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170245-0E01-47B7-940D-DAEB76946637}" type="doc">
      <dgm:prSet loTypeId="urn:microsoft.com/office/officeart/2005/8/layout/vList6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6808C01B-3C68-4622-AE93-15D7466B6E3E}">
      <dgm:prSet phldrT="[Text]"/>
      <dgm:spPr/>
      <dgm:t>
        <a:bodyPr/>
        <a:lstStyle/>
        <a:p>
          <a:r>
            <a:rPr lang="en-US" dirty="0" smtClean="0"/>
            <a:t>Obligatory asymmetric replication</a:t>
          </a:r>
          <a:endParaRPr lang="en-US" dirty="0"/>
        </a:p>
      </dgm:t>
    </dgm:pt>
    <dgm:pt modelId="{431F9EA1-3E4F-48F1-8BDE-7BB2504680B4}" type="parTrans" cxnId="{760182B9-283C-426D-86BE-8B7718F77964}">
      <dgm:prSet/>
      <dgm:spPr/>
      <dgm:t>
        <a:bodyPr/>
        <a:lstStyle/>
        <a:p>
          <a:endParaRPr lang="en-US"/>
        </a:p>
      </dgm:t>
    </dgm:pt>
    <dgm:pt modelId="{E203B42B-77FF-44F2-AB69-1ACA79448163}" type="sibTrans" cxnId="{760182B9-283C-426D-86BE-8B7718F77964}">
      <dgm:prSet/>
      <dgm:spPr/>
      <dgm:t>
        <a:bodyPr/>
        <a:lstStyle/>
        <a:p>
          <a:endParaRPr lang="en-US"/>
        </a:p>
      </dgm:t>
    </dgm:pt>
    <dgm:pt modelId="{59DEED55-9156-481D-B12A-0F9B22A4EEBB}">
      <dgm:prSet phldrT="[Text]"/>
      <dgm:spPr/>
      <dgm:t>
        <a:bodyPr/>
        <a:lstStyle/>
        <a:p>
          <a:r>
            <a:rPr lang="en-US" dirty="0" smtClean="0"/>
            <a:t>Stem cell divides into one cell identical to the original </a:t>
          </a:r>
          <a:endParaRPr lang="en-US" dirty="0"/>
        </a:p>
      </dgm:t>
    </dgm:pt>
    <dgm:pt modelId="{CFBDAA56-5BB5-4A90-94C4-258DDC92C8CB}" type="parTrans" cxnId="{8DFCD34B-01F5-48DC-B475-9C5DB2E88527}">
      <dgm:prSet/>
      <dgm:spPr/>
      <dgm:t>
        <a:bodyPr/>
        <a:lstStyle/>
        <a:p>
          <a:endParaRPr lang="en-US"/>
        </a:p>
      </dgm:t>
    </dgm:pt>
    <dgm:pt modelId="{90483E46-7767-4B58-A04F-6403F27832A5}" type="sibTrans" cxnId="{8DFCD34B-01F5-48DC-B475-9C5DB2E88527}">
      <dgm:prSet/>
      <dgm:spPr/>
      <dgm:t>
        <a:bodyPr/>
        <a:lstStyle/>
        <a:p>
          <a:endParaRPr lang="en-US"/>
        </a:p>
      </dgm:t>
    </dgm:pt>
    <dgm:pt modelId="{6251B85A-EC13-42D6-82F3-06FCE0A5ADB4}">
      <dgm:prSet phldrT="[Text]"/>
      <dgm:spPr/>
      <dgm:t>
        <a:bodyPr/>
        <a:lstStyle/>
        <a:p>
          <a:r>
            <a:rPr lang="en-US" dirty="0" smtClean="0"/>
            <a:t>Another cell that is differentiated</a:t>
          </a:r>
          <a:endParaRPr lang="en-US" dirty="0"/>
        </a:p>
      </dgm:t>
    </dgm:pt>
    <dgm:pt modelId="{67B04B3D-DC3E-4988-BF81-BA0AAF660818}" type="parTrans" cxnId="{FF6A443F-F107-4CF9-91F0-8095E48AC25B}">
      <dgm:prSet/>
      <dgm:spPr/>
      <dgm:t>
        <a:bodyPr/>
        <a:lstStyle/>
        <a:p>
          <a:endParaRPr lang="en-US"/>
        </a:p>
      </dgm:t>
    </dgm:pt>
    <dgm:pt modelId="{9C018523-74D9-47F6-9365-A97CA3EA0176}" type="sibTrans" cxnId="{FF6A443F-F107-4CF9-91F0-8095E48AC25B}">
      <dgm:prSet/>
      <dgm:spPr/>
      <dgm:t>
        <a:bodyPr/>
        <a:lstStyle/>
        <a:p>
          <a:endParaRPr lang="en-US"/>
        </a:p>
      </dgm:t>
    </dgm:pt>
    <dgm:pt modelId="{7DF4267E-DD22-4905-BB97-6ED1C509BA1F}">
      <dgm:prSet phldrT="[Text]"/>
      <dgm:spPr/>
      <dgm:t>
        <a:bodyPr/>
        <a:lstStyle/>
        <a:p>
          <a:r>
            <a:rPr lang="en-US" dirty="0" err="1" smtClean="0"/>
            <a:t>Stochasttic</a:t>
          </a:r>
          <a:r>
            <a:rPr lang="en-US" dirty="0" smtClean="0"/>
            <a:t> differentiation</a:t>
          </a:r>
          <a:endParaRPr lang="en-US" dirty="0"/>
        </a:p>
      </dgm:t>
    </dgm:pt>
    <dgm:pt modelId="{39DFE875-8234-4347-BDD4-9771A98DFC56}" type="parTrans" cxnId="{B6367AEE-2287-453B-94F4-068777250E0E}">
      <dgm:prSet/>
      <dgm:spPr/>
      <dgm:t>
        <a:bodyPr/>
        <a:lstStyle/>
        <a:p>
          <a:endParaRPr lang="en-US"/>
        </a:p>
      </dgm:t>
    </dgm:pt>
    <dgm:pt modelId="{3AA20651-9BF4-4EDB-B369-EAED2FE679DB}" type="sibTrans" cxnId="{B6367AEE-2287-453B-94F4-068777250E0E}">
      <dgm:prSet/>
      <dgm:spPr/>
      <dgm:t>
        <a:bodyPr/>
        <a:lstStyle/>
        <a:p>
          <a:endParaRPr lang="en-US"/>
        </a:p>
      </dgm:t>
    </dgm:pt>
    <dgm:pt modelId="{5794088B-455E-4215-B055-AFDA37560DC1}">
      <dgm:prSet phldrT="[Text]"/>
      <dgm:spPr/>
      <dgm:t>
        <a:bodyPr/>
        <a:lstStyle/>
        <a:p>
          <a:r>
            <a:rPr lang="en-US" dirty="0" smtClean="0"/>
            <a:t>One stem cell develops into two differentiated daughter cell</a:t>
          </a:r>
          <a:endParaRPr lang="en-US" dirty="0"/>
        </a:p>
      </dgm:t>
    </dgm:pt>
    <dgm:pt modelId="{2B0429B2-3A1D-4015-9E09-33BFEBE95CAB}" type="parTrans" cxnId="{62B93F82-1C79-4330-8F88-045B375A73AC}">
      <dgm:prSet/>
      <dgm:spPr/>
      <dgm:t>
        <a:bodyPr/>
        <a:lstStyle/>
        <a:p>
          <a:endParaRPr lang="en-US"/>
        </a:p>
      </dgm:t>
    </dgm:pt>
    <dgm:pt modelId="{292A3071-41D3-4FF5-BBD3-B25DED6E7D0C}" type="sibTrans" cxnId="{62B93F82-1C79-4330-8F88-045B375A73AC}">
      <dgm:prSet/>
      <dgm:spPr/>
      <dgm:t>
        <a:bodyPr/>
        <a:lstStyle/>
        <a:p>
          <a:endParaRPr lang="en-US"/>
        </a:p>
      </dgm:t>
    </dgm:pt>
    <dgm:pt modelId="{9CEDAD43-82E8-4B76-B6A3-88EDA3837DE1}">
      <dgm:prSet phldrT="[Text]"/>
      <dgm:spPr/>
      <dgm:t>
        <a:bodyPr/>
        <a:lstStyle/>
        <a:p>
          <a:r>
            <a:rPr lang="en-US" dirty="0" smtClean="0"/>
            <a:t>Or two identical stem cells are produced identical to the original</a:t>
          </a:r>
          <a:endParaRPr lang="en-US" dirty="0"/>
        </a:p>
      </dgm:t>
    </dgm:pt>
    <dgm:pt modelId="{25F6144D-6DA7-4934-A314-41E0B6B6522B}" type="parTrans" cxnId="{ABEE775C-A4A3-4763-B75E-C9EC63A3BADC}">
      <dgm:prSet/>
      <dgm:spPr/>
    </dgm:pt>
    <dgm:pt modelId="{10D4904E-BE31-4FEC-B249-6CCB95CF080C}" type="sibTrans" cxnId="{ABEE775C-A4A3-4763-B75E-C9EC63A3BADC}">
      <dgm:prSet/>
      <dgm:spPr/>
    </dgm:pt>
    <dgm:pt modelId="{6B7BC667-AE67-4F89-ACED-45ADDC6876E9}" type="pres">
      <dgm:prSet presAssocID="{C3170245-0E01-47B7-940D-DAEB7694663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484FAA2-40F9-4034-825F-1C2CA4041A6F}" type="pres">
      <dgm:prSet presAssocID="{6808C01B-3C68-4622-AE93-15D7466B6E3E}" presName="linNode" presStyleCnt="0"/>
      <dgm:spPr/>
    </dgm:pt>
    <dgm:pt modelId="{672161A3-10D3-4FCD-A44A-55F7C5782D39}" type="pres">
      <dgm:prSet presAssocID="{6808C01B-3C68-4622-AE93-15D7466B6E3E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3A5EB-8EF2-4781-87A1-BB6A384EC9C2}" type="pres">
      <dgm:prSet presAssocID="{6808C01B-3C68-4622-AE93-15D7466B6E3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9F840-481F-4A94-B480-F6BA2733253E}" type="pres">
      <dgm:prSet presAssocID="{E203B42B-77FF-44F2-AB69-1ACA79448163}" presName="spacing" presStyleCnt="0"/>
      <dgm:spPr/>
    </dgm:pt>
    <dgm:pt modelId="{969D5287-E62B-4BCE-AD14-D21BE63C921C}" type="pres">
      <dgm:prSet presAssocID="{7DF4267E-DD22-4905-BB97-6ED1C509BA1F}" presName="linNode" presStyleCnt="0"/>
      <dgm:spPr/>
    </dgm:pt>
    <dgm:pt modelId="{B1DC8C57-8813-40D9-8AAF-C7D2ECCCBB67}" type="pres">
      <dgm:prSet presAssocID="{7DF4267E-DD22-4905-BB97-6ED1C509BA1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30403-850C-4EF5-B8F3-726EF7E1D8BD}" type="pres">
      <dgm:prSet presAssocID="{7DF4267E-DD22-4905-BB97-6ED1C509BA1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367AEE-2287-453B-94F4-068777250E0E}" srcId="{C3170245-0E01-47B7-940D-DAEB76946637}" destId="{7DF4267E-DD22-4905-BB97-6ED1C509BA1F}" srcOrd="1" destOrd="0" parTransId="{39DFE875-8234-4347-BDD4-9771A98DFC56}" sibTransId="{3AA20651-9BF4-4EDB-B369-EAED2FE679DB}"/>
    <dgm:cxn modelId="{4020A475-D0E4-42D1-A54E-584600AD7CB6}" type="presOf" srcId="{59DEED55-9156-481D-B12A-0F9B22A4EEBB}" destId="{E523A5EB-8EF2-4781-87A1-BB6A384EC9C2}" srcOrd="0" destOrd="0" presId="urn:microsoft.com/office/officeart/2005/8/layout/vList6"/>
    <dgm:cxn modelId="{9EAAECF0-0D5F-4B8E-A405-535422B43DCD}" type="presOf" srcId="{9CEDAD43-82E8-4B76-B6A3-88EDA3837DE1}" destId="{B5C30403-850C-4EF5-B8F3-726EF7E1D8BD}" srcOrd="0" destOrd="1" presId="urn:microsoft.com/office/officeart/2005/8/layout/vList6"/>
    <dgm:cxn modelId="{62B93F82-1C79-4330-8F88-045B375A73AC}" srcId="{7DF4267E-DD22-4905-BB97-6ED1C509BA1F}" destId="{5794088B-455E-4215-B055-AFDA37560DC1}" srcOrd="0" destOrd="0" parTransId="{2B0429B2-3A1D-4015-9E09-33BFEBE95CAB}" sibTransId="{292A3071-41D3-4FF5-BBD3-B25DED6E7D0C}"/>
    <dgm:cxn modelId="{4C0C32E5-DB57-43B2-A82A-22C86460515F}" type="presOf" srcId="{6251B85A-EC13-42D6-82F3-06FCE0A5ADB4}" destId="{E523A5EB-8EF2-4781-87A1-BB6A384EC9C2}" srcOrd="0" destOrd="1" presId="urn:microsoft.com/office/officeart/2005/8/layout/vList6"/>
    <dgm:cxn modelId="{ABEE775C-A4A3-4763-B75E-C9EC63A3BADC}" srcId="{7DF4267E-DD22-4905-BB97-6ED1C509BA1F}" destId="{9CEDAD43-82E8-4B76-B6A3-88EDA3837DE1}" srcOrd="1" destOrd="0" parTransId="{25F6144D-6DA7-4934-A314-41E0B6B6522B}" sibTransId="{10D4904E-BE31-4FEC-B249-6CCB95CF080C}"/>
    <dgm:cxn modelId="{FF6A443F-F107-4CF9-91F0-8095E48AC25B}" srcId="{6808C01B-3C68-4622-AE93-15D7466B6E3E}" destId="{6251B85A-EC13-42D6-82F3-06FCE0A5ADB4}" srcOrd="1" destOrd="0" parTransId="{67B04B3D-DC3E-4988-BF81-BA0AAF660818}" sibTransId="{9C018523-74D9-47F6-9365-A97CA3EA0176}"/>
    <dgm:cxn modelId="{6D4F3BB8-5D5D-4430-9C8C-AA5691488122}" type="presOf" srcId="{7DF4267E-DD22-4905-BB97-6ED1C509BA1F}" destId="{B1DC8C57-8813-40D9-8AAF-C7D2ECCCBB67}" srcOrd="0" destOrd="0" presId="urn:microsoft.com/office/officeart/2005/8/layout/vList6"/>
    <dgm:cxn modelId="{73D22D55-314C-4A83-9915-4E4F913A4D29}" type="presOf" srcId="{C3170245-0E01-47B7-940D-DAEB76946637}" destId="{6B7BC667-AE67-4F89-ACED-45ADDC6876E9}" srcOrd="0" destOrd="0" presId="urn:microsoft.com/office/officeart/2005/8/layout/vList6"/>
    <dgm:cxn modelId="{0CC1C8BA-056B-4B23-A72E-D9B0009A14A2}" type="presOf" srcId="{6808C01B-3C68-4622-AE93-15D7466B6E3E}" destId="{672161A3-10D3-4FCD-A44A-55F7C5782D39}" srcOrd="0" destOrd="0" presId="urn:microsoft.com/office/officeart/2005/8/layout/vList6"/>
    <dgm:cxn modelId="{8DFCD34B-01F5-48DC-B475-9C5DB2E88527}" srcId="{6808C01B-3C68-4622-AE93-15D7466B6E3E}" destId="{59DEED55-9156-481D-B12A-0F9B22A4EEBB}" srcOrd="0" destOrd="0" parTransId="{CFBDAA56-5BB5-4A90-94C4-258DDC92C8CB}" sibTransId="{90483E46-7767-4B58-A04F-6403F27832A5}"/>
    <dgm:cxn modelId="{87B2618D-D3B9-48E9-91ED-3CE237E0DB5A}" type="presOf" srcId="{5794088B-455E-4215-B055-AFDA37560DC1}" destId="{B5C30403-850C-4EF5-B8F3-726EF7E1D8BD}" srcOrd="0" destOrd="0" presId="urn:microsoft.com/office/officeart/2005/8/layout/vList6"/>
    <dgm:cxn modelId="{760182B9-283C-426D-86BE-8B7718F77964}" srcId="{C3170245-0E01-47B7-940D-DAEB76946637}" destId="{6808C01B-3C68-4622-AE93-15D7466B6E3E}" srcOrd="0" destOrd="0" parTransId="{431F9EA1-3E4F-48F1-8BDE-7BB2504680B4}" sibTransId="{E203B42B-77FF-44F2-AB69-1ACA79448163}"/>
    <dgm:cxn modelId="{8A477977-E734-4863-8624-8E3BB102ECD5}" type="presParOf" srcId="{6B7BC667-AE67-4F89-ACED-45ADDC6876E9}" destId="{1484FAA2-40F9-4034-825F-1C2CA4041A6F}" srcOrd="0" destOrd="0" presId="urn:microsoft.com/office/officeart/2005/8/layout/vList6"/>
    <dgm:cxn modelId="{A21BCE1C-1CAF-4C38-8BE5-C76BF3873908}" type="presParOf" srcId="{1484FAA2-40F9-4034-825F-1C2CA4041A6F}" destId="{672161A3-10D3-4FCD-A44A-55F7C5782D39}" srcOrd="0" destOrd="0" presId="urn:microsoft.com/office/officeart/2005/8/layout/vList6"/>
    <dgm:cxn modelId="{65BBFC3F-AF05-4DD0-AF04-C386A6C2A540}" type="presParOf" srcId="{1484FAA2-40F9-4034-825F-1C2CA4041A6F}" destId="{E523A5EB-8EF2-4781-87A1-BB6A384EC9C2}" srcOrd="1" destOrd="0" presId="urn:microsoft.com/office/officeart/2005/8/layout/vList6"/>
    <dgm:cxn modelId="{7E324848-28CA-4159-8D90-18ABC5B247A7}" type="presParOf" srcId="{6B7BC667-AE67-4F89-ACED-45ADDC6876E9}" destId="{AC49F840-481F-4A94-B480-F6BA2733253E}" srcOrd="1" destOrd="0" presId="urn:microsoft.com/office/officeart/2005/8/layout/vList6"/>
    <dgm:cxn modelId="{A37E1948-E8DD-418E-8FB1-51F8BA002690}" type="presParOf" srcId="{6B7BC667-AE67-4F89-ACED-45ADDC6876E9}" destId="{969D5287-E62B-4BCE-AD14-D21BE63C921C}" srcOrd="2" destOrd="0" presId="urn:microsoft.com/office/officeart/2005/8/layout/vList6"/>
    <dgm:cxn modelId="{C179798D-32D7-4604-9844-6233CF3F90D8}" type="presParOf" srcId="{969D5287-E62B-4BCE-AD14-D21BE63C921C}" destId="{B1DC8C57-8813-40D9-8AAF-C7D2ECCCBB67}" srcOrd="0" destOrd="0" presId="urn:microsoft.com/office/officeart/2005/8/layout/vList6"/>
    <dgm:cxn modelId="{ED5C9327-5CC3-4CB8-BED5-1A1959B2C386}" type="presParOf" srcId="{969D5287-E62B-4BCE-AD14-D21BE63C921C}" destId="{B5C30403-850C-4EF5-B8F3-726EF7E1D8BD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E33A4-7329-4BAC-A054-8B43A93709FD}" type="doc">
      <dgm:prSet loTypeId="urn:microsoft.com/office/officeart/2005/8/layout/hierarchy2#1" loCatId="hierarchy" qsTypeId="urn:microsoft.com/office/officeart/2005/8/quickstyle/simple2#1" qsCatId="simple" csTypeId="urn:microsoft.com/office/officeart/2005/8/colors/colorful3#1" csCatId="colorful" phldr="1"/>
      <dgm:spPr/>
      <dgm:t>
        <a:bodyPr/>
        <a:lstStyle/>
        <a:p>
          <a:endParaRPr lang="en-US"/>
        </a:p>
      </dgm:t>
    </dgm:pt>
    <dgm:pt modelId="{B87A1D28-B391-4356-B323-4D802D618ADF}">
      <dgm:prSet phldrT="[Text]"/>
      <dgm:spPr/>
      <dgm:t>
        <a:bodyPr/>
        <a:lstStyle/>
        <a:p>
          <a:r>
            <a:rPr lang="en-US" dirty="0" smtClean="0"/>
            <a:t>Stem cells</a:t>
          </a:r>
          <a:endParaRPr lang="en-US" dirty="0"/>
        </a:p>
      </dgm:t>
    </dgm:pt>
    <dgm:pt modelId="{C4434EA6-6DFC-4F73-9EF2-58717D46FFFE}" type="parTrans" cxnId="{F9E9B50B-CDF3-4AA3-A123-69F4FA858A92}">
      <dgm:prSet/>
      <dgm:spPr/>
      <dgm:t>
        <a:bodyPr/>
        <a:lstStyle/>
        <a:p>
          <a:endParaRPr lang="en-US"/>
        </a:p>
      </dgm:t>
    </dgm:pt>
    <dgm:pt modelId="{2EF941B9-A5AB-4888-B4FD-DD4CC267376E}" type="sibTrans" cxnId="{F9E9B50B-CDF3-4AA3-A123-69F4FA858A92}">
      <dgm:prSet/>
      <dgm:spPr/>
      <dgm:t>
        <a:bodyPr/>
        <a:lstStyle/>
        <a:p>
          <a:endParaRPr lang="en-US"/>
        </a:p>
      </dgm:t>
    </dgm:pt>
    <dgm:pt modelId="{A0EE7537-1BA1-400E-B2B3-D7FBFD6F1913}">
      <dgm:prSet phldrT="[Text]"/>
      <dgm:spPr/>
      <dgm:t>
        <a:bodyPr/>
        <a:lstStyle/>
        <a:p>
          <a:r>
            <a:rPr lang="en-US" dirty="0" smtClean="0"/>
            <a:t>Source of origin</a:t>
          </a:r>
          <a:endParaRPr lang="en-US" dirty="0"/>
        </a:p>
      </dgm:t>
    </dgm:pt>
    <dgm:pt modelId="{C75F04AA-67A4-4ACD-A29E-8981670B0CA0}" type="parTrans" cxnId="{F1CDAA81-F5D7-4E6B-BBC4-66A927470CA1}">
      <dgm:prSet/>
      <dgm:spPr/>
      <dgm:t>
        <a:bodyPr/>
        <a:lstStyle/>
        <a:p>
          <a:endParaRPr lang="en-US"/>
        </a:p>
      </dgm:t>
    </dgm:pt>
    <dgm:pt modelId="{0DB67BFE-3258-459E-920B-B8E77718680A}" type="sibTrans" cxnId="{F1CDAA81-F5D7-4E6B-BBC4-66A927470CA1}">
      <dgm:prSet/>
      <dgm:spPr/>
      <dgm:t>
        <a:bodyPr/>
        <a:lstStyle/>
        <a:p>
          <a:endParaRPr lang="en-US"/>
        </a:p>
      </dgm:t>
    </dgm:pt>
    <dgm:pt modelId="{C8C1945C-B841-4AAF-8B2A-E5C1A9A4E2F2}">
      <dgm:prSet phldrT="[Text]"/>
      <dgm:spPr/>
      <dgm:t>
        <a:bodyPr/>
        <a:lstStyle/>
        <a:p>
          <a:r>
            <a:rPr lang="en-US" dirty="0" smtClean="0"/>
            <a:t>embryonic</a:t>
          </a:r>
          <a:endParaRPr lang="en-US" dirty="0"/>
        </a:p>
      </dgm:t>
    </dgm:pt>
    <dgm:pt modelId="{3829083C-3506-4B68-B09D-08CCD372B480}" type="parTrans" cxnId="{6382539E-C739-4BF1-9439-24112A463968}">
      <dgm:prSet/>
      <dgm:spPr/>
      <dgm:t>
        <a:bodyPr/>
        <a:lstStyle/>
        <a:p>
          <a:endParaRPr lang="en-US"/>
        </a:p>
      </dgm:t>
    </dgm:pt>
    <dgm:pt modelId="{B0752A4D-49B8-4C28-9199-C4A211427386}" type="sibTrans" cxnId="{6382539E-C739-4BF1-9439-24112A463968}">
      <dgm:prSet/>
      <dgm:spPr/>
      <dgm:t>
        <a:bodyPr/>
        <a:lstStyle/>
        <a:p>
          <a:endParaRPr lang="en-US"/>
        </a:p>
      </dgm:t>
    </dgm:pt>
    <dgm:pt modelId="{0814A129-253E-4756-9FD0-2F96BE28BFBE}">
      <dgm:prSet phldrT="[Text]"/>
      <dgm:spPr/>
      <dgm:t>
        <a:bodyPr/>
        <a:lstStyle/>
        <a:p>
          <a:r>
            <a:rPr lang="en-US" dirty="0" smtClean="0"/>
            <a:t>adult </a:t>
          </a:r>
          <a:endParaRPr lang="en-US" dirty="0"/>
        </a:p>
      </dgm:t>
    </dgm:pt>
    <dgm:pt modelId="{CF99464B-CBF7-4641-AF0C-2BAC179C2525}" type="parTrans" cxnId="{1C8C0867-ED27-4978-B14A-68DDBCF49264}">
      <dgm:prSet/>
      <dgm:spPr/>
      <dgm:t>
        <a:bodyPr/>
        <a:lstStyle/>
        <a:p>
          <a:endParaRPr lang="en-US"/>
        </a:p>
      </dgm:t>
    </dgm:pt>
    <dgm:pt modelId="{02BE583B-4A04-4494-AC2B-29E3CAC8AAE0}" type="sibTrans" cxnId="{1C8C0867-ED27-4978-B14A-68DDBCF49264}">
      <dgm:prSet/>
      <dgm:spPr/>
      <dgm:t>
        <a:bodyPr/>
        <a:lstStyle/>
        <a:p>
          <a:endParaRPr lang="en-US"/>
        </a:p>
      </dgm:t>
    </dgm:pt>
    <dgm:pt modelId="{FE801C60-9750-45F0-AD14-C2692605F8F0}">
      <dgm:prSet phldrT="[Text]"/>
      <dgm:spPr/>
      <dgm:t>
        <a:bodyPr/>
        <a:lstStyle/>
        <a:p>
          <a:r>
            <a:rPr lang="en-US" dirty="0" smtClean="0"/>
            <a:t>Potency </a:t>
          </a:r>
          <a:endParaRPr lang="en-US" dirty="0"/>
        </a:p>
      </dgm:t>
    </dgm:pt>
    <dgm:pt modelId="{AB570C71-292C-4437-A006-B4E499BB8FC1}" type="parTrans" cxnId="{D93FC790-6775-4A7B-828B-152274293699}">
      <dgm:prSet/>
      <dgm:spPr/>
      <dgm:t>
        <a:bodyPr/>
        <a:lstStyle/>
        <a:p>
          <a:endParaRPr lang="en-US"/>
        </a:p>
      </dgm:t>
    </dgm:pt>
    <dgm:pt modelId="{D3659153-DC8C-4014-901C-749E65F23150}" type="sibTrans" cxnId="{D93FC790-6775-4A7B-828B-152274293699}">
      <dgm:prSet/>
      <dgm:spPr/>
      <dgm:t>
        <a:bodyPr/>
        <a:lstStyle/>
        <a:p>
          <a:endParaRPr lang="en-US"/>
        </a:p>
      </dgm:t>
    </dgm:pt>
    <dgm:pt modelId="{1E045B2A-8793-4F39-8384-F40CEA38A142}">
      <dgm:prSet phldrT="[Text]"/>
      <dgm:spPr/>
      <dgm:t>
        <a:bodyPr/>
        <a:lstStyle/>
        <a:p>
          <a:r>
            <a:rPr lang="en-US" dirty="0" err="1" smtClean="0"/>
            <a:t>totipotent</a:t>
          </a:r>
          <a:r>
            <a:rPr lang="en-US" dirty="0" smtClean="0"/>
            <a:t> </a:t>
          </a:r>
        </a:p>
      </dgm:t>
    </dgm:pt>
    <dgm:pt modelId="{4B4EB0F7-6527-4BCA-A055-FD636AF7D99E}" type="parTrans" cxnId="{0777FAE0-D51E-464A-9809-49F6AAEB83FF}">
      <dgm:prSet/>
      <dgm:spPr/>
      <dgm:t>
        <a:bodyPr/>
        <a:lstStyle/>
        <a:p>
          <a:endParaRPr lang="en-US"/>
        </a:p>
      </dgm:t>
    </dgm:pt>
    <dgm:pt modelId="{8B89CB2C-8BE0-4989-A094-09768D7FF558}" type="sibTrans" cxnId="{0777FAE0-D51E-464A-9809-49F6AAEB83FF}">
      <dgm:prSet/>
      <dgm:spPr/>
      <dgm:t>
        <a:bodyPr/>
        <a:lstStyle/>
        <a:p>
          <a:endParaRPr lang="en-US"/>
        </a:p>
      </dgm:t>
    </dgm:pt>
    <dgm:pt modelId="{844724F3-CEC5-43E6-A608-0A0A45BF36DA}">
      <dgm:prSet/>
      <dgm:spPr/>
      <dgm:t>
        <a:bodyPr/>
        <a:lstStyle/>
        <a:p>
          <a:r>
            <a:rPr lang="en-US" dirty="0" err="1" smtClean="0"/>
            <a:t>Pluripotent</a:t>
          </a:r>
          <a:r>
            <a:rPr lang="en-US" dirty="0" smtClean="0"/>
            <a:t> </a:t>
          </a:r>
        </a:p>
      </dgm:t>
    </dgm:pt>
    <dgm:pt modelId="{502AB28E-2DD9-43D3-84FE-7BD5706963A9}" type="parTrans" cxnId="{B5B6A861-9662-44AA-B88F-9BB2658560DB}">
      <dgm:prSet/>
      <dgm:spPr/>
      <dgm:t>
        <a:bodyPr/>
        <a:lstStyle/>
        <a:p>
          <a:endParaRPr lang="en-US"/>
        </a:p>
      </dgm:t>
    </dgm:pt>
    <dgm:pt modelId="{CD7CB9C2-AA73-4B53-A92A-AD094022953A}" type="sibTrans" cxnId="{B5B6A861-9662-44AA-B88F-9BB2658560DB}">
      <dgm:prSet/>
      <dgm:spPr/>
      <dgm:t>
        <a:bodyPr/>
        <a:lstStyle/>
        <a:p>
          <a:endParaRPr lang="en-US"/>
        </a:p>
      </dgm:t>
    </dgm:pt>
    <dgm:pt modelId="{C0212D94-D2D1-45AD-AB7C-75ACB0C50507}">
      <dgm:prSet/>
      <dgm:spPr/>
      <dgm:t>
        <a:bodyPr/>
        <a:lstStyle/>
        <a:p>
          <a:r>
            <a:rPr lang="en-US" dirty="0" err="1" smtClean="0"/>
            <a:t>multipotent</a:t>
          </a:r>
          <a:endParaRPr lang="en-US" dirty="0"/>
        </a:p>
      </dgm:t>
    </dgm:pt>
    <dgm:pt modelId="{416084CD-E080-43D9-A3AA-580167F1A860}" type="parTrans" cxnId="{8F58E40D-F14F-4F04-BE8A-36C0CD017CBB}">
      <dgm:prSet/>
      <dgm:spPr/>
      <dgm:t>
        <a:bodyPr/>
        <a:lstStyle/>
        <a:p>
          <a:endParaRPr lang="en-US"/>
        </a:p>
      </dgm:t>
    </dgm:pt>
    <dgm:pt modelId="{270A265F-E76C-402B-A4BC-296F622ECA62}" type="sibTrans" cxnId="{8F58E40D-F14F-4F04-BE8A-36C0CD017CBB}">
      <dgm:prSet/>
      <dgm:spPr/>
      <dgm:t>
        <a:bodyPr/>
        <a:lstStyle/>
        <a:p>
          <a:endParaRPr lang="en-US"/>
        </a:p>
      </dgm:t>
    </dgm:pt>
    <dgm:pt modelId="{3F35A0FC-0F0E-41C4-9B72-3BAA3A74CAEE}">
      <dgm:prSet/>
      <dgm:spPr/>
      <dgm:t>
        <a:bodyPr/>
        <a:lstStyle/>
        <a:p>
          <a:r>
            <a:rPr lang="en-US" dirty="0" err="1" smtClean="0"/>
            <a:t>Oligopotent</a:t>
          </a:r>
          <a:r>
            <a:rPr lang="en-US" dirty="0" smtClean="0"/>
            <a:t> </a:t>
          </a:r>
          <a:endParaRPr lang="en-US" dirty="0"/>
        </a:p>
      </dgm:t>
    </dgm:pt>
    <dgm:pt modelId="{E3B001DA-50FB-472E-B7FE-3E1C7B579DCA}" type="parTrans" cxnId="{FA13D166-AFB2-41FF-89FB-E872D3A01EE4}">
      <dgm:prSet/>
      <dgm:spPr/>
      <dgm:t>
        <a:bodyPr/>
        <a:lstStyle/>
        <a:p>
          <a:endParaRPr lang="en-US"/>
        </a:p>
      </dgm:t>
    </dgm:pt>
    <dgm:pt modelId="{258DA600-7739-46C8-868A-58C6365915A5}" type="sibTrans" cxnId="{FA13D166-AFB2-41FF-89FB-E872D3A01EE4}">
      <dgm:prSet/>
      <dgm:spPr/>
      <dgm:t>
        <a:bodyPr/>
        <a:lstStyle/>
        <a:p>
          <a:endParaRPr lang="en-US"/>
        </a:p>
      </dgm:t>
    </dgm:pt>
    <dgm:pt modelId="{36F7EEA7-8235-492B-BC87-907D3C238A5F}">
      <dgm:prSet/>
      <dgm:spPr/>
      <dgm:t>
        <a:bodyPr/>
        <a:lstStyle/>
        <a:p>
          <a:r>
            <a:rPr lang="en-US" dirty="0" err="1" smtClean="0"/>
            <a:t>Unipotent</a:t>
          </a:r>
          <a:r>
            <a:rPr lang="en-US" dirty="0" smtClean="0"/>
            <a:t> </a:t>
          </a:r>
          <a:endParaRPr lang="en-US" dirty="0"/>
        </a:p>
      </dgm:t>
    </dgm:pt>
    <dgm:pt modelId="{57F273EC-179A-4328-9083-DA1E5F75CFAA}" type="parTrans" cxnId="{279D22FD-9706-4233-9C7B-3E96D688331B}">
      <dgm:prSet/>
      <dgm:spPr/>
      <dgm:t>
        <a:bodyPr/>
        <a:lstStyle/>
        <a:p>
          <a:endParaRPr lang="en-US"/>
        </a:p>
      </dgm:t>
    </dgm:pt>
    <dgm:pt modelId="{0841CD7A-D472-4035-B939-790BE6AB75F2}" type="sibTrans" cxnId="{279D22FD-9706-4233-9C7B-3E96D688331B}">
      <dgm:prSet/>
      <dgm:spPr/>
      <dgm:t>
        <a:bodyPr/>
        <a:lstStyle/>
        <a:p>
          <a:endParaRPr lang="en-US"/>
        </a:p>
      </dgm:t>
    </dgm:pt>
    <dgm:pt modelId="{BAD10D78-B3DB-4B48-91BF-F1F1CF849EE7}" type="pres">
      <dgm:prSet presAssocID="{627E33A4-7329-4BAC-A054-8B43A93709F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C45A93C-ED4A-4E7A-AD3C-7B73620D560D}" type="pres">
      <dgm:prSet presAssocID="{B87A1D28-B391-4356-B323-4D802D618ADF}" presName="root1" presStyleCnt="0"/>
      <dgm:spPr/>
    </dgm:pt>
    <dgm:pt modelId="{A72F79AF-7666-408A-A0C3-E6AF0D489D37}" type="pres">
      <dgm:prSet presAssocID="{B87A1D28-B391-4356-B323-4D802D618ADF}" presName="LevelOneTextNode" presStyleLbl="node0" presStyleIdx="0" presStyleCnt="1" custLinFactNeighborX="-27006" custLinFactNeighborY="231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FDF402-79F5-4990-8EDE-293A08EF8EFB}" type="pres">
      <dgm:prSet presAssocID="{B87A1D28-B391-4356-B323-4D802D618ADF}" presName="level2hierChild" presStyleCnt="0"/>
      <dgm:spPr/>
    </dgm:pt>
    <dgm:pt modelId="{F70F5B89-8558-4CF4-B9B2-FB9073677A34}" type="pres">
      <dgm:prSet presAssocID="{C75F04AA-67A4-4ACD-A29E-8981670B0CA0}" presName="conn2-1" presStyleLbl="parChTrans1D2" presStyleIdx="0" presStyleCnt="2"/>
      <dgm:spPr/>
      <dgm:t>
        <a:bodyPr/>
        <a:lstStyle/>
        <a:p>
          <a:endParaRPr lang="en-IN"/>
        </a:p>
      </dgm:t>
    </dgm:pt>
    <dgm:pt modelId="{76E2477E-60B5-4319-ACED-66DAB7376705}" type="pres">
      <dgm:prSet presAssocID="{C75F04AA-67A4-4ACD-A29E-8981670B0CA0}" presName="connTx" presStyleLbl="parChTrans1D2" presStyleIdx="0" presStyleCnt="2"/>
      <dgm:spPr/>
      <dgm:t>
        <a:bodyPr/>
        <a:lstStyle/>
        <a:p>
          <a:endParaRPr lang="en-IN"/>
        </a:p>
      </dgm:t>
    </dgm:pt>
    <dgm:pt modelId="{9C807C56-57B8-4DAF-A122-D5A36657C446}" type="pres">
      <dgm:prSet presAssocID="{A0EE7537-1BA1-400E-B2B3-D7FBFD6F1913}" presName="root2" presStyleCnt="0"/>
      <dgm:spPr/>
    </dgm:pt>
    <dgm:pt modelId="{17901D22-6698-4AD8-8EE4-B4891A00BEFF}" type="pres">
      <dgm:prSet presAssocID="{A0EE7537-1BA1-400E-B2B3-D7FBFD6F1913}" presName="LevelTwoTextNode" presStyleLbl="node2" presStyleIdx="0" presStyleCnt="2" custLinFactNeighborX="-5315" custLinFactNeighborY="8078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F8AD62D-6B14-4D68-B207-6BCC72761E27}" type="pres">
      <dgm:prSet presAssocID="{A0EE7537-1BA1-400E-B2B3-D7FBFD6F1913}" presName="level3hierChild" presStyleCnt="0"/>
      <dgm:spPr/>
    </dgm:pt>
    <dgm:pt modelId="{A26625F5-D953-427F-BC61-B1C832DB3812}" type="pres">
      <dgm:prSet presAssocID="{3829083C-3506-4B68-B09D-08CCD372B480}" presName="conn2-1" presStyleLbl="parChTrans1D3" presStyleIdx="0" presStyleCnt="7"/>
      <dgm:spPr/>
      <dgm:t>
        <a:bodyPr/>
        <a:lstStyle/>
        <a:p>
          <a:endParaRPr lang="en-IN"/>
        </a:p>
      </dgm:t>
    </dgm:pt>
    <dgm:pt modelId="{93428F42-9561-4455-BEEA-2B7A75BF7A92}" type="pres">
      <dgm:prSet presAssocID="{3829083C-3506-4B68-B09D-08CCD372B480}" presName="connTx" presStyleLbl="parChTrans1D3" presStyleIdx="0" presStyleCnt="7"/>
      <dgm:spPr/>
      <dgm:t>
        <a:bodyPr/>
        <a:lstStyle/>
        <a:p>
          <a:endParaRPr lang="en-IN"/>
        </a:p>
      </dgm:t>
    </dgm:pt>
    <dgm:pt modelId="{06E0CE72-EBCA-43F9-B087-4774C6E256CE}" type="pres">
      <dgm:prSet presAssocID="{C8C1945C-B841-4AAF-8B2A-E5C1A9A4E2F2}" presName="root2" presStyleCnt="0"/>
      <dgm:spPr/>
    </dgm:pt>
    <dgm:pt modelId="{A7D03161-9A82-4B3B-9D19-477443C85DD4}" type="pres">
      <dgm:prSet presAssocID="{C8C1945C-B841-4AAF-8B2A-E5C1A9A4E2F2}" presName="LevelTwoTextNode" presStyleLbl="node3" presStyleIdx="0" presStyleCnt="7" custScaleY="57004" custLinFactNeighborX="-8994" custLinFactNeighborY="-7568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04668A5-A7A6-46B0-BE1C-DAB4F89163E8}" type="pres">
      <dgm:prSet presAssocID="{C8C1945C-B841-4AAF-8B2A-E5C1A9A4E2F2}" presName="level3hierChild" presStyleCnt="0"/>
      <dgm:spPr/>
    </dgm:pt>
    <dgm:pt modelId="{CD2F07E1-B8E1-4638-ADC9-A6EA8E6E0198}" type="pres">
      <dgm:prSet presAssocID="{CF99464B-CBF7-4641-AF0C-2BAC179C2525}" presName="conn2-1" presStyleLbl="parChTrans1D3" presStyleIdx="1" presStyleCnt="7"/>
      <dgm:spPr/>
      <dgm:t>
        <a:bodyPr/>
        <a:lstStyle/>
        <a:p>
          <a:endParaRPr lang="en-IN"/>
        </a:p>
      </dgm:t>
    </dgm:pt>
    <dgm:pt modelId="{576084E3-AD87-4142-A22A-157D8859A7E4}" type="pres">
      <dgm:prSet presAssocID="{CF99464B-CBF7-4641-AF0C-2BAC179C2525}" presName="connTx" presStyleLbl="parChTrans1D3" presStyleIdx="1" presStyleCnt="7"/>
      <dgm:spPr/>
      <dgm:t>
        <a:bodyPr/>
        <a:lstStyle/>
        <a:p>
          <a:endParaRPr lang="en-IN"/>
        </a:p>
      </dgm:t>
    </dgm:pt>
    <dgm:pt modelId="{F8ABF01A-249A-4DE2-BA40-58B1F61C6359}" type="pres">
      <dgm:prSet presAssocID="{0814A129-253E-4756-9FD0-2F96BE28BFBE}" presName="root2" presStyleCnt="0"/>
      <dgm:spPr/>
    </dgm:pt>
    <dgm:pt modelId="{936F59C5-E5A6-4EFB-81A3-BB4643C83ACB}" type="pres">
      <dgm:prSet presAssocID="{0814A129-253E-4756-9FD0-2F96BE28BFBE}" presName="LevelTwoTextNode" presStyleLbl="node3" presStyleIdx="1" presStyleCnt="7" custScaleY="53145" custLinFactNeighborX="-4899" custLinFactNeighborY="433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1FCD69D-AA32-4E85-AAAE-9B55142B15C1}" type="pres">
      <dgm:prSet presAssocID="{0814A129-253E-4756-9FD0-2F96BE28BFBE}" presName="level3hierChild" presStyleCnt="0"/>
      <dgm:spPr/>
    </dgm:pt>
    <dgm:pt modelId="{3ACB7B4D-7AF7-4C00-AA75-F66EB67F6FB3}" type="pres">
      <dgm:prSet presAssocID="{AB570C71-292C-4437-A006-B4E499BB8FC1}" presName="conn2-1" presStyleLbl="parChTrans1D2" presStyleIdx="1" presStyleCnt="2"/>
      <dgm:spPr/>
      <dgm:t>
        <a:bodyPr/>
        <a:lstStyle/>
        <a:p>
          <a:endParaRPr lang="en-IN"/>
        </a:p>
      </dgm:t>
    </dgm:pt>
    <dgm:pt modelId="{80F4B6D8-E94D-462E-9BC3-A3C42FB9970D}" type="pres">
      <dgm:prSet presAssocID="{AB570C71-292C-4437-A006-B4E499BB8FC1}" presName="connTx" presStyleLbl="parChTrans1D2" presStyleIdx="1" presStyleCnt="2"/>
      <dgm:spPr/>
      <dgm:t>
        <a:bodyPr/>
        <a:lstStyle/>
        <a:p>
          <a:endParaRPr lang="en-IN"/>
        </a:p>
      </dgm:t>
    </dgm:pt>
    <dgm:pt modelId="{B50F14DF-6ED8-4230-9E17-D1CA10BEA9B7}" type="pres">
      <dgm:prSet presAssocID="{FE801C60-9750-45F0-AD14-C2692605F8F0}" presName="root2" presStyleCnt="0"/>
      <dgm:spPr/>
    </dgm:pt>
    <dgm:pt modelId="{6CCA6D7D-4474-4827-A659-260063AF365F}" type="pres">
      <dgm:prSet presAssocID="{FE801C60-9750-45F0-AD14-C2692605F8F0}" presName="LevelTwoTextNode" presStyleLbl="node2" presStyleIdx="1" presStyleCnt="2" custLinFactNeighborX="-5757" custLinFactNeighborY="-797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8491C3D-4D3E-45AD-900C-0DDF1F7241BA}" type="pres">
      <dgm:prSet presAssocID="{FE801C60-9750-45F0-AD14-C2692605F8F0}" presName="level3hierChild" presStyleCnt="0"/>
      <dgm:spPr/>
    </dgm:pt>
    <dgm:pt modelId="{742353BF-A450-4B23-AC91-A9AA3E2C3C9C}" type="pres">
      <dgm:prSet presAssocID="{4B4EB0F7-6527-4BCA-A055-FD636AF7D99E}" presName="conn2-1" presStyleLbl="parChTrans1D3" presStyleIdx="2" presStyleCnt="7"/>
      <dgm:spPr/>
      <dgm:t>
        <a:bodyPr/>
        <a:lstStyle/>
        <a:p>
          <a:endParaRPr lang="en-IN"/>
        </a:p>
      </dgm:t>
    </dgm:pt>
    <dgm:pt modelId="{261849A4-9730-4A66-9769-DBE3776B40DA}" type="pres">
      <dgm:prSet presAssocID="{4B4EB0F7-6527-4BCA-A055-FD636AF7D99E}" presName="connTx" presStyleLbl="parChTrans1D3" presStyleIdx="2" presStyleCnt="7"/>
      <dgm:spPr/>
      <dgm:t>
        <a:bodyPr/>
        <a:lstStyle/>
        <a:p>
          <a:endParaRPr lang="en-IN"/>
        </a:p>
      </dgm:t>
    </dgm:pt>
    <dgm:pt modelId="{06061DAC-B5CD-4335-A61C-B5273EB12560}" type="pres">
      <dgm:prSet presAssocID="{1E045B2A-8793-4F39-8384-F40CEA38A142}" presName="root2" presStyleCnt="0"/>
      <dgm:spPr/>
    </dgm:pt>
    <dgm:pt modelId="{AB44ABDC-9117-4717-B183-D892AA27BC44}" type="pres">
      <dgm:prSet presAssocID="{1E045B2A-8793-4F39-8384-F40CEA38A142}" presName="LevelTwoTextNode" presStyleLbl="node3" presStyleIdx="2" presStyleCnt="7" custScaleY="67544" custLinFactNeighborX="-644" custLinFactNeighborY="42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A26870-5E0B-42E4-94C0-14BBBA403F69}" type="pres">
      <dgm:prSet presAssocID="{1E045B2A-8793-4F39-8384-F40CEA38A142}" presName="level3hierChild" presStyleCnt="0"/>
      <dgm:spPr/>
    </dgm:pt>
    <dgm:pt modelId="{F3AD1EBE-6D35-4E03-9963-8EBDB7F2A178}" type="pres">
      <dgm:prSet presAssocID="{502AB28E-2DD9-43D3-84FE-7BD5706963A9}" presName="conn2-1" presStyleLbl="parChTrans1D3" presStyleIdx="3" presStyleCnt="7"/>
      <dgm:spPr/>
      <dgm:t>
        <a:bodyPr/>
        <a:lstStyle/>
        <a:p>
          <a:endParaRPr lang="en-IN"/>
        </a:p>
      </dgm:t>
    </dgm:pt>
    <dgm:pt modelId="{C4775CAE-EED6-4DA1-92A8-1640882FA6B6}" type="pres">
      <dgm:prSet presAssocID="{502AB28E-2DD9-43D3-84FE-7BD5706963A9}" presName="connTx" presStyleLbl="parChTrans1D3" presStyleIdx="3" presStyleCnt="7"/>
      <dgm:spPr/>
      <dgm:t>
        <a:bodyPr/>
        <a:lstStyle/>
        <a:p>
          <a:endParaRPr lang="en-IN"/>
        </a:p>
      </dgm:t>
    </dgm:pt>
    <dgm:pt modelId="{BAAB0047-D87A-452D-9B01-B78D947A9188}" type="pres">
      <dgm:prSet presAssocID="{844724F3-CEC5-43E6-A608-0A0A45BF36DA}" presName="root2" presStyleCnt="0"/>
      <dgm:spPr/>
    </dgm:pt>
    <dgm:pt modelId="{B0DFAA6B-86C9-444F-88EB-0C49CDFBD787}" type="pres">
      <dgm:prSet presAssocID="{844724F3-CEC5-43E6-A608-0A0A45BF36DA}" presName="LevelTwoTextNode" presStyleLbl="node3" presStyleIdx="3" presStyleCnt="7" custScaleY="67329" custLinFactNeighborX="-644" custLinFactNeighborY="68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C1586-ECDF-4EA0-B8EC-0F4C9E219C41}" type="pres">
      <dgm:prSet presAssocID="{844724F3-CEC5-43E6-A608-0A0A45BF36DA}" presName="level3hierChild" presStyleCnt="0"/>
      <dgm:spPr/>
    </dgm:pt>
    <dgm:pt modelId="{C20A28DA-4486-4A79-9A72-0877DFB4DF9C}" type="pres">
      <dgm:prSet presAssocID="{416084CD-E080-43D9-A3AA-580167F1A860}" presName="conn2-1" presStyleLbl="parChTrans1D3" presStyleIdx="4" presStyleCnt="7"/>
      <dgm:spPr/>
      <dgm:t>
        <a:bodyPr/>
        <a:lstStyle/>
        <a:p>
          <a:endParaRPr lang="en-IN"/>
        </a:p>
      </dgm:t>
    </dgm:pt>
    <dgm:pt modelId="{DA54F7D0-0326-4F05-BDCD-FB9BA80C663F}" type="pres">
      <dgm:prSet presAssocID="{416084CD-E080-43D9-A3AA-580167F1A860}" presName="connTx" presStyleLbl="parChTrans1D3" presStyleIdx="4" presStyleCnt="7"/>
      <dgm:spPr/>
      <dgm:t>
        <a:bodyPr/>
        <a:lstStyle/>
        <a:p>
          <a:endParaRPr lang="en-IN"/>
        </a:p>
      </dgm:t>
    </dgm:pt>
    <dgm:pt modelId="{E51E20B0-8E4E-437B-B41D-042776993268}" type="pres">
      <dgm:prSet presAssocID="{C0212D94-D2D1-45AD-AB7C-75ACB0C50507}" presName="root2" presStyleCnt="0"/>
      <dgm:spPr/>
    </dgm:pt>
    <dgm:pt modelId="{727C7CF4-CBF1-4547-852F-73B5AD97EADD}" type="pres">
      <dgm:prSet presAssocID="{C0212D94-D2D1-45AD-AB7C-75ACB0C50507}" presName="LevelTwoTextNode" presStyleLbl="node3" presStyleIdx="4" presStyleCnt="7" custScaleY="71823" custLinFactNeighborX="-644" custLinFactNeighborY="108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52FF39B-22F9-4DE9-816A-F0D5C34AE97A}" type="pres">
      <dgm:prSet presAssocID="{C0212D94-D2D1-45AD-AB7C-75ACB0C50507}" presName="level3hierChild" presStyleCnt="0"/>
      <dgm:spPr/>
    </dgm:pt>
    <dgm:pt modelId="{DBD3541E-69E3-4E50-A82D-57406FFEE6B3}" type="pres">
      <dgm:prSet presAssocID="{E3B001DA-50FB-472E-B7FE-3E1C7B579DCA}" presName="conn2-1" presStyleLbl="parChTrans1D3" presStyleIdx="5" presStyleCnt="7"/>
      <dgm:spPr/>
      <dgm:t>
        <a:bodyPr/>
        <a:lstStyle/>
        <a:p>
          <a:endParaRPr lang="en-IN"/>
        </a:p>
      </dgm:t>
    </dgm:pt>
    <dgm:pt modelId="{2FA3749D-9249-4159-9D97-EFD1EC9CF64A}" type="pres">
      <dgm:prSet presAssocID="{E3B001DA-50FB-472E-B7FE-3E1C7B579DCA}" presName="connTx" presStyleLbl="parChTrans1D3" presStyleIdx="5" presStyleCnt="7"/>
      <dgm:spPr/>
      <dgm:t>
        <a:bodyPr/>
        <a:lstStyle/>
        <a:p>
          <a:endParaRPr lang="en-IN"/>
        </a:p>
      </dgm:t>
    </dgm:pt>
    <dgm:pt modelId="{7C043C1A-001B-4A82-8FC0-CE5FE6E07EE9}" type="pres">
      <dgm:prSet presAssocID="{3F35A0FC-0F0E-41C4-9B72-3BAA3A74CAEE}" presName="root2" presStyleCnt="0"/>
      <dgm:spPr/>
    </dgm:pt>
    <dgm:pt modelId="{FBEEA1FA-7F30-4ADD-B787-2D37A2DB553A}" type="pres">
      <dgm:prSet presAssocID="{3F35A0FC-0F0E-41C4-9B72-3BAA3A74CAEE}" presName="LevelTwoTextNode" presStyleLbl="node3" presStyleIdx="5" presStyleCnt="7" custScaleY="7700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DB0EE51-00DB-4C7A-98A5-7A904B198E05}" type="pres">
      <dgm:prSet presAssocID="{3F35A0FC-0F0E-41C4-9B72-3BAA3A74CAEE}" presName="level3hierChild" presStyleCnt="0"/>
      <dgm:spPr/>
    </dgm:pt>
    <dgm:pt modelId="{A0BA84C3-CB55-452D-87EA-3A80F6F500D9}" type="pres">
      <dgm:prSet presAssocID="{57F273EC-179A-4328-9083-DA1E5F75CFAA}" presName="conn2-1" presStyleLbl="parChTrans1D3" presStyleIdx="6" presStyleCnt="7"/>
      <dgm:spPr/>
      <dgm:t>
        <a:bodyPr/>
        <a:lstStyle/>
        <a:p>
          <a:endParaRPr lang="en-IN"/>
        </a:p>
      </dgm:t>
    </dgm:pt>
    <dgm:pt modelId="{79EE26B8-2DC2-43F2-9F18-B3F274B5233F}" type="pres">
      <dgm:prSet presAssocID="{57F273EC-179A-4328-9083-DA1E5F75CFAA}" presName="connTx" presStyleLbl="parChTrans1D3" presStyleIdx="6" presStyleCnt="7"/>
      <dgm:spPr/>
      <dgm:t>
        <a:bodyPr/>
        <a:lstStyle/>
        <a:p>
          <a:endParaRPr lang="en-IN"/>
        </a:p>
      </dgm:t>
    </dgm:pt>
    <dgm:pt modelId="{721860DD-29D7-4E40-B223-4D2C6BC5A5E8}" type="pres">
      <dgm:prSet presAssocID="{36F7EEA7-8235-492B-BC87-907D3C238A5F}" presName="root2" presStyleCnt="0"/>
      <dgm:spPr/>
    </dgm:pt>
    <dgm:pt modelId="{25E2F6E3-13CE-4B5D-B0E0-567D16C4065C}" type="pres">
      <dgm:prSet presAssocID="{36F7EEA7-8235-492B-BC87-907D3C238A5F}" presName="LevelTwoTextNode" presStyleLbl="node3" presStyleIdx="6" presStyleCnt="7" custScaleY="72161" custLinFactNeighborX="-1718" custLinFactNeighborY="131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527A01-7F81-4ECE-B3F4-BC09DC7EE610}" type="pres">
      <dgm:prSet presAssocID="{36F7EEA7-8235-492B-BC87-907D3C238A5F}" presName="level3hierChild" presStyleCnt="0"/>
      <dgm:spPr/>
    </dgm:pt>
  </dgm:ptLst>
  <dgm:cxnLst>
    <dgm:cxn modelId="{341DF8F1-6BFE-456F-AD32-28075B9BF89A}" type="presOf" srcId="{CF99464B-CBF7-4641-AF0C-2BAC179C2525}" destId="{CD2F07E1-B8E1-4638-ADC9-A6EA8E6E0198}" srcOrd="0" destOrd="0" presId="urn:microsoft.com/office/officeart/2005/8/layout/hierarchy2#1"/>
    <dgm:cxn modelId="{1C8C0867-ED27-4978-B14A-68DDBCF49264}" srcId="{A0EE7537-1BA1-400E-B2B3-D7FBFD6F1913}" destId="{0814A129-253E-4756-9FD0-2F96BE28BFBE}" srcOrd="1" destOrd="0" parTransId="{CF99464B-CBF7-4641-AF0C-2BAC179C2525}" sibTransId="{02BE583B-4A04-4494-AC2B-29E3CAC8AAE0}"/>
    <dgm:cxn modelId="{5DF379EC-4764-4CE7-9F6C-760D094F89C3}" type="presOf" srcId="{627E33A4-7329-4BAC-A054-8B43A93709FD}" destId="{BAD10D78-B3DB-4B48-91BF-F1F1CF849EE7}" srcOrd="0" destOrd="0" presId="urn:microsoft.com/office/officeart/2005/8/layout/hierarchy2#1"/>
    <dgm:cxn modelId="{7B0F97EA-881B-4F28-899B-23F82BDB12BF}" type="presOf" srcId="{C75F04AA-67A4-4ACD-A29E-8981670B0CA0}" destId="{F70F5B89-8558-4CF4-B9B2-FB9073677A34}" srcOrd="0" destOrd="0" presId="urn:microsoft.com/office/officeart/2005/8/layout/hierarchy2#1"/>
    <dgm:cxn modelId="{FA13D166-AFB2-41FF-89FB-E872D3A01EE4}" srcId="{FE801C60-9750-45F0-AD14-C2692605F8F0}" destId="{3F35A0FC-0F0E-41C4-9B72-3BAA3A74CAEE}" srcOrd="3" destOrd="0" parTransId="{E3B001DA-50FB-472E-B7FE-3E1C7B579DCA}" sibTransId="{258DA600-7739-46C8-868A-58C6365915A5}"/>
    <dgm:cxn modelId="{D93FC790-6775-4A7B-828B-152274293699}" srcId="{B87A1D28-B391-4356-B323-4D802D618ADF}" destId="{FE801C60-9750-45F0-AD14-C2692605F8F0}" srcOrd="1" destOrd="0" parTransId="{AB570C71-292C-4437-A006-B4E499BB8FC1}" sibTransId="{D3659153-DC8C-4014-901C-749E65F23150}"/>
    <dgm:cxn modelId="{D640ADEB-CC3A-4444-8B68-6524CADD91C6}" type="presOf" srcId="{4B4EB0F7-6527-4BCA-A055-FD636AF7D99E}" destId="{261849A4-9730-4A66-9769-DBE3776B40DA}" srcOrd="1" destOrd="0" presId="urn:microsoft.com/office/officeart/2005/8/layout/hierarchy2#1"/>
    <dgm:cxn modelId="{B3423086-F94F-4FE5-9B92-F65FB2E0D447}" type="presOf" srcId="{57F273EC-179A-4328-9083-DA1E5F75CFAA}" destId="{A0BA84C3-CB55-452D-87EA-3A80F6F500D9}" srcOrd="0" destOrd="0" presId="urn:microsoft.com/office/officeart/2005/8/layout/hierarchy2#1"/>
    <dgm:cxn modelId="{2A6B9994-E170-4F2F-A844-35144B8DE743}" type="presOf" srcId="{1E045B2A-8793-4F39-8384-F40CEA38A142}" destId="{AB44ABDC-9117-4717-B183-D892AA27BC44}" srcOrd="0" destOrd="0" presId="urn:microsoft.com/office/officeart/2005/8/layout/hierarchy2#1"/>
    <dgm:cxn modelId="{B5B6A861-9662-44AA-B88F-9BB2658560DB}" srcId="{FE801C60-9750-45F0-AD14-C2692605F8F0}" destId="{844724F3-CEC5-43E6-A608-0A0A45BF36DA}" srcOrd="1" destOrd="0" parTransId="{502AB28E-2DD9-43D3-84FE-7BD5706963A9}" sibTransId="{CD7CB9C2-AA73-4B53-A92A-AD094022953A}"/>
    <dgm:cxn modelId="{DB80CACB-9999-4DF5-A345-67E7EF11E7CC}" type="presOf" srcId="{3829083C-3506-4B68-B09D-08CCD372B480}" destId="{93428F42-9561-4455-BEEA-2B7A75BF7A92}" srcOrd="1" destOrd="0" presId="urn:microsoft.com/office/officeart/2005/8/layout/hierarchy2#1"/>
    <dgm:cxn modelId="{44031129-C06C-424D-A532-0D20C0A5148D}" type="presOf" srcId="{C8C1945C-B841-4AAF-8B2A-E5C1A9A4E2F2}" destId="{A7D03161-9A82-4B3B-9D19-477443C85DD4}" srcOrd="0" destOrd="0" presId="urn:microsoft.com/office/officeart/2005/8/layout/hierarchy2#1"/>
    <dgm:cxn modelId="{F9E9B50B-CDF3-4AA3-A123-69F4FA858A92}" srcId="{627E33A4-7329-4BAC-A054-8B43A93709FD}" destId="{B87A1D28-B391-4356-B323-4D802D618ADF}" srcOrd="0" destOrd="0" parTransId="{C4434EA6-6DFC-4F73-9EF2-58717D46FFFE}" sibTransId="{2EF941B9-A5AB-4888-B4FD-DD4CC267376E}"/>
    <dgm:cxn modelId="{C38C92EF-64F3-40DC-A463-391C64ABD609}" type="presOf" srcId="{3F35A0FC-0F0E-41C4-9B72-3BAA3A74CAEE}" destId="{FBEEA1FA-7F30-4ADD-B787-2D37A2DB553A}" srcOrd="0" destOrd="0" presId="urn:microsoft.com/office/officeart/2005/8/layout/hierarchy2#1"/>
    <dgm:cxn modelId="{B63EECC8-750C-486D-B92A-FF5CDF5D57FE}" type="presOf" srcId="{844724F3-CEC5-43E6-A608-0A0A45BF36DA}" destId="{B0DFAA6B-86C9-444F-88EB-0C49CDFBD787}" srcOrd="0" destOrd="0" presId="urn:microsoft.com/office/officeart/2005/8/layout/hierarchy2#1"/>
    <dgm:cxn modelId="{88140593-EF07-4115-BE8A-8C0D7E45EA5B}" type="presOf" srcId="{0814A129-253E-4756-9FD0-2F96BE28BFBE}" destId="{936F59C5-E5A6-4EFB-81A3-BB4643C83ACB}" srcOrd="0" destOrd="0" presId="urn:microsoft.com/office/officeart/2005/8/layout/hierarchy2#1"/>
    <dgm:cxn modelId="{FA56A54F-42D1-40E5-9C21-307335F7EBA0}" type="presOf" srcId="{FE801C60-9750-45F0-AD14-C2692605F8F0}" destId="{6CCA6D7D-4474-4827-A659-260063AF365F}" srcOrd="0" destOrd="0" presId="urn:microsoft.com/office/officeart/2005/8/layout/hierarchy2#1"/>
    <dgm:cxn modelId="{A5998BF0-CF56-4D49-B7A0-0F5895D6B584}" type="presOf" srcId="{E3B001DA-50FB-472E-B7FE-3E1C7B579DCA}" destId="{2FA3749D-9249-4159-9D97-EFD1EC9CF64A}" srcOrd="1" destOrd="0" presId="urn:microsoft.com/office/officeart/2005/8/layout/hierarchy2#1"/>
    <dgm:cxn modelId="{B84A822D-CB16-4B14-B3D3-3403686A03A2}" type="presOf" srcId="{4B4EB0F7-6527-4BCA-A055-FD636AF7D99E}" destId="{742353BF-A450-4B23-AC91-A9AA3E2C3C9C}" srcOrd="0" destOrd="0" presId="urn:microsoft.com/office/officeart/2005/8/layout/hierarchy2#1"/>
    <dgm:cxn modelId="{47C4C1E8-C429-4C5E-B440-15E0C7A80C1F}" type="presOf" srcId="{57F273EC-179A-4328-9083-DA1E5F75CFAA}" destId="{79EE26B8-2DC2-43F2-9F18-B3F274B5233F}" srcOrd="1" destOrd="0" presId="urn:microsoft.com/office/officeart/2005/8/layout/hierarchy2#1"/>
    <dgm:cxn modelId="{21CA343A-6C7F-48DA-98E0-EEFE6063790E}" type="presOf" srcId="{B87A1D28-B391-4356-B323-4D802D618ADF}" destId="{A72F79AF-7666-408A-A0C3-E6AF0D489D37}" srcOrd="0" destOrd="0" presId="urn:microsoft.com/office/officeart/2005/8/layout/hierarchy2#1"/>
    <dgm:cxn modelId="{8CF927A3-4075-4CED-A024-FDF8563AF5DB}" type="presOf" srcId="{A0EE7537-1BA1-400E-B2B3-D7FBFD6F1913}" destId="{17901D22-6698-4AD8-8EE4-B4891A00BEFF}" srcOrd="0" destOrd="0" presId="urn:microsoft.com/office/officeart/2005/8/layout/hierarchy2#1"/>
    <dgm:cxn modelId="{6382539E-C739-4BF1-9439-24112A463968}" srcId="{A0EE7537-1BA1-400E-B2B3-D7FBFD6F1913}" destId="{C8C1945C-B841-4AAF-8B2A-E5C1A9A4E2F2}" srcOrd="0" destOrd="0" parTransId="{3829083C-3506-4B68-B09D-08CCD372B480}" sibTransId="{B0752A4D-49B8-4C28-9199-C4A211427386}"/>
    <dgm:cxn modelId="{FEA6B9C1-37BE-47FF-BAC7-C244C5F1CC21}" type="presOf" srcId="{C0212D94-D2D1-45AD-AB7C-75ACB0C50507}" destId="{727C7CF4-CBF1-4547-852F-73B5AD97EADD}" srcOrd="0" destOrd="0" presId="urn:microsoft.com/office/officeart/2005/8/layout/hierarchy2#1"/>
    <dgm:cxn modelId="{6DC1EA2E-97B9-45C3-B592-A80EB3F498A6}" type="presOf" srcId="{502AB28E-2DD9-43D3-84FE-7BD5706963A9}" destId="{F3AD1EBE-6D35-4E03-9963-8EBDB7F2A178}" srcOrd="0" destOrd="0" presId="urn:microsoft.com/office/officeart/2005/8/layout/hierarchy2#1"/>
    <dgm:cxn modelId="{0777FAE0-D51E-464A-9809-49F6AAEB83FF}" srcId="{FE801C60-9750-45F0-AD14-C2692605F8F0}" destId="{1E045B2A-8793-4F39-8384-F40CEA38A142}" srcOrd="0" destOrd="0" parTransId="{4B4EB0F7-6527-4BCA-A055-FD636AF7D99E}" sibTransId="{8B89CB2C-8BE0-4989-A094-09768D7FF558}"/>
    <dgm:cxn modelId="{2166988A-5A43-42C5-9635-2CBEAB3EDF3E}" type="presOf" srcId="{CF99464B-CBF7-4641-AF0C-2BAC179C2525}" destId="{576084E3-AD87-4142-A22A-157D8859A7E4}" srcOrd="1" destOrd="0" presId="urn:microsoft.com/office/officeart/2005/8/layout/hierarchy2#1"/>
    <dgm:cxn modelId="{F1CDAA81-F5D7-4E6B-BBC4-66A927470CA1}" srcId="{B87A1D28-B391-4356-B323-4D802D618ADF}" destId="{A0EE7537-1BA1-400E-B2B3-D7FBFD6F1913}" srcOrd="0" destOrd="0" parTransId="{C75F04AA-67A4-4ACD-A29E-8981670B0CA0}" sibTransId="{0DB67BFE-3258-459E-920B-B8E77718680A}"/>
    <dgm:cxn modelId="{F4974602-8D17-4FD1-876D-BF557913502A}" type="presOf" srcId="{502AB28E-2DD9-43D3-84FE-7BD5706963A9}" destId="{C4775CAE-EED6-4DA1-92A8-1640882FA6B6}" srcOrd="1" destOrd="0" presId="urn:microsoft.com/office/officeart/2005/8/layout/hierarchy2#1"/>
    <dgm:cxn modelId="{0333F023-1831-40C2-8482-6F0BAA07A4CA}" type="presOf" srcId="{AB570C71-292C-4437-A006-B4E499BB8FC1}" destId="{80F4B6D8-E94D-462E-9BC3-A3C42FB9970D}" srcOrd="1" destOrd="0" presId="urn:microsoft.com/office/officeart/2005/8/layout/hierarchy2#1"/>
    <dgm:cxn modelId="{B941ED2A-0516-4364-830A-96724BB476FA}" type="presOf" srcId="{416084CD-E080-43D9-A3AA-580167F1A860}" destId="{DA54F7D0-0326-4F05-BDCD-FB9BA80C663F}" srcOrd="1" destOrd="0" presId="urn:microsoft.com/office/officeart/2005/8/layout/hierarchy2#1"/>
    <dgm:cxn modelId="{AB904E18-D59A-432B-AAAF-F0E1D86844CD}" type="presOf" srcId="{36F7EEA7-8235-492B-BC87-907D3C238A5F}" destId="{25E2F6E3-13CE-4B5D-B0E0-567D16C4065C}" srcOrd="0" destOrd="0" presId="urn:microsoft.com/office/officeart/2005/8/layout/hierarchy2#1"/>
    <dgm:cxn modelId="{8F58E40D-F14F-4F04-BE8A-36C0CD017CBB}" srcId="{FE801C60-9750-45F0-AD14-C2692605F8F0}" destId="{C0212D94-D2D1-45AD-AB7C-75ACB0C50507}" srcOrd="2" destOrd="0" parTransId="{416084CD-E080-43D9-A3AA-580167F1A860}" sibTransId="{270A265F-E76C-402B-A4BC-296F622ECA62}"/>
    <dgm:cxn modelId="{2C26F291-B7BC-49DF-81B1-C922C3AE8F8E}" type="presOf" srcId="{AB570C71-292C-4437-A006-B4E499BB8FC1}" destId="{3ACB7B4D-7AF7-4C00-AA75-F66EB67F6FB3}" srcOrd="0" destOrd="0" presId="urn:microsoft.com/office/officeart/2005/8/layout/hierarchy2#1"/>
    <dgm:cxn modelId="{279D22FD-9706-4233-9C7B-3E96D688331B}" srcId="{FE801C60-9750-45F0-AD14-C2692605F8F0}" destId="{36F7EEA7-8235-492B-BC87-907D3C238A5F}" srcOrd="4" destOrd="0" parTransId="{57F273EC-179A-4328-9083-DA1E5F75CFAA}" sibTransId="{0841CD7A-D472-4035-B939-790BE6AB75F2}"/>
    <dgm:cxn modelId="{BAA90838-91C1-4E2F-B517-FF060735BBE9}" type="presOf" srcId="{E3B001DA-50FB-472E-B7FE-3E1C7B579DCA}" destId="{DBD3541E-69E3-4E50-A82D-57406FFEE6B3}" srcOrd="0" destOrd="0" presId="urn:microsoft.com/office/officeart/2005/8/layout/hierarchy2#1"/>
    <dgm:cxn modelId="{FB12D773-4ADD-473D-959F-4304A6BAC58B}" type="presOf" srcId="{3829083C-3506-4B68-B09D-08CCD372B480}" destId="{A26625F5-D953-427F-BC61-B1C832DB3812}" srcOrd="0" destOrd="0" presId="urn:microsoft.com/office/officeart/2005/8/layout/hierarchy2#1"/>
    <dgm:cxn modelId="{729F1177-56AA-49F7-AAAA-29B5929BFE7A}" type="presOf" srcId="{C75F04AA-67A4-4ACD-A29E-8981670B0CA0}" destId="{76E2477E-60B5-4319-ACED-66DAB7376705}" srcOrd="1" destOrd="0" presId="urn:microsoft.com/office/officeart/2005/8/layout/hierarchy2#1"/>
    <dgm:cxn modelId="{98199995-2C4E-401A-B85B-01712233B417}" type="presOf" srcId="{416084CD-E080-43D9-A3AA-580167F1A860}" destId="{C20A28DA-4486-4A79-9A72-0877DFB4DF9C}" srcOrd="0" destOrd="0" presId="urn:microsoft.com/office/officeart/2005/8/layout/hierarchy2#1"/>
    <dgm:cxn modelId="{0BF5F3CE-1205-493B-B983-FDCD3D9B76C9}" type="presParOf" srcId="{BAD10D78-B3DB-4B48-91BF-F1F1CF849EE7}" destId="{6C45A93C-ED4A-4E7A-AD3C-7B73620D560D}" srcOrd="0" destOrd="0" presId="urn:microsoft.com/office/officeart/2005/8/layout/hierarchy2#1"/>
    <dgm:cxn modelId="{6A329A93-46AA-401C-A80F-3D0371B002D8}" type="presParOf" srcId="{6C45A93C-ED4A-4E7A-AD3C-7B73620D560D}" destId="{A72F79AF-7666-408A-A0C3-E6AF0D489D37}" srcOrd="0" destOrd="0" presId="urn:microsoft.com/office/officeart/2005/8/layout/hierarchy2#1"/>
    <dgm:cxn modelId="{B0E83395-7738-404E-B715-E54A5F1BD09E}" type="presParOf" srcId="{6C45A93C-ED4A-4E7A-AD3C-7B73620D560D}" destId="{E5FDF402-79F5-4990-8EDE-293A08EF8EFB}" srcOrd="1" destOrd="0" presId="urn:microsoft.com/office/officeart/2005/8/layout/hierarchy2#1"/>
    <dgm:cxn modelId="{3EB2B207-CC0D-4D5C-A341-613146244DE7}" type="presParOf" srcId="{E5FDF402-79F5-4990-8EDE-293A08EF8EFB}" destId="{F70F5B89-8558-4CF4-B9B2-FB9073677A34}" srcOrd="0" destOrd="0" presId="urn:microsoft.com/office/officeart/2005/8/layout/hierarchy2#1"/>
    <dgm:cxn modelId="{64E80607-5476-4F54-9977-6074F0E7627B}" type="presParOf" srcId="{F70F5B89-8558-4CF4-B9B2-FB9073677A34}" destId="{76E2477E-60B5-4319-ACED-66DAB7376705}" srcOrd="0" destOrd="0" presId="urn:microsoft.com/office/officeart/2005/8/layout/hierarchy2#1"/>
    <dgm:cxn modelId="{72882596-C8EF-4318-B5AC-43BB7CE91F8E}" type="presParOf" srcId="{E5FDF402-79F5-4990-8EDE-293A08EF8EFB}" destId="{9C807C56-57B8-4DAF-A122-D5A36657C446}" srcOrd="1" destOrd="0" presId="urn:microsoft.com/office/officeart/2005/8/layout/hierarchy2#1"/>
    <dgm:cxn modelId="{52794E55-86B9-4C58-802A-B300980FB23F}" type="presParOf" srcId="{9C807C56-57B8-4DAF-A122-D5A36657C446}" destId="{17901D22-6698-4AD8-8EE4-B4891A00BEFF}" srcOrd="0" destOrd="0" presId="urn:microsoft.com/office/officeart/2005/8/layout/hierarchy2#1"/>
    <dgm:cxn modelId="{0D0275BC-4889-4925-8735-F2C0C6275C5D}" type="presParOf" srcId="{9C807C56-57B8-4DAF-A122-D5A36657C446}" destId="{EF8AD62D-6B14-4D68-B207-6BCC72761E27}" srcOrd="1" destOrd="0" presId="urn:microsoft.com/office/officeart/2005/8/layout/hierarchy2#1"/>
    <dgm:cxn modelId="{220CEB6A-CC1D-4E90-8EC7-0F9D2BBB67A3}" type="presParOf" srcId="{EF8AD62D-6B14-4D68-B207-6BCC72761E27}" destId="{A26625F5-D953-427F-BC61-B1C832DB3812}" srcOrd="0" destOrd="0" presId="urn:microsoft.com/office/officeart/2005/8/layout/hierarchy2#1"/>
    <dgm:cxn modelId="{527F2128-FF37-4FFC-AC62-4EEF961353F5}" type="presParOf" srcId="{A26625F5-D953-427F-BC61-B1C832DB3812}" destId="{93428F42-9561-4455-BEEA-2B7A75BF7A92}" srcOrd="0" destOrd="0" presId="urn:microsoft.com/office/officeart/2005/8/layout/hierarchy2#1"/>
    <dgm:cxn modelId="{CBF951E1-8D6D-41DA-BC66-E27BFDC2494C}" type="presParOf" srcId="{EF8AD62D-6B14-4D68-B207-6BCC72761E27}" destId="{06E0CE72-EBCA-43F9-B087-4774C6E256CE}" srcOrd="1" destOrd="0" presId="urn:microsoft.com/office/officeart/2005/8/layout/hierarchy2#1"/>
    <dgm:cxn modelId="{365049C2-DDF3-4B91-AC61-BB91CD55391C}" type="presParOf" srcId="{06E0CE72-EBCA-43F9-B087-4774C6E256CE}" destId="{A7D03161-9A82-4B3B-9D19-477443C85DD4}" srcOrd="0" destOrd="0" presId="urn:microsoft.com/office/officeart/2005/8/layout/hierarchy2#1"/>
    <dgm:cxn modelId="{115D86A8-55A0-4F11-936C-42958BE42AA5}" type="presParOf" srcId="{06E0CE72-EBCA-43F9-B087-4774C6E256CE}" destId="{E04668A5-A7A6-46B0-BE1C-DAB4F89163E8}" srcOrd="1" destOrd="0" presId="urn:microsoft.com/office/officeart/2005/8/layout/hierarchy2#1"/>
    <dgm:cxn modelId="{71EDAE3B-146B-4367-9170-4E0650EE89D8}" type="presParOf" srcId="{EF8AD62D-6B14-4D68-B207-6BCC72761E27}" destId="{CD2F07E1-B8E1-4638-ADC9-A6EA8E6E0198}" srcOrd="2" destOrd="0" presId="urn:microsoft.com/office/officeart/2005/8/layout/hierarchy2#1"/>
    <dgm:cxn modelId="{9D8F8184-454B-4C00-9FC9-D01673C8ABB3}" type="presParOf" srcId="{CD2F07E1-B8E1-4638-ADC9-A6EA8E6E0198}" destId="{576084E3-AD87-4142-A22A-157D8859A7E4}" srcOrd="0" destOrd="0" presId="urn:microsoft.com/office/officeart/2005/8/layout/hierarchy2#1"/>
    <dgm:cxn modelId="{040E4FEE-B578-47E1-BB82-12EED46C2EA0}" type="presParOf" srcId="{EF8AD62D-6B14-4D68-B207-6BCC72761E27}" destId="{F8ABF01A-249A-4DE2-BA40-58B1F61C6359}" srcOrd="3" destOrd="0" presId="urn:microsoft.com/office/officeart/2005/8/layout/hierarchy2#1"/>
    <dgm:cxn modelId="{56EEA040-749E-41C7-86DA-8E36A1274335}" type="presParOf" srcId="{F8ABF01A-249A-4DE2-BA40-58B1F61C6359}" destId="{936F59C5-E5A6-4EFB-81A3-BB4643C83ACB}" srcOrd="0" destOrd="0" presId="urn:microsoft.com/office/officeart/2005/8/layout/hierarchy2#1"/>
    <dgm:cxn modelId="{E56504F5-C439-4BAC-A2E0-A96BD7F15BC6}" type="presParOf" srcId="{F8ABF01A-249A-4DE2-BA40-58B1F61C6359}" destId="{91FCD69D-AA32-4E85-AAAE-9B55142B15C1}" srcOrd="1" destOrd="0" presId="urn:microsoft.com/office/officeart/2005/8/layout/hierarchy2#1"/>
    <dgm:cxn modelId="{43245850-DB7D-4979-98F6-739EDEAC4934}" type="presParOf" srcId="{E5FDF402-79F5-4990-8EDE-293A08EF8EFB}" destId="{3ACB7B4D-7AF7-4C00-AA75-F66EB67F6FB3}" srcOrd="2" destOrd="0" presId="urn:microsoft.com/office/officeart/2005/8/layout/hierarchy2#1"/>
    <dgm:cxn modelId="{C64651E2-B832-4544-9ACC-D27F794F1D1D}" type="presParOf" srcId="{3ACB7B4D-7AF7-4C00-AA75-F66EB67F6FB3}" destId="{80F4B6D8-E94D-462E-9BC3-A3C42FB9970D}" srcOrd="0" destOrd="0" presId="urn:microsoft.com/office/officeart/2005/8/layout/hierarchy2#1"/>
    <dgm:cxn modelId="{B0EDA08D-6B26-4A83-A692-576AD98F2A85}" type="presParOf" srcId="{E5FDF402-79F5-4990-8EDE-293A08EF8EFB}" destId="{B50F14DF-6ED8-4230-9E17-D1CA10BEA9B7}" srcOrd="3" destOrd="0" presId="urn:microsoft.com/office/officeart/2005/8/layout/hierarchy2#1"/>
    <dgm:cxn modelId="{43476E60-0ED0-4BA7-A7AC-41AC87EB402D}" type="presParOf" srcId="{B50F14DF-6ED8-4230-9E17-D1CA10BEA9B7}" destId="{6CCA6D7D-4474-4827-A659-260063AF365F}" srcOrd="0" destOrd="0" presId="urn:microsoft.com/office/officeart/2005/8/layout/hierarchy2#1"/>
    <dgm:cxn modelId="{8B4ADAF1-260F-4C2F-A247-AA9424E57726}" type="presParOf" srcId="{B50F14DF-6ED8-4230-9E17-D1CA10BEA9B7}" destId="{58491C3D-4D3E-45AD-900C-0DDF1F7241BA}" srcOrd="1" destOrd="0" presId="urn:microsoft.com/office/officeart/2005/8/layout/hierarchy2#1"/>
    <dgm:cxn modelId="{5B5A6465-C1CE-433F-9863-B18ABB3A82F6}" type="presParOf" srcId="{58491C3D-4D3E-45AD-900C-0DDF1F7241BA}" destId="{742353BF-A450-4B23-AC91-A9AA3E2C3C9C}" srcOrd="0" destOrd="0" presId="urn:microsoft.com/office/officeart/2005/8/layout/hierarchy2#1"/>
    <dgm:cxn modelId="{A9342B42-FA1B-46F1-BFCE-B9DADE12D452}" type="presParOf" srcId="{742353BF-A450-4B23-AC91-A9AA3E2C3C9C}" destId="{261849A4-9730-4A66-9769-DBE3776B40DA}" srcOrd="0" destOrd="0" presId="urn:microsoft.com/office/officeart/2005/8/layout/hierarchy2#1"/>
    <dgm:cxn modelId="{5F1BAA30-912D-411C-B7DD-D60078373137}" type="presParOf" srcId="{58491C3D-4D3E-45AD-900C-0DDF1F7241BA}" destId="{06061DAC-B5CD-4335-A61C-B5273EB12560}" srcOrd="1" destOrd="0" presId="urn:microsoft.com/office/officeart/2005/8/layout/hierarchy2#1"/>
    <dgm:cxn modelId="{E85DE40D-DE92-4585-BBA5-55F5A013C07C}" type="presParOf" srcId="{06061DAC-B5CD-4335-A61C-B5273EB12560}" destId="{AB44ABDC-9117-4717-B183-D892AA27BC44}" srcOrd="0" destOrd="0" presId="urn:microsoft.com/office/officeart/2005/8/layout/hierarchy2#1"/>
    <dgm:cxn modelId="{F60F1E74-6F8D-4562-8E95-7E7CD64A8839}" type="presParOf" srcId="{06061DAC-B5CD-4335-A61C-B5273EB12560}" destId="{DAA26870-5E0B-42E4-94C0-14BBBA403F69}" srcOrd="1" destOrd="0" presId="urn:microsoft.com/office/officeart/2005/8/layout/hierarchy2#1"/>
    <dgm:cxn modelId="{95072C15-BD9D-4CDB-A388-7FCDE06A68E7}" type="presParOf" srcId="{58491C3D-4D3E-45AD-900C-0DDF1F7241BA}" destId="{F3AD1EBE-6D35-4E03-9963-8EBDB7F2A178}" srcOrd="2" destOrd="0" presId="urn:microsoft.com/office/officeart/2005/8/layout/hierarchy2#1"/>
    <dgm:cxn modelId="{460412A0-C5F2-4CA5-ACB4-92E7785C8602}" type="presParOf" srcId="{F3AD1EBE-6D35-4E03-9963-8EBDB7F2A178}" destId="{C4775CAE-EED6-4DA1-92A8-1640882FA6B6}" srcOrd="0" destOrd="0" presId="urn:microsoft.com/office/officeart/2005/8/layout/hierarchy2#1"/>
    <dgm:cxn modelId="{5DE00836-D67B-41B5-83F9-A51511624339}" type="presParOf" srcId="{58491C3D-4D3E-45AD-900C-0DDF1F7241BA}" destId="{BAAB0047-D87A-452D-9B01-B78D947A9188}" srcOrd="3" destOrd="0" presId="urn:microsoft.com/office/officeart/2005/8/layout/hierarchy2#1"/>
    <dgm:cxn modelId="{9B9A53B0-0770-418A-BB69-2FF8A9FD264B}" type="presParOf" srcId="{BAAB0047-D87A-452D-9B01-B78D947A9188}" destId="{B0DFAA6B-86C9-444F-88EB-0C49CDFBD787}" srcOrd="0" destOrd="0" presId="urn:microsoft.com/office/officeart/2005/8/layout/hierarchy2#1"/>
    <dgm:cxn modelId="{0EF628F0-5D42-4EFC-A5A7-D45381B0508C}" type="presParOf" srcId="{BAAB0047-D87A-452D-9B01-B78D947A9188}" destId="{57BC1586-ECDF-4EA0-B8EC-0F4C9E219C41}" srcOrd="1" destOrd="0" presId="urn:microsoft.com/office/officeart/2005/8/layout/hierarchy2#1"/>
    <dgm:cxn modelId="{9050927A-CD03-4276-A705-1C81274B3E84}" type="presParOf" srcId="{58491C3D-4D3E-45AD-900C-0DDF1F7241BA}" destId="{C20A28DA-4486-4A79-9A72-0877DFB4DF9C}" srcOrd="4" destOrd="0" presId="urn:microsoft.com/office/officeart/2005/8/layout/hierarchy2#1"/>
    <dgm:cxn modelId="{7067E012-2805-41D9-80E7-068D9FE9984A}" type="presParOf" srcId="{C20A28DA-4486-4A79-9A72-0877DFB4DF9C}" destId="{DA54F7D0-0326-4F05-BDCD-FB9BA80C663F}" srcOrd="0" destOrd="0" presId="urn:microsoft.com/office/officeart/2005/8/layout/hierarchy2#1"/>
    <dgm:cxn modelId="{75E382C9-0D66-4E32-882B-0E49C7B3C066}" type="presParOf" srcId="{58491C3D-4D3E-45AD-900C-0DDF1F7241BA}" destId="{E51E20B0-8E4E-437B-B41D-042776993268}" srcOrd="5" destOrd="0" presId="urn:microsoft.com/office/officeart/2005/8/layout/hierarchy2#1"/>
    <dgm:cxn modelId="{A52DD144-CA1C-4724-BFAF-F0520A68E7E6}" type="presParOf" srcId="{E51E20B0-8E4E-437B-B41D-042776993268}" destId="{727C7CF4-CBF1-4547-852F-73B5AD97EADD}" srcOrd="0" destOrd="0" presId="urn:microsoft.com/office/officeart/2005/8/layout/hierarchy2#1"/>
    <dgm:cxn modelId="{5C2DEB8A-3256-48B1-BB19-4F21B997B86C}" type="presParOf" srcId="{E51E20B0-8E4E-437B-B41D-042776993268}" destId="{952FF39B-22F9-4DE9-816A-F0D5C34AE97A}" srcOrd="1" destOrd="0" presId="urn:microsoft.com/office/officeart/2005/8/layout/hierarchy2#1"/>
    <dgm:cxn modelId="{16BEF772-E4B9-49A5-B0A5-F19AA493A889}" type="presParOf" srcId="{58491C3D-4D3E-45AD-900C-0DDF1F7241BA}" destId="{DBD3541E-69E3-4E50-A82D-57406FFEE6B3}" srcOrd="6" destOrd="0" presId="urn:microsoft.com/office/officeart/2005/8/layout/hierarchy2#1"/>
    <dgm:cxn modelId="{CFDCCF94-B50E-46C0-9339-E7D58A738465}" type="presParOf" srcId="{DBD3541E-69E3-4E50-A82D-57406FFEE6B3}" destId="{2FA3749D-9249-4159-9D97-EFD1EC9CF64A}" srcOrd="0" destOrd="0" presId="urn:microsoft.com/office/officeart/2005/8/layout/hierarchy2#1"/>
    <dgm:cxn modelId="{29221802-4A2C-4914-9F27-EBED5DBA3ABD}" type="presParOf" srcId="{58491C3D-4D3E-45AD-900C-0DDF1F7241BA}" destId="{7C043C1A-001B-4A82-8FC0-CE5FE6E07EE9}" srcOrd="7" destOrd="0" presId="urn:microsoft.com/office/officeart/2005/8/layout/hierarchy2#1"/>
    <dgm:cxn modelId="{E3D0C0B7-6CAF-48B6-8745-8271321A8554}" type="presParOf" srcId="{7C043C1A-001B-4A82-8FC0-CE5FE6E07EE9}" destId="{FBEEA1FA-7F30-4ADD-B787-2D37A2DB553A}" srcOrd="0" destOrd="0" presId="urn:microsoft.com/office/officeart/2005/8/layout/hierarchy2#1"/>
    <dgm:cxn modelId="{FA646109-14EB-411F-A87C-47AC5FD29B9B}" type="presParOf" srcId="{7C043C1A-001B-4A82-8FC0-CE5FE6E07EE9}" destId="{8DB0EE51-00DB-4C7A-98A5-7A904B198E05}" srcOrd="1" destOrd="0" presId="urn:microsoft.com/office/officeart/2005/8/layout/hierarchy2#1"/>
    <dgm:cxn modelId="{45897EBF-5A4D-44A0-B4DB-CB0E8724DC37}" type="presParOf" srcId="{58491C3D-4D3E-45AD-900C-0DDF1F7241BA}" destId="{A0BA84C3-CB55-452D-87EA-3A80F6F500D9}" srcOrd="8" destOrd="0" presId="urn:microsoft.com/office/officeart/2005/8/layout/hierarchy2#1"/>
    <dgm:cxn modelId="{AF49CD09-27CF-43C3-87FF-14944875B681}" type="presParOf" srcId="{A0BA84C3-CB55-452D-87EA-3A80F6F500D9}" destId="{79EE26B8-2DC2-43F2-9F18-B3F274B5233F}" srcOrd="0" destOrd="0" presId="urn:microsoft.com/office/officeart/2005/8/layout/hierarchy2#1"/>
    <dgm:cxn modelId="{1BCB24E7-D747-4C59-9AD2-42FD05307757}" type="presParOf" srcId="{58491C3D-4D3E-45AD-900C-0DDF1F7241BA}" destId="{721860DD-29D7-4E40-B223-4D2C6BC5A5E8}" srcOrd="9" destOrd="0" presId="urn:microsoft.com/office/officeart/2005/8/layout/hierarchy2#1"/>
    <dgm:cxn modelId="{B47665E3-6FA2-4983-9791-F25DA00712F9}" type="presParOf" srcId="{721860DD-29D7-4E40-B223-4D2C6BC5A5E8}" destId="{25E2F6E3-13CE-4B5D-B0E0-567D16C4065C}" srcOrd="0" destOrd="0" presId="urn:microsoft.com/office/officeart/2005/8/layout/hierarchy2#1"/>
    <dgm:cxn modelId="{36C85F6E-595B-4AA3-94E9-B477D4D72BB8}" type="presParOf" srcId="{721860DD-29D7-4E40-B223-4D2C6BC5A5E8}" destId="{D2527A01-7F81-4ECE-B3F4-BC09DC7EE610}" srcOrd="1" destOrd="0" presId="urn:microsoft.com/office/officeart/2005/8/layout/hierarchy2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23A5EB-8EF2-4781-87A1-BB6A384EC9C2}">
      <dsp:nvSpPr>
        <dsp:cNvPr id="0" name=""/>
        <dsp:cNvSpPr/>
      </dsp:nvSpPr>
      <dsp:spPr>
        <a:xfrm>
          <a:off x="3108960" y="558"/>
          <a:ext cx="4663440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Stem cell divides into one cell identical to the original 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Another cell that is differentiated</a:t>
          </a:r>
          <a:endParaRPr lang="en-US" sz="2300" kern="1200" dirty="0"/>
        </a:p>
      </dsp:txBody>
      <dsp:txXfrm>
        <a:off x="3108960" y="558"/>
        <a:ext cx="4663440" cy="2176611"/>
      </dsp:txXfrm>
    </dsp:sp>
    <dsp:sp modelId="{672161A3-10D3-4FCD-A44A-55F7C5782D39}">
      <dsp:nvSpPr>
        <dsp:cNvPr id="0" name=""/>
        <dsp:cNvSpPr/>
      </dsp:nvSpPr>
      <dsp:spPr>
        <a:xfrm>
          <a:off x="0" y="558"/>
          <a:ext cx="3108960" cy="2176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Obligatory asymmetric replication</a:t>
          </a:r>
          <a:endParaRPr lang="en-US" sz="3800" kern="1200" dirty="0"/>
        </a:p>
      </dsp:txBody>
      <dsp:txXfrm>
        <a:off x="0" y="558"/>
        <a:ext cx="3108960" cy="2176611"/>
      </dsp:txXfrm>
    </dsp:sp>
    <dsp:sp modelId="{B5C30403-850C-4EF5-B8F3-726EF7E1D8BD}">
      <dsp:nvSpPr>
        <dsp:cNvPr id="0" name=""/>
        <dsp:cNvSpPr/>
      </dsp:nvSpPr>
      <dsp:spPr>
        <a:xfrm>
          <a:off x="3108960" y="2394830"/>
          <a:ext cx="4663440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One stem cell develops into two differentiated daughter cell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Or two identical stem cells are produced identical to the original</a:t>
          </a:r>
          <a:endParaRPr lang="en-US" sz="2300" kern="1200" dirty="0"/>
        </a:p>
      </dsp:txBody>
      <dsp:txXfrm>
        <a:off x="3108960" y="2394830"/>
        <a:ext cx="4663440" cy="2176611"/>
      </dsp:txXfrm>
    </dsp:sp>
    <dsp:sp modelId="{B1DC8C57-8813-40D9-8AAF-C7D2ECCCBB67}">
      <dsp:nvSpPr>
        <dsp:cNvPr id="0" name=""/>
        <dsp:cNvSpPr/>
      </dsp:nvSpPr>
      <dsp:spPr>
        <a:xfrm>
          <a:off x="0" y="2394830"/>
          <a:ext cx="3108960" cy="2176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/>
            <a:t>Stochasttic</a:t>
          </a:r>
          <a:r>
            <a:rPr lang="en-US" sz="3800" kern="1200" dirty="0" smtClean="0"/>
            <a:t> differentiation</a:t>
          </a:r>
          <a:endParaRPr lang="en-US" sz="3800" kern="1200" dirty="0"/>
        </a:p>
      </dsp:txBody>
      <dsp:txXfrm>
        <a:off x="0" y="2394830"/>
        <a:ext cx="3108960" cy="21766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2F79AF-7666-408A-A0C3-E6AF0D489D37}">
      <dsp:nvSpPr>
        <dsp:cNvPr id="0" name=""/>
        <dsp:cNvSpPr/>
      </dsp:nvSpPr>
      <dsp:spPr>
        <a:xfrm>
          <a:off x="0" y="1737331"/>
          <a:ext cx="1944290" cy="9721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Stem cells</a:t>
          </a:r>
          <a:endParaRPr lang="en-US" sz="3200" kern="1200" dirty="0"/>
        </a:p>
      </dsp:txBody>
      <dsp:txXfrm>
        <a:off x="0" y="1737331"/>
        <a:ext cx="1944290" cy="972145"/>
      </dsp:txXfrm>
    </dsp:sp>
    <dsp:sp modelId="{F70F5B89-8558-4CF4-B9B2-FB9073677A34}">
      <dsp:nvSpPr>
        <dsp:cNvPr id="0" name=""/>
        <dsp:cNvSpPr/>
      </dsp:nvSpPr>
      <dsp:spPr>
        <a:xfrm rot="19485865">
          <a:off x="1812932" y="1793583"/>
          <a:ext cx="1433942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1433942" y="1617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85865">
        <a:off x="2494054" y="1773906"/>
        <a:ext cx="71697" cy="71697"/>
      </dsp:txXfrm>
    </dsp:sp>
    <dsp:sp modelId="{17901D22-6698-4AD8-8EE4-B4891A00BEFF}">
      <dsp:nvSpPr>
        <dsp:cNvPr id="0" name=""/>
        <dsp:cNvSpPr/>
      </dsp:nvSpPr>
      <dsp:spPr>
        <a:xfrm>
          <a:off x="3115515" y="910033"/>
          <a:ext cx="1944290" cy="9721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Source of origin</a:t>
          </a:r>
          <a:endParaRPr lang="en-US" sz="3200" kern="1200" dirty="0"/>
        </a:p>
      </dsp:txBody>
      <dsp:txXfrm>
        <a:off x="3115515" y="910033"/>
        <a:ext cx="1944290" cy="972145"/>
      </dsp:txXfrm>
    </dsp:sp>
    <dsp:sp modelId="{A26625F5-D953-427F-BC61-B1C832DB3812}">
      <dsp:nvSpPr>
        <dsp:cNvPr id="0" name=""/>
        <dsp:cNvSpPr/>
      </dsp:nvSpPr>
      <dsp:spPr>
        <a:xfrm rot="18135293">
          <a:off x="4751288" y="820421"/>
          <a:ext cx="1323221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1323221" y="161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135293">
        <a:off x="5379818" y="803513"/>
        <a:ext cx="66161" cy="66161"/>
      </dsp:txXfrm>
    </dsp:sp>
    <dsp:sp modelId="{A7D03161-9A82-4B3B-9D19-477443C85DD4}">
      <dsp:nvSpPr>
        <dsp:cNvPr id="0" name=""/>
        <dsp:cNvSpPr/>
      </dsp:nvSpPr>
      <dsp:spPr>
        <a:xfrm>
          <a:off x="5765992" y="0"/>
          <a:ext cx="1944290" cy="5541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embryonic</a:t>
          </a:r>
          <a:endParaRPr lang="en-US" sz="3200" kern="1200" dirty="0"/>
        </a:p>
      </dsp:txBody>
      <dsp:txXfrm>
        <a:off x="5765992" y="0"/>
        <a:ext cx="1944290" cy="554161"/>
      </dsp:txXfrm>
    </dsp:sp>
    <dsp:sp modelId="{CD2F07E1-B8E1-4638-ADC9-A6EA8E6E0198}">
      <dsp:nvSpPr>
        <dsp:cNvPr id="0" name=""/>
        <dsp:cNvSpPr/>
      </dsp:nvSpPr>
      <dsp:spPr>
        <a:xfrm rot="20005008">
          <a:off x="5013360" y="1183327"/>
          <a:ext cx="878695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878695" y="161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005008">
        <a:off x="5430741" y="1177532"/>
        <a:ext cx="43934" cy="43934"/>
      </dsp:txXfrm>
    </dsp:sp>
    <dsp:sp modelId="{936F59C5-E5A6-4EFB-81A3-BB4643C83ACB}">
      <dsp:nvSpPr>
        <dsp:cNvPr id="0" name=""/>
        <dsp:cNvSpPr/>
      </dsp:nvSpPr>
      <dsp:spPr>
        <a:xfrm>
          <a:off x="5845610" y="744569"/>
          <a:ext cx="1944290" cy="5166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adult </a:t>
          </a:r>
          <a:endParaRPr lang="en-US" sz="3200" kern="1200" dirty="0"/>
        </a:p>
      </dsp:txBody>
      <dsp:txXfrm>
        <a:off x="5845610" y="744569"/>
        <a:ext cx="1944290" cy="516646"/>
      </dsp:txXfrm>
    </dsp:sp>
    <dsp:sp modelId="{3ACB7B4D-7AF7-4C00-AA75-F66EB67F6FB3}">
      <dsp:nvSpPr>
        <dsp:cNvPr id="0" name=""/>
        <dsp:cNvSpPr/>
      </dsp:nvSpPr>
      <dsp:spPr>
        <a:xfrm rot="2581947">
          <a:off x="1730337" y="2749933"/>
          <a:ext cx="159053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1590537" y="1617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581947">
        <a:off x="2485842" y="2726342"/>
        <a:ext cx="79526" cy="79526"/>
      </dsp:txXfrm>
    </dsp:sp>
    <dsp:sp modelId="{6CCA6D7D-4474-4827-A659-260063AF365F}">
      <dsp:nvSpPr>
        <dsp:cNvPr id="0" name=""/>
        <dsp:cNvSpPr/>
      </dsp:nvSpPr>
      <dsp:spPr>
        <a:xfrm>
          <a:off x="3106921" y="2822734"/>
          <a:ext cx="1944290" cy="9721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Potency </a:t>
          </a:r>
          <a:endParaRPr lang="en-US" sz="3200" kern="1200" dirty="0"/>
        </a:p>
      </dsp:txBody>
      <dsp:txXfrm>
        <a:off x="3106921" y="2822734"/>
        <a:ext cx="1944290" cy="972145"/>
      </dsp:txXfrm>
    </dsp:sp>
    <dsp:sp modelId="{742353BF-A450-4B23-AC91-A9AA3E2C3C9C}">
      <dsp:nvSpPr>
        <dsp:cNvPr id="0" name=""/>
        <dsp:cNvSpPr/>
      </dsp:nvSpPr>
      <dsp:spPr>
        <a:xfrm rot="17947670">
          <a:off x="4588789" y="2505591"/>
          <a:ext cx="1801972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1801972" y="161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7947670">
        <a:off x="5444727" y="2476713"/>
        <a:ext cx="90098" cy="90098"/>
      </dsp:txXfrm>
    </dsp:sp>
    <dsp:sp modelId="{AB44ABDC-9117-4717-B183-D892AA27BC44}">
      <dsp:nvSpPr>
        <dsp:cNvPr id="0" name=""/>
        <dsp:cNvSpPr/>
      </dsp:nvSpPr>
      <dsp:spPr>
        <a:xfrm>
          <a:off x="5928340" y="1406406"/>
          <a:ext cx="1944290" cy="6566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totipotent</a:t>
          </a:r>
          <a:r>
            <a:rPr lang="en-US" sz="3200" kern="1200" dirty="0" smtClean="0"/>
            <a:t> </a:t>
          </a:r>
        </a:p>
      </dsp:txBody>
      <dsp:txXfrm>
        <a:off x="5928340" y="1406406"/>
        <a:ext cx="1944290" cy="656625"/>
      </dsp:txXfrm>
    </dsp:sp>
    <dsp:sp modelId="{F3AD1EBE-6D35-4E03-9963-8EBDB7F2A178}">
      <dsp:nvSpPr>
        <dsp:cNvPr id="0" name=""/>
        <dsp:cNvSpPr/>
      </dsp:nvSpPr>
      <dsp:spPr>
        <a:xfrm rot="19172972">
          <a:off x="4913451" y="2918721"/>
          <a:ext cx="1152648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1152648" y="161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172972">
        <a:off x="5460960" y="2906077"/>
        <a:ext cx="57632" cy="57632"/>
      </dsp:txXfrm>
    </dsp:sp>
    <dsp:sp modelId="{B0DFAA6B-86C9-444F-88EB-0C49CDFBD787}">
      <dsp:nvSpPr>
        <dsp:cNvPr id="0" name=""/>
        <dsp:cNvSpPr/>
      </dsp:nvSpPr>
      <dsp:spPr>
        <a:xfrm>
          <a:off x="5928340" y="2233711"/>
          <a:ext cx="1944290" cy="65453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Pluripotent</a:t>
          </a:r>
          <a:r>
            <a:rPr lang="en-US" sz="3200" kern="1200" dirty="0" smtClean="0"/>
            <a:t> </a:t>
          </a:r>
        </a:p>
      </dsp:txBody>
      <dsp:txXfrm>
        <a:off x="5928340" y="2233711"/>
        <a:ext cx="1944290" cy="654535"/>
      </dsp:txXfrm>
    </dsp:sp>
    <dsp:sp modelId="{C20A28DA-4486-4A79-9A72-0877DFB4DF9C}">
      <dsp:nvSpPr>
        <dsp:cNvPr id="0" name=""/>
        <dsp:cNvSpPr/>
      </dsp:nvSpPr>
      <dsp:spPr>
        <a:xfrm rot="72820">
          <a:off x="5051114" y="3301926"/>
          <a:ext cx="877324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877324" y="161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72820">
        <a:off x="5467843" y="3296165"/>
        <a:ext cx="43866" cy="43866"/>
      </dsp:txXfrm>
    </dsp:sp>
    <dsp:sp modelId="{727C7CF4-CBF1-4547-852F-73B5AD97EADD}">
      <dsp:nvSpPr>
        <dsp:cNvPr id="0" name=""/>
        <dsp:cNvSpPr/>
      </dsp:nvSpPr>
      <dsp:spPr>
        <a:xfrm>
          <a:off x="5928340" y="2978277"/>
          <a:ext cx="1944290" cy="69822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multipotent</a:t>
          </a:r>
          <a:endParaRPr lang="en-US" sz="3200" kern="1200" dirty="0"/>
        </a:p>
      </dsp:txBody>
      <dsp:txXfrm>
        <a:off x="5928340" y="2978277"/>
        <a:ext cx="1944290" cy="698223"/>
      </dsp:txXfrm>
    </dsp:sp>
    <dsp:sp modelId="{DBD3541E-69E3-4E50-A82D-57406FFEE6B3}">
      <dsp:nvSpPr>
        <dsp:cNvPr id="0" name=""/>
        <dsp:cNvSpPr/>
      </dsp:nvSpPr>
      <dsp:spPr>
        <a:xfrm rot="2675932">
          <a:off x="4871318" y="3731274"/>
          <a:ext cx="124943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1249437" y="161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675932">
        <a:off x="5464801" y="3716210"/>
        <a:ext cx="62471" cy="62471"/>
      </dsp:txXfrm>
    </dsp:sp>
    <dsp:sp modelId="{FBEEA1FA-7F30-4ADD-B787-2D37A2DB553A}">
      <dsp:nvSpPr>
        <dsp:cNvPr id="0" name=""/>
        <dsp:cNvSpPr/>
      </dsp:nvSpPr>
      <dsp:spPr>
        <a:xfrm>
          <a:off x="5940861" y="3811795"/>
          <a:ext cx="1944290" cy="7485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Oligopotent</a:t>
          </a:r>
          <a:r>
            <a:rPr lang="en-US" sz="3200" kern="1200" dirty="0" smtClean="0"/>
            <a:t> </a:t>
          </a:r>
          <a:endParaRPr lang="en-US" sz="3200" kern="1200" dirty="0"/>
        </a:p>
      </dsp:txBody>
      <dsp:txXfrm>
        <a:off x="5940861" y="3811795"/>
        <a:ext cx="1944290" cy="748581"/>
      </dsp:txXfrm>
    </dsp:sp>
    <dsp:sp modelId="{A0BA84C3-CB55-452D-87EA-3A80F6F500D9}">
      <dsp:nvSpPr>
        <dsp:cNvPr id="0" name=""/>
        <dsp:cNvSpPr/>
      </dsp:nvSpPr>
      <dsp:spPr>
        <a:xfrm rot="3836190">
          <a:off x="4504926" y="4167954"/>
          <a:ext cx="1948817" cy="32343"/>
        </a:xfrm>
        <a:custGeom>
          <a:avLst/>
          <a:gdLst/>
          <a:ahLst/>
          <a:cxnLst/>
          <a:rect l="0" t="0" r="0" b="0"/>
          <a:pathLst>
            <a:path>
              <a:moveTo>
                <a:pt x="0" y="16171"/>
              </a:moveTo>
              <a:lnTo>
                <a:pt x="1948817" y="161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3836190">
        <a:off x="5430615" y="4135405"/>
        <a:ext cx="97440" cy="97440"/>
      </dsp:txXfrm>
    </dsp:sp>
    <dsp:sp modelId="{25E2F6E3-13CE-4B5D-B0E0-567D16C4065C}">
      <dsp:nvSpPr>
        <dsp:cNvPr id="0" name=""/>
        <dsp:cNvSpPr/>
      </dsp:nvSpPr>
      <dsp:spPr>
        <a:xfrm>
          <a:off x="5907458" y="4708690"/>
          <a:ext cx="1944290" cy="7015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Unipotent</a:t>
          </a:r>
          <a:r>
            <a:rPr lang="en-US" sz="3200" kern="1200" dirty="0" smtClean="0"/>
            <a:t> </a:t>
          </a:r>
          <a:endParaRPr lang="en-US" sz="3200" kern="1200" dirty="0"/>
        </a:p>
      </dsp:txBody>
      <dsp:txXfrm>
        <a:off x="5907458" y="4708690"/>
        <a:ext cx="1944290" cy="701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#1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endSty" val="noArr"/>
                        <dgm:param type="begPts" val="midR"/>
                        <dgm:param type="endPts" val="midL"/>
                      </dgm:alg>
                    </dgm:if>
                    <dgm:else name="Name14">
                      <dgm:alg type="conn">
                        <dgm:param type="dim" val="1D"/>
                        <dgm:param type="endSty" val="noArr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"/>
  <dgm:desc val=""/>
  <dgm:catLst>
    <dgm:cat type="simple" pri="102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DF37A6-4CC4-498B-BBAD-8ADF0D1C2CBE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A302D3E-F37D-4351-BEF6-75C62CD84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Presented by , </a:t>
            </a:r>
          </a:p>
          <a:p>
            <a:pPr>
              <a:buNone/>
            </a:pPr>
            <a:r>
              <a:rPr lang="en-US" dirty="0" err="1" smtClean="0"/>
              <a:t>Tamosa</a:t>
            </a:r>
            <a:r>
              <a:rPr lang="en-US" dirty="0" smtClean="0"/>
              <a:t> </a:t>
            </a:r>
            <a:r>
              <a:rPr lang="en-US" dirty="0" err="1" smtClean="0"/>
              <a:t>Mukherjee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STEM CELLS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143000"/>
          <a:ext cx="8382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m-Cell-Types-type-of-stem-cell-FEATURE-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557528"/>
            <a:ext cx="7772400" cy="4352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EMBRYONIC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Pluripotent</a:t>
            </a:r>
            <a:r>
              <a:rPr lang="en-US" dirty="0" smtClean="0"/>
              <a:t> in nature and are derived from the inner cell mass of </a:t>
            </a:r>
            <a:r>
              <a:rPr lang="en-US" dirty="0" err="1" smtClean="0"/>
              <a:t>blastocyst</a:t>
            </a:r>
            <a:r>
              <a:rPr lang="en-US" dirty="0" smtClean="0"/>
              <a:t> or earlier </a:t>
            </a:r>
            <a:r>
              <a:rPr lang="en-US" dirty="0" err="1" smtClean="0"/>
              <a:t>morula</a:t>
            </a:r>
            <a:r>
              <a:rPr lang="en-US" dirty="0" smtClean="0"/>
              <a:t> stage.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4-5 days old and have 50-150 cells.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Able to differentiate into all derivatives of the three germ layers.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Do not contribute to </a:t>
            </a:r>
            <a:r>
              <a:rPr lang="en-US" dirty="0" err="1" smtClean="0"/>
              <a:t>extraembryonic</a:t>
            </a:r>
            <a:r>
              <a:rPr lang="en-US" dirty="0" smtClean="0"/>
              <a:t> membranes or the placenta.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16988272-illustration-showing-stages-in-human-embryonic-developmen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29295" y="1447800"/>
            <a:ext cx="5742609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a12_img1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143000"/>
            <a:ext cx="43434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Advantages of embryonic stem cells</a:t>
            </a:r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Flexible : potential to make any cell.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Immortal : can provide endless supply of cells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Availability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sz="3600" dirty="0" smtClean="0"/>
              <a:t>Disadvantages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Uniform and homogenous differentiation is difficult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Immunogenic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47088842-blastocyst-human-blastocyst-with-inner-cell-mass-the-mammalian-conceptus-in-the-post-morula-stage-c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1219200"/>
            <a:ext cx="4800600" cy="43190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Also called somatic stem cells;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Undifferentiated cells found among differentiated cells or an organ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Multipotent</a:t>
            </a:r>
            <a:r>
              <a:rPr lang="en-US" dirty="0" smtClean="0"/>
              <a:t> in nature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Present in bone marrow and other tissues.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Primary role is to maintain and repair the tissue in which they are found.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 of Adult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Non-immunogenic to recipients who receive products of their own stem cells.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Relative ease of procurement.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 harm done to the donor.</a:t>
            </a:r>
          </a:p>
          <a:p>
            <a:pPr>
              <a:buNone/>
            </a:pPr>
            <a:r>
              <a:rPr lang="en-US" sz="3600" dirty="0" smtClean="0"/>
              <a:t>Disadvantages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Limited quantity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Less flexible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Bone marrow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Blood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Umbilical cord blood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Fetal tissue (after abortion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Embryos created by IVF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History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Unique properties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Division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Classification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Embryonic stem cells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Adult stem cells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Sources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Applications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Induced </a:t>
            </a:r>
            <a:r>
              <a:rPr lang="en-US" dirty="0" err="1" smtClean="0"/>
              <a:t>Pluripotent</a:t>
            </a:r>
            <a:r>
              <a:rPr lang="en-US" dirty="0" smtClean="0"/>
              <a:t> Stem Cells (IPC’s)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Reprogrammed adult cells to give rise to </a:t>
            </a:r>
            <a:r>
              <a:rPr lang="en-US" dirty="0" err="1" smtClean="0"/>
              <a:t>pluripotent</a:t>
            </a:r>
            <a:r>
              <a:rPr lang="en-US" dirty="0" smtClean="0"/>
              <a:t> capabilities.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Used for therapeutic purposes.</a:t>
            </a:r>
          </a:p>
          <a:p>
            <a:pPr>
              <a:buNone/>
            </a:pPr>
            <a:r>
              <a:rPr lang="en-US" dirty="0" smtClean="0"/>
              <a:t>    Fetal Stem Cells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Fetal proper stem cells come from the tissue of the fetus obtained after an abortion.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Extraembryonic</a:t>
            </a:r>
            <a:r>
              <a:rPr lang="en-US" dirty="0" smtClean="0"/>
              <a:t> fetal stem cells come from </a:t>
            </a:r>
            <a:r>
              <a:rPr lang="en-US" dirty="0" err="1" smtClean="0"/>
              <a:t>extraembryonic</a:t>
            </a:r>
            <a:r>
              <a:rPr lang="en-US" dirty="0" smtClean="0"/>
              <a:t> membranes.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Amniotic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Multipotent</a:t>
            </a:r>
            <a:r>
              <a:rPr lang="en-US" dirty="0" smtClean="0"/>
              <a:t> stem cells derived from the amniotic fluid.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differentiate in cells of </a:t>
            </a:r>
            <a:r>
              <a:rPr lang="en-US" dirty="0" err="1" smtClean="0"/>
              <a:t>adipogenic</a:t>
            </a:r>
            <a:r>
              <a:rPr lang="en-US" dirty="0" smtClean="0"/>
              <a:t>, </a:t>
            </a:r>
            <a:r>
              <a:rPr lang="en-US" dirty="0" err="1" smtClean="0"/>
              <a:t>osteogenic</a:t>
            </a:r>
            <a:r>
              <a:rPr lang="en-US" dirty="0" smtClean="0"/>
              <a:t>, </a:t>
            </a:r>
            <a:r>
              <a:rPr lang="en-US" dirty="0" err="1" smtClean="0"/>
              <a:t>myogenic</a:t>
            </a:r>
            <a:r>
              <a:rPr lang="en-US" dirty="0" smtClean="0"/>
              <a:t>, endothelial, hepatic and also neuronal lines.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Stem cells can be used to study development.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Have the ability to repair and replace damaged cells.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Disease study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Provide resource for new medical treatments.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WHAT ARE STEM CELLS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Stem cells are special human cells that have the ability to develop into many different cell types 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These are biological cells found in all </a:t>
            </a:r>
            <a:r>
              <a:rPr lang="en-US" dirty="0" err="1" smtClean="0"/>
              <a:t>multicellular</a:t>
            </a:r>
            <a:r>
              <a:rPr lang="en-US" dirty="0" smtClean="0"/>
              <a:t> organisms.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 stem cell is “uncommitted”, until it receives a signal to develop into a specialized cell.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m-cell-differentia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981200"/>
            <a:ext cx="7467599" cy="419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term ‘stem cell’ was coined by Alexander </a:t>
            </a:r>
            <a:r>
              <a:rPr lang="en-US" dirty="0" err="1" smtClean="0"/>
              <a:t>Maximow</a:t>
            </a:r>
            <a:r>
              <a:rPr lang="en-US" dirty="0" smtClean="0"/>
              <a:t> in the year 1909.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1963, Ernest McCulloch and James Till demonstrated the presence of hematopoietic stem cells in mice.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Robert Good in 1968 performed the first successful bone marrow transplantation on a child.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PROPERTIES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Unspecialized, also called “Blank cells”.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divide in self renewal without undergoing senescence; called as proliferation.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Differentiates into several specialized cells, like heart muscle cells, blood cells or nerve cells.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Plasticity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What-is-stem-cell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17299" y="1447800"/>
            <a:ext cx="5166601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cell division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tem-cell-self-renewal-proliferation-and-differentiation-Stem-cells-are-able-to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98056" y="1447800"/>
            <a:ext cx="7605088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</TotalTime>
  <Words>513</Words>
  <Application>Microsoft Office PowerPoint</Application>
  <PresentationFormat>On-screen Show 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OVERVIEW OF STEM CELLS</vt:lpstr>
      <vt:lpstr>CONTENTS</vt:lpstr>
      <vt:lpstr> WHAT ARE STEM CELLS ?</vt:lpstr>
      <vt:lpstr>Slide 4</vt:lpstr>
      <vt:lpstr>HISTORY</vt:lpstr>
      <vt:lpstr>UNIQUE PROPERTIES </vt:lpstr>
      <vt:lpstr>Slide 7</vt:lpstr>
      <vt:lpstr>Stem cell division</vt:lpstr>
      <vt:lpstr>Slide 9</vt:lpstr>
      <vt:lpstr>CLASSIFICATION</vt:lpstr>
      <vt:lpstr>Slide 11</vt:lpstr>
      <vt:lpstr>EMBRYONIC STEM CELLS</vt:lpstr>
      <vt:lpstr>Slide 13</vt:lpstr>
      <vt:lpstr>Slide 14</vt:lpstr>
      <vt:lpstr>Advantages of embryonic stem cells</vt:lpstr>
      <vt:lpstr>Slide 16</vt:lpstr>
      <vt:lpstr>ADULT STEM CELLS</vt:lpstr>
      <vt:lpstr>Advantages of Adult Stem Cells</vt:lpstr>
      <vt:lpstr>Sources of Stem Cells</vt:lpstr>
      <vt:lpstr>Induced Pluripotent Stem Cells (IPC’s)</vt:lpstr>
      <vt:lpstr>Amniotic Stem Cells</vt:lpstr>
      <vt:lpstr>Applications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Priity</dc:creator>
  <cp:lastModifiedBy>user</cp:lastModifiedBy>
  <cp:revision>42</cp:revision>
  <dcterms:created xsi:type="dcterms:W3CDTF">2019-09-06T15:37:00Z</dcterms:created>
  <dcterms:modified xsi:type="dcterms:W3CDTF">2021-10-21T04:47:09Z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