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Lst>
  <p:notesMasterIdLst>
    <p:notesMasterId r:id="rId41"/>
  </p:notesMasterIdLst>
  <p:handoutMasterIdLst>
    <p:handoutMasterId r:id="rId42"/>
  </p:handoutMasterIdLst>
  <p:sldIdLst>
    <p:sldId id="256" r:id="rId3"/>
    <p:sldId id="257" r:id="rId4"/>
    <p:sldId id="260" r:id="rId5"/>
    <p:sldId id="261" r:id="rId6"/>
    <p:sldId id="262" r:id="rId7"/>
    <p:sldId id="264" r:id="rId8"/>
    <p:sldId id="263" r:id="rId9"/>
    <p:sldId id="265" r:id="rId10"/>
    <p:sldId id="267" r:id="rId11"/>
    <p:sldId id="268" r:id="rId12"/>
    <p:sldId id="266" r:id="rId13"/>
    <p:sldId id="269" r:id="rId14"/>
    <p:sldId id="270" r:id="rId15"/>
    <p:sldId id="271" r:id="rId16"/>
    <p:sldId id="273" r:id="rId17"/>
    <p:sldId id="272" r:id="rId18"/>
    <p:sldId id="276" r:id="rId19"/>
    <p:sldId id="274" r:id="rId20"/>
    <p:sldId id="275" r:id="rId21"/>
    <p:sldId id="277" r:id="rId22"/>
    <p:sldId id="278" r:id="rId23"/>
    <p:sldId id="279" r:id="rId24"/>
    <p:sldId id="280" r:id="rId25"/>
    <p:sldId id="281" r:id="rId26"/>
    <p:sldId id="283" r:id="rId27"/>
    <p:sldId id="282" r:id="rId28"/>
    <p:sldId id="284" r:id="rId29"/>
    <p:sldId id="285" r:id="rId30"/>
    <p:sldId id="287" r:id="rId31"/>
    <p:sldId id="289" r:id="rId32"/>
    <p:sldId id="288" r:id="rId33"/>
    <p:sldId id="286" r:id="rId34"/>
    <p:sldId id="290" r:id="rId35"/>
    <p:sldId id="291" r:id="rId36"/>
    <p:sldId id="292" r:id="rId37"/>
    <p:sldId id="293" r:id="rId38"/>
    <p:sldId id="296" r:id="rId39"/>
    <p:sldId id="295" r:id="rId40"/>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35A838-3545-4CB4-AD09-82F84E68F0E0}" type="doc">
      <dgm:prSet loTypeId="urn:microsoft.com/office/officeart/2005/8/layout/vList6" loCatId="list" qsTypeId="urn:microsoft.com/office/officeart/2005/8/quickstyle/simple1" qsCatId="simple" csTypeId="urn:microsoft.com/office/officeart/2005/8/colors/accent4_3" csCatId="accent4" phldr="1"/>
      <dgm:spPr/>
      <dgm:t>
        <a:bodyPr/>
        <a:lstStyle/>
        <a:p>
          <a:endParaRPr lang="en-US"/>
        </a:p>
      </dgm:t>
    </dgm:pt>
    <dgm:pt modelId="{465ADFA6-2D78-4453-86B0-DC787E9A12D6}">
      <dgm:prSet phldrT="[Text]">
        <dgm:style>
          <a:lnRef idx="0">
            <a:schemeClr val="accent2"/>
          </a:lnRef>
          <a:fillRef idx="3">
            <a:schemeClr val="accent2"/>
          </a:fillRef>
          <a:effectRef idx="3">
            <a:schemeClr val="accent2"/>
          </a:effectRef>
          <a:fontRef idx="minor">
            <a:schemeClr val="lt1"/>
          </a:fontRef>
        </dgm:style>
      </dgm:prSet>
      <dgm:spPr/>
      <dgm:t>
        <a:bodyPr/>
        <a:lstStyle/>
        <a:p>
          <a:r>
            <a:rPr lang="en-US" dirty="0" smtClean="0"/>
            <a:t>Batch Filters</a:t>
          </a:r>
          <a:endParaRPr lang="en-US" dirty="0"/>
        </a:p>
      </dgm:t>
    </dgm:pt>
    <dgm:pt modelId="{E2DE0A0A-EF66-4D99-99CA-5114697722A2}" type="parTrans" cxnId="{611C9EE3-FF95-4A29-877A-B124BC2CFD92}">
      <dgm:prSet/>
      <dgm:spPr/>
      <dgm:t>
        <a:bodyPr/>
        <a:lstStyle/>
        <a:p>
          <a:endParaRPr lang="en-US"/>
        </a:p>
      </dgm:t>
    </dgm:pt>
    <dgm:pt modelId="{D1332EAF-E321-469F-BC12-1FA1C53BB05C}" type="sibTrans" cxnId="{611C9EE3-FF95-4A29-877A-B124BC2CFD92}">
      <dgm:prSet/>
      <dgm:spPr/>
      <dgm:t>
        <a:bodyPr/>
        <a:lstStyle/>
        <a:p>
          <a:endParaRPr lang="en-US"/>
        </a:p>
      </dgm:t>
    </dgm:pt>
    <dgm:pt modelId="{A984EB66-70AF-4F41-B06A-245D63520A51}">
      <dgm:prSet phldrT="[Text]"/>
      <dgm:spPr/>
      <dgm:t>
        <a:bodyPr/>
        <a:lstStyle/>
        <a:p>
          <a:r>
            <a:rPr lang="en-US" dirty="0" smtClean="0"/>
            <a:t>PLATE AND FRAME FILTERS</a:t>
          </a:r>
          <a:endParaRPr lang="en-US" dirty="0"/>
        </a:p>
      </dgm:t>
    </dgm:pt>
    <dgm:pt modelId="{D4A1B278-B668-493B-B740-19D2D87CD766}" type="parTrans" cxnId="{34DEA32B-B664-4166-8495-9B7F89F673B0}">
      <dgm:prSet/>
      <dgm:spPr/>
      <dgm:t>
        <a:bodyPr/>
        <a:lstStyle/>
        <a:p>
          <a:endParaRPr lang="en-US"/>
        </a:p>
      </dgm:t>
    </dgm:pt>
    <dgm:pt modelId="{760C0D9B-EA05-4A07-8A81-1FAA2E2A2B93}" type="sibTrans" cxnId="{34DEA32B-B664-4166-8495-9B7F89F673B0}">
      <dgm:prSet/>
      <dgm:spPr/>
      <dgm:t>
        <a:bodyPr/>
        <a:lstStyle/>
        <a:p>
          <a:endParaRPr lang="en-US"/>
        </a:p>
      </dgm:t>
    </dgm:pt>
    <dgm:pt modelId="{5F036580-3133-4603-908E-EF79CE43FD3E}">
      <dgm:prSet phldrT="[Text]"/>
      <dgm:spPr/>
      <dgm:t>
        <a:bodyPr/>
        <a:lstStyle/>
        <a:p>
          <a:r>
            <a:rPr lang="en-US" dirty="0" smtClean="0"/>
            <a:t>PRESSURE LEAF FILTERS</a:t>
          </a:r>
          <a:endParaRPr lang="en-US" dirty="0"/>
        </a:p>
      </dgm:t>
    </dgm:pt>
    <dgm:pt modelId="{769D6D58-43F2-4C41-B640-27935EEEE59D}" type="parTrans" cxnId="{50D6C535-93E5-40D2-A970-E901FC1A83A6}">
      <dgm:prSet/>
      <dgm:spPr/>
      <dgm:t>
        <a:bodyPr/>
        <a:lstStyle/>
        <a:p>
          <a:endParaRPr lang="en-US"/>
        </a:p>
      </dgm:t>
    </dgm:pt>
    <dgm:pt modelId="{73F197F3-B05D-4BBF-84C5-A0E52E0493BC}" type="sibTrans" cxnId="{50D6C535-93E5-40D2-A970-E901FC1A83A6}">
      <dgm:prSet/>
      <dgm:spPr/>
      <dgm:t>
        <a:bodyPr/>
        <a:lstStyle/>
        <a:p>
          <a:endParaRPr lang="en-US"/>
        </a:p>
      </dgm:t>
    </dgm:pt>
    <dgm:pt modelId="{0608EFF8-49F1-4725-B7B1-406B7976F8E2}">
      <dgm:prSet phldrT="[Text]">
        <dgm:style>
          <a:lnRef idx="0">
            <a:schemeClr val="accent2"/>
          </a:lnRef>
          <a:fillRef idx="3">
            <a:schemeClr val="accent2"/>
          </a:fillRef>
          <a:effectRef idx="3">
            <a:schemeClr val="accent2"/>
          </a:effectRef>
          <a:fontRef idx="minor">
            <a:schemeClr val="lt1"/>
          </a:fontRef>
        </dgm:style>
      </dgm:prSet>
      <dgm:spPr>
        <a:solidFill>
          <a:srgbClr val="0070C0"/>
        </a:solidFill>
      </dgm:spPr>
      <dgm:t>
        <a:bodyPr/>
        <a:lstStyle/>
        <a:p>
          <a:r>
            <a:rPr lang="en-US" dirty="0" smtClean="0"/>
            <a:t>Continuous Filters</a:t>
          </a:r>
          <a:endParaRPr lang="en-US" dirty="0"/>
        </a:p>
      </dgm:t>
    </dgm:pt>
    <dgm:pt modelId="{F16E141F-8F19-4339-BC36-87F67D74A24B}" type="parTrans" cxnId="{04384254-95E6-4326-924F-AC6D825EE8EE}">
      <dgm:prSet/>
      <dgm:spPr/>
      <dgm:t>
        <a:bodyPr/>
        <a:lstStyle/>
        <a:p>
          <a:endParaRPr lang="en-US"/>
        </a:p>
      </dgm:t>
    </dgm:pt>
    <dgm:pt modelId="{8C6DD706-6130-4798-803E-539349A4A578}" type="sibTrans" cxnId="{04384254-95E6-4326-924F-AC6D825EE8EE}">
      <dgm:prSet/>
      <dgm:spPr/>
      <dgm:t>
        <a:bodyPr/>
        <a:lstStyle/>
        <a:p>
          <a:endParaRPr lang="en-US"/>
        </a:p>
      </dgm:t>
    </dgm:pt>
    <dgm:pt modelId="{4ED75D01-9AF4-480F-A99C-17CC25C7C0E1}">
      <dgm:prSet phldrT="[Text]"/>
      <dgm:spPr/>
      <dgm:t>
        <a:bodyPr/>
        <a:lstStyle/>
        <a:p>
          <a:r>
            <a:rPr lang="en-US" dirty="0" smtClean="0"/>
            <a:t>ROTARY VACUUM FILTERS</a:t>
          </a:r>
          <a:endParaRPr lang="en-US" dirty="0"/>
        </a:p>
      </dgm:t>
    </dgm:pt>
    <dgm:pt modelId="{04FA1E2C-ABA9-44A7-886F-8FB7A1112B33}" type="parTrans" cxnId="{B64BC2A7-DBE8-49F3-AF3A-F11C714545B9}">
      <dgm:prSet/>
      <dgm:spPr/>
      <dgm:t>
        <a:bodyPr/>
        <a:lstStyle/>
        <a:p>
          <a:endParaRPr lang="en-US"/>
        </a:p>
      </dgm:t>
    </dgm:pt>
    <dgm:pt modelId="{BCBD9C98-455B-4997-B6E2-FF30E568B40C}" type="sibTrans" cxnId="{B64BC2A7-DBE8-49F3-AF3A-F11C714545B9}">
      <dgm:prSet/>
      <dgm:spPr/>
      <dgm:t>
        <a:bodyPr/>
        <a:lstStyle/>
        <a:p>
          <a:endParaRPr lang="en-US"/>
        </a:p>
      </dgm:t>
    </dgm:pt>
    <dgm:pt modelId="{9D6EA80F-AA5F-4AEF-8B06-80008B3FC9E0}">
      <dgm:prSet phldrT="[Text]"/>
      <dgm:spPr/>
      <dgm:t>
        <a:bodyPr/>
        <a:lstStyle/>
        <a:p>
          <a:r>
            <a:rPr lang="en-US" dirty="0" smtClean="0"/>
            <a:t>CROSS-FLOW FILTRATION (TANGENTIAL FILTRATION)</a:t>
          </a:r>
          <a:endParaRPr lang="en-US" dirty="0"/>
        </a:p>
      </dgm:t>
    </dgm:pt>
    <dgm:pt modelId="{AB99EBA2-4CB9-46C7-BD9C-7183C49F4793}" type="parTrans" cxnId="{6284D311-6185-4359-A03F-15E600426543}">
      <dgm:prSet/>
      <dgm:spPr/>
      <dgm:t>
        <a:bodyPr/>
        <a:lstStyle/>
        <a:p>
          <a:endParaRPr lang="en-US"/>
        </a:p>
      </dgm:t>
    </dgm:pt>
    <dgm:pt modelId="{75435062-1A15-42BD-AC0C-B24962E84490}" type="sibTrans" cxnId="{6284D311-6185-4359-A03F-15E600426543}">
      <dgm:prSet/>
      <dgm:spPr/>
      <dgm:t>
        <a:bodyPr/>
        <a:lstStyle/>
        <a:p>
          <a:endParaRPr lang="en-US"/>
        </a:p>
      </dgm:t>
    </dgm:pt>
    <dgm:pt modelId="{116ABC2D-ABA4-4790-8EAF-933040E12499}" type="pres">
      <dgm:prSet presAssocID="{2535A838-3545-4CB4-AD09-82F84E68F0E0}" presName="Name0" presStyleCnt="0">
        <dgm:presLayoutVars>
          <dgm:dir/>
          <dgm:animLvl val="lvl"/>
          <dgm:resizeHandles/>
        </dgm:presLayoutVars>
      </dgm:prSet>
      <dgm:spPr/>
      <dgm:t>
        <a:bodyPr/>
        <a:lstStyle/>
        <a:p>
          <a:endParaRPr lang="en-US"/>
        </a:p>
      </dgm:t>
    </dgm:pt>
    <dgm:pt modelId="{A72C797A-4752-4782-AA31-8A85052083FB}" type="pres">
      <dgm:prSet presAssocID="{465ADFA6-2D78-4453-86B0-DC787E9A12D6}" presName="linNode" presStyleCnt="0"/>
      <dgm:spPr/>
    </dgm:pt>
    <dgm:pt modelId="{2DF609C2-E708-4526-85DE-AADA59EE19A2}" type="pres">
      <dgm:prSet presAssocID="{465ADFA6-2D78-4453-86B0-DC787E9A12D6}" presName="parentShp" presStyleLbl="node1" presStyleIdx="0" presStyleCnt="2" custScaleX="76724" custScaleY="81241">
        <dgm:presLayoutVars>
          <dgm:bulletEnabled val="1"/>
        </dgm:presLayoutVars>
      </dgm:prSet>
      <dgm:spPr/>
      <dgm:t>
        <a:bodyPr/>
        <a:lstStyle/>
        <a:p>
          <a:endParaRPr lang="en-US"/>
        </a:p>
      </dgm:t>
    </dgm:pt>
    <dgm:pt modelId="{5F26DD3D-48C5-48A7-8A52-FEBDB7910478}" type="pres">
      <dgm:prSet presAssocID="{465ADFA6-2D78-4453-86B0-DC787E9A12D6}" presName="childShp" presStyleLbl="bgAccFollowNode1" presStyleIdx="0" presStyleCnt="2">
        <dgm:presLayoutVars>
          <dgm:bulletEnabled val="1"/>
        </dgm:presLayoutVars>
      </dgm:prSet>
      <dgm:spPr/>
      <dgm:t>
        <a:bodyPr/>
        <a:lstStyle/>
        <a:p>
          <a:endParaRPr lang="en-US"/>
        </a:p>
      </dgm:t>
    </dgm:pt>
    <dgm:pt modelId="{AA4EFF5C-E461-40BD-8A67-B3F84D18F256}" type="pres">
      <dgm:prSet presAssocID="{D1332EAF-E321-469F-BC12-1FA1C53BB05C}" presName="spacing" presStyleCnt="0"/>
      <dgm:spPr/>
    </dgm:pt>
    <dgm:pt modelId="{9C1F0069-A214-4240-8D91-BBCFD812F189}" type="pres">
      <dgm:prSet presAssocID="{0608EFF8-49F1-4725-B7B1-406B7976F8E2}" presName="linNode" presStyleCnt="0"/>
      <dgm:spPr/>
    </dgm:pt>
    <dgm:pt modelId="{47C03FF3-7B0F-4B91-9047-1BD185445133}" type="pres">
      <dgm:prSet presAssocID="{0608EFF8-49F1-4725-B7B1-406B7976F8E2}" presName="parentShp" presStyleLbl="node1" presStyleIdx="1" presStyleCnt="2" custScaleX="76724" custScaleY="75514">
        <dgm:presLayoutVars>
          <dgm:bulletEnabled val="1"/>
        </dgm:presLayoutVars>
      </dgm:prSet>
      <dgm:spPr/>
      <dgm:t>
        <a:bodyPr/>
        <a:lstStyle/>
        <a:p>
          <a:endParaRPr lang="en-US"/>
        </a:p>
      </dgm:t>
    </dgm:pt>
    <dgm:pt modelId="{D10884EA-FA07-400F-A286-ECF4613989CA}" type="pres">
      <dgm:prSet presAssocID="{0608EFF8-49F1-4725-B7B1-406B7976F8E2}" presName="childShp" presStyleLbl="bgAccFollowNode1" presStyleIdx="1" presStyleCnt="2">
        <dgm:presLayoutVars>
          <dgm:bulletEnabled val="1"/>
        </dgm:presLayoutVars>
      </dgm:prSet>
      <dgm:spPr/>
      <dgm:t>
        <a:bodyPr/>
        <a:lstStyle/>
        <a:p>
          <a:endParaRPr lang="en-US"/>
        </a:p>
      </dgm:t>
    </dgm:pt>
  </dgm:ptLst>
  <dgm:cxnLst>
    <dgm:cxn modelId="{34DEA32B-B664-4166-8495-9B7F89F673B0}" srcId="{465ADFA6-2D78-4453-86B0-DC787E9A12D6}" destId="{A984EB66-70AF-4F41-B06A-245D63520A51}" srcOrd="0" destOrd="0" parTransId="{D4A1B278-B668-493B-B740-19D2D87CD766}" sibTransId="{760C0D9B-EA05-4A07-8A81-1FAA2E2A2B93}"/>
    <dgm:cxn modelId="{FA6661BE-0225-4720-BAF7-596F4803B02F}" type="presOf" srcId="{9D6EA80F-AA5F-4AEF-8B06-80008B3FC9E0}" destId="{D10884EA-FA07-400F-A286-ECF4613989CA}" srcOrd="0" destOrd="1" presId="urn:microsoft.com/office/officeart/2005/8/layout/vList6"/>
    <dgm:cxn modelId="{611C9EE3-FF95-4A29-877A-B124BC2CFD92}" srcId="{2535A838-3545-4CB4-AD09-82F84E68F0E0}" destId="{465ADFA6-2D78-4453-86B0-DC787E9A12D6}" srcOrd="0" destOrd="0" parTransId="{E2DE0A0A-EF66-4D99-99CA-5114697722A2}" sibTransId="{D1332EAF-E321-469F-BC12-1FA1C53BB05C}"/>
    <dgm:cxn modelId="{A7DBDB60-2B2E-4F05-884F-29CC4399D098}" type="presOf" srcId="{465ADFA6-2D78-4453-86B0-DC787E9A12D6}" destId="{2DF609C2-E708-4526-85DE-AADA59EE19A2}" srcOrd="0" destOrd="0" presId="urn:microsoft.com/office/officeart/2005/8/layout/vList6"/>
    <dgm:cxn modelId="{0FCFC618-CCEA-4F0A-9CB5-B317772417C7}" type="presOf" srcId="{2535A838-3545-4CB4-AD09-82F84E68F0E0}" destId="{116ABC2D-ABA4-4790-8EAF-933040E12499}" srcOrd="0" destOrd="0" presId="urn:microsoft.com/office/officeart/2005/8/layout/vList6"/>
    <dgm:cxn modelId="{B64BC2A7-DBE8-49F3-AF3A-F11C714545B9}" srcId="{0608EFF8-49F1-4725-B7B1-406B7976F8E2}" destId="{4ED75D01-9AF4-480F-A99C-17CC25C7C0E1}" srcOrd="0" destOrd="0" parTransId="{04FA1E2C-ABA9-44A7-886F-8FB7A1112B33}" sibTransId="{BCBD9C98-455B-4997-B6E2-FF30E568B40C}"/>
    <dgm:cxn modelId="{04805442-B53A-47E4-A9A5-C6DEE8BE7601}" type="presOf" srcId="{4ED75D01-9AF4-480F-A99C-17CC25C7C0E1}" destId="{D10884EA-FA07-400F-A286-ECF4613989CA}" srcOrd="0" destOrd="0" presId="urn:microsoft.com/office/officeart/2005/8/layout/vList6"/>
    <dgm:cxn modelId="{50D6C535-93E5-40D2-A970-E901FC1A83A6}" srcId="{465ADFA6-2D78-4453-86B0-DC787E9A12D6}" destId="{5F036580-3133-4603-908E-EF79CE43FD3E}" srcOrd="1" destOrd="0" parTransId="{769D6D58-43F2-4C41-B640-27935EEEE59D}" sibTransId="{73F197F3-B05D-4BBF-84C5-A0E52E0493BC}"/>
    <dgm:cxn modelId="{1BEE79E8-12AC-490A-A61F-CDC8466F090F}" type="presOf" srcId="{A984EB66-70AF-4F41-B06A-245D63520A51}" destId="{5F26DD3D-48C5-48A7-8A52-FEBDB7910478}" srcOrd="0" destOrd="0" presId="urn:microsoft.com/office/officeart/2005/8/layout/vList6"/>
    <dgm:cxn modelId="{7BF29BAB-608F-4E66-91F4-8C0E05641AD7}" type="presOf" srcId="{5F036580-3133-4603-908E-EF79CE43FD3E}" destId="{5F26DD3D-48C5-48A7-8A52-FEBDB7910478}" srcOrd="0" destOrd="1" presId="urn:microsoft.com/office/officeart/2005/8/layout/vList6"/>
    <dgm:cxn modelId="{488703FF-2B96-46ED-B2EB-30D17A3CD99E}" type="presOf" srcId="{0608EFF8-49F1-4725-B7B1-406B7976F8E2}" destId="{47C03FF3-7B0F-4B91-9047-1BD185445133}" srcOrd="0" destOrd="0" presId="urn:microsoft.com/office/officeart/2005/8/layout/vList6"/>
    <dgm:cxn modelId="{04384254-95E6-4326-924F-AC6D825EE8EE}" srcId="{2535A838-3545-4CB4-AD09-82F84E68F0E0}" destId="{0608EFF8-49F1-4725-B7B1-406B7976F8E2}" srcOrd="1" destOrd="0" parTransId="{F16E141F-8F19-4339-BC36-87F67D74A24B}" sibTransId="{8C6DD706-6130-4798-803E-539349A4A578}"/>
    <dgm:cxn modelId="{6284D311-6185-4359-A03F-15E600426543}" srcId="{0608EFF8-49F1-4725-B7B1-406B7976F8E2}" destId="{9D6EA80F-AA5F-4AEF-8B06-80008B3FC9E0}" srcOrd="1" destOrd="0" parTransId="{AB99EBA2-4CB9-46C7-BD9C-7183C49F4793}" sibTransId="{75435062-1A15-42BD-AC0C-B24962E84490}"/>
    <dgm:cxn modelId="{24AB6D02-15B4-47C1-8889-D80448B98039}" type="presParOf" srcId="{116ABC2D-ABA4-4790-8EAF-933040E12499}" destId="{A72C797A-4752-4782-AA31-8A85052083FB}" srcOrd="0" destOrd="0" presId="urn:microsoft.com/office/officeart/2005/8/layout/vList6"/>
    <dgm:cxn modelId="{CC381886-2657-41EC-9F12-E5ADAA11B7A4}" type="presParOf" srcId="{A72C797A-4752-4782-AA31-8A85052083FB}" destId="{2DF609C2-E708-4526-85DE-AADA59EE19A2}" srcOrd="0" destOrd="0" presId="urn:microsoft.com/office/officeart/2005/8/layout/vList6"/>
    <dgm:cxn modelId="{0633BD74-53E0-4E1C-9CD6-9BD4EE43F547}" type="presParOf" srcId="{A72C797A-4752-4782-AA31-8A85052083FB}" destId="{5F26DD3D-48C5-48A7-8A52-FEBDB7910478}" srcOrd="1" destOrd="0" presId="urn:microsoft.com/office/officeart/2005/8/layout/vList6"/>
    <dgm:cxn modelId="{DA0445DB-A61B-4AD8-A256-C243110DBA1B}" type="presParOf" srcId="{116ABC2D-ABA4-4790-8EAF-933040E12499}" destId="{AA4EFF5C-E461-40BD-8A67-B3F84D18F256}" srcOrd="1" destOrd="0" presId="urn:microsoft.com/office/officeart/2005/8/layout/vList6"/>
    <dgm:cxn modelId="{E2F900BF-D77D-44E9-B1D1-3E57CC90022D}" type="presParOf" srcId="{116ABC2D-ABA4-4790-8EAF-933040E12499}" destId="{9C1F0069-A214-4240-8D91-BBCFD812F189}" srcOrd="2" destOrd="0" presId="urn:microsoft.com/office/officeart/2005/8/layout/vList6"/>
    <dgm:cxn modelId="{C93A3094-A619-46A1-BDBD-A2A12C490B43}" type="presParOf" srcId="{9C1F0069-A214-4240-8D91-BBCFD812F189}" destId="{47C03FF3-7B0F-4B91-9047-1BD185445133}" srcOrd="0" destOrd="0" presId="urn:microsoft.com/office/officeart/2005/8/layout/vList6"/>
    <dgm:cxn modelId="{E67FC04C-F4B4-4E13-837D-F7E41AC593C1}" type="presParOf" srcId="{9C1F0069-A214-4240-8D91-BBCFD812F189}" destId="{D10884EA-FA07-400F-A286-ECF4613989CA}"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26DD3D-48C5-48A7-8A52-FEBDB7910478}">
      <dsp:nvSpPr>
        <dsp:cNvPr id="0" name=""/>
        <dsp:cNvSpPr/>
      </dsp:nvSpPr>
      <dsp:spPr>
        <a:xfrm>
          <a:off x="3124197" y="623"/>
          <a:ext cx="5303520" cy="2430549"/>
        </a:xfrm>
        <a:prstGeom prst="rightArrow">
          <a:avLst>
            <a:gd name="adj1" fmla="val 75000"/>
            <a:gd name="adj2" fmla="val 50000"/>
          </a:avLst>
        </a:prstGeom>
        <a:solidFill>
          <a:schemeClr val="accent4">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228600" lvl="1" indent="-228600" algn="l" defTabSz="1200150">
            <a:lnSpc>
              <a:spcPct val="90000"/>
            </a:lnSpc>
            <a:spcBef>
              <a:spcPct val="0"/>
            </a:spcBef>
            <a:spcAft>
              <a:spcPct val="15000"/>
            </a:spcAft>
            <a:buChar char="••"/>
          </a:pPr>
          <a:r>
            <a:rPr lang="en-US" sz="2700" kern="1200" dirty="0" smtClean="0"/>
            <a:t>PLATE AND FRAME FILTERS</a:t>
          </a:r>
          <a:endParaRPr lang="en-US" sz="2700" kern="1200" dirty="0"/>
        </a:p>
        <a:p>
          <a:pPr marL="228600" lvl="1" indent="-228600" algn="l" defTabSz="1200150">
            <a:lnSpc>
              <a:spcPct val="90000"/>
            </a:lnSpc>
            <a:spcBef>
              <a:spcPct val="0"/>
            </a:spcBef>
            <a:spcAft>
              <a:spcPct val="15000"/>
            </a:spcAft>
            <a:buChar char="••"/>
          </a:pPr>
          <a:r>
            <a:rPr lang="en-US" sz="2700" kern="1200" dirty="0" smtClean="0"/>
            <a:t>PRESSURE LEAF FILTERS</a:t>
          </a:r>
          <a:endParaRPr lang="en-US" sz="2700" kern="1200" dirty="0"/>
        </a:p>
      </dsp:txBody>
      <dsp:txXfrm>
        <a:off x="3124197" y="304442"/>
        <a:ext cx="4392064" cy="1822911"/>
      </dsp:txXfrm>
    </dsp:sp>
    <dsp:sp modelId="{2DF609C2-E708-4526-85DE-AADA59EE19A2}">
      <dsp:nvSpPr>
        <dsp:cNvPr id="0" name=""/>
        <dsp:cNvSpPr/>
      </dsp:nvSpPr>
      <dsp:spPr>
        <a:xfrm>
          <a:off x="411482" y="228596"/>
          <a:ext cx="2712715" cy="1974602"/>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US" sz="3400" kern="1200" dirty="0" smtClean="0"/>
            <a:t>Batch Filters</a:t>
          </a:r>
          <a:endParaRPr lang="en-US" sz="3400" kern="1200" dirty="0"/>
        </a:p>
      </dsp:txBody>
      <dsp:txXfrm>
        <a:off x="507874" y="324988"/>
        <a:ext cx="2519931" cy="1781818"/>
      </dsp:txXfrm>
    </dsp:sp>
    <dsp:sp modelId="{D10884EA-FA07-400F-A286-ECF4613989CA}">
      <dsp:nvSpPr>
        <dsp:cNvPr id="0" name=""/>
        <dsp:cNvSpPr/>
      </dsp:nvSpPr>
      <dsp:spPr>
        <a:xfrm>
          <a:off x="3124197" y="2674227"/>
          <a:ext cx="5303520" cy="2430549"/>
        </a:xfrm>
        <a:prstGeom prst="rightArrow">
          <a:avLst>
            <a:gd name="adj1" fmla="val 75000"/>
            <a:gd name="adj2" fmla="val 50000"/>
          </a:avLst>
        </a:prstGeom>
        <a:solidFill>
          <a:schemeClr val="accent4">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228600" lvl="1" indent="-228600" algn="l" defTabSz="1200150">
            <a:lnSpc>
              <a:spcPct val="90000"/>
            </a:lnSpc>
            <a:spcBef>
              <a:spcPct val="0"/>
            </a:spcBef>
            <a:spcAft>
              <a:spcPct val="15000"/>
            </a:spcAft>
            <a:buChar char="••"/>
          </a:pPr>
          <a:r>
            <a:rPr lang="en-US" sz="2700" kern="1200" dirty="0" smtClean="0"/>
            <a:t>ROTARY VACUUM FILTERS</a:t>
          </a:r>
          <a:endParaRPr lang="en-US" sz="2700" kern="1200" dirty="0"/>
        </a:p>
        <a:p>
          <a:pPr marL="228600" lvl="1" indent="-228600" algn="l" defTabSz="1200150">
            <a:lnSpc>
              <a:spcPct val="90000"/>
            </a:lnSpc>
            <a:spcBef>
              <a:spcPct val="0"/>
            </a:spcBef>
            <a:spcAft>
              <a:spcPct val="15000"/>
            </a:spcAft>
            <a:buChar char="••"/>
          </a:pPr>
          <a:r>
            <a:rPr lang="en-US" sz="2700" kern="1200" dirty="0" smtClean="0"/>
            <a:t>CROSS-FLOW FILTRATION (TANGENTIAL FILTRATION)</a:t>
          </a:r>
          <a:endParaRPr lang="en-US" sz="2700" kern="1200" dirty="0"/>
        </a:p>
      </dsp:txBody>
      <dsp:txXfrm>
        <a:off x="3124197" y="2978046"/>
        <a:ext cx="4392064" cy="1822911"/>
      </dsp:txXfrm>
    </dsp:sp>
    <dsp:sp modelId="{47C03FF3-7B0F-4B91-9047-1BD185445133}">
      <dsp:nvSpPr>
        <dsp:cNvPr id="0" name=""/>
        <dsp:cNvSpPr/>
      </dsp:nvSpPr>
      <dsp:spPr>
        <a:xfrm>
          <a:off x="411482" y="2971799"/>
          <a:ext cx="2712715" cy="1835405"/>
        </a:xfrm>
        <a:prstGeom prst="roundRect">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US" sz="3400" kern="1200" dirty="0" smtClean="0"/>
            <a:t>Continuous Filters</a:t>
          </a:r>
          <a:endParaRPr lang="en-US" sz="3400" kern="1200" dirty="0"/>
        </a:p>
      </dsp:txBody>
      <dsp:txXfrm>
        <a:off x="501079" y="3061396"/>
        <a:ext cx="2533521" cy="1656211"/>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noEditPoints="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noEditPoints="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818BCD5-11DA-43F7-8404-5A99983181DF}" type="datetimeFigureOut">
              <a:rPr lang="en-US" smtClean="0"/>
              <a:pPr/>
              <a:t>10/11/2021</a:t>
            </a:fld>
            <a:endParaRPr lang="en-US"/>
          </a:p>
        </p:txBody>
      </p:sp>
      <p:sp>
        <p:nvSpPr>
          <p:cNvPr id="4" name="Footer Placeholder 3"/>
          <p:cNvSpPr>
            <a:spLocks noGrp="1" noEditPoints="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noEditPoints="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09E667D4-D882-4612-A170-4ADB4900DDD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noEditPoints="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noEditPoints="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14DFC57A-CC11-4BF2-818D-2252658CF4C1}" type="datetimeFigureOut">
              <a:rPr lang="en-US" smtClean="0"/>
              <a:pPr/>
              <a:t>10/11/2021</a:t>
            </a:fld>
            <a:endParaRPr lang="en-US"/>
          </a:p>
        </p:txBody>
      </p:sp>
      <p:sp>
        <p:nvSpPr>
          <p:cNvPr id="4" name="Slide Image Placeholder 3"/>
          <p:cNvSpPr>
            <a:spLocks noGrp="1" noRot="1" noChangeAspect="1" noEditPoints="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noEditPoints="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noEditPoints="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noEditPoints="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94A268FD-C3AB-4AD2-92B5-99CE2ABC6C3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p:txBody>
          <a:bodyPr/>
          <a:lstStyle/>
          <a:p>
            <a:endParaRPr/>
          </a:p>
        </p:txBody>
      </p:sp>
      <p:sp>
        <p:nvSpPr>
          <p:cNvPr id="3" name="Notes Placeholder 2"/>
          <p:cNvSpPr>
            <a:spLocks noGrp="1" noEditPoints="1"/>
          </p:cNvSpPr>
          <p:nvPr>
            <p:ph type="body" idx="1"/>
          </p:nvPr>
        </p:nvSpPr>
        <p:spPr/>
        <p:txBody>
          <a:bodyPr>
            <a:normAutofit/>
          </a:bodyPr>
          <a:lstStyle/>
          <a:p>
            <a:endParaRPr lang="en-US"/>
          </a:p>
        </p:txBody>
      </p:sp>
      <p:sp>
        <p:nvSpPr>
          <p:cNvPr id="4" name="Slide Number Placeholder 3"/>
          <p:cNvSpPr>
            <a:spLocks noGrp="1" noEditPoints="1"/>
          </p:cNvSpPr>
          <p:nvPr>
            <p:ph type="sldNum" sz="quarter" idx="10"/>
          </p:nvPr>
        </p:nvSpPr>
        <p:spPr/>
        <p:txBody>
          <a:bodyPr/>
          <a:lstStyle/>
          <a:p>
            <a:fld id="{94A268FD-C3AB-4AD2-92B5-99CE2ABC6C3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2857500" y="514350"/>
            <a:ext cx="3429000" cy="2571750"/>
          </a:xfrm>
        </p:spPr>
        <p:txBody>
          <a:bodyPr/>
          <a:lstStyle/>
          <a:p>
            <a:endParaRPr/>
          </a:p>
        </p:txBody>
      </p:sp>
      <p:sp>
        <p:nvSpPr>
          <p:cNvPr id="3" name="Text Placeholder 2"/>
          <p:cNvSpPr>
            <a:spLocks noGrp="1" noEditPoints="1"/>
          </p:cNvSpPr>
          <p:nvPr>
            <p:ph type="body" idx="3"/>
          </p:nvPr>
        </p:nvSpPr>
        <p:spPr/>
        <p:txBody>
          <a:bodyPr/>
          <a:lstStyle/>
          <a:p>
            <a:endParaRPr lang="en-US"/>
          </a:p>
        </p:txBody>
      </p:sp>
      <p:sp>
        <p:nvSpPr>
          <p:cNvPr id="4" name="Slide Number Placeholder 3"/>
          <p:cNvSpPr>
            <a:spLocks noGrp="1" noEditPoints="1"/>
          </p:cNvSpPr>
          <p:nvPr>
            <p:ph type="sldNum" sz="quarter" idx="5"/>
          </p:nvPr>
        </p:nvSpPr>
        <p:spPr/>
        <p:txBody>
          <a:bodyPr/>
          <a:lstStyle/>
          <a:p>
            <a:fld id="{3B99B5A4-DDBF-479F-84AE-A570FC182DA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2857500" y="514350"/>
            <a:ext cx="3429000" cy="2571750"/>
          </a:xfrm>
        </p:spPr>
        <p:txBody>
          <a:bodyPr/>
          <a:lstStyle/>
          <a:p>
            <a:endParaRPr/>
          </a:p>
        </p:txBody>
      </p:sp>
      <p:sp>
        <p:nvSpPr>
          <p:cNvPr id="3" name="Text Placeholder 2"/>
          <p:cNvSpPr>
            <a:spLocks noGrp="1" noEditPoints="1"/>
          </p:cNvSpPr>
          <p:nvPr>
            <p:ph type="body" idx="3"/>
          </p:nvPr>
        </p:nvSpPr>
        <p:spPr/>
        <p:txBody>
          <a:bodyPr/>
          <a:lstStyle/>
          <a:p>
            <a:endParaRPr lang="en-US"/>
          </a:p>
        </p:txBody>
      </p:sp>
      <p:sp>
        <p:nvSpPr>
          <p:cNvPr id="4" name="Slide Number Placeholder 3"/>
          <p:cNvSpPr>
            <a:spLocks noGrp="1" noEditPoints="1"/>
          </p:cNvSpPr>
          <p:nvPr>
            <p:ph type="sldNum" sz="quarter" idx="5"/>
          </p:nvPr>
        </p:nvSpPr>
        <p:spPr/>
        <p:txBody>
          <a:bodyPr/>
          <a:lstStyle/>
          <a:p>
            <a:fld id="{495E5165-2047-4B72-80C5-0A55F5342D5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2857500" y="514350"/>
            <a:ext cx="3429000" cy="2571750"/>
          </a:xfrm>
        </p:spPr>
        <p:txBody>
          <a:bodyPr/>
          <a:lstStyle/>
          <a:p>
            <a:endParaRPr/>
          </a:p>
        </p:txBody>
      </p:sp>
      <p:sp>
        <p:nvSpPr>
          <p:cNvPr id="3" name="Text Placeholder 2"/>
          <p:cNvSpPr>
            <a:spLocks noGrp="1" noEditPoints="1"/>
          </p:cNvSpPr>
          <p:nvPr>
            <p:ph type="body" idx="3"/>
          </p:nvPr>
        </p:nvSpPr>
        <p:spPr/>
        <p:txBody>
          <a:bodyPr/>
          <a:lstStyle/>
          <a:p>
            <a:endParaRPr lang="en-US"/>
          </a:p>
        </p:txBody>
      </p:sp>
      <p:sp>
        <p:nvSpPr>
          <p:cNvPr id="4" name="Slide Number Placeholder 3"/>
          <p:cNvSpPr>
            <a:spLocks noGrp="1" noEditPoints="1"/>
          </p:cNvSpPr>
          <p:nvPr>
            <p:ph type="sldNum" sz="quarter" idx="5"/>
          </p:nvPr>
        </p:nvSpPr>
        <p:spPr/>
        <p:txBody>
          <a:bodyPr/>
          <a:lstStyle/>
          <a:p>
            <a:fld id="{38259C45-0C19-4120-AA18-5010136C2A5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2857500" y="514350"/>
            <a:ext cx="3429000" cy="2571750"/>
          </a:xfrm>
        </p:spPr>
        <p:txBody>
          <a:bodyPr/>
          <a:lstStyle/>
          <a:p>
            <a:endParaRPr/>
          </a:p>
        </p:txBody>
      </p:sp>
      <p:sp>
        <p:nvSpPr>
          <p:cNvPr id="3" name="Text Placeholder 2"/>
          <p:cNvSpPr>
            <a:spLocks noGrp="1" noEditPoints="1"/>
          </p:cNvSpPr>
          <p:nvPr>
            <p:ph type="body" idx="3"/>
          </p:nvPr>
        </p:nvSpPr>
        <p:spPr/>
        <p:txBody>
          <a:bodyPr/>
          <a:lstStyle/>
          <a:p>
            <a:endParaRPr lang="en-US"/>
          </a:p>
        </p:txBody>
      </p:sp>
      <p:sp>
        <p:nvSpPr>
          <p:cNvPr id="4" name="Slide Number Placeholder 3"/>
          <p:cNvSpPr>
            <a:spLocks noGrp="1" noEditPoints="1"/>
          </p:cNvSpPr>
          <p:nvPr>
            <p:ph type="sldNum" sz="quarter" idx="5"/>
          </p:nvPr>
        </p:nvSpPr>
        <p:spPr/>
        <p:txBody>
          <a:bodyPr/>
          <a:lstStyle/>
          <a:p>
            <a:fld id="{5F54C374-F890-4F29-8822-C69AAA94F1F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2857500" y="514350"/>
            <a:ext cx="3429000" cy="2571750"/>
          </a:xfrm>
        </p:spPr>
        <p:txBody>
          <a:bodyPr/>
          <a:lstStyle/>
          <a:p>
            <a:endParaRPr/>
          </a:p>
        </p:txBody>
      </p:sp>
      <p:sp>
        <p:nvSpPr>
          <p:cNvPr id="3" name="Text Placeholder 2"/>
          <p:cNvSpPr>
            <a:spLocks noGrp="1" noEditPoints="1"/>
          </p:cNvSpPr>
          <p:nvPr>
            <p:ph type="body" idx="3"/>
          </p:nvPr>
        </p:nvSpPr>
        <p:spPr/>
        <p:txBody>
          <a:bodyPr/>
          <a:lstStyle/>
          <a:p>
            <a:endParaRPr lang="en-US"/>
          </a:p>
        </p:txBody>
      </p:sp>
      <p:sp>
        <p:nvSpPr>
          <p:cNvPr id="4" name="Slide Number Placeholder 3"/>
          <p:cNvSpPr>
            <a:spLocks noGrp="1" noEditPoints="1"/>
          </p:cNvSpPr>
          <p:nvPr>
            <p:ph type="sldNum" sz="quarter" idx="5"/>
          </p:nvPr>
        </p:nvSpPr>
        <p:spPr/>
        <p:txBody>
          <a:bodyPr/>
          <a:lstStyle/>
          <a:p>
            <a:fld id="{58B417E3-9FFD-4A9F-9E40-E630E7CB38FF}"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2857500" y="514350"/>
            <a:ext cx="3429000" cy="2571750"/>
          </a:xfrm>
        </p:spPr>
        <p:txBody>
          <a:bodyPr/>
          <a:lstStyle/>
          <a:p>
            <a:endParaRPr/>
          </a:p>
        </p:txBody>
      </p:sp>
      <p:sp>
        <p:nvSpPr>
          <p:cNvPr id="3" name="Text Placeholder 2"/>
          <p:cNvSpPr>
            <a:spLocks noGrp="1" noEditPoints="1"/>
          </p:cNvSpPr>
          <p:nvPr>
            <p:ph type="body" idx="3"/>
          </p:nvPr>
        </p:nvSpPr>
        <p:spPr/>
        <p:txBody>
          <a:bodyPr/>
          <a:lstStyle/>
          <a:p>
            <a:endParaRPr lang="en-US"/>
          </a:p>
        </p:txBody>
      </p:sp>
      <p:sp>
        <p:nvSpPr>
          <p:cNvPr id="4" name="Slide Number Placeholder 3"/>
          <p:cNvSpPr>
            <a:spLocks noGrp="1" noEditPoints="1"/>
          </p:cNvSpPr>
          <p:nvPr>
            <p:ph type="sldNum" sz="quarter" idx="5"/>
          </p:nvPr>
        </p:nvSpPr>
        <p:spPr/>
        <p:txBody>
          <a:bodyPr/>
          <a:lstStyle/>
          <a:p>
            <a:fld id="{22F8B1C4-6D03-4CE1-A58F-4DB8FC269E8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2857500" y="514350"/>
            <a:ext cx="3429000" cy="2571750"/>
          </a:xfrm>
        </p:spPr>
        <p:txBody>
          <a:bodyPr/>
          <a:lstStyle/>
          <a:p>
            <a:endParaRPr/>
          </a:p>
        </p:txBody>
      </p:sp>
      <p:sp>
        <p:nvSpPr>
          <p:cNvPr id="3" name="Text Placeholder 2"/>
          <p:cNvSpPr>
            <a:spLocks noGrp="1" noEditPoints="1"/>
          </p:cNvSpPr>
          <p:nvPr>
            <p:ph type="body" idx="3"/>
          </p:nvPr>
        </p:nvSpPr>
        <p:spPr/>
        <p:txBody>
          <a:bodyPr/>
          <a:lstStyle/>
          <a:p>
            <a:endParaRPr lang="en-US"/>
          </a:p>
        </p:txBody>
      </p:sp>
      <p:sp>
        <p:nvSpPr>
          <p:cNvPr id="4" name="Slide Number Placeholder 3"/>
          <p:cNvSpPr>
            <a:spLocks noGrp="1" noEditPoints="1"/>
          </p:cNvSpPr>
          <p:nvPr>
            <p:ph type="sldNum" sz="quarter" idx="5"/>
          </p:nvPr>
        </p:nvSpPr>
        <p:spPr/>
        <p:txBody>
          <a:bodyPr/>
          <a:lstStyle/>
          <a:p>
            <a:fld id="{967955EB-128B-495C-ABA8-FD8A05379B83}"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2857500" y="514350"/>
            <a:ext cx="3429000" cy="2571750"/>
          </a:xfrm>
        </p:spPr>
        <p:txBody>
          <a:bodyPr/>
          <a:lstStyle/>
          <a:p>
            <a:endParaRPr/>
          </a:p>
        </p:txBody>
      </p:sp>
      <p:sp>
        <p:nvSpPr>
          <p:cNvPr id="3" name="Text Placeholder 2"/>
          <p:cNvSpPr>
            <a:spLocks noGrp="1" noEditPoints="1"/>
          </p:cNvSpPr>
          <p:nvPr>
            <p:ph type="body" idx="3"/>
          </p:nvPr>
        </p:nvSpPr>
        <p:spPr/>
        <p:txBody>
          <a:bodyPr/>
          <a:lstStyle/>
          <a:p>
            <a:endParaRPr lang="en-US"/>
          </a:p>
        </p:txBody>
      </p:sp>
      <p:sp>
        <p:nvSpPr>
          <p:cNvPr id="4" name="Slide Number Placeholder 3"/>
          <p:cNvSpPr>
            <a:spLocks noGrp="1" noEditPoints="1"/>
          </p:cNvSpPr>
          <p:nvPr>
            <p:ph type="sldNum" sz="quarter" idx="5"/>
          </p:nvPr>
        </p:nvSpPr>
        <p:spPr/>
        <p:txBody>
          <a:bodyPr/>
          <a:lstStyle/>
          <a:p>
            <a:fld id="{98FF64D6-20E4-46E7-A94B-A1CFF613A85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2857500" y="514350"/>
            <a:ext cx="3429000" cy="2571750"/>
          </a:xfrm>
        </p:spPr>
        <p:txBody>
          <a:bodyPr/>
          <a:lstStyle/>
          <a:p>
            <a:endParaRPr/>
          </a:p>
        </p:txBody>
      </p:sp>
      <p:sp>
        <p:nvSpPr>
          <p:cNvPr id="3" name="Text Placeholder 2"/>
          <p:cNvSpPr>
            <a:spLocks noGrp="1" noEditPoints="1"/>
          </p:cNvSpPr>
          <p:nvPr>
            <p:ph type="body" idx="3"/>
          </p:nvPr>
        </p:nvSpPr>
        <p:spPr/>
        <p:txBody>
          <a:bodyPr/>
          <a:lstStyle/>
          <a:p>
            <a:endParaRPr lang="en-US"/>
          </a:p>
        </p:txBody>
      </p:sp>
      <p:sp>
        <p:nvSpPr>
          <p:cNvPr id="4" name="Slide Number Placeholder 3"/>
          <p:cNvSpPr>
            <a:spLocks noGrp="1" noEditPoints="1"/>
          </p:cNvSpPr>
          <p:nvPr>
            <p:ph type="sldNum" sz="quarter" idx="5"/>
          </p:nvPr>
        </p:nvSpPr>
        <p:spPr/>
        <p:txBody>
          <a:bodyPr/>
          <a:lstStyle/>
          <a:p>
            <a:fld id="{22F3CE84-7CDD-416D-BE5A-699A2D014E62}"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2857500" y="514350"/>
            <a:ext cx="3429000" cy="2571750"/>
          </a:xfrm>
        </p:spPr>
        <p:txBody>
          <a:bodyPr/>
          <a:lstStyle/>
          <a:p>
            <a:endParaRPr/>
          </a:p>
        </p:txBody>
      </p:sp>
      <p:sp>
        <p:nvSpPr>
          <p:cNvPr id="3" name="Text Placeholder 2"/>
          <p:cNvSpPr>
            <a:spLocks noGrp="1" noEditPoints="1"/>
          </p:cNvSpPr>
          <p:nvPr>
            <p:ph type="body" idx="3"/>
          </p:nvPr>
        </p:nvSpPr>
        <p:spPr/>
        <p:txBody>
          <a:bodyPr/>
          <a:lstStyle/>
          <a:p>
            <a:endParaRPr lang="en-US"/>
          </a:p>
        </p:txBody>
      </p:sp>
      <p:sp>
        <p:nvSpPr>
          <p:cNvPr id="4" name="Slide Number Placeholder 3"/>
          <p:cNvSpPr>
            <a:spLocks noGrp="1" noEditPoints="1"/>
          </p:cNvSpPr>
          <p:nvPr>
            <p:ph type="sldNum" sz="quarter" idx="5"/>
          </p:nvPr>
        </p:nvSpPr>
        <p:spPr/>
        <p:txBody>
          <a:bodyPr/>
          <a:lstStyle/>
          <a:p>
            <a:fld id="{0C47F843-E2FF-4665-96D8-C3DEBE0401FD}"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2857500" y="514350"/>
            <a:ext cx="3429000" cy="2571750"/>
          </a:xfrm>
        </p:spPr>
        <p:txBody>
          <a:bodyPr/>
          <a:lstStyle/>
          <a:p>
            <a:endParaRPr/>
          </a:p>
        </p:txBody>
      </p:sp>
      <p:sp>
        <p:nvSpPr>
          <p:cNvPr id="3" name="Text Placeholder 2"/>
          <p:cNvSpPr>
            <a:spLocks noGrp="1" noEditPoints="1"/>
          </p:cNvSpPr>
          <p:nvPr>
            <p:ph type="body" idx="3"/>
          </p:nvPr>
        </p:nvSpPr>
        <p:spPr/>
        <p:txBody>
          <a:bodyPr/>
          <a:lstStyle/>
          <a:p>
            <a:endParaRPr lang="en-US"/>
          </a:p>
        </p:txBody>
      </p:sp>
      <p:sp>
        <p:nvSpPr>
          <p:cNvPr id="4" name="Slide Number Placeholder 3"/>
          <p:cNvSpPr>
            <a:spLocks noGrp="1" noEditPoints="1"/>
          </p:cNvSpPr>
          <p:nvPr>
            <p:ph type="sldNum" sz="quarter" idx="5"/>
          </p:nvPr>
        </p:nvSpPr>
        <p:spPr/>
        <p:txBody>
          <a:bodyPr/>
          <a:lstStyle/>
          <a:p>
            <a:fld id="{E5B335F9-2F56-4D9B-BC89-08D9A4F6498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2857500" y="514350"/>
            <a:ext cx="3429000" cy="2571750"/>
          </a:xfrm>
        </p:spPr>
        <p:txBody>
          <a:bodyPr/>
          <a:lstStyle/>
          <a:p>
            <a:endParaRPr/>
          </a:p>
        </p:txBody>
      </p:sp>
      <p:sp>
        <p:nvSpPr>
          <p:cNvPr id="3" name="Text Placeholder 2"/>
          <p:cNvSpPr>
            <a:spLocks noGrp="1" noEditPoints="1"/>
          </p:cNvSpPr>
          <p:nvPr>
            <p:ph type="body" idx="3"/>
          </p:nvPr>
        </p:nvSpPr>
        <p:spPr/>
        <p:txBody>
          <a:bodyPr/>
          <a:lstStyle/>
          <a:p>
            <a:endParaRPr lang="en-US"/>
          </a:p>
        </p:txBody>
      </p:sp>
      <p:sp>
        <p:nvSpPr>
          <p:cNvPr id="4" name="Slide Number Placeholder 3"/>
          <p:cNvSpPr>
            <a:spLocks noGrp="1" noEditPoints="1"/>
          </p:cNvSpPr>
          <p:nvPr>
            <p:ph type="sldNum" sz="quarter" idx="5"/>
          </p:nvPr>
        </p:nvSpPr>
        <p:spPr/>
        <p:txBody>
          <a:bodyPr/>
          <a:lstStyle/>
          <a:p>
            <a:fld id="{74B7B5BD-DDFF-48B4-9AC1-8D689C3FF16F}"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2857500" y="514350"/>
            <a:ext cx="3429000" cy="2571750"/>
          </a:xfrm>
        </p:spPr>
        <p:txBody>
          <a:bodyPr/>
          <a:lstStyle/>
          <a:p>
            <a:endParaRPr/>
          </a:p>
        </p:txBody>
      </p:sp>
      <p:sp>
        <p:nvSpPr>
          <p:cNvPr id="3" name="Text Placeholder 2"/>
          <p:cNvSpPr>
            <a:spLocks noGrp="1" noEditPoints="1"/>
          </p:cNvSpPr>
          <p:nvPr>
            <p:ph type="body" idx="3"/>
          </p:nvPr>
        </p:nvSpPr>
        <p:spPr/>
        <p:txBody>
          <a:bodyPr/>
          <a:lstStyle/>
          <a:p>
            <a:endParaRPr lang="en-US"/>
          </a:p>
        </p:txBody>
      </p:sp>
      <p:sp>
        <p:nvSpPr>
          <p:cNvPr id="4" name="Slide Number Placeholder 3"/>
          <p:cNvSpPr>
            <a:spLocks noGrp="1" noEditPoints="1"/>
          </p:cNvSpPr>
          <p:nvPr>
            <p:ph type="sldNum" sz="quarter" idx="5"/>
          </p:nvPr>
        </p:nvSpPr>
        <p:spPr/>
        <p:txBody>
          <a:bodyPr/>
          <a:lstStyle/>
          <a:p>
            <a:fld id="{104B0B19-76DC-4147-AAA9-8E90EEDD1DB3}"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2857500" y="514350"/>
            <a:ext cx="3429000" cy="2571750"/>
          </a:xfrm>
        </p:spPr>
        <p:txBody>
          <a:bodyPr/>
          <a:lstStyle/>
          <a:p>
            <a:endParaRPr/>
          </a:p>
        </p:txBody>
      </p:sp>
      <p:sp>
        <p:nvSpPr>
          <p:cNvPr id="3" name="Text Placeholder 2"/>
          <p:cNvSpPr>
            <a:spLocks noGrp="1" noEditPoints="1"/>
          </p:cNvSpPr>
          <p:nvPr>
            <p:ph type="body" idx="3"/>
          </p:nvPr>
        </p:nvSpPr>
        <p:spPr/>
        <p:txBody>
          <a:bodyPr/>
          <a:lstStyle/>
          <a:p>
            <a:endParaRPr lang="en-US"/>
          </a:p>
        </p:txBody>
      </p:sp>
      <p:sp>
        <p:nvSpPr>
          <p:cNvPr id="4" name="Slide Number Placeholder 3"/>
          <p:cNvSpPr>
            <a:spLocks noGrp="1" noEditPoints="1"/>
          </p:cNvSpPr>
          <p:nvPr>
            <p:ph type="sldNum" sz="quarter" idx="5"/>
          </p:nvPr>
        </p:nvSpPr>
        <p:spPr/>
        <p:txBody>
          <a:bodyPr/>
          <a:lstStyle/>
          <a:p>
            <a:fld id="{5D9755A9-AB82-4A50-B4B0-D6930721F917}"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2857500" y="514350"/>
            <a:ext cx="3429000" cy="2571750"/>
          </a:xfrm>
        </p:spPr>
        <p:txBody>
          <a:bodyPr/>
          <a:lstStyle/>
          <a:p>
            <a:endParaRPr/>
          </a:p>
        </p:txBody>
      </p:sp>
      <p:sp>
        <p:nvSpPr>
          <p:cNvPr id="3" name="Text Placeholder 2"/>
          <p:cNvSpPr>
            <a:spLocks noGrp="1" noEditPoints="1"/>
          </p:cNvSpPr>
          <p:nvPr>
            <p:ph type="body" idx="3"/>
          </p:nvPr>
        </p:nvSpPr>
        <p:spPr/>
        <p:txBody>
          <a:bodyPr/>
          <a:lstStyle/>
          <a:p>
            <a:endParaRPr lang="en-US"/>
          </a:p>
        </p:txBody>
      </p:sp>
      <p:sp>
        <p:nvSpPr>
          <p:cNvPr id="4" name="Slide Number Placeholder 3"/>
          <p:cNvSpPr>
            <a:spLocks noGrp="1" noEditPoints="1"/>
          </p:cNvSpPr>
          <p:nvPr>
            <p:ph type="sldNum" sz="quarter" idx="5"/>
          </p:nvPr>
        </p:nvSpPr>
        <p:spPr/>
        <p:txBody>
          <a:bodyPr/>
          <a:lstStyle/>
          <a:p>
            <a:fld id="{850DF767-AF91-4293-A95D-3FF5DEA95022}"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2857500" y="514350"/>
            <a:ext cx="3429000" cy="2571750"/>
          </a:xfrm>
        </p:spPr>
        <p:txBody>
          <a:bodyPr/>
          <a:lstStyle/>
          <a:p>
            <a:endParaRPr/>
          </a:p>
        </p:txBody>
      </p:sp>
      <p:sp>
        <p:nvSpPr>
          <p:cNvPr id="3" name="Text Placeholder 2"/>
          <p:cNvSpPr>
            <a:spLocks noGrp="1" noEditPoints="1"/>
          </p:cNvSpPr>
          <p:nvPr>
            <p:ph type="body" idx="3"/>
          </p:nvPr>
        </p:nvSpPr>
        <p:spPr/>
        <p:txBody>
          <a:bodyPr/>
          <a:lstStyle/>
          <a:p>
            <a:endParaRPr lang="en-US"/>
          </a:p>
        </p:txBody>
      </p:sp>
      <p:sp>
        <p:nvSpPr>
          <p:cNvPr id="4" name="Slide Number Placeholder 3"/>
          <p:cNvSpPr>
            <a:spLocks noGrp="1" noEditPoints="1"/>
          </p:cNvSpPr>
          <p:nvPr>
            <p:ph type="sldNum" sz="quarter" idx="5"/>
          </p:nvPr>
        </p:nvSpPr>
        <p:spPr/>
        <p:txBody>
          <a:bodyPr/>
          <a:lstStyle/>
          <a:p>
            <a:fld id="{C7E6EF0B-CA4C-4EA4-BCE9-77B4636D2A65}"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2857500" y="514350"/>
            <a:ext cx="3429000" cy="2571750"/>
          </a:xfrm>
        </p:spPr>
        <p:txBody>
          <a:bodyPr/>
          <a:lstStyle/>
          <a:p>
            <a:endParaRPr/>
          </a:p>
        </p:txBody>
      </p:sp>
      <p:sp>
        <p:nvSpPr>
          <p:cNvPr id="3" name="Text Placeholder 2"/>
          <p:cNvSpPr>
            <a:spLocks noGrp="1" noEditPoints="1"/>
          </p:cNvSpPr>
          <p:nvPr>
            <p:ph type="body" idx="3"/>
          </p:nvPr>
        </p:nvSpPr>
        <p:spPr/>
        <p:txBody>
          <a:bodyPr/>
          <a:lstStyle/>
          <a:p>
            <a:endParaRPr lang="en-US"/>
          </a:p>
        </p:txBody>
      </p:sp>
      <p:sp>
        <p:nvSpPr>
          <p:cNvPr id="4" name="Slide Number Placeholder 3"/>
          <p:cNvSpPr>
            <a:spLocks noGrp="1" noEditPoints="1"/>
          </p:cNvSpPr>
          <p:nvPr>
            <p:ph type="sldNum" sz="quarter" idx="5"/>
          </p:nvPr>
        </p:nvSpPr>
        <p:spPr/>
        <p:txBody>
          <a:bodyPr/>
          <a:lstStyle/>
          <a:p>
            <a:fld id="{35E13D07-1F1B-4D13-B676-0421AE041A81}"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2857500" y="514350"/>
            <a:ext cx="3429000" cy="2571750"/>
          </a:xfrm>
        </p:spPr>
        <p:txBody>
          <a:bodyPr/>
          <a:lstStyle/>
          <a:p>
            <a:endParaRPr/>
          </a:p>
        </p:txBody>
      </p:sp>
      <p:sp>
        <p:nvSpPr>
          <p:cNvPr id="3" name="Text Placeholder 2"/>
          <p:cNvSpPr>
            <a:spLocks noGrp="1" noEditPoints="1"/>
          </p:cNvSpPr>
          <p:nvPr>
            <p:ph type="body" idx="3"/>
          </p:nvPr>
        </p:nvSpPr>
        <p:spPr/>
        <p:txBody>
          <a:bodyPr/>
          <a:lstStyle/>
          <a:p>
            <a:endParaRPr lang="en-US"/>
          </a:p>
        </p:txBody>
      </p:sp>
      <p:sp>
        <p:nvSpPr>
          <p:cNvPr id="4" name="Slide Number Placeholder 3"/>
          <p:cNvSpPr>
            <a:spLocks noGrp="1" noEditPoints="1"/>
          </p:cNvSpPr>
          <p:nvPr>
            <p:ph type="sldNum" sz="quarter" idx="5"/>
          </p:nvPr>
        </p:nvSpPr>
        <p:spPr/>
        <p:txBody>
          <a:bodyPr/>
          <a:lstStyle/>
          <a:p>
            <a:fld id="{EA56522C-DA6B-42A5-AB7F-D337A5CD3708}"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2857500" y="514350"/>
            <a:ext cx="3429000" cy="2571750"/>
          </a:xfrm>
        </p:spPr>
        <p:txBody>
          <a:bodyPr/>
          <a:lstStyle/>
          <a:p>
            <a:endParaRPr/>
          </a:p>
        </p:txBody>
      </p:sp>
      <p:sp>
        <p:nvSpPr>
          <p:cNvPr id="3" name="Text Placeholder 2"/>
          <p:cNvSpPr>
            <a:spLocks noGrp="1" noEditPoints="1"/>
          </p:cNvSpPr>
          <p:nvPr>
            <p:ph type="body" idx="3"/>
          </p:nvPr>
        </p:nvSpPr>
        <p:spPr/>
        <p:txBody>
          <a:bodyPr/>
          <a:lstStyle/>
          <a:p>
            <a:endParaRPr lang="en-US"/>
          </a:p>
        </p:txBody>
      </p:sp>
      <p:sp>
        <p:nvSpPr>
          <p:cNvPr id="4" name="Slide Number Placeholder 3"/>
          <p:cNvSpPr>
            <a:spLocks noGrp="1" noEditPoints="1"/>
          </p:cNvSpPr>
          <p:nvPr>
            <p:ph type="sldNum" sz="quarter" idx="5"/>
          </p:nvPr>
        </p:nvSpPr>
        <p:spPr/>
        <p:txBody>
          <a:bodyPr/>
          <a:lstStyle/>
          <a:p>
            <a:fld id="{F57ED259-4392-4FF4-AB04-814B9C386689}"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2857500" y="514350"/>
            <a:ext cx="3429000" cy="2571750"/>
          </a:xfrm>
        </p:spPr>
        <p:txBody>
          <a:bodyPr/>
          <a:lstStyle/>
          <a:p>
            <a:endParaRPr/>
          </a:p>
        </p:txBody>
      </p:sp>
      <p:sp>
        <p:nvSpPr>
          <p:cNvPr id="3" name="Text Placeholder 2"/>
          <p:cNvSpPr>
            <a:spLocks noGrp="1" noEditPoints="1"/>
          </p:cNvSpPr>
          <p:nvPr>
            <p:ph type="body" idx="3"/>
          </p:nvPr>
        </p:nvSpPr>
        <p:spPr/>
        <p:txBody>
          <a:bodyPr/>
          <a:lstStyle/>
          <a:p>
            <a:endParaRPr lang="en-US"/>
          </a:p>
        </p:txBody>
      </p:sp>
      <p:sp>
        <p:nvSpPr>
          <p:cNvPr id="4" name="Slide Number Placeholder 3"/>
          <p:cNvSpPr>
            <a:spLocks noGrp="1" noEditPoints="1"/>
          </p:cNvSpPr>
          <p:nvPr>
            <p:ph type="sldNum" sz="quarter" idx="5"/>
          </p:nvPr>
        </p:nvSpPr>
        <p:spPr/>
        <p:txBody>
          <a:bodyPr/>
          <a:lstStyle/>
          <a:p>
            <a:fld id="{17E74908-1650-4559-A4F6-6AB9D9855996}"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2857500" y="514350"/>
            <a:ext cx="3429000" cy="2571750"/>
          </a:xfrm>
        </p:spPr>
        <p:txBody>
          <a:bodyPr/>
          <a:lstStyle/>
          <a:p>
            <a:endParaRPr/>
          </a:p>
        </p:txBody>
      </p:sp>
      <p:sp>
        <p:nvSpPr>
          <p:cNvPr id="3" name="Text Placeholder 2"/>
          <p:cNvSpPr>
            <a:spLocks noGrp="1" noEditPoints="1"/>
          </p:cNvSpPr>
          <p:nvPr>
            <p:ph type="body" idx="3"/>
          </p:nvPr>
        </p:nvSpPr>
        <p:spPr/>
        <p:txBody>
          <a:bodyPr/>
          <a:lstStyle/>
          <a:p>
            <a:endParaRPr lang="en-US"/>
          </a:p>
        </p:txBody>
      </p:sp>
      <p:sp>
        <p:nvSpPr>
          <p:cNvPr id="4" name="Slide Number Placeholder 3"/>
          <p:cNvSpPr>
            <a:spLocks noGrp="1" noEditPoints="1"/>
          </p:cNvSpPr>
          <p:nvPr>
            <p:ph type="sldNum" sz="quarter" idx="5"/>
          </p:nvPr>
        </p:nvSpPr>
        <p:spPr/>
        <p:txBody>
          <a:bodyPr/>
          <a:lstStyle/>
          <a:p>
            <a:fld id="{D4AC6D8E-E386-490E-9051-38604F5725BC}"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2857500" y="514350"/>
            <a:ext cx="3429000" cy="2571750"/>
          </a:xfrm>
        </p:spPr>
        <p:txBody>
          <a:bodyPr/>
          <a:lstStyle/>
          <a:p>
            <a:endParaRPr/>
          </a:p>
        </p:txBody>
      </p:sp>
      <p:sp>
        <p:nvSpPr>
          <p:cNvPr id="3" name="Text Placeholder 2"/>
          <p:cNvSpPr>
            <a:spLocks noGrp="1" noEditPoints="1"/>
          </p:cNvSpPr>
          <p:nvPr>
            <p:ph type="body" idx="3"/>
          </p:nvPr>
        </p:nvSpPr>
        <p:spPr/>
        <p:txBody>
          <a:bodyPr/>
          <a:lstStyle/>
          <a:p>
            <a:endParaRPr lang="en-US"/>
          </a:p>
        </p:txBody>
      </p:sp>
      <p:sp>
        <p:nvSpPr>
          <p:cNvPr id="4" name="Slide Number Placeholder 3"/>
          <p:cNvSpPr>
            <a:spLocks noGrp="1" noEditPoints="1"/>
          </p:cNvSpPr>
          <p:nvPr>
            <p:ph type="sldNum" sz="quarter" idx="5"/>
          </p:nvPr>
        </p:nvSpPr>
        <p:spPr/>
        <p:txBody>
          <a:bodyPr/>
          <a:lstStyle/>
          <a:p>
            <a:fld id="{E47BCA4A-7434-4762-83B2-CD88F8DB1339}"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2857500" y="514350"/>
            <a:ext cx="3429000" cy="2571750"/>
          </a:xfrm>
        </p:spPr>
        <p:txBody>
          <a:bodyPr/>
          <a:lstStyle/>
          <a:p>
            <a:endParaRPr/>
          </a:p>
        </p:txBody>
      </p:sp>
      <p:sp>
        <p:nvSpPr>
          <p:cNvPr id="3" name="Text Placeholder 2"/>
          <p:cNvSpPr>
            <a:spLocks noGrp="1" noEditPoints="1"/>
          </p:cNvSpPr>
          <p:nvPr>
            <p:ph type="body" idx="3"/>
          </p:nvPr>
        </p:nvSpPr>
        <p:spPr/>
        <p:txBody>
          <a:bodyPr/>
          <a:lstStyle/>
          <a:p>
            <a:endParaRPr lang="en-US"/>
          </a:p>
        </p:txBody>
      </p:sp>
      <p:sp>
        <p:nvSpPr>
          <p:cNvPr id="4" name="Slide Number Placeholder 3"/>
          <p:cNvSpPr>
            <a:spLocks noGrp="1" noEditPoints="1"/>
          </p:cNvSpPr>
          <p:nvPr>
            <p:ph type="sldNum" sz="quarter" idx="5"/>
          </p:nvPr>
        </p:nvSpPr>
        <p:spPr/>
        <p:txBody>
          <a:bodyPr/>
          <a:lstStyle/>
          <a:p>
            <a:fld id="{FC96847A-DD55-40DB-B1A7-CA9D7529E85B}"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2857500" y="514350"/>
            <a:ext cx="3429000" cy="2571750"/>
          </a:xfrm>
        </p:spPr>
        <p:txBody>
          <a:bodyPr/>
          <a:lstStyle/>
          <a:p>
            <a:endParaRPr/>
          </a:p>
        </p:txBody>
      </p:sp>
      <p:sp>
        <p:nvSpPr>
          <p:cNvPr id="3" name="Text Placeholder 2"/>
          <p:cNvSpPr>
            <a:spLocks noGrp="1" noEditPoints="1"/>
          </p:cNvSpPr>
          <p:nvPr>
            <p:ph type="body" idx="3"/>
          </p:nvPr>
        </p:nvSpPr>
        <p:spPr/>
        <p:txBody>
          <a:bodyPr/>
          <a:lstStyle/>
          <a:p>
            <a:endParaRPr lang="en-US"/>
          </a:p>
        </p:txBody>
      </p:sp>
      <p:sp>
        <p:nvSpPr>
          <p:cNvPr id="4" name="Slide Number Placeholder 3"/>
          <p:cNvSpPr>
            <a:spLocks noGrp="1" noEditPoints="1"/>
          </p:cNvSpPr>
          <p:nvPr>
            <p:ph type="sldNum" sz="quarter" idx="5"/>
          </p:nvPr>
        </p:nvSpPr>
        <p:spPr/>
        <p:txBody>
          <a:bodyPr/>
          <a:lstStyle/>
          <a:p>
            <a:fld id="{0FA0E25D-6988-48D4-8F61-81A76A349566}"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2857500" y="514350"/>
            <a:ext cx="3429000" cy="2571750"/>
          </a:xfrm>
        </p:spPr>
        <p:txBody>
          <a:bodyPr/>
          <a:lstStyle/>
          <a:p>
            <a:endParaRPr/>
          </a:p>
        </p:txBody>
      </p:sp>
      <p:sp>
        <p:nvSpPr>
          <p:cNvPr id="3" name="Text Placeholder 2"/>
          <p:cNvSpPr>
            <a:spLocks noGrp="1" noEditPoints="1"/>
          </p:cNvSpPr>
          <p:nvPr>
            <p:ph type="body" idx="3"/>
          </p:nvPr>
        </p:nvSpPr>
        <p:spPr/>
        <p:txBody>
          <a:bodyPr/>
          <a:lstStyle/>
          <a:p>
            <a:endParaRPr lang="en-US"/>
          </a:p>
        </p:txBody>
      </p:sp>
      <p:sp>
        <p:nvSpPr>
          <p:cNvPr id="4" name="Slide Number Placeholder 3"/>
          <p:cNvSpPr>
            <a:spLocks noGrp="1" noEditPoints="1"/>
          </p:cNvSpPr>
          <p:nvPr>
            <p:ph type="sldNum" sz="quarter" idx="5"/>
          </p:nvPr>
        </p:nvSpPr>
        <p:spPr/>
        <p:txBody>
          <a:bodyPr/>
          <a:lstStyle/>
          <a:p>
            <a:fld id="{769B05AD-E40D-47BC-B982-50F495C49E67}"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2857500" y="514350"/>
            <a:ext cx="3429000" cy="2571750"/>
          </a:xfrm>
        </p:spPr>
        <p:txBody>
          <a:bodyPr/>
          <a:lstStyle/>
          <a:p>
            <a:endParaRPr/>
          </a:p>
        </p:txBody>
      </p:sp>
      <p:sp>
        <p:nvSpPr>
          <p:cNvPr id="3" name="Text Placeholder 2"/>
          <p:cNvSpPr>
            <a:spLocks noGrp="1" noEditPoints="1"/>
          </p:cNvSpPr>
          <p:nvPr>
            <p:ph type="body" idx="3"/>
          </p:nvPr>
        </p:nvSpPr>
        <p:spPr/>
        <p:txBody>
          <a:bodyPr/>
          <a:lstStyle/>
          <a:p>
            <a:endParaRPr lang="en-US"/>
          </a:p>
        </p:txBody>
      </p:sp>
      <p:sp>
        <p:nvSpPr>
          <p:cNvPr id="4" name="Slide Number Placeholder 3"/>
          <p:cNvSpPr>
            <a:spLocks noGrp="1" noEditPoints="1"/>
          </p:cNvSpPr>
          <p:nvPr>
            <p:ph type="sldNum" sz="quarter" idx="5"/>
          </p:nvPr>
        </p:nvSpPr>
        <p:spPr/>
        <p:txBody>
          <a:bodyPr/>
          <a:lstStyle/>
          <a:p>
            <a:fld id="{465B294B-49EF-4C97-9DE9-4C83966D6891}"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2857500" y="514350"/>
            <a:ext cx="3429000" cy="2571750"/>
          </a:xfrm>
        </p:spPr>
        <p:txBody>
          <a:bodyPr/>
          <a:lstStyle/>
          <a:p>
            <a:endParaRPr/>
          </a:p>
        </p:txBody>
      </p:sp>
      <p:sp>
        <p:nvSpPr>
          <p:cNvPr id="3" name="Text Placeholder 2"/>
          <p:cNvSpPr>
            <a:spLocks noGrp="1" noEditPoints="1"/>
          </p:cNvSpPr>
          <p:nvPr>
            <p:ph type="body" idx="3"/>
          </p:nvPr>
        </p:nvSpPr>
        <p:spPr/>
        <p:txBody>
          <a:bodyPr/>
          <a:lstStyle/>
          <a:p>
            <a:endParaRPr lang="en-US"/>
          </a:p>
        </p:txBody>
      </p:sp>
      <p:sp>
        <p:nvSpPr>
          <p:cNvPr id="4" name="Slide Number Placeholder 3"/>
          <p:cNvSpPr>
            <a:spLocks noGrp="1" noEditPoints="1"/>
          </p:cNvSpPr>
          <p:nvPr>
            <p:ph type="sldNum" sz="quarter" idx="5"/>
          </p:nvPr>
        </p:nvSpPr>
        <p:spPr/>
        <p:txBody>
          <a:bodyPr/>
          <a:lstStyle/>
          <a:p>
            <a:fld id="{0AE63445-5712-49FB-8729-DC5B707AD5DF}"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2857500" y="514350"/>
            <a:ext cx="3429000" cy="2571750"/>
          </a:xfrm>
        </p:spPr>
        <p:txBody>
          <a:bodyPr/>
          <a:lstStyle/>
          <a:p>
            <a:endParaRPr/>
          </a:p>
        </p:txBody>
      </p:sp>
      <p:sp>
        <p:nvSpPr>
          <p:cNvPr id="3" name="Text Placeholder 2"/>
          <p:cNvSpPr>
            <a:spLocks noGrp="1" noEditPoints="1"/>
          </p:cNvSpPr>
          <p:nvPr>
            <p:ph type="body" idx="3"/>
          </p:nvPr>
        </p:nvSpPr>
        <p:spPr/>
        <p:txBody>
          <a:bodyPr/>
          <a:lstStyle/>
          <a:p>
            <a:endParaRPr lang="en-US"/>
          </a:p>
        </p:txBody>
      </p:sp>
      <p:sp>
        <p:nvSpPr>
          <p:cNvPr id="4" name="Slide Number Placeholder 3"/>
          <p:cNvSpPr>
            <a:spLocks noGrp="1" noEditPoints="1"/>
          </p:cNvSpPr>
          <p:nvPr>
            <p:ph type="sldNum" sz="quarter" idx="5"/>
          </p:nvPr>
        </p:nvSpPr>
        <p:spPr/>
        <p:txBody>
          <a:bodyPr/>
          <a:lstStyle/>
          <a:p>
            <a:fld id="{A60D855A-3C6A-4047-8287-561F456F4F2B}"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2857500" y="514350"/>
            <a:ext cx="3429000" cy="2571750"/>
          </a:xfrm>
        </p:spPr>
        <p:txBody>
          <a:bodyPr/>
          <a:lstStyle/>
          <a:p>
            <a:endParaRPr/>
          </a:p>
        </p:txBody>
      </p:sp>
      <p:sp>
        <p:nvSpPr>
          <p:cNvPr id="3" name="Text Placeholder 2"/>
          <p:cNvSpPr>
            <a:spLocks noGrp="1" noEditPoints="1"/>
          </p:cNvSpPr>
          <p:nvPr>
            <p:ph type="body" idx="3"/>
          </p:nvPr>
        </p:nvSpPr>
        <p:spPr/>
        <p:txBody>
          <a:bodyPr/>
          <a:lstStyle/>
          <a:p>
            <a:endParaRPr lang="en-US"/>
          </a:p>
        </p:txBody>
      </p:sp>
      <p:sp>
        <p:nvSpPr>
          <p:cNvPr id="4" name="Slide Number Placeholder 3"/>
          <p:cNvSpPr>
            <a:spLocks noGrp="1" noEditPoints="1"/>
          </p:cNvSpPr>
          <p:nvPr>
            <p:ph type="sldNum" sz="quarter" idx="5"/>
          </p:nvPr>
        </p:nvSpPr>
        <p:spPr/>
        <p:txBody>
          <a:bodyPr/>
          <a:lstStyle/>
          <a:p>
            <a:fld id="{BA89D301-CACD-4BC0-A455-610DEA54E087}"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2857500" y="514350"/>
            <a:ext cx="3429000" cy="2571750"/>
          </a:xfrm>
        </p:spPr>
        <p:txBody>
          <a:bodyPr/>
          <a:lstStyle/>
          <a:p>
            <a:endParaRPr/>
          </a:p>
        </p:txBody>
      </p:sp>
      <p:sp>
        <p:nvSpPr>
          <p:cNvPr id="3" name="Text Placeholder 2"/>
          <p:cNvSpPr>
            <a:spLocks noGrp="1" noEditPoints="1"/>
          </p:cNvSpPr>
          <p:nvPr>
            <p:ph type="body" idx="3"/>
          </p:nvPr>
        </p:nvSpPr>
        <p:spPr/>
        <p:txBody>
          <a:bodyPr/>
          <a:lstStyle/>
          <a:p>
            <a:endParaRPr lang="en-US"/>
          </a:p>
        </p:txBody>
      </p:sp>
      <p:sp>
        <p:nvSpPr>
          <p:cNvPr id="4" name="Slide Number Placeholder 3"/>
          <p:cNvSpPr>
            <a:spLocks noGrp="1" noEditPoints="1"/>
          </p:cNvSpPr>
          <p:nvPr>
            <p:ph type="sldNum" sz="quarter" idx="5"/>
          </p:nvPr>
        </p:nvSpPr>
        <p:spPr/>
        <p:txBody>
          <a:bodyPr/>
          <a:lstStyle/>
          <a:p>
            <a:fld id="{AD437711-12F9-4F9E-BD69-F0E95A757661}"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2857500" y="514350"/>
            <a:ext cx="3429000" cy="2571750"/>
          </a:xfrm>
        </p:spPr>
        <p:txBody>
          <a:bodyPr/>
          <a:lstStyle/>
          <a:p>
            <a:endParaRPr/>
          </a:p>
        </p:txBody>
      </p:sp>
      <p:sp>
        <p:nvSpPr>
          <p:cNvPr id="3" name="Text Placeholder 2"/>
          <p:cNvSpPr>
            <a:spLocks noGrp="1" noEditPoints="1"/>
          </p:cNvSpPr>
          <p:nvPr>
            <p:ph type="body" idx="3"/>
          </p:nvPr>
        </p:nvSpPr>
        <p:spPr/>
        <p:txBody>
          <a:bodyPr/>
          <a:lstStyle/>
          <a:p>
            <a:endParaRPr lang="en-US"/>
          </a:p>
        </p:txBody>
      </p:sp>
      <p:sp>
        <p:nvSpPr>
          <p:cNvPr id="4" name="Slide Number Placeholder 3"/>
          <p:cNvSpPr>
            <a:spLocks noGrp="1" noEditPoints="1"/>
          </p:cNvSpPr>
          <p:nvPr>
            <p:ph type="sldNum" sz="quarter" idx="5"/>
          </p:nvPr>
        </p:nvSpPr>
        <p:spPr/>
        <p:txBody>
          <a:bodyPr/>
          <a:lstStyle/>
          <a:p>
            <a:fld id="{11AA9AC2-574C-4E26-939E-184148C5C588}" type="slidenum">
              <a:rPr lang="en-US" smtClean="0"/>
              <a:pPr/>
              <a:t>38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2857500" y="514350"/>
            <a:ext cx="3429000" cy="2571750"/>
          </a:xfrm>
        </p:spPr>
        <p:txBody>
          <a:bodyPr/>
          <a:lstStyle/>
          <a:p>
            <a:endParaRPr/>
          </a:p>
        </p:txBody>
      </p:sp>
      <p:sp>
        <p:nvSpPr>
          <p:cNvPr id="3" name="Text Placeholder 2"/>
          <p:cNvSpPr>
            <a:spLocks noGrp="1" noEditPoints="1"/>
          </p:cNvSpPr>
          <p:nvPr>
            <p:ph type="body" idx="3"/>
          </p:nvPr>
        </p:nvSpPr>
        <p:spPr/>
        <p:txBody>
          <a:bodyPr/>
          <a:lstStyle/>
          <a:p>
            <a:endParaRPr lang="en-US"/>
          </a:p>
        </p:txBody>
      </p:sp>
      <p:sp>
        <p:nvSpPr>
          <p:cNvPr id="4" name="Slide Number Placeholder 3"/>
          <p:cNvSpPr>
            <a:spLocks noGrp="1" noEditPoints="1"/>
          </p:cNvSpPr>
          <p:nvPr>
            <p:ph type="sldNum" sz="quarter" idx="5"/>
          </p:nvPr>
        </p:nvSpPr>
        <p:spPr/>
        <p:txBody>
          <a:bodyPr/>
          <a:lstStyle/>
          <a:p>
            <a:fld id="{AC4B5B9E-B22E-4B0D-AD74-BF0293A444B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2857500" y="514350"/>
            <a:ext cx="3429000" cy="2571750"/>
          </a:xfrm>
        </p:spPr>
        <p:txBody>
          <a:bodyPr/>
          <a:lstStyle/>
          <a:p>
            <a:endParaRPr/>
          </a:p>
        </p:txBody>
      </p:sp>
      <p:sp>
        <p:nvSpPr>
          <p:cNvPr id="3" name="Text Placeholder 2"/>
          <p:cNvSpPr>
            <a:spLocks noGrp="1" noEditPoints="1"/>
          </p:cNvSpPr>
          <p:nvPr>
            <p:ph type="body" idx="3"/>
          </p:nvPr>
        </p:nvSpPr>
        <p:spPr/>
        <p:txBody>
          <a:bodyPr/>
          <a:lstStyle/>
          <a:p>
            <a:endParaRPr lang="en-US"/>
          </a:p>
        </p:txBody>
      </p:sp>
      <p:sp>
        <p:nvSpPr>
          <p:cNvPr id="4" name="Slide Number Placeholder 3"/>
          <p:cNvSpPr>
            <a:spLocks noGrp="1" noEditPoints="1"/>
          </p:cNvSpPr>
          <p:nvPr>
            <p:ph type="sldNum" sz="quarter" idx="5"/>
          </p:nvPr>
        </p:nvSpPr>
        <p:spPr/>
        <p:txBody>
          <a:bodyPr/>
          <a:lstStyle/>
          <a:p>
            <a:fld id="{94D05F85-5B48-4FCD-ADCD-1655BB654FD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2857500" y="514350"/>
            <a:ext cx="3429000" cy="2571750"/>
          </a:xfrm>
        </p:spPr>
        <p:txBody>
          <a:bodyPr/>
          <a:lstStyle/>
          <a:p>
            <a:endParaRPr/>
          </a:p>
        </p:txBody>
      </p:sp>
      <p:sp>
        <p:nvSpPr>
          <p:cNvPr id="3" name="Text Placeholder 2"/>
          <p:cNvSpPr>
            <a:spLocks noGrp="1" noEditPoints="1"/>
          </p:cNvSpPr>
          <p:nvPr>
            <p:ph type="body" idx="3"/>
          </p:nvPr>
        </p:nvSpPr>
        <p:spPr/>
        <p:txBody>
          <a:bodyPr/>
          <a:lstStyle/>
          <a:p>
            <a:endParaRPr lang="en-US"/>
          </a:p>
        </p:txBody>
      </p:sp>
      <p:sp>
        <p:nvSpPr>
          <p:cNvPr id="4" name="Slide Number Placeholder 3"/>
          <p:cNvSpPr>
            <a:spLocks noGrp="1" noEditPoints="1"/>
          </p:cNvSpPr>
          <p:nvPr>
            <p:ph type="sldNum" sz="quarter" idx="5"/>
          </p:nvPr>
        </p:nvSpPr>
        <p:spPr/>
        <p:txBody>
          <a:bodyPr/>
          <a:lstStyle/>
          <a:p>
            <a:fld id="{BFD9041C-6770-4A5C-9A4E-E0EA2ACC43F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2857500" y="514350"/>
            <a:ext cx="3429000" cy="2571750"/>
          </a:xfrm>
        </p:spPr>
        <p:txBody>
          <a:bodyPr/>
          <a:lstStyle/>
          <a:p>
            <a:endParaRPr/>
          </a:p>
        </p:txBody>
      </p:sp>
      <p:sp>
        <p:nvSpPr>
          <p:cNvPr id="3" name="Text Placeholder 2"/>
          <p:cNvSpPr>
            <a:spLocks noGrp="1" noEditPoints="1"/>
          </p:cNvSpPr>
          <p:nvPr>
            <p:ph type="body" idx="3"/>
          </p:nvPr>
        </p:nvSpPr>
        <p:spPr/>
        <p:txBody>
          <a:bodyPr/>
          <a:lstStyle/>
          <a:p>
            <a:endParaRPr lang="en-US"/>
          </a:p>
        </p:txBody>
      </p:sp>
      <p:sp>
        <p:nvSpPr>
          <p:cNvPr id="4" name="Slide Number Placeholder 3"/>
          <p:cNvSpPr>
            <a:spLocks noGrp="1" noEditPoints="1"/>
          </p:cNvSpPr>
          <p:nvPr>
            <p:ph type="sldNum" sz="quarter" idx="5"/>
          </p:nvPr>
        </p:nvSpPr>
        <p:spPr/>
        <p:txBody>
          <a:bodyPr/>
          <a:lstStyle/>
          <a:p>
            <a:fld id="{81F0E2B5-9F58-473F-8493-0450A098A50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2857500" y="514350"/>
            <a:ext cx="3429000" cy="2571750"/>
          </a:xfrm>
        </p:spPr>
        <p:txBody>
          <a:bodyPr/>
          <a:lstStyle/>
          <a:p>
            <a:endParaRPr/>
          </a:p>
        </p:txBody>
      </p:sp>
      <p:sp>
        <p:nvSpPr>
          <p:cNvPr id="3" name="Text Placeholder 2"/>
          <p:cNvSpPr>
            <a:spLocks noGrp="1" noEditPoints="1"/>
          </p:cNvSpPr>
          <p:nvPr>
            <p:ph type="body" idx="3"/>
          </p:nvPr>
        </p:nvSpPr>
        <p:spPr/>
        <p:txBody>
          <a:bodyPr/>
          <a:lstStyle/>
          <a:p>
            <a:endParaRPr lang="en-US"/>
          </a:p>
        </p:txBody>
      </p:sp>
      <p:sp>
        <p:nvSpPr>
          <p:cNvPr id="4" name="Slide Number Placeholder 3"/>
          <p:cNvSpPr>
            <a:spLocks noGrp="1" noEditPoints="1"/>
          </p:cNvSpPr>
          <p:nvPr>
            <p:ph type="sldNum" sz="quarter" idx="5"/>
          </p:nvPr>
        </p:nvSpPr>
        <p:spPr/>
        <p:txBody>
          <a:bodyPr/>
          <a:lstStyle/>
          <a:p>
            <a:fld id="{362D6E38-4904-445E-A83F-C74DFAC6D38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2857500" y="514350"/>
            <a:ext cx="3429000" cy="2571750"/>
          </a:xfrm>
        </p:spPr>
        <p:txBody>
          <a:bodyPr/>
          <a:lstStyle/>
          <a:p>
            <a:endParaRPr/>
          </a:p>
        </p:txBody>
      </p:sp>
      <p:sp>
        <p:nvSpPr>
          <p:cNvPr id="3" name="Text Placeholder 2"/>
          <p:cNvSpPr>
            <a:spLocks noGrp="1" noEditPoints="1"/>
          </p:cNvSpPr>
          <p:nvPr>
            <p:ph type="body" idx="3"/>
          </p:nvPr>
        </p:nvSpPr>
        <p:spPr/>
        <p:txBody>
          <a:bodyPr/>
          <a:lstStyle/>
          <a:p>
            <a:endParaRPr lang="en-US"/>
          </a:p>
        </p:txBody>
      </p:sp>
      <p:sp>
        <p:nvSpPr>
          <p:cNvPr id="4" name="Slide Number Placeholder 3"/>
          <p:cNvSpPr>
            <a:spLocks noGrp="1" noEditPoints="1"/>
          </p:cNvSpPr>
          <p:nvPr>
            <p:ph type="sldNum" sz="quarter" idx="5"/>
          </p:nvPr>
        </p:nvSpPr>
        <p:spPr/>
        <p:txBody>
          <a:bodyPr/>
          <a:lstStyle/>
          <a:p>
            <a:fld id="{11112FF5-B732-42F0-9F70-64182C6CE75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noEditPoints="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noEditPoints="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noEditPoints="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noEditPoints="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noEditPoints="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noEditPoints="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noEditPoints="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noEditPoints="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noEditPoints="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noEditPoints="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EditPoints="1" noChangeArrowheads="1"/>
          </p:cNvSpPr>
          <p:nvPr>
            <p:ph type="ctrTitle"/>
          </p:nvPr>
        </p:nvSpPr>
        <p:spPr>
          <a:xfrm>
            <a:off x="0" y="4800600"/>
            <a:ext cx="9144000" cy="609600"/>
          </a:xfrm>
          <a:prstGeom prst="rect">
            <a:avLst/>
          </a:prstGeom>
        </p:spPr>
        <p:txBody>
          <a:bodyPr/>
          <a:lstStyle>
            <a:lvl1pPr algn="ctr">
              <a:defRPr sz="4000"/>
            </a:lvl1pPr>
          </a:lstStyle>
          <a:p>
            <a:r>
              <a:rPr lang="en-US" smtClean="0"/>
              <a:t>Click to edit Master title style</a:t>
            </a:r>
            <a:endParaRPr lang="en-US"/>
          </a:p>
        </p:txBody>
      </p:sp>
      <p:sp>
        <p:nvSpPr>
          <p:cNvPr id="3075" name="Rectangle 3"/>
          <p:cNvSpPr>
            <a:spLocks noGrp="1" noEditPoints="1" noChangeArrowheads="1"/>
          </p:cNvSpPr>
          <p:nvPr>
            <p:ph type="subTitle" idx="1"/>
          </p:nvPr>
        </p:nvSpPr>
        <p:spPr>
          <a:xfrm>
            <a:off x="0" y="5334000"/>
            <a:ext cx="9144000" cy="304800"/>
          </a:xfrm>
          <a:prstGeom prst="rect">
            <a:avLst/>
          </a:prstGeom>
        </p:spPr>
        <p:txBody>
          <a:bodyPr/>
          <a:lstStyle>
            <a:lvl1pPr marL="0" indent="0" algn="ctr">
              <a:buFontTx/>
              <a:buNone/>
              <a:defRPr sz="2000"/>
            </a:lvl1pPr>
          </a:lstStyle>
          <a:p>
            <a:pPr lvl="0"/>
            <a:r>
              <a:rPr lang="en-US" smtClean="0"/>
              <a:t>Click to edit Master subtitle style</a:t>
            </a:r>
            <a:endParaRPr lang="en-US"/>
          </a:p>
        </p:txBody>
      </p:sp>
      <p:sp>
        <p:nvSpPr>
          <p:cNvPr id="3076" name="Rectangle 4"/>
          <p:cNvSpPr>
            <a:spLocks noGrp="1" noEditPoints="1" noChangeArrowheads="1"/>
          </p:cNvSpPr>
          <p:nvPr>
            <p:ph type="dt" sz="half" idx="2"/>
          </p:nvPr>
        </p:nvSpPr>
        <p:spPr>
          <a:xfrm>
            <a:off x="0" y="6705600"/>
            <a:ext cx="1905000" cy="152400"/>
          </a:xfrm>
          <a:prstGeom prst="rect">
            <a:avLst/>
          </a:prstGeom>
        </p:spPr>
        <p:txBody>
          <a:bodyPr/>
          <a:lstStyle/>
          <a:p>
            <a:endParaRPr lang="en-US"/>
          </a:p>
        </p:txBody>
      </p:sp>
      <p:sp>
        <p:nvSpPr>
          <p:cNvPr id="3077" name="Rectangle 5"/>
          <p:cNvSpPr>
            <a:spLocks noGrp="1" noEditPoints="1" noChangeArrowheads="1"/>
          </p:cNvSpPr>
          <p:nvPr>
            <p:ph type="ftr" sz="quarter" idx="3"/>
          </p:nvPr>
        </p:nvSpPr>
        <p:spPr>
          <a:xfrm>
            <a:off x="3124200" y="6705600"/>
            <a:ext cx="2895600" cy="152400"/>
          </a:xfrm>
          <a:prstGeom prst="rect">
            <a:avLst/>
          </a:prstGeom>
        </p:spPr>
        <p:txBody>
          <a:bodyPr/>
          <a:lstStyle/>
          <a:p>
            <a:endParaRPr lang="en-US"/>
          </a:p>
        </p:txBody>
      </p:sp>
      <p:sp>
        <p:nvSpPr>
          <p:cNvPr id="3078" name="Rectangle 6"/>
          <p:cNvSpPr>
            <a:spLocks noGrp="1" noEditPoints="1" noChangeArrowheads="1"/>
          </p:cNvSpPr>
          <p:nvPr>
            <p:ph type="sldNum" sz="quarter" idx="4"/>
          </p:nvPr>
        </p:nvSpPr>
        <p:spPr>
          <a:xfrm>
            <a:off x="7239000" y="6705600"/>
            <a:ext cx="1905000" cy="152400"/>
          </a:xfrm>
          <a:prstGeom prst="rect">
            <a:avLst/>
          </a:prstGeom>
        </p:spPr>
        <p:txBody>
          <a:bodyPr/>
          <a:lstStyle>
            <a:lvl1pPr>
              <a:defRPr>
                <a:solidFill>
                  <a:schemeClr val="bg1"/>
                </a:solidFill>
              </a:defRPr>
            </a:lvl1pPr>
          </a:lstStyle>
          <a:p>
            <a:fld id="{9A289418-901C-49B4-B407-7EEB3EDC1CF7}"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bg>
      <p:bgPr>
        <a:blipFill>
          <a:blip r:embed="rId2"/>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EditPoints="1" noChangeArrowheads="1"/>
          </p:cNvSpPr>
          <p:nvPr>
            <p:ph type="ctrTitle"/>
          </p:nvPr>
        </p:nvSpPr>
        <p:spPr>
          <a:xfrm>
            <a:off x="0" y="4267200"/>
            <a:ext cx="9144000" cy="552450"/>
          </a:xfrm>
        </p:spPr>
        <p:txBody>
          <a:bodyPr/>
          <a:lstStyle>
            <a:lvl1pPr algn="ctr">
              <a:defRPr sz="4000">
                <a:solidFill>
                  <a:schemeClr val="tx1"/>
                </a:solidFill>
              </a:defRPr>
            </a:lvl1pPr>
          </a:lstStyle>
          <a:p>
            <a:r>
              <a:rPr lang="en-US" smtClean="0"/>
              <a:t>Click to edit Master title style</a:t>
            </a:r>
            <a:endParaRPr lang="en-US"/>
          </a:p>
        </p:txBody>
      </p:sp>
      <p:sp>
        <p:nvSpPr>
          <p:cNvPr id="11267" name="Rectangle 3"/>
          <p:cNvSpPr>
            <a:spLocks noGrp="1" noEditPoints="1" noChangeArrowheads="1"/>
          </p:cNvSpPr>
          <p:nvPr>
            <p:ph type="subTitle" idx="1"/>
          </p:nvPr>
        </p:nvSpPr>
        <p:spPr>
          <a:xfrm>
            <a:off x="0" y="4724400"/>
            <a:ext cx="9144000" cy="381000"/>
          </a:xfrm>
        </p:spPr>
        <p:txBody>
          <a:bodyPr/>
          <a:lstStyle>
            <a:lvl1pPr marL="0" indent="0" algn="ctr"/>
          </a:lstStyle>
          <a:p>
            <a:pPr lvl="0"/>
            <a:r>
              <a:rPr lang="en-US" smtClean="0"/>
              <a:t>Click to edit Master subtitle style</a:t>
            </a:r>
            <a:endParaRPr lang="en-US"/>
          </a:p>
        </p:txBody>
      </p:sp>
      <p:sp>
        <p:nvSpPr>
          <p:cNvPr id="11268" name="Rectangle 4"/>
          <p:cNvSpPr>
            <a:spLocks noGrp="1" noEditPoints="1" noChangeArrowheads="1"/>
          </p:cNvSpPr>
          <p:nvPr>
            <p:ph type="dt" sz="half" idx="2"/>
          </p:nvPr>
        </p:nvSpPr>
        <p:spPr>
          <a:xfrm>
            <a:off x="0" y="6689725"/>
            <a:ext cx="2133600" cy="168275"/>
          </a:xfrm>
        </p:spPr>
        <p:txBody>
          <a:bodyPr/>
          <a:lstStyle>
            <a:lvl1pPr>
              <a:defRPr b="0">
                <a:latin typeface="Arial Black" pitchFamily="34" charset="0"/>
              </a:defRPr>
            </a:lvl1pPr>
          </a:lstStyle>
          <a:p>
            <a:endParaRPr lang="en-US"/>
          </a:p>
        </p:txBody>
      </p:sp>
      <p:sp>
        <p:nvSpPr>
          <p:cNvPr id="11269" name="Rectangle 5"/>
          <p:cNvSpPr>
            <a:spLocks noGrp="1" noEditPoints="1" noChangeArrowheads="1"/>
          </p:cNvSpPr>
          <p:nvPr>
            <p:ph type="ftr" sz="quarter" idx="3"/>
          </p:nvPr>
        </p:nvSpPr>
        <p:spPr/>
        <p:txBody>
          <a:bodyPr/>
          <a:lstStyle>
            <a:lvl1pPr>
              <a:defRPr b="0">
                <a:latin typeface="Arial Black" pitchFamily="34" charset="0"/>
              </a:defRPr>
            </a:lvl1pPr>
          </a:lstStyle>
          <a:p>
            <a:endParaRPr lang="en-US"/>
          </a:p>
        </p:txBody>
      </p:sp>
      <p:sp>
        <p:nvSpPr>
          <p:cNvPr id="11270" name="Rectangle 6"/>
          <p:cNvSpPr>
            <a:spLocks noGrp="1" noEditPoints="1" noChangeArrowheads="1"/>
          </p:cNvSpPr>
          <p:nvPr>
            <p:ph type="sldNum" sz="quarter" idx="4"/>
          </p:nvPr>
        </p:nvSpPr>
        <p:spPr>
          <a:xfrm>
            <a:off x="7010400" y="6689725"/>
            <a:ext cx="2133600" cy="168275"/>
          </a:xfrm>
        </p:spPr>
        <p:txBody>
          <a:bodyPr/>
          <a:lstStyle>
            <a:lvl1pPr>
              <a:defRPr b="0">
                <a:latin typeface="Arial Black" pitchFamily="34" charset="0"/>
              </a:defRPr>
            </a:lvl1pPr>
          </a:lstStyle>
          <a:p>
            <a:fld id="{47790E9F-40C1-46A6-BDB9-4D8A3D8567DF}" type="slidenum">
              <a:rPr lang="en-US" smtClean="0"/>
              <a:pPr/>
              <a:t>‹#›</a:t>
            </a:fld>
            <a:endParaRPr lang="en-US"/>
          </a:p>
        </p:txBody>
      </p:sp>
    </p:spTree>
  </p:cSld>
  <p:clrMapOvr>
    <a:masterClrMapping/>
  </p:clrMapOvr>
  <p:transition spd="med">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smtClean="0"/>
              <a:t>Click to edit Master title style</a:t>
            </a:r>
            <a:endParaRPr lang="en-US"/>
          </a:p>
        </p:txBody>
      </p:sp>
      <p:sp>
        <p:nvSpPr>
          <p:cNvPr id="3" name="Content Placeholder 2"/>
          <p:cNvSpPr>
            <a:spLocks noGrp="1" noEditPoints="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noEditPoints="1"/>
          </p:cNvSpPr>
          <p:nvPr>
            <p:ph type="dt" sz="half" idx="10"/>
          </p:nvPr>
        </p:nvSpPr>
        <p:spPr/>
        <p:txBody>
          <a:bodyPr/>
          <a:lstStyle/>
          <a:p>
            <a:endParaRPr lang="en-US"/>
          </a:p>
        </p:txBody>
      </p:sp>
      <p:sp>
        <p:nvSpPr>
          <p:cNvPr id="5" name="Footer Placeholder 4"/>
          <p:cNvSpPr>
            <a:spLocks noGrp="1" noEditPoints="1"/>
          </p:cNvSpPr>
          <p:nvPr>
            <p:ph type="ftr" sz="quarter" idx="11"/>
          </p:nvPr>
        </p:nvSpPr>
        <p:spPr/>
        <p:txBody>
          <a:bodyPr/>
          <a:lstStyle/>
          <a:p>
            <a:endParaRPr lang="en-US"/>
          </a:p>
        </p:txBody>
      </p:sp>
      <p:sp>
        <p:nvSpPr>
          <p:cNvPr id="6" name="Slide Number Placeholder 5"/>
          <p:cNvSpPr>
            <a:spLocks noGrp="1" noEditPoints="1"/>
          </p:cNvSpPr>
          <p:nvPr>
            <p:ph type="sldNum" sz="quarter" idx="12"/>
          </p:nvPr>
        </p:nvSpPr>
        <p:spPr/>
        <p:txBody>
          <a:bodyPr/>
          <a:lstStyle/>
          <a:p>
            <a:fld id="{18226DAB-87CB-453C-BA7A-76E7E6AB5FFD}" type="slidenum">
              <a:rPr lang="en-US" smtClean="0"/>
              <a:pPr/>
              <a:t>‹#›</a:t>
            </a:fld>
            <a:endParaRPr lang="en-US"/>
          </a:p>
        </p:txBody>
      </p:sp>
    </p:spTree>
  </p:cSld>
  <p:clrMapOvr>
    <a:masterClrMapping/>
  </p:clrMapOvr>
  <p:transition spd="med">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noEditPoints="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noEditPoints="1"/>
          </p:cNvSpPr>
          <p:nvPr>
            <p:ph type="dt" sz="half" idx="10"/>
          </p:nvPr>
        </p:nvSpPr>
        <p:spPr/>
        <p:txBody>
          <a:bodyPr/>
          <a:lstStyle/>
          <a:p>
            <a:endParaRPr lang="en-US"/>
          </a:p>
        </p:txBody>
      </p:sp>
      <p:sp>
        <p:nvSpPr>
          <p:cNvPr id="5" name="Footer Placeholder 4"/>
          <p:cNvSpPr>
            <a:spLocks noGrp="1" noEditPoints="1"/>
          </p:cNvSpPr>
          <p:nvPr>
            <p:ph type="ftr" sz="quarter" idx="11"/>
          </p:nvPr>
        </p:nvSpPr>
        <p:spPr/>
        <p:txBody>
          <a:bodyPr/>
          <a:lstStyle/>
          <a:p>
            <a:endParaRPr lang="en-US"/>
          </a:p>
        </p:txBody>
      </p:sp>
      <p:sp>
        <p:nvSpPr>
          <p:cNvPr id="6" name="Slide Number Placeholder 5"/>
          <p:cNvSpPr>
            <a:spLocks noGrp="1" noEditPoints="1"/>
          </p:cNvSpPr>
          <p:nvPr>
            <p:ph type="sldNum" sz="quarter" idx="12"/>
          </p:nvPr>
        </p:nvSpPr>
        <p:spPr/>
        <p:txBody>
          <a:bodyPr/>
          <a:lstStyle/>
          <a:p>
            <a:fld id="{5D7AD9E0-B67B-45FC-9FD4-2F365DB59845}" type="slidenum">
              <a:rPr lang="en-US" smtClean="0"/>
              <a:pPr/>
              <a:t>‹#›</a:t>
            </a:fld>
            <a:endParaRPr lang="en-US"/>
          </a:p>
        </p:txBody>
      </p:sp>
    </p:spTree>
  </p:cSld>
  <p:clrMapOvr>
    <a:masterClrMapping/>
  </p:clrMapOvr>
  <p:transition spd="med">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smtClean="0"/>
              <a:t>Click to edit Master title style</a:t>
            </a:r>
            <a:endParaRPr lang="en-US"/>
          </a:p>
        </p:txBody>
      </p:sp>
      <p:sp>
        <p:nvSpPr>
          <p:cNvPr id="3" name="Content Placeholder 2"/>
          <p:cNvSpPr>
            <a:spLocks noGrp="1" noEditPoints="1"/>
          </p:cNvSpPr>
          <p:nvPr>
            <p:ph sz="half" idx="1"/>
          </p:nvPr>
        </p:nvSpPr>
        <p:spPr>
          <a:xfrm>
            <a:off x="0" y="762000"/>
            <a:ext cx="44958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noEditPoints="1"/>
          </p:cNvSpPr>
          <p:nvPr>
            <p:ph sz="half" idx="2"/>
          </p:nvPr>
        </p:nvSpPr>
        <p:spPr>
          <a:xfrm>
            <a:off x="4648200" y="762000"/>
            <a:ext cx="44958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EditPoints="1"/>
          </p:cNvSpPr>
          <p:nvPr>
            <p:ph type="dt" sz="half" idx="10"/>
          </p:nvPr>
        </p:nvSpPr>
        <p:spPr/>
        <p:txBody>
          <a:bodyPr/>
          <a:lstStyle/>
          <a:p>
            <a:endParaRPr lang="en-US"/>
          </a:p>
        </p:txBody>
      </p:sp>
      <p:sp>
        <p:nvSpPr>
          <p:cNvPr id="6" name="Footer Placeholder 5"/>
          <p:cNvSpPr>
            <a:spLocks noGrp="1" noEditPoints="1"/>
          </p:cNvSpPr>
          <p:nvPr>
            <p:ph type="ftr" sz="quarter" idx="11"/>
          </p:nvPr>
        </p:nvSpPr>
        <p:spPr/>
        <p:txBody>
          <a:bodyPr/>
          <a:lstStyle/>
          <a:p>
            <a:endParaRPr lang="en-US"/>
          </a:p>
        </p:txBody>
      </p:sp>
      <p:sp>
        <p:nvSpPr>
          <p:cNvPr id="7" name="Slide Number Placeholder 6"/>
          <p:cNvSpPr>
            <a:spLocks noGrp="1" noEditPoints="1"/>
          </p:cNvSpPr>
          <p:nvPr>
            <p:ph type="sldNum" sz="quarter" idx="12"/>
          </p:nvPr>
        </p:nvSpPr>
        <p:spPr/>
        <p:txBody>
          <a:bodyPr/>
          <a:lstStyle/>
          <a:p>
            <a:fld id="{E6F39E2F-AF0C-4027-ADD0-AF0EB5349AC3}" type="slidenum">
              <a:rPr lang="en-US" smtClean="0"/>
              <a:pPr/>
              <a:t>‹#›</a:t>
            </a:fld>
            <a:endParaRPr lang="en-US"/>
          </a:p>
        </p:txBody>
      </p:sp>
    </p:spTree>
  </p:cSld>
  <p:clrMapOvr>
    <a:masterClrMapping/>
  </p:clrMapOvr>
  <p:transition spd="med">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noEditPoints="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noEditPoints="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noEditPoints="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noEditPoints="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noEditPoints="1"/>
          </p:cNvSpPr>
          <p:nvPr>
            <p:ph type="dt" sz="half" idx="10"/>
          </p:nvPr>
        </p:nvSpPr>
        <p:spPr/>
        <p:txBody>
          <a:bodyPr/>
          <a:lstStyle/>
          <a:p>
            <a:endParaRPr lang="en-US"/>
          </a:p>
        </p:txBody>
      </p:sp>
      <p:sp>
        <p:nvSpPr>
          <p:cNvPr id="8" name="Footer Placeholder 7"/>
          <p:cNvSpPr>
            <a:spLocks noGrp="1" noEditPoints="1"/>
          </p:cNvSpPr>
          <p:nvPr>
            <p:ph type="ftr" sz="quarter" idx="11"/>
          </p:nvPr>
        </p:nvSpPr>
        <p:spPr/>
        <p:txBody>
          <a:bodyPr/>
          <a:lstStyle/>
          <a:p>
            <a:endParaRPr lang="en-US"/>
          </a:p>
        </p:txBody>
      </p:sp>
      <p:sp>
        <p:nvSpPr>
          <p:cNvPr id="9" name="Slide Number Placeholder 8"/>
          <p:cNvSpPr>
            <a:spLocks noGrp="1" noEditPoints="1"/>
          </p:cNvSpPr>
          <p:nvPr>
            <p:ph type="sldNum" sz="quarter" idx="12"/>
          </p:nvPr>
        </p:nvSpPr>
        <p:spPr/>
        <p:txBody>
          <a:bodyPr/>
          <a:lstStyle/>
          <a:p>
            <a:fld id="{12CEC2A2-4FFA-455A-975B-D03FDE87DE1C}" type="slidenum">
              <a:rPr lang="en-US" smtClean="0"/>
              <a:pPr/>
              <a:t>‹#›</a:t>
            </a:fld>
            <a:endParaRPr lang="en-US"/>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noEditPoints="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thruBlk="1"/>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smtClean="0"/>
              <a:t>Click to edit Master title style</a:t>
            </a:r>
            <a:endParaRPr lang="en-US"/>
          </a:p>
        </p:txBody>
      </p:sp>
      <p:sp>
        <p:nvSpPr>
          <p:cNvPr id="3" name="Date Placeholder 2"/>
          <p:cNvSpPr>
            <a:spLocks noGrp="1" noEditPoints="1"/>
          </p:cNvSpPr>
          <p:nvPr>
            <p:ph type="dt" sz="half" idx="10"/>
          </p:nvPr>
        </p:nvSpPr>
        <p:spPr/>
        <p:txBody>
          <a:bodyPr/>
          <a:lstStyle/>
          <a:p>
            <a:endParaRPr lang="en-US"/>
          </a:p>
        </p:txBody>
      </p:sp>
      <p:sp>
        <p:nvSpPr>
          <p:cNvPr id="4" name="Footer Placeholder 3"/>
          <p:cNvSpPr>
            <a:spLocks noGrp="1" noEditPoints="1"/>
          </p:cNvSpPr>
          <p:nvPr>
            <p:ph type="ftr" sz="quarter" idx="11"/>
          </p:nvPr>
        </p:nvSpPr>
        <p:spPr/>
        <p:txBody>
          <a:bodyPr/>
          <a:lstStyle/>
          <a:p>
            <a:endParaRPr lang="en-US"/>
          </a:p>
        </p:txBody>
      </p:sp>
      <p:sp>
        <p:nvSpPr>
          <p:cNvPr id="5" name="Slide Number Placeholder 4"/>
          <p:cNvSpPr>
            <a:spLocks noGrp="1" noEditPoints="1"/>
          </p:cNvSpPr>
          <p:nvPr>
            <p:ph type="sldNum" sz="quarter" idx="12"/>
          </p:nvPr>
        </p:nvSpPr>
        <p:spPr/>
        <p:txBody>
          <a:bodyPr/>
          <a:lstStyle/>
          <a:p>
            <a:fld id="{B514E3BA-B687-46BE-BFDF-52CC30D465CF}" type="slidenum">
              <a:rPr lang="en-US" smtClean="0"/>
              <a:pPr/>
              <a:t>‹#›</a:t>
            </a:fld>
            <a:endParaRPr lang="en-US"/>
          </a:p>
        </p:txBody>
      </p:sp>
    </p:spTree>
  </p:cSld>
  <p:clrMapOvr>
    <a:masterClrMapping/>
  </p:clrMapOvr>
  <p:transition spd="med">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noEditPoints="1"/>
          </p:cNvSpPr>
          <p:nvPr>
            <p:ph type="dt" sz="half" idx="10"/>
          </p:nvPr>
        </p:nvSpPr>
        <p:spPr/>
        <p:txBody>
          <a:bodyPr/>
          <a:lstStyle/>
          <a:p>
            <a:endParaRPr lang="en-US"/>
          </a:p>
        </p:txBody>
      </p:sp>
      <p:sp>
        <p:nvSpPr>
          <p:cNvPr id="3" name="Footer Placeholder 2"/>
          <p:cNvSpPr>
            <a:spLocks noGrp="1" noEditPoints="1"/>
          </p:cNvSpPr>
          <p:nvPr>
            <p:ph type="ftr" sz="quarter" idx="11"/>
          </p:nvPr>
        </p:nvSpPr>
        <p:spPr/>
        <p:txBody>
          <a:bodyPr/>
          <a:lstStyle/>
          <a:p>
            <a:endParaRPr lang="en-US"/>
          </a:p>
        </p:txBody>
      </p:sp>
      <p:sp>
        <p:nvSpPr>
          <p:cNvPr id="4" name="Slide Number Placeholder 3"/>
          <p:cNvSpPr>
            <a:spLocks noGrp="1" noEditPoints="1"/>
          </p:cNvSpPr>
          <p:nvPr>
            <p:ph type="sldNum" sz="quarter" idx="12"/>
          </p:nvPr>
        </p:nvSpPr>
        <p:spPr/>
        <p:txBody>
          <a:bodyPr/>
          <a:lstStyle/>
          <a:p>
            <a:fld id="{7A2D7CD2-5329-4A38-BFCF-A24945E56DCD}" type="slidenum">
              <a:rPr lang="en-US" smtClean="0"/>
              <a:pPr/>
              <a:t>‹#›</a:t>
            </a:fld>
            <a:endParaRPr lang="en-US"/>
          </a:p>
        </p:txBody>
      </p:sp>
    </p:spTree>
  </p:cSld>
  <p:clrMapOvr>
    <a:masterClrMapping/>
  </p:clrMapOvr>
  <p:transition spd="med">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noEditPoints="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noEditPoints="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EditPoints="1"/>
          </p:cNvSpPr>
          <p:nvPr>
            <p:ph type="dt" sz="half" idx="10"/>
          </p:nvPr>
        </p:nvSpPr>
        <p:spPr/>
        <p:txBody>
          <a:bodyPr/>
          <a:lstStyle/>
          <a:p>
            <a:endParaRPr lang="en-US"/>
          </a:p>
        </p:txBody>
      </p:sp>
      <p:sp>
        <p:nvSpPr>
          <p:cNvPr id="6" name="Footer Placeholder 5"/>
          <p:cNvSpPr>
            <a:spLocks noGrp="1" noEditPoints="1"/>
          </p:cNvSpPr>
          <p:nvPr>
            <p:ph type="ftr" sz="quarter" idx="11"/>
          </p:nvPr>
        </p:nvSpPr>
        <p:spPr/>
        <p:txBody>
          <a:bodyPr/>
          <a:lstStyle/>
          <a:p>
            <a:endParaRPr lang="en-US"/>
          </a:p>
        </p:txBody>
      </p:sp>
      <p:sp>
        <p:nvSpPr>
          <p:cNvPr id="7" name="Slide Number Placeholder 6"/>
          <p:cNvSpPr>
            <a:spLocks noGrp="1" noEditPoints="1"/>
          </p:cNvSpPr>
          <p:nvPr>
            <p:ph type="sldNum" sz="quarter" idx="12"/>
          </p:nvPr>
        </p:nvSpPr>
        <p:spPr/>
        <p:txBody>
          <a:bodyPr/>
          <a:lstStyle/>
          <a:p>
            <a:fld id="{84A30A6F-DFF0-40C0-AD3B-BC8E53BCC65E}" type="slidenum">
              <a:rPr lang="en-US" smtClean="0"/>
              <a:pPr/>
              <a:t>‹#›</a:t>
            </a:fld>
            <a:endParaRPr lang="en-US"/>
          </a:p>
        </p:txBody>
      </p:sp>
    </p:spTree>
  </p:cSld>
  <p:clrMapOvr>
    <a:masterClrMapping/>
  </p:clrMapOvr>
  <p:transition spd="med">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noEditPoints="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smtClean="0"/>
              <a:t>Click icon to add picture</a:t>
            </a:r>
            <a:endParaRPr lang="en-US"/>
          </a:p>
        </p:txBody>
      </p:sp>
      <p:sp>
        <p:nvSpPr>
          <p:cNvPr id="4" name="Text Placeholder 3"/>
          <p:cNvSpPr>
            <a:spLocks noGrp="1" noEditPoints="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EditPoints="1"/>
          </p:cNvSpPr>
          <p:nvPr>
            <p:ph type="dt" sz="half" idx="10"/>
          </p:nvPr>
        </p:nvSpPr>
        <p:spPr/>
        <p:txBody>
          <a:bodyPr/>
          <a:lstStyle/>
          <a:p>
            <a:endParaRPr lang="en-US"/>
          </a:p>
        </p:txBody>
      </p:sp>
      <p:sp>
        <p:nvSpPr>
          <p:cNvPr id="6" name="Footer Placeholder 5"/>
          <p:cNvSpPr>
            <a:spLocks noGrp="1" noEditPoints="1"/>
          </p:cNvSpPr>
          <p:nvPr>
            <p:ph type="ftr" sz="quarter" idx="11"/>
          </p:nvPr>
        </p:nvSpPr>
        <p:spPr/>
        <p:txBody>
          <a:bodyPr/>
          <a:lstStyle/>
          <a:p>
            <a:endParaRPr lang="en-US"/>
          </a:p>
        </p:txBody>
      </p:sp>
      <p:sp>
        <p:nvSpPr>
          <p:cNvPr id="7" name="Slide Number Placeholder 6"/>
          <p:cNvSpPr>
            <a:spLocks noGrp="1" noEditPoints="1"/>
          </p:cNvSpPr>
          <p:nvPr>
            <p:ph type="sldNum" sz="quarter" idx="12"/>
          </p:nvPr>
        </p:nvSpPr>
        <p:spPr/>
        <p:txBody>
          <a:bodyPr/>
          <a:lstStyle/>
          <a:p>
            <a:fld id="{927E212C-7864-4A32-BC36-B9834EA19475}" type="slidenum">
              <a:rPr lang="en-US" smtClean="0"/>
              <a:pPr/>
              <a:t>‹#›</a:t>
            </a:fld>
            <a:endParaRPr lang="en-US"/>
          </a:p>
        </p:txBody>
      </p:sp>
    </p:spTree>
  </p:cSld>
  <p:clrMapOvr>
    <a:masterClrMapping/>
  </p:clrMapOvr>
  <p:transition spd="med">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smtClean="0"/>
              <a:t>Click to edit Master title style</a:t>
            </a:r>
            <a:endParaRPr lang="en-US"/>
          </a:p>
        </p:txBody>
      </p:sp>
      <p:sp>
        <p:nvSpPr>
          <p:cNvPr id="3" name="Vertical Text Placeholder 2"/>
          <p:cNvSpPr>
            <a:spLocks noGrp="1" noEditPoints="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noEditPoints="1"/>
          </p:cNvSpPr>
          <p:nvPr>
            <p:ph type="dt" sz="half" idx="10"/>
          </p:nvPr>
        </p:nvSpPr>
        <p:spPr/>
        <p:txBody>
          <a:bodyPr/>
          <a:lstStyle/>
          <a:p>
            <a:endParaRPr lang="en-US"/>
          </a:p>
        </p:txBody>
      </p:sp>
      <p:sp>
        <p:nvSpPr>
          <p:cNvPr id="5" name="Footer Placeholder 4"/>
          <p:cNvSpPr>
            <a:spLocks noGrp="1" noEditPoints="1"/>
          </p:cNvSpPr>
          <p:nvPr>
            <p:ph type="ftr" sz="quarter" idx="11"/>
          </p:nvPr>
        </p:nvSpPr>
        <p:spPr/>
        <p:txBody>
          <a:bodyPr/>
          <a:lstStyle/>
          <a:p>
            <a:endParaRPr lang="en-US"/>
          </a:p>
        </p:txBody>
      </p:sp>
      <p:sp>
        <p:nvSpPr>
          <p:cNvPr id="6" name="Slide Number Placeholder 5"/>
          <p:cNvSpPr>
            <a:spLocks noGrp="1" noEditPoints="1"/>
          </p:cNvSpPr>
          <p:nvPr>
            <p:ph type="sldNum" sz="quarter" idx="12"/>
          </p:nvPr>
        </p:nvSpPr>
        <p:spPr/>
        <p:txBody>
          <a:bodyPr/>
          <a:lstStyle/>
          <a:p>
            <a:fld id="{5EEA9F60-429D-4AE2-8710-D9C398236B8A}" type="slidenum">
              <a:rPr lang="en-US" smtClean="0"/>
              <a:pPr/>
              <a:t>‹#›</a:t>
            </a:fld>
            <a:endParaRPr lang="en-US"/>
          </a:p>
        </p:txBody>
      </p:sp>
    </p:spTree>
  </p:cSld>
  <p:clrMapOvr>
    <a:masterClrMapping/>
  </p:clrMapOvr>
  <p:transition spd="med">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noEditPoints="1"/>
          </p:cNvSpPr>
          <p:nvPr>
            <p:ph type="title" orient="vert"/>
          </p:nvPr>
        </p:nvSpPr>
        <p:spPr>
          <a:xfrm>
            <a:off x="6858000" y="0"/>
            <a:ext cx="2286000" cy="6477000"/>
          </a:xfrm>
        </p:spPr>
        <p:txBody>
          <a:bodyPr vert="eaVert"/>
          <a:lstStyle/>
          <a:p>
            <a:r>
              <a:rPr lang="en-US" smtClean="0"/>
              <a:t>Click to edit Master title style</a:t>
            </a:r>
            <a:endParaRPr lang="en-US"/>
          </a:p>
        </p:txBody>
      </p:sp>
      <p:sp>
        <p:nvSpPr>
          <p:cNvPr id="3" name="Vertical Text Placeholder 2"/>
          <p:cNvSpPr>
            <a:spLocks noGrp="1" noEditPoints="1"/>
          </p:cNvSpPr>
          <p:nvPr>
            <p:ph type="body" orient="vert" idx="1"/>
          </p:nvPr>
        </p:nvSpPr>
        <p:spPr>
          <a:xfrm>
            <a:off x="0" y="0"/>
            <a:ext cx="67056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noEditPoints="1"/>
          </p:cNvSpPr>
          <p:nvPr>
            <p:ph type="dt" sz="half" idx="10"/>
          </p:nvPr>
        </p:nvSpPr>
        <p:spPr/>
        <p:txBody>
          <a:bodyPr/>
          <a:lstStyle/>
          <a:p>
            <a:endParaRPr lang="en-US"/>
          </a:p>
        </p:txBody>
      </p:sp>
      <p:sp>
        <p:nvSpPr>
          <p:cNvPr id="5" name="Footer Placeholder 4"/>
          <p:cNvSpPr>
            <a:spLocks noGrp="1" noEditPoints="1"/>
          </p:cNvSpPr>
          <p:nvPr>
            <p:ph type="ftr" sz="quarter" idx="11"/>
          </p:nvPr>
        </p:nvSpPr>
        <p:spPr/>
        <p:txBody>
          <a:bodyPr/>
          <a:lstStyle/>
          <a:p>
            <a:endParaRPr lang="en-US"/>
          </a:p>
        </p:txBody>
      </p:sp>
      <p:sp>
        <p:nvSpPr>
          <p:cNvPr id="6" name="Slide Number Placeholder 5"/>
          <p:cNvSpPr>
            <a:spLocks noGrp="1" noEditPoints="1"/>
          </p:cNvSpPr>
          <p:nvPr>
            <p:ph type="sldNum" sz="quarter" idx="12"/>
          </p:nvPr>
        </p:nvSpPr>
        <p:spPr/>
        <p:txBody>
          <a:bodyPr/>
          <a:lstStyle/>
          <a:p>
            <a:fld id="{07A921FA-CB34-4AA0-ABE0-08F19B004B7D}" type="slidenum">
              <a:rPr lang="en-US" smtClean="0"/>
              <a:pPr/>
              <a:t>‹#›</a:t>
            </a:fld>
            <a:endParaRPr lang="en-US"/>
          </a:p>
        </p:txBody>
      </p:sp>
    </p:spTree>
  </p:cSld>
  <p:clrMapOvr>
    <a:masterClrMapping/>
  </p:clrMapOvr>
  <p:transition spd="med">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0" y="0"/>
            <a:ext cx="9144000" cy="762000"/>
          </a:xfrm>
        </p:spPr>
        <p:txBody>
          <a:bodyPr/>
          <a:lstStyle/>
          <a:p>
            <a:r>
              <a:rPr lang="en-US" smtClean="0"/>
              <a:t>Click to edit Master title style</a:t>
            </a:r>
            <a:endParaRPr lang="en-US"/>
          </a:p>
        </p:txBody>
      </p:sp>
      <p:sp>
        <p:nvSpPr>
          <p:cNvPr id="3" name="Text Placeholder 2"/>
          <p:cNvSpPr>
            <a:spLocks noGrp="1" noEditPoints="1"/>
          </p:cNvSpPr>
          <p:nvPr>
            <p:ph type="body" sz="half" idx="1"/>
          </p:nvPr>
        </p:nvSpPr>
        <p:spPr>
          <a:xfrm>
            <a:off x="0" y="762000"/>
            <a:ext cx="44958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noEditPoints="1"/>
          </p:cNvSpPr>
          <p:nvPr>
            <p:ph sz="half" idx="2"/>
          </p:nvPr>
        </p:nvSpPr>
        <p:spPr>
          <a:xfrm>
            <a:off x="4648200" y="762000"/>
            <a:ext cx="44958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EditPoints="1"/>
          </p:cNvSpPr>
          <p:nvPr>
            <p:ph type="dt" sz="half" idx="10"/>
          </p:nvPr>
        </p:nvSpPr>
        <p:spPr>
          <a:xfrm>
            <a:off x="0" y="6661150"/>
            <a:ext cx="2133600" cy="196850"/>
          </a:xfrm>
        </p:spPr>
        <p:txBody>
          <a:bodyPr/>
          <a:lstStyle/>
          <a:p>
            <a:endParaRPr lang="en-US"/>
          </a:p>
        </p:txBody>
      </p:sp>
      <p:sp>
        <p:nvSpPr>
          <p:cNvPr id="6" name="Footer Placeholder 5"/>
          <p:cNvSpPr>
            <a:spLocks noGrp="1" noEditPoints="1"/>
          </p:cNvSpPr>
          <p:nvPr>
            <p:ph type="ftr" sz="quarter" idx="11"/>
          </p:nvPr>
        </p:nvSpPr>
        <p:spPr>
          <a:xfrm>
            <a:off x="3124200" y="6689725"/>
            <a:ext cx="2895600" cy="168275"/>
          </a:xfrm>
        </p:spPr>
        <p:txBody>
          <a:bodyPr/>
          <a:lstStyle/>
          <a:p>
            <a:endParaRPr lang="en-US"/>
          </a:p>
        </p:txBody>
      </p:sp>
      <p:sp>
        <p:nvSpPr>
          <p:cNvPr id="7" name="Slide Number Placeholder 6"/>
          <p:cNvSpPr>
            <a:spLocks noGrp="1" noEditPoints="1"/>
          </p:cNvSpPr>
          <p:nvPr>
            <p:ph type="sldNum" sz="quarter" idx="12"/>
          </p:nvPr>
        </p:nvSpPr>
        <p:spPr>
          <a:xfrm>
            <a:off x="7010400" y="6689725"/>
            <a:ext cx="2133600" cy="136525"/>
          </a:xfrm>
        </p:spPr>
        <p:txBody>
          <a:bodyPr/>
          <a:lstStyle/>
          <a:p>
            <a:fld id="{B9802466-5C03-4EA4-B39E-C79BCC844BE4}" type="slidenum">
              <a:rPr lang="en-US" smtClean="0"/>
              <a:pPr/>
              <a:t>‹#›</a:t>
            </a:fld>
            <a:endParaRPr lang="en-US"/>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noEditPoints="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noEditPoints="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noEditPoints="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noEditPoints="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noEditPoints="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noEditPoints="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noEditPoints="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spd="med">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noEditPoints="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noEditPoints="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noEditPoints="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smtClean="0"/>
              <a:t>Click icon to add picture</a:t>
            </a:r>
            <a:endParaRPr lang="en-US"/>
          </a:p>
        </p:txBody>
      </p:sp>
      <p:sp>
        <p:nvSpPr>
          <p:cNvPr id="4" name="Text Placeholder 3"/>
          <p:cNvSpPr>
            <a:spLocks noGrp="1" noEditPoints="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6"/>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EditPoints="1" noChangeArrowheads="1"/>
          </p:cNvSpPr>
          <p:nvPr>
            <p:ph type="title"/>
          </p:nvPr>
        </p:nvSpPr>
        <p:spPr bwMode="auto">
          <a:xfrm>
            <a:off x="0" y="0"/>
            <a:ext cx="9144000" cy="762000"/>
          </a:xfrm>
          <a:prstGeom prst="rect">
            <a:avLst/>
          </a:prstGeom>
          <a:noFill/>
          <a:ln w="9525">
            <a:noFill/>
            <a:miter lim="800000"/>
          </a:ln>
          <a:effectLst/>
        </p:spPr>
        <p:txBody>
          <a:bodyPr vert="horz" wrap="square" lIns="91440" tIns="45720" rIns="91440" bIns="45720" anchor="ctr">
            <a:prstTxWarp prst="textNoShape">
              <a:avLst/>
            </a:prstTxWarp>
          </a:bodyPr>
          <a:lstStyle/>
          <a:p>
            <a:r>
              <a:rPr lang="en-US" smtClean="0"/>
              <a:t>Click to edit Master title style</a:t>
            </a:r>
          </a:p>
        </p:txBody>
      </p:sp>
      <p:sp>
        <p:nvSpPr>
          <p:cNvPr id="1027" name="Rectangle 3"/>
          <p:cNvSpPr>
            <a:spLocks noGrp="1" noEditPoints="1" noChangeArrowheads="1"/>
          </p:cNvSpPr>
          <p:nvPr>
            <p:ph type="body" idx="1"/>
          </p:nvPr>
        </p:nvSpPr>
        <p:spPr bwMode="auto">
          <a:xfrm>
            <a:off x="0" y="762000"/>
            <a:ext cx="9144000" cy="5715000"/>
          </a:xfrm>
          <a:prstGeom prst="rect">
            <a:avLst/>
          </a:prstGeom>
          <a:noFill/>
          <a:ln w="9525">
            <a:noFill/>
            <a:miter lim="800000"/>
          </a:ln>
          <a:effectLst/>
        </p:spPr>
        <p:txBody>
          <a:bodyPr vert="horz" wrap="square" lIns="91440" tIns="45720" rIns="91440" bIns="45720" anchor="t">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EditPoints="1" noChangeArrowheads="1"/>
          </p:cNvSpPr>
          <p:nvPr>
            <p:ph type="dt" sz="half" idx="2"/>
          </p:nvPr>
        </p:nvSpPr>
        <p:spPr bwMode="auto">
          <a:xfrm>
            <a:off x="0" y="6661150"/>
            <a:ext cx="2133600" cy="196850"/>
          </a:xfrm>
          <a:prstGeom prst="rect">
            <a:avLst/>
          </a:prstGeom>
          <a:noFill/>
          <a:ln w="9525">
            <a:noFill/>
            <a:miter lim="800000"/>
          </a:ln>
          <a:effectLst/>
        </p:spPr>
        <p:txBody>
          <a:bodyPr vert="horz" wrap="square" lIns="91440" tIns="45720" rIns="91440" bIns="45720" anchor="t">
            <a:prstTxWarp prst="textNoShape">
              <a:avLst/>
            </a:prstTxWarp>
          </a:bodyPr>
          <a:lstStyle>
            <a:lvl1pPr>
              <a:defRPr sz="1000" b="1">
                <a:latin typeface="+mn-lt"/>
              </a:defRPr>
            </a:lvl1pPr>
          </a:lstStyle>
          <a:p>
            <a:endParaRPr lang="en-US"/>
          </a:p>
        </p:txBody>
      </p:sp>
      <p:sp>
        <p:nvSpPr>
          <p:cNvPr id="1029" name="Rectangle 5"/>
          <p:cNvSpPr>
            <a:spLocks noGrp="1" noEditPoints="1" noChangeArrowheads="1"/>
          </p:cNvSpPr>
          <p:nvPr>
            <p:ph type="ftr" sz="quarter" idx="3"/>
          </p:nvPr>
        </p:nvSpPr>
        <p:spPr bwMode="auto">
          <a:xfrm>
            <a:off x="3124200" y="6689725"/>
            <a:ext cx="2895600" cy="168275"/>
          </a:xfrm>
          <a:prstGeom prst="rect">
            <a:avLst/>
          </a:prstGeom>
          <a:noFill/>
          <a:ln w="9525">
            <a:noFill/>
            <a:miter lim="800000"/>
          </a:ln>
          <a:effectLst/>
        </p:spPr>
        <p:txBody>
          <a:bodyPr vert="horz" wrap="square" lIns="91440" tIns="45720" rIns="91440" bIns="45720" anchor="t">
            <a:prstTxWarp prst="textNoShape">
              <a:avLst/>
            </a:prstTxWarp>
          </a:bodyPr>
          <a:lstStyle>
            <a:lvl1pPr algn="ctr">
              <a:defRPr sz="1000" b="1">
                <a:latin typeface="+mn-lt"/>
              </a:defRPr>
            </a:lvl1pPr>
          </a:lstStyle>
          <a:p>
            <a:endParaRPr lang="en-US"/>
          </a:p>
        </p:txBody>
      </p:sp>
      <p:sp>
        <p:nvSpPr>
          <p:cNvPr id="1030" name="Rectangle 6"/>
          <p:cNvSpPr>
            <a:spLocks noGrp="1" noEditPoints="1" noChangeArrowheads="1"/>
          </p:cNvSpPr>
          <p:nvPr>
            <p:ph type="sldNum" sz="quarter" idx="4"/>
          </p:nvPr>
        </p:nvSpPr>
        <p:spPr bwMode="auto">
          <a:xfrm>
            <a:off x="7010400" y="6689725"/>
            <a:ext cx="2133600" cy="136525"/>
          </a:xfrm>
          <a:prstGeom prst="rect">
            <a:avLst/>
          </a:prstGeom>
          <a:noFill/>
          <a:ln w="9525">
            <a:noFill/>
            <a:miter lim="800000"/>
          </a:ln>
          <a:effectLst/>
        </p:spPr>
        <p:txBody>
          <a:bodyPr vert="horz" wrap="square" lIns="91440" tIns="45720" rIns="91440" bIns="45720" anchor="t">
            <a:prstTxWarp prst="textNoShape">
              <a:avLst/>
            </a:prstTxWarp>
          </a:bodyPr>
          <a:lstStyle>
            <a:lvl1pPr algn="r">
              <a:defRPr sz="1000" b="1">
                <a:latin typeface="+mn-lt"/>
              </a:defRPr>
            </a:lvl1pPr>
          </a:lstStyle>
          <a:p>
            <a:fld id="{139E883F-6314-40E5-A916-3973040FCD7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ransition spd="med">
    <p:fade thruBlk="1"/>
  </p:transition>
  <p:txStyles>
    <p:titleStyle>
      <a:lvl1pPr algn="l"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Impact" pitchFamily="34" charset="0"/>
        </a:defRPr>
      </a:lvl2pPr>
      <a:lvl3pPr algn="l" rtl="0" eaLnBrk="1" fontAlgn="base" hangingPunct="1">
        <a:spcBef>
          <a:spcPct val="0"/>
        </a:spcBef>
        <a:spcAft>
          <a:spcPct val="0"/>
        </a:spcAft>
        <a:defRPr sz="3600">
          <a:solidFill>
            <a:schemeClr val="bg1"/>
          </a:solidFill>
          <a:latin typeface="Impact" pitchFamily="34" charset="0"/>
        </a:defRPr>
      </a:lvl3pPr>
      <a:lvl4pPr algn="l" rtl="0" eaLnBrk="1" fontAlgn="base" hangingPunct="1">
        <a:spcBef>
          <a:spcPct val="0"/>
        </a:spcBef>
        <a:spcAft>
          <a:spcPct val="0"/>
        </a:spcAft>
        <a:defRPr sz="3600">
          <a:solidFill>
            <a:schemeClr val="bg1"/>
          </a:solidFill>
          <a:latin typeface="Impact" pitchFamily="34" charset="0"/>
        </a:defRPr>
      </a:lvl4pPr>
      <a:lvl5pPr algn="l" rtl="0" eaLnBrk="1" fontAlgn="base" hangingPunct="1">
        <a:spcBef>
          <a:spcPct val="0"/>
        </a:spcBef>
        <a:spcAft>
          <a:spcPct val="0"/>
        </a:spcAft>
        <a:defRPr sz="3600">
          <a:solidFill>
            <a:schemeClr val="bg1"/>
          </a:solidFill>
          <a:latin typeface="Impact" pitchFamily="34" charset="0"/>
        </a:defRPr>
      </a:lvl5pPr>
      <a:lvl6pPr marL="457200" algn="l" rtl="0" eaLnBrk="1" fontAlgn="base" hangingPunct="1">
        <a:spcBef>
          <a:spcPct val="0"/>
        </a:spcBef>
        <a:spcAft>
          <a:spcPct val="0"/>
        </a:spcAft>
        <a:defRPr sz="3600">
          <a:solidFill>
            <a:schemeClr val="bg1"/>
          </a:solidFill>
          <a:latin typeface="Impact" pitchFamily="34" charset="0"/>
        </a:defRPr>
      </a:lvl6pPr>
      <a:lvl7pPr marL="914400" algn="l" rtl="0" eaLnBrk="1" fontAlgn="base" hangingPunct="1">
        <a:spcBef>
          <a:spcPct val="0"/>
        </a:spcBef>
        <a:spcAft>
          <a:spcPct val="0"/>
        </a:spcAft>
        <a:defRPr sz="3600">
          <a:solidFill>
            <a:schemeClr val="bg1"/>
          </a:solidFill>
          <a:latin typeface="Impact" pitchFamily="34" charset="0"/>
        </a:defRPr>
      </a:lvl7pPr>
      <a:lvl8pPr marL="1371600" algn="l" rtl="0" eaLnBrk="1" fontAlgn="base" hangingPunct="1">
        <a:spcBef>
          <a:spcPct val="0"/>
        </a:spcBef>
        <a:spcAft>
          <a:spcPct val="0"/>
        </a:spcAft>
        <a:defRPr sz="3600">
          <a:solidFill>
            <a:schemeClr val="bg1"/>
          </a:solidFill>
          <a:latin typeface="Impact" pitchFamily="34" charset="0"/>
        </a:defRPr>
      </a:lvl8pPr>
      <a:lvl9pPr marL="1828800" algn="l" rtl="0" eaLnBrk="1" fontAlgn="base" hangingPunct="1">
        <a:spcBef>
          <a:spcPct val="0"/>
        </a:spcBef>
        <a:spcAft>
          <a:spcPct val="0"/>
        </a:spcAft>
        <a:defRPr sz="3600">
          <a:solidFill>
            <a:schemeClr val="bg1"/>
          </a:solidFill>
          <a:latin typeface="Impact" pitchFamily="34" charset="0"/>
        </a:defRPr>
      </a:lvl9pPr>
    </p:titleStyle>
    <p:bodyStyle>
      <a:lvl1pPr marL="342900" indent="-342900" algn="l" rtl="0" eaLnBrk="1" fontAlgn="base" hangingPunct="1">
        <a:spcBef>
          <a:spcPct val="20000"/>
        </a:spcBef>
        <a:spcAft>
          <a:spcPct val="0"/>
        </a:spcAft>
        <a:buSzPct val="200000"/>
        <a:defRPr sz="2400" b="1">
          <a:solidFill>
            <a:schemeClr val="tx1"/>
          </a:solidFill>
          <a:latin typeface="+mn-lt"/>
          <a:ea typeface="+mn-ea"/>
          <a:cs typeface="+mn-cs"/>
        </a:defRPr>
      </a:lvl1pPr>
      <a:lvl2pPr marL="742950" indent="-285750" algn="l" rtl="0" eaLnBrk="1" fontAlgn="base" hangingPunct="1">
        <a:spcBef>
          <a:spcPct val="20000"/>
        </a:spcBef>
        <a:spcAft>
          <a:spcPct val="0"/>
        </a:spcAft>
        <a:buSzPct val="200000"/>
        <a:defRPr sz="2000" b="1">
          <a:solidFill>
            <a:schemeClr val="tx1"/>
          </a:solidFill>
          <a:latin typeface="+mn-lt"/>
        </a:defRPr>
      </a:lvl2pPr>
      <a:lvl3pPr marL="1143000" indent="-228600" algn="l" rtl="0" eaLnBrk="1" fontAlgn="base" hangingPunct="1">
        <a:spcBef>
          <a:spcPct val="20000"/>
        </a:spcBef>
        <a:spcAft>
          <a:spcPct val="0"/>
        </a:spcAft>
        <a:buSzPct val="200000"/>
        <a:defRPr b="1">
          <a:solidFill>
            <a:schemeClr val="tx1"/>
          </a:solidFill>
          <a:latin typeface="+mn-lt"/>
        </a:defRPr>
      </a:lvl3pPr>
      <a:lvl4pPr marL="1600200" indent="-228600" algn="l" rtl="0" eaLnBrk="1" fontAlgn="base" hangingPunct="1">
        <a:spcBef>
          <a:spcPct val="20000"/>
        </a:spcBef>
        <a:spcAft>
          <a:spcPct val="0"/>
        </a:spcAft>
        <a:buSzPct val="200000"/>
        <a:defRPr sz="1600" b="1">
          <a:solidFill>
            <a:schemeClr val="tx1"/>
          </a:solidFill>
          <a:latin typeface="+mn-lt"/>
        </a:defRPr>
      </a:lvl4pPr>
      <a:lvl5pPr marL="2057400" indent="-228600" algn="l" rtl="0" eaLnBrk="1" fontAlgn="base" hangingPunct="1">
        <a:spcBef>
          <a:spcPct val="20000"/>
        </a:spcBef>
        <a:spcAft>
          <a:spcPct val="0"/>
        </a:spcAft>
        <a:buSzPct val="200000"/>
        <a:defRPr sz="1600" b="1">
          <a:solidFill>
            <a:schemeClr val="tx1"/>
          </a:solidFill>
          <a:latin typeface="+mn-lt"/>
        </a:defRPr>
      </a:lvl5pPr>
      <a:lvl6pPr marL="2514600" indent="-228600" algn="l" rtl="0" eaLnBrk="1" fontAlgn="base" hangingPunct="1">
        <a:spcBef>
          <a:spcPct val="20000"/>
        </a:spcBef>
        <a:spcAft>
          <a:spcPct val="0"/>
        </a:spcAft>
        <a:buSzPct val="200000"/>
        <a:defRPr sz="1600" b="1">
          <a:solidFill>
            <a:schemeClr val="tx1"/>
          </a:solidFill>
          <a:latin typeface="+mn-lt"/>
        </a:defRPr>
      </a:lvl6pPr>
      <a:lvl7pPr marL="2971800" indent="-228600" algn="l" rtl="0" eaLnBrk="1" fontAlgn="base" hangingPunct="1">
        <a:spcBef>
          <a:spcPct val="20000"/>
        </a:spcBef>
        <a:spcAft>
          <a:spcPct val="0"/>
        </a:spcAft>
        <a:buSzPct val="200000"/>
        <a:defRPr sz="1600" b="1">
          <a:solidFill>
            <a:schemeClr val="tx1"/>
          </a:solidFill>
          <a:latin typeface="+mn-lt"/>
        </a:defRPr>
      </a:lvl7pPr>
      <a:lvl8pPr marL="3429000" indent="-228600" algn="l" rtl="0" eaLnBrk="1" fontAlgn="base" hangingPunct="1">
        <a:spcBef>
          <a:spcPct val="20000"/>
        </a:spcBef>
        <a:spcAft>
          <a:spcPct val="0"/>
        </a:spcAft>
        <a:buSzPct val="200000"/>
        <a:defRPr sz="1600" b="1">
          <a:solidFill>
            <a:schemeClr val="tx1"/>
          </a:solidFill>
          <a:latin typeface="+mn-lt"/>
        </a:defRPr>
      </a:lvl8pPr>
      <a:lvl9pPr marL="3886200" indent="-228600" algn="l" rtl="0" eaLnBrk="1" fontAlgn="base" hangingPunct="1">
        <a:spcBef>
          <a:spcPct val="20000"/>
        </a:spcBef>
        <a:spcAft>
          <a:spcPct val="0"/>
        </a:spcAft>
        <a:buSzPct val="200000"/>
        <a:defRPr sz="1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openxmlformats.org/officeDocument/2006/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image" Target="../media/image23.gif"/></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16.xml"/><Relationship Id="rId4" Type="http://schemas.openxmlformats.org/officeDocument/2006/relationships/image" Target="../media/image25.gif"/></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16.xml"/><Relationship Id="rId4" Type="http://schemas.openxmlformats.org/officeDocument/2006/relationships/image" Target="../media/image9.gi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16.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9.gi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16.xm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16.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12.gif"/></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ctrTitle"/>
          </p:nvPr>
        </p:nvSpPr>
        <p:spPr>
          <a:xfrm>
            <a:off x="0" y="1295400"/>
            <a:ext cx="7620000" cy="552450"/>
          </a:xfrm>
        </p:spPr>
        <p:txBody>
          <a:bodyPr/>
          <a:lstStyle/>
          <a:p>
            <a:pPr algn="l"/>
            <a:r>
              <a:rPr lang="en-US" dirty="0" smtClean="0">
                <a:solidFill>
                  <a:srgbClr val="C00000"/>
                </a:solidFill>
              </a:rPr>
              <a:t>Downstream Processing</a:t>
            </a:r>
            <a:endParaRPr lang="en-US" dirty="0">
              <a:solidFill>
                <a:srgbClr val="C00000"/>
              </a:solidFill>
            </a:endParaRPr>
          </a:p>
        </p:txBody>
      </p:sp>
      <p:sp>
        <p:nvSpPr>
          <p:cNvPr id="3" name="Subtitle 2"/>
          <p:cNvSpPr>
            <a:spLocks noGrp="1" noEditPoints="1"/>
          </p:cNvSpPr>
          <p:nvPr>
            <p:ph type="subTitle" idx="1"/>
          </p:nvPr>
        </p:nvSpPr>
        <p:spPr>
          <a:xfrm>
            <a:off x="0" y="2057400"/>
            <a:ext cx="6400800" cy="914400"/>
          </a:xfrm>
        </p:spPr>
        <p:txBody>
          <a:bodyPr/>
          <a:lstStyle/>
          <a:p>
            <a:pPr algn="l"/>
            <a:r>
              <a:rPr lang="en-US" dirty="0" smtClean="0"/>
              <a:t>PAPER – SP – 2</a:t>
            </a:r>
          </a:p>
          <a:p>
            <a:pPr algn="l"/>
            <a:r>
              <a:rPr lang="en-US" dirty="0" smtClean="0"/>
              <a:t>UNIT - II</a:t>
            </a:r>
            <a:endParaRPr lang="en-US" dirty="0"/>
          </a:p>
        </p:txBody>
      </p:sp>
      <p:pic>
        <p:nvPicPr>
          <p:cNvPr id="4" name="Picture 18" descr="smart_guy_getting_an_idea_hg_clr"/>
          <p:cNvPicPr>
            <a:picLocks noChangeAspect="1" noChangeArrowheads="1"/>
          </p:cNvPicPr>
          <p:nvPr/>
        </p:nvPicPr>
        <p:blipFill>
          <a:blip r:embed="rId3"/>
          <a:srcRect/>
          <a:stretch>
            <a:fillRect/>
          </a:stretch>
        </p:blipFill>
        <p:spPr bwMode="auto">
          <a:xfrm>
            <a:off x="7543800" y="228600"/>
            <a:ext cx="2332677" cy="3581400"/>
          </a:xfrm>
          <a:prstGeom prst="rect">
            <a:avLst/>
          </a:prstGeom>
          <a:noFill/>
        </p:spPr>
      </p:pic>
      <p:sp>
        <p:nvSpPr>
          <p:cNvPr id="6" name="Slide Number Placeholder 5"/>
          <p:cNvSpPr>
            <a:spLocks noGrp="1" noEditPoints="1"/>
          </p:cNvSpPr>
          <p:nvPr>
            <p:ph type="sldNum" sz="quarter" idx="4"/>
          </p:nvPr>
        </p:nvSpPr>
        <p:spPr/>
        <p:txBody>
          <a:bodyPr/>
          <a:lstStyle/>
          <a:p>
            <a:fld id="{47790E9F-40C1-46A6-BDB9-4D8A3D8567DF}" type="slidenum">
              <a:rPr lang="en-US" smtClean="0"/>
              <a:pPr/>
              <a:t>1</a:t>
            </a:fld>
            <a:endParaRPr lang="en-US"/>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dirty="0" smtClean="0"/>
              <a:t>FILTRATION</a:t>
            </a:r>
            <a:endParaRPr lang="en-US" dirty="0"/>
          </a:p>
        </p:txBody>
      </p:sp>
      <p:sp>
        <p:nvSpPr>
          <p:cNvPr id="3" name="Content Placeholder 2"/>
          <p:cNvSpPr>
            <a:spLocks noGrp="1" noEditPoints="1"/>
          </p:cNvSpPr>
          <p:nvPr>
            <p:ph idx="1"/>
          </p:nvPr>
        </p:nvSpPr>
        <p:spPr/>
        <p:txBody>
          <a:bodyPr/>
          <a:lstStyle/>
          <a:p>
            <a:r>
              <a:rPr lang="en-US" dirty="0" smtClean="0"/>
              <a:t>Filtration is one of the most common processes used at all scales of operation to separate suspended particles from a liquid or gas, using a porous medium which retains the particles but allows the liquid or gas to pass through.</a:t>
            </a:r>
            <a:endParaRPr lang="en-US" dirty="0"/>
          </a:p>
        </p:txBody>
      </p:sp>
      <p:pic>
        <p:nvPicPr>
          <p:cNvPr id="2050" name="Picture 2"/>
          <p:cNvPicPr>
            <a:picLocks noChangeAspect="1" noChangeArrowheads="1"/>
          </p:cNvPicPr>
          <p:nvPr/>
        </p:nvPicPr>
        <p:blipFill>
          <a:blip r:embed="rId3"/>
          <a:srcRect/>
          <a:stretch>
            <a:fillRect/>
          </a:stretch>
        </p:blipFill>
        <p:spPr bwMode="auto">
          <a:xfrm>
            <a:off x="4876800" y="3048000"/>
            <a:ext cx="3895725" cy="3229077"/>
          </a:xfrm>
          <a:prstGeom prst="rect">
            <a:avLst/>
          </a:prstGeom>
          <a:noFill/>
          <a:ln w="9525">
            <a:noFill/>
            <a:miter lim="800000"/>
          </a:ln>
          <a:effectLst/>
        </p:spPr>
      </p:pic>
      <p:sp>
        <p:nvSpPr>
          <p:cNvPr id="5" name="Slide Number Placeholder 4"/>
          <p:cNvSpPr>
            <a:spLocks noGrp="1" noEditPoints="1"/>
          </p:cNvSpPr>
          <p:nvPr>
            <p:ph type="sldNum" sz="quarter" idx="12"/>
          </p:nvPr>
        </p:nvSpPr>
        <p:spPr/>
        <p:txBody>
          <a:bodyPr/>
          <a:lstStyle/>
          <a:p>
            <a:fld id="{18226DAB-87CB-453C-BA7A-76E7E6AB5FFD}" type="slidenum">
              <a:rPr lang="en-US" smtClean="0"/>
              <a:pPr/>
              <a:t>10</a:t>
            </a:fld>
            <a:endParaRPr lang="en-US"/>
          </a:p>
        </p:txBody>
      </p:sp>
    </p:spTree>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dirty="0" smtClean="0"/>
              <a:t>USE OF FILTER AIDS</a:t>
            </a:r>
            <a:endParaRPr lang="en-US" dirty="0"/>
          </a:p>
        </p:txBody>
      </p:sp>
      <p:sp>
        <p:nvSpPr>
          <p:cNvPr id="3" name="Content Placeholder 2"/>
          <p:cNvSpPr>
            <a:spLocks noGrp="1" noEditPoints="1"/>
          </p:cNvSpPr>
          <p:nvPr>
            <p:ph idx="1"/>
          </p:nvPr>
        </p:nvSpPr>
        <p:spPr/>
        <p:txBody>
          <a:bodyPr/>
          <a:lstStyle/>
          <a:p>
            <a:r>
              <a:rPr lang="en-US" dirty="0" smtClean="0"/>
              <a:t>It is common practice to use filter aids when bacteria or other fine or gelatinous suspensions prove slow to filter or partially block a filter. </a:t>
            </a:r>
          </a:p>
          <a:p>
            <a:r>
              <a:rPr lang="en-US" dirty="0" err="1" smtClean="0"/>
              <a:t>Kieselguhr</a:t>
            </a:r>
            <a:r>
              <a:rPr lang="en-US" dirty="0" smtClean="0"/>
              <a:t> (diatomaceous earth) is the most widely used material. </a:t>
            </a:r>
          </a:p>
          <a:p>
            <a:r>
              <a:rPr lang="en-US" dirty="0" smtClean="0"/>
              <a:t>It has a </a:t>
            </a:r>
            <a:r>
              <a:rPr lang="en-US" dirty="0" err="1" smtClean="0"/>
              <a:t>porocity</a:t>
            </a:r>
            <a:r>
              <a:rPr lang="en-US" dirty="0" smtClean="0"/>
              <a:t> of approximately 0.85, and, when it is mixed with the initial cell suspension, improves the porosity of a resulting filter cake leading to a faster flow rate.</a:t>
            </a:r>
          </a:p>
          <a:p>
            <a:endParaRPr lang="en-US" dirty="0"/>
          </a:p>
        </p:txBody>
      </p:sp>
      <p:pic>
        <p:nvPicPr>
          <p:cNvPr id="4098" name="Picture 2" descr="http://www.heimrohstoffe.de/uploads/pics/kieselgur.jpg"/>
          <p:cNvPicPr>
            <a:picLocks noChangeAspect="1" noChangeArrowheads="1"/>
          </p:cNvPicPr>
          <p:nvPr/>
        </p:nvPicPr>
        <p:blipFill>
          <a:blip r:embed="rId3"/>
          <a:srcRect/>
          <a:stretch>
            <a:fillRect/>
          </a:stretch>
        </p:blipFill>
        <p:spPr bwMode="auto">
          <a:xfrm>
            <a:off x="2133600" y="4191000"/>
            <a:ext cx="2844800" cy="2133600"/>
          </a:xfrm>
          <a:prstGeom prst="rect">
            <a:avLst/>
          </a:prstGeom>
          <a:ln>
            <a:noFill/>
          </a:ln>
          <a:effectLst>
            <a:outerShdw blurRad="292100" dist="139700" dir="2700000" algn="tl" rotWithShape="0">
              <a:srgbClr val="333333">
                <a:alpha val="65000"/>
              </a:srgbClr>
            </a:outerShdw>
          </a:effectLst>
        </p:spPr>
      </p:pic>
      <p:pic>
        <p:nvPicPr>
          <p:cNvPr id="4100" name="Picture 4" descr="http://maltingandbrewing.com/wp-content/uploads/2012/09/Kieselguhr-300x222.jpg"/>
          <p:cNvPicPr>
            <a:picLocks noChangeAspect="1" noChangeArrowheads="1"/>
          </p:cNvPicPr>
          <p:nvPr/>
        </p:nvPicPr>
        <p:blipFill>
          <a:blip r:embed="rId4"/>
          <a:srcRect/>
          <a:stretch>
            <a:fillRect/>
          </a:stretch>
        </p:blipFill>
        <p:spPr bwMode="auto">
          <a:xfrm>
            <a:off x="5181600" y="4191000"/>
            <a:ext cx="2857500" cy="2114550"/>
          </a:xfrm>
          <a:prstGeom prst="rect">
            <a:avLst/>
          </a:prstGeom>
          <a:ln>
            <a:noFill/>
          </a:ln>
          <a:effectLst>
            <a:outerShdw blurRad="292100" dist="139700" dir="2700000" algn="tl" rotWithShape="0">
              <a:srgbClr val="333333">
                <a:alpha val="65000"/>
              </a:srgbClr>
            </a:outerShdw>
          </a:effectLst>
        </p:spPr>
      </p:pic>
      <p:sp>
        <p:nvSpPr>
          <p:cNvPr id="6" name="Slide Number Placeholder 5"/>
          <p:cNvSpPr>
            <a:spLocks noGrp="1" noEditPoints="1"/>
          </p:cNvSpPr>
          <p:nvPr>
            <p:ph type="sldNum" sz="quarter" idx="12"/>
          </p:nvPr>
        </p:nvSpPr>
        <p:spPr/>
        <p:txBody>
          <a:bodyPr/>
          <a:lstStyle/>
          <a:p>
            <a:fld id="{18226DAB-87CB-453C-BA7A-76E7E6AB5FFD}" type="slidenum">
              <a:rPr lang="en-US" smtClean="0"/>
              <a:pPr/>
              <a:t>11</a:t>
            </a:fld>
            <a:endParaRPr lang="en-US"/>
          </a:p>
        </p:txBody>
      </p:sp>
    </p:spTree>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dirty="0" smtClean="0"/>
              <a:t>TYPES OF FILTERS</a:t>
            </a:r>
            <a:endParaRPr lang="en-US" dirty="0"/>
          </a:p>
        </p:txBody>
      </p:sp>
      <p:graphicFrame>
        <p:nvGraphicFramePr>
          <p:cNvPr id="4" name="Content Placeholder 3"/>
          <p:cNvGraphicFramePr>
            <a:graphicFrameLocks noGrp="1"/>
          </p:cNvGraphicFramePr>
          <p:nvPr/>
        </p:nvGraphicFramePr>
        <p:xfrm>
          <a:off x="0" y="1371600"/>
          <a:ext cx="88392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noEditPoints="1"/>
          </p:cNvSpPr>
          <p:nvPr>
            <p:ph type="sldNum" sz="quarter" idx="12"/>
          </p:nvPr>
        </p:nvSpPr>
        <p:spPr/>
        <p:txBody>
          <a:bodyPr/>
          <a:lstStyle/>
          <a:p>
            <a:fld id="{18226DAB-87CB-453C-BA7A-76E7E6AB5FFD}" type="slidenum">
              <a:rPr lang="en-US" smtClean="0"/>
              <a:pPr/>
              <a:t>12</a:t>
            </a:fld>
            <a:endParaRPr lang="en-US"/>
          </a:p>
        </p:txBody>
      </p:sp>
    </p:spTree>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dirty="0" smtClean="0"/>
              <a:t>PLATE AND FRAME FILTERS</a:t>
            </a:r>
            <a:endParaRPr lang="en-US" dirty="0"/>
          </a:p>
        </p:txBody>
      </p:sp>
      <p:sp>
        <p:nvSpPr>
          <p:cNvPr id="3" name="Content Placeholder 2"/>
          <p:cNvSpPr>
            <a:spLocks noGrp="1" noEditPoints="1"/>
          </p:cNvSpPr>
          <p:nvPr>
            <p:ph idx="1"/>
          </p:nvPr>
        </p:nvSpPr>
        <p:spPr/>
        <p:txBody>
          <a:bodyPr/>
          <a:lstStyle/>
          <a:p>
            <a:r>
              <a:rPr lang="en-US" dirty="0" smtClean="0"/>
              <a:t>In this plates and frames are arranged alternately (Fig.2) assembled on a horizontal framework. </a:t>
            </a:r>
          </a:p>
          <a:p>
            <a:r>
              <a:rPr lang="en-US" dirty="0" smtClean="0"/>
              <a:t>Plates are covered with filter clothes and held together by hand screw to prevent leakage between frames. The slurry is fed through the continuous channel by the holes in the corners of the plates and frames. </a:t>
            </a:r>
          </a:p>
          <a:p>
            <a:r>
              <a:rPr lang="en-US" dirty="0" smtClean="0"/>
              <a:t>The filtrate passes through the filter cloth or pad, runs down grooves in the filter plates and is then discharged through outlet taps to a channel.</a:t>
            </a:r>
            <a:endParaRPr lang="en-US" dirty="0"/>
          </a:p>
        </p:txBody>
      </p:sp>
      <p:sp>
        <p:nvSpPr>
          <p:cNvPr id="4" name="Slide Number Placeholder 3"/>
          <p:cNvSpPr>
            <a:spLocks noGrp="1" noEditPoints="1"/>
          </p:cNvSpPr>
          <p:nvPr>
            <p:ph type="sldNum" sz="quarter" idx="12"/>
          </p:nvPr>
        </p:nvSpPr>
        <p:spPr/>
        <p:txBody>
          <a:bodyPr/>
          <a:lstStyle/>
          <a:p>
            <a:fld id="{18226DAB-87CB-453C-BA7A-76E7E6AB5FFD}" type="slidenum">
              <a:rPr lang="en-US" smtClean="0"/>
              <a:pPr/>
              <a:t>13</a:t>
            </a:fld>
            <a:endParaRPr lang="en-US"/>
          </a:p>
        </p:txBody>
      </p:sp>
    </p:spTree>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en-US" dirty="0"/>
          </a:p>
        </p:txBody>
      </p:sp>
      <p:sp>
        <p:nvSpPr>
          <p:cNvPr id="3" name="Content Placeholder 2"/>
          <p:cNvSpPr>
            <a:spLocks noGrp="1" noEditPoints="1"/>
          </p:cNvSpPr>
          <p:nvPr>
            <p:ph idx="1"/>
          </p:nvPr>
        </p:nvSpPr>
        <p:spPr/>
        <p:txBody>
          <a:bodyPr/>
          <a:lstStyle/>
          <a:p>
            <a:r>
              <a:rPr lang="en-US" dirty="0" smtClean="0"/>
              <a:t>PLATE AND FRAME FILTERS</a:t>
            </a:r>
            <a:endParaRPr lang="en-US" dirty="0"/>
          </a:p>
        </p:txBody>
      </p:sp>
      <p:pic>
        <p:nvPicPr>
          <p:cNvPr id="1026" name="Picture 2"/>
          <p:cNvPicPr>
            <a:picLocks noChangeAspect="1" noChangeArrowheads="1"/>
          </p:cNvPicPr>
          <p:nvPr/>
        </p:nvPicPr>
        <p:blipFill>
          <a:blip r:embed="rId3"/>
          <a:srcRect/>
          <a:stretch>
            <a:fillRect/>
          </a:stretch>
        </p:blipFill>
        <p:spPr bwMode="auto">
          <a:xfrm>
            <a:off x="914400" y="1382485"/>
            <a:ext cx="5943600" cy="5094515"/>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noEditPoints="1"/>
          </p:cNvSpPr>
          <p:nvPr>
            <p:ph type="sldNum" sz="quarter" idx="12"/>
          </p:nvPr>
        </p:nvSpPr>
        <p:spPr/>
        <p:txBody>
          <a:bodyPr/>
          <a:lstStyle/>
          <a:p>
            <a:fld id="{18226DAB-87CB-453C-BA7A-76E7E6AB5FFD}" type="slidenum">
              <a:rPr lang="en-US" smtClean="0"/>
              <a:pPr/>
              <a:t>14</a:t>
            </a:fld>
            <a:endParaRPr lang="en-US"/>
          </a:p>
        </p:txBody>
      </p:sp>
    </p:spTree>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b="1" dirty="0" smtClean="0"/>
              <a:t>PRESSURE LEAF FILTERS</a:t>
            </a:r>
            <a:endParaRPr lang="en-US" dirty="0"/>
          </a:p>
        </p:txBody>
      </p:sp>
      <p:sp>
        <p:nvSpPr>
          <p:cNvPr id="3" name="Content Placeholder 2"/>
          <p:cNvSpPr>
            <a:spLocks noGrp="1" noEditPoints="1"/>
          </p:cNvSpPr>
          <p:nvPr>
            <p:ph idx="1"/>
          </p:nvPr>
        </p:nvSpPr>
        <p:spPr/>
        <p:txBody>
          <a:bodyPr/>
          <a:lstStyle/>
          <a:p>
            <a:r>
              <a:rPr lang="en-US" dirty="0" smtClean="0"/>
              <a:t>These filters incorporates a number of leaves, each consisting of a metal framework of grooved plates which is covered with a fine wire mesh, or occasionally a filter cloth and often </a:t>
            </a:r>
            <a:r>
              <a:rPr lang="en-US" dirty="0" err="1" smtClean="0"/>
              <a:t>precoated</a:t>
            </a:r>
            <a:r>
              <a:rPr lang="en-US" dirty="0" smtClean="0"/>
              <a:t> with a layer of cellulose fibers.</a:t>
            </a:r>
          </a:p>
          <a:p>
            <a:r>
              <a:rPr lang="en-US" dirty="0" smtClean="0"/>
              <a:t>The slurry is fed into the filter which operated under pressure or by suction with a vacuum pump.</a:t>
            </a:r>
          </a:p>
          <a:p>
            <a:r>
              <a:rPr lang="en-US" dirty="0" smtClean="0"/>
              <a:t>There are three types based on the arrangement of filters.</a:t>
            </a:r>
          </a:p>
          <a:p>
            <a:pPr lvl="1"/>
            <a:r>
              <a:rPr lang="en-US" dirty="0" smtClean="0">
                <a:solidFill>
                  <a:srgbClr val="FF0000"/>
                </a:solidFill>
              </a:rPr>
              <a:t>Vertical metal leaf filter</a:t>
            </a:r>
          </a:p>
          <a:p>
            <a:pPr lvl="1"/>
            <a:r>
              <a:rPr lang="en-US" dirty="0" smtClean="0">
                <a:solidFill>
                  <a:srgbClr val="FF0000"/>
                </a:solidFill>
              </a:rPr>
              <a:t>Horizontal metal-leaf filter</a:t>
            </a:r>
          </a:p>
          <a:p>
            <a:pPr lvl="1"/>
            <a:r>
              <a:rPr lang="en-US" dirty="0" smtClean="0">
                <a:solidFill>
                  <a:srgbClr val="FF0000"/>
                </a:solidFill>
              </a:rPr>
              <a:t>Stacked disc filter</a:t>
            </a:r>
            <a:endParaRPr lang="en-US" dirty="0">
              <a:solidFill>
                <a:srgbClr val="FF0000"/>
              </a:solidFill>
            </a:endParaRPr>
          </a:p>
        </p:txBody>
      </p:sp>
      <p:pic>
        <p:nvPicPr>
          <p:cNvPr id="4" name="Picture 285" descr="smart_guy_reading_hg_clr"/>
          <p:cNvPicPr>
            <a:picLocks noChangeAspect="1" noChangeArrowheads="1"/>
          </p:cNvPicPr>
          <p:nvPr/>
        </p:nvPicPr>
        <p:blipFill>
          <a:blip r:embed="rId3"/>
          <a:srcRect/>
          <a:stretch>
            <a:fillRect/>
          </a:stretch>
        </p:blipFill>
        <p:spPr bwMode="auto">
          <a:xfrm>
            <a:off x="4191000" y="4038600"/>
            <a:ext cx="2286000" cy="2286000"/>
          </a:xfrm>
          <a:prstGeom prst="rect">
            <a:avLst/>
          </a:prstGeom>
          <a:noFill/>
        </p:spPr>
      </p:pic>
      <p:sp>
        <p:nvSpPr>
          <p:cNvPr id="5" name="Slide Number Placeholder 4"/>
          <p:cNvSpPr>
            <a:spLocks noGrp="1" noEditPoints="1"/>
          </p:cNvSpPr>
          <p:nvPr>
            <p:ph type="sldNum" sz="quarter" idx="12"/>
          </p:nvPr>
        </p:nvSpPr>
        <p:spPr/>
        <p:txBody>
          <a:bodyPr/>
          <a:lstStyle/>
          <a:p>
            <a:fld id="{18226DAB-87CB-453C-BA7A-76E7E6AB5FFD}" type="slidenum">
              <a:rPr lang="en-US" smtClean="0"/>
              <a:pPr/>
              <a:t>15</a:t>
            </a:fld>
            <a:endParaRPr lang="en-US"/>
          </a:p>
        </p:txBody>
      </p:sp>
    </p:spTree>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en-US"/>
          </a:p>
        </p:txBody>
      </p:sp>
      <p:pic>
        <p:nvPicPr>
          <p:cNvPr id="2050" name="Picture 2" descr="http://www.mectechfilters.co.in/images/products/Vertical-Pressure-Leaf-Filter-zoom.jpg"/>
          <p:cNvPicPr>
            <a:picLocks noChangeAspect="1" noChangeArrowheads="1"/>
          </p:cNvPicPr>
          <p:nvPr/>
        </p:nvPicPr>
        <p:blipFill>
          <a:blip r:embed="rId3"/>
          <a:srcRect l="17764" t="4255"/>
          <a:stretch/>
        </p:blipFill>
        <p:spPr bwMode="auto">
          <a:xfrm>
            <a:off x="0" y="0"/>
            <a:ext cx="4233011" cy="3429000"/>
          </a:xfrm>
          <a:prstGeom prst="rect">
            <a:avLst/>
          </a:prstGeom>
          <a:ln>
            <a:noFill/>
          </a:ln>
          <a:effectLst>
            <a:outerShdw blurRad="292100" dist="139700" dir="2700000" algn="tl" rotWithShape="0">
              <a:srgbClr val="333333">
                <a:alpha val="65000"/>
              </a:srgbClr>
            </a:outerShdw>
          </a:effectLst>
        </p:spPr>
      </p:pic>
      <p:pic>
        <p:nvPicPr>
          <p:cNvPr id="2052" name="Picture 4" descr="http://image.made-in-china.com/2f0j00UvFEeyKsrCpG/Wyl-Series-Horizontal-Pressure-Leaf-Filter.jpg"/>
          <p:cNvPicPr>
            <a:picLocks noChangeAspect="1" noChangeArrowheads="1"/>
          </p:cNvPicPr>
          <p:nvPr/>
        </p:nvPicPr>
        <p:blipFill>
          <a:blip r:embed="rId4"/>
          <a:srcRect/>
          <a:stretch>
            <a:fillRect/>
          </a:stretch>
        </p:blipFill>
        <p:spPr bwMode="auto">
          <a:xfrm>
            <a:off x="228600" y="3507333"/>
            <a:ext cx="4679702" cy="3350667"/>
          </a:xfrm>
          <a:prstGeom prst="rect">
            <a:avLst/>
          </a:prstGeom>
          <a:ln>
            <a:noFill/>
          </a:ln>
          <a:effectLst>
            <a:outerShdw blurRad="292100" dist="139700" dir="2700000" algn="tl" rotWithShape="0">
              <a:srgbClr val="333333">
                <a:alpha val="65000"/>
              </a:srgbClr>
            </a:outerShdw>
          </a:effectLst>
        </p:spPr>
      </p:pic>
      <p:pic>
        <p:nvPicPr>
          <p:cNvPr id="2056" name="Picture 8" descr="http://www.rhfspulse.com/images/article2-2a.jpg"/>
          <p:cNvPicPr>
            <a:picLocks noChangeAspect="1" noChangeArrowheads="1"/>
          </p:cNvPicPr>
          <p:nvPr/>
        </p:nvPicPr>
        <p:blipFill>
          <a:blip r:embed="rId5"/>
          <a:srcRect/>
          <a:stretch>
            <a:fillRect/>
          </a:stretch>
        </p:blipFill>
        <p:spPr bwMode="auto">
          <a:xfrm>
            <a:off x="5715000" y="0"/>
            <a:ext cx="3162300" cy="3162301"/>
          </a:xfrm>
          <a:prstGeom prst="rect">
            <a:avLst/>
          </a:prstGeom>
          <a:ln>
            <a:noFill/>
          </a:ln>
          <a:effectLst>
            <a:outerShdw blurRad="292100" dist="139700" dir="2700000" algn="tl" rotWithShape="0">
              <a:srgbClr val="333333">
                <a:alpha val="65000"/>
              </a:srgbClr>
            </a:outerShdw>
          </a:effectLst>
        </p:spPr>
      </p:pic>
      <p:pic>
        <p:nvPicPr>
          <p:cNvPr id="2057" name="Picture 9"/>
          <p:cNvPicPr>
            <a:picLocks noChangeAspect="1" noChangeArrowheads="1"/>
          </p:cNvPicPr>
          <p:nvPr/>
        </p:nvPicPr>
        <p:blipFill>
          <a:blip r:embed="rId6"/>
          <a:srcRect/>
          <a:stretch>
            <a:fillRect/>
          </a:stretch>
        </p:blipFill>
        <p:spPr bwMode="auto">
          <a:xfrm>
            <a:off x="5943600" y="3200400"/>
            <a:ext cx="2590800" cy="3316014"/>
          </a:xfrm>
          <a:prstGeom prst="rect">
            <a:avLst/>
          </a:prstGeom>
          <a:ln>
            <a:noFill/>
          </a:ln>
          <a:effectLst>
            <a:outerShdw blurRad="292100" dist="139700" dir="2700000" algn="tl" rotWithShape="0">
              <a:srgbClr val="333333">
                <a:alpha val="65000"/>
              </a:srgbClr>
            </a:outerShdw>
          </a:effectLst>
        </p:spPr>
      </p:pic>
      <p:sp>
        <p:nvSpPr>
          <p:cNvPr id="8" name="Content Placeholder 7"/>
          <p:cNvSpPr>
            <a:spLocks noGrp="1" noEditPoints="1"/>
          </p:cNvSpPr>
          <p:nvPr>
            <p:ph idx="1"/>
          </p:nvPr>
        </p:nvSpPr>
        <p:spPr/>
        <p:txBody>
          <a:bodyPr/>
          <a:lstStyle/>
          <a:p>
            <a:endParaRPr lang="en-US"/>
          </a:p>
        </p:txBody>
      </p:sp>
      <p:sp>
        <p:nvSpPr>
          <p:cNvPr id="9" name="Slide Number Placeholder 8"/>
          <p:cNvSpPr>
            <a:spLocks noGrp="1" noEditPoints="1"/>
          </p:cNvSpPr>
          <p:nvPr>
            <p:ph type="sldNum" sz="quarter" idx="12"/>
          </p:nvPr>
        </p:nvSpPr>
        <p:spPr/>
        <p:txBody>
          <a:bodyPr/>
          <a:lstStyle/>
          <a:p>
            <a:fld id="{18226DAB-87CB-453C-BA7A-76E7E6AB5FFD}" type="slidenum">
              <a:rPr lang="en-US" smtClean="0"/>
              <a:pPr/>
              <a:t>16</a:t>
            </a:fld>
            <a:endParaRPr lang="en-US"/>
          </a:p>
        </p:txBody>
      </p:sp>
    </p:spTree>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b="1" dirty="0" smtClean="0"/>
              <a:t>Rotary vacuum filtration</a:t>
            </a:r>
            <a:endParaRPr lang="en-US" dirty="0"/>
          </a:p>
        </p:txBody>
      </p:sp>
      <p:sp>
        <p:nvSpPr>
          <p:cNvPr id="3" name="Content Placeholder 2"/>
          <p:cNvSpPr>
            <a:spLocks noGrp="1" noEditPoints="1"/>
          </p:cNvSpPr>
          <p:nvPr>
            <p:ph idx="1"/>
          </p:nvPr>
        </p:nvSpPr>
        <p:spPr/>
        <p:txBody>
          <a:bodyPr/>
          <a:lstStyle/>
          <a:p>
            <a:r>
              <a:rPr lang="en-US" dirty="0" smtClean="0"/>
              <a:t>Drum covered with diatomaceous earth matter and allowed to rotate under vacuum with half immersed in the slurry tank.</a:t>
            </a:r>
          </a:p>
          <a:p>
            <a:r>
              <a:rPr lang="en-US" dirty="0" smtClean="0"/>
              <a:t>Small amount of coagulation agent added to broth and pumped into the slurry tank. As drum rotates in the slurry tank under vacuum thin layer of coagulated particles adhere to drum. The layer thickens to from cake. As the cake portion in the drum comes to the upper region which is not immersed in the liquid it is washed with water and dewatered immediately by blowing air over it.</a:t>
            </a:r>
            <a:endParaRPr lang="en-US" dirty="0"/>
          </a:p>
        </p:txBody>
      </p:sp>
      <p:pic>
        <p:nvPicPr>
          <p:cNvPr id="4" name="Picture 287" descr="smart_guy_teaching_hg_clr"/>
          <p:cNvPicPr>
            <a:picLocks noChangeAspect="1" noChangeArrowheads="1"/>
          </p:cNvPicPr>
          <p:nvPr/>
        </p:nvPicPr>
        <p:blipFill>
          <a:blip r:embed="rId3"/>
          <a:srcRect/>
          <a:stretch>
            <a:fillRect/>
          </a:stretch>
        </p:blipFill>
        <p:spPr bwMode="auto">
          <a:xfrm>
            <a:off x="304800" y="5410200"/>
            <a:ext cx="1447800" cy="1447800"/>
          </a:xfrm>
          <a:prstGeom prst="rect">
            <a:avLst/>
          </a:prstGeom>
          <a:noFill/>
        </p:spPr>
      </p:pic>
      <p:sp>
        <p:nvSpPr>
          <p:cNvPr id="5" name="Slide Number Placeholder 4"/>
          <p:cNvSpPr>
            <a:spLocks noGrp="1" noEditPoints="1"/>
          </p:cNvSpPr>
          <p:nvPr>
            <p:ph type="sldNum" sz="quarter" idx="12"/>
          </p:nvPr>
        </p:nvSpPr>
        <p:spPr/>
        <p:txBody>
          <a:bodyPr/>
          <a:lstStyle/>
          <a:p>
            <a:fld id="{18226DAB-87CB-453C-BA7A-76E7E6AB5FFD}" type="slidenum">
              <a:rPr lang="en-US" smtClean="0"/>
              <a:pPr/>
              <a:t>17</a:t>
            </a:fld>
            <a:endParaRPr lang="en-US"/>
          </a:p>
        </p:txBody>
      </p:sp>
    </p:spTree>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en-US"/>
          </a:p>
        </p:txBody>
      </p:sp>
      <p:sp>
        <p:nvSpPr>
          <p:cNvPr id="3" name="Content Placeholder 2"/>
          <p:cNvSpPr>
            <a:spLocks noGrp="1" noEditPoints="1"/>
          </p:cNvSpPr>
          <p:nvPr>
            <p:ph idx="1"/>
          </p:nvPr>
        </p:nvSpPr>
        <p:spPr/>
        <p:txBody>
          <a:bodyPr/>
          <a:lstStyle/>
          <a:p>
            <a:r>
              <a:rPr lang="en-US" dirty="0" smtClean="0"/>
              <a:t>Scrapper Discharge</a:t>
            </a:r>
          </a:p>
          <a:p>
            <a:r>
              <a:rPr lang="en-US" dirty="0" smtClean="0"/>
              <a:t>Scrapper Discharge with per-coating of the drum</a:t>
            </a:r>
            <a:endParaRPr lang="en-US" dirty="0"/>
          </a:p>
        </p:txBody>
      </p:sp>
      <p:pic>
        <p:nvPicPr>
          <p:cNvPr id="46084" name="Picture 4" descr="http://www.ibl.co.nz/images/gallery/Wine/Image14_640x480.jpg"/>
          <p:cNvPicPr>
            <a:picLocks noChangeAspect="1" noChangeArrowheads="1"/>
          </p:cNvPicPr>
          <p:nvPr/>
        </p:nvPicPr>
        <p:blipFill>
          <a:blip r:embed="rId3"/>
          <a:srcRect/>
          <a:stretch>
            <a:fillRect/>
          </a:stretch>
        </p:blipFill>
        <p:spPr bwMode="auto">
          <a:xfrm>
            <a:off x="3581400" y="2438400"/>
            <a:ext cx="5334000" cy="4000500"/>
          </a:xfrm>
          <a:prstGeom prst="rect">
            <a:avLst/>
          </a:prstGeom>
          <a:noFill/>
        </p:spPr>
      </p:pic>
      <p:pic>
        <p:nvPicPr>
          <p:cNvPr id="46086" name="Picture 6" descr="http://www.solidliquid-separation.com/vacuumfilters/drum/drum_filter.gif"/>
          <p:cNvPicPr>
            <a:picLocks noChangeAspect="1" noChangeArrowheads="1"/>
          </p:cNvPicPr>
          <p:nvPr/>
        </p:nvPicPr>
        <p:blipFill>
          <a:blip r:embed="rId4"/>
          <a:srcRect/>
          <a:stretch>
            <a:fillRect/>
          </a:stretch>
        </p:blipFill>
        <p:spPr bwMode="auto">
          <a:xfrm>
            <a:off x="-228600" y="3581400"/>
            <a:ext cx="4045790" cy="3019426"/>
          </a:xfrm>
          <a:prstGeom prst="rect">
            <a:avLst/>
          </a:prstGeom>
          <a:noFill/>
        </p:spPr>
      </p:pic>
      <p:sp>
        <p:nvSpPr>
          <p:cNvPr id="6" name="Slide Number Placeholder 5"/>
          <p:cNvSpPr>
            <a:spLocks noGrp="1" noEditPoints="1"/>
          </p:cNvSpPr>
          <p:nvPr>
            <p:ph type="sldNum" sz="quarter" idx="12"/>
          </p:nvPr>
        </p:nvSpPr>
        <p:spPr/>
        <p:txBody>
          <a:bodyPr/>
          <a:lstStyle/>
          <a:p>
            <a:fld id="{18226DAB-87CB-453C-BA7A-76E7E6AB5FFD}" type="slidenum">
              <a:rPr lang="en-US" smtClean="0"/>
              <a:pPr/>
              <a:t>18</a:t>
            </a:fld>
            <a:endParaRPr lang="en-US"/>
          </a:p>
        </p:txBody>
      </p:sp>
    </p:spTree>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en-US" dirty="0"/>
          </a:p>
        </p:txBody>
      </p:sp>
      <p:sp>
        <p:nvSpPr>
          <p:cNvPr id="3" name="Content Placeholder 2"/>
          <p:cNvSpPr>
            <a:spLocks noGrp="1" noEditPoints="1"/>
          </p:cNvSpPr>
          <p:nvPr>
            <p:ph idx="1"/>
          </p:nvPr>
        </p:nvSpPr>
        <p:spPr/>
        <p:txBody>
          <a:bodyPr/>
          <a:lstStyle/>
          <a:p>
            <a:r>
              <a:rPr lang="en-US" dirty="0" smtClean="0"/>
              <a:t>String Discharge</a:t>
            </a:r>
            <a:endParaRPr lang="en-US" dirty="0"/>
          </a:p>
        </p:txBody>
      </p:sp>
      <p:pic>
        <p:nvPicPr>
          <p:cNvPr id="48130" name="Picture 2" descr="http://www.fabricatedfilters.com/nationalfilter/userfiles/image/products/large/vacuumDrumFilters-stringRoll1.jpg"/>
          <p:cNvPicPr>
            <a:picLocks noChangeAspect="1" noChangeArrowheads="1"/>
          </p:cNvPicPr>
          <p:nvPr/>
        </p:nvPicPr>
        <p:blipFill>
          <a:blip r:embed="rId3"/>
          <a:srcRect/>
          <a:stretch>
            <a:fillRect/>
          </a:stretch>
        </p:blipFill>
        <p:spPr bwMode="auto">
          <a:xfrm>
            <a:off x="3124200" y="1981200"/>
            <a:ext cx="5715000" cy="4286250"/>
          </a:xfrm>
          <a:prstGeom prst="rect">
            <a:avLst/>
          </a:prstGeom>
          <a:noFill/>
        </p:spPr>
      </p:pic>
      <p:pic>
        <p:nvPicPr>
          <p:cNvPr id="5" name="Picture 284" descr="smart_guy_getting_an_idea_hg_clr"/>
          <p:cNvPicPr>
            <a:picLocks noChangeAspect="1" noChangeArrowheads="1"/>
          </p:cNvPicPr>
          <p:nvPr/>
        </p:nvPicPr>
        <p:blipFill>
          <a:blip r:embed="rId4"/>
          <a:srcRect/>
          <a:stretch>
            <a:fillRect/>
          </a:stretch>
        </p:blipFill>
        <p:spPr bwMode="auto">
          <a:xfrm>
            <a:off x="457200" y="3429000"/>
            <a:ext cx="1676400" cy="2573867"/>
          </a:xfrm>
          <a:prstGeom prst="rect">
            <a:avLst/>
          </a:prstGeom>
          <a:noFill/>
        </p:spPr>
      </p:pic>
      <p:sp>
        <p:nvSpPr>
          <p:cNvPr id="6" name="Slide Number Placeholder 5"/>
          <p:cNvSpPr>
            <a:spLocks noGrp="1" noEditPoints="1"/>
          </p:cNvSpPr>
          <p:nvPr>
            <p:ph type="sldNum" sz="quarter" idx="12"/>
          </p:nvPr>
        </p:nvSpPr>
        <p:spPr/>
        <p:txBody>
          <a:bodyPr/>
          <a:lstStyle/>
          <a:p>
            <a:fld id="{18226DAB-87CB-453C-BA7A-76E7E6AB5FFD}" type="slidenum">
              <a:rPr lang="en-US" smtClean="0"/>
              <a:pPr/>
              <a:t>19</a:t>
            </a:fld>
            <a:endParaRPr lang="en-US"/>
          </a:p>
        </p:txBody>
      </p:sp>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dirty="0" smtClean="0"/>
              <a:t>Introduction</a:t>
            </a:r>
            <a:endParaRPr lang="en-US" dirty="0"/>
          </a:p>
        </p:txBody>
      </p:sp>
      <p:sp>
        <p:nvSpPr>
          <p:cNvPr id="3" name="Content Placeholder 2"/>
          <p:cNvSpPr>
            <a:spLocks noGrp="1" noEditPoints="1"/>
          </p:cNvSpPr>
          <p:nvPr>
            <p:ph idx="1"/>
          </p:nvPr>
        </p:nvSpPr>
        <p:spPr/>
        <p:txBody>
          <a:bodyPr/>
          <a:lstStyle/>
          <a:p>
            <a:r>
              <a:rPr lang="en-US" dirty="0">
                <a:solidFill>
                  <a:srgbClr val="7030A0"/>
                </a:solidFill>
                <a:latin typeface="+mn-lt"/>
                <a:ea typeface="+mn-ea"/>
                <a:cs typeface="+mn-cs"/>
              </a:rPr>
              <a:t>Industrial fermentations comprise both </a:t>
            </a:r>
            <a:r>
              <a:rPr lang="en-US" b="1" dirty="0">
                <a:solidFill>
                  <a:srgbClr val="7030A0"/>
                </a:solidFill>
                <a:latin typeface="+mn-lt"/>
                <a:ea typeface="+mn-ea"/>
                <a:cs typeface="+mn-cs"/>
              </a:rPr>
              <a:t>upstream </a:t>
            </a:r>
            <a:r>
              <a:rPr lang="en-US" b="1" dirty="0" smtClean="0">
                <a:solidFill>
                  <a:srgbClr val="7030A0"/>
                </a:solidFill>
                <a:latin typeface="+mn-lt"/>
                <a:ea typeface="+mn-ea"/>
                <a:cs typeface="+mn-cs"/>
              </a:rPr>
              <a:t>processing </a:t>
            </a:r>
            <a:r>
              <a:rPr lang="en-US" dirty="0" smtClean="0">
                <a:solidFill>
                  <a:srgbClr val="7030A0"/>
                </a:solidFill>
                <a:latin typeface="+mn-lt"/>
                <a:ea typeface="+mn-ea"/>
                <a:cs typeface="+mn-cs"/>
              </a:rPr>
              <a:t>(</a:t>
            </a:r>
            <a:r>
              <a:rPr lang="en-US" dirty="0">
                <a:solidFill>
                  <a:srgbClr val="7030A0"/>
                </a:solidFill>
                <a:latin typeface="+mn-lt"/>
                <a:ea typeface="+mn-ea"/>
                <a:cs typeface="+mn-cs"/>
              </a:rPr>
              <a:t>USP) and </a:t>
            </a:r>
            <a:r>
              <a:rPr lang="en-US" b="1" dirty="0">
                <a:solidFill>
                  <a:srgbClr val="7030A0"/>
                </a:solidFill>
                <a:latin typeface="+mn-lt"/>
                <a:ea typeface="+mn-ea"/>
                <a:cs typeface="+mn-cs"/>
              </a:rPr>
              <a:t>downstream processing (DSP) </a:t>
            </a:r>
            <a:r>
              <a:rPr lang="en-US" b="1" dirty="0" smtClean="0">
                <a:solidFill>
                  <a:srgbClr val="7030A0"/>
                </a:solidFill>
                <a:latin typeface="+mn-lt"/>
                <a:ea typeface="+mn-ea"/>
                <a:cs typeface="+mn-cs"/>
              </a:rPr>
              <a:t>stages</a:t>
            </a:r>
            <a:r>
              <a:rPr lang="en-US" dirty="0" smtClean="0">
                <a:solidFill>
                  <a:srgbClr val="7030A0"/>
                </a:solidFill>
                <a:latin typeface="+mn-lt"/>
                <a:ea typeface="+mn-ea"/>
                <a:cs typeface="+mn-cs"/>
              </a:rPr>
              <a:t>.</a:t>
            </a:r>
          </a:p>
          <a:p>
            <a:r>
              <a:rPr lang="en-US" dirty="0">
                <a:solidFill>
                  <a:schemeClr val="tx1"/>
                </a:solidFill>
                <a:latin typeface="+mn-lt"/>
                <a:ea typeface="+mn-ea"/>
                <a:cs typeface="+mn-cs"/>
              </a:rPr>
              <a:t>DSP encompasses all processes following the fermentation</a:t>
            </a:r>
            <a:r>
              <a:rPr lang="en-US" dirty="0" smtClean="0">
                <a:solidFill>
                  <a:schemeClr val="tx1"/>
                </a:solidFill>
                <a:latin typeface="+mn-lt"/>
                <a:ea typeface="+mn-ea"/>
                <a:cs typeface="+mn-cs"/>
              </a:rPr>
              <a:t>.</a:t>
            </a:r>
          </a:p>
          <a:p>
            <a:r>
              <a:rPr lang="en-US" dirty="0">
                <a:solidFill>
                  <a:srgbClr val="7030A0"/>
                </a:solidFill>
                <a:latin typeface="+mn-lt"/>
                <a:ea typeface="+mn-ea"/>
                <a:cs typeface="+mn-cs"/>
              </a:rPr>
              <a:t>It has the primary aim of efficiently, </a:t>
            </a:r>
            <a:r>
              <a:rPr lang="en-US" dirty="0" smtClean="0">
                <a:solidFill>
                  <a:srgbClr val="7030A0"/>
                </a:solidFill>
                <a:latin typeface="+mn-lt"/>
                <a:ea typeface="+mn-ea"/>
                <a:cs typeface="+mn-cs"/>
              </a:rPr>
              <a:t>reproducibly and </a:t>
            </a:r>
            <a:r>
              <a:rPr lang="en-US" dirty="0">
                <a:solidFill>
                  <a:srgbClr val="7030A0"/>
                </a:solidFill>
                <a:latin typeface="+mn-lt"/>
                <a:ea typeface="+mn-ea"/>
                <a:cs typeface="+mn-cs"/>
              </a:rPr>
              <a:t>safely recovering the target product to the </a:t>
            </a:r>
            <a:r>
              <a:rPr lang="en-US" dirty="0" smtClean="0">
                <a:solidFill>
                  <a:srgbClr val="7030A0"/>
                </a:solidFill>
                <a:latin typeface="+mn-lt"/>
                <a:ea typeface="+mn-ea"/>
                <a:cs typeface="+mn-cs"/>
              </a:rPr>
              <a:t>required specifications </a:t>
            </a:r>
            <a:r>
              <a:rPr lang="en-US" dirty="0">
                <a:solidFill>
                  <a:srgbClr val="7030A0"/>
                </a:solidFill>
                <a:latin typeface="+mn-lt"/>
                <a:ea typeface="+mn-ea"/>
                <a:cs typeface="+mn-cs"/>
              </a:rPr>
              <a:t>(biological activity, purity, etc.), </a:t>
            </a:r>
            <a:r>
              <a:rPr lang="en-US" dirty="0" smtClean="0">
                <a:solidFill>
                  <a:srgbClr val="7030A0"/>
                </a:solidFill>
                <a:latin typeface="+mn-lt"/>
                <a:ea typeface="+mn-ea"/>
                <a:cs typeface="+mn-cs"/>
              </a:rPr>
              <a:t>while maximizing </a:t>
            </a:r>
            <a:r>
              <a:rPr lang="en-US" dirty="0">
                <a:solidFill>
                  <a:srgbClr val="7030A0"/>
                </a:solidFill>
                <a:latin typeface="+mn-lt"/>
                <a:ea typeface="+mn-ea"/>
                <a:cs typeface="+mn-cs"/>
              </a:rPr>
              <a:t>recovery yield and minimizing costs</a:t>
            </a:r>
            <a:r>
              <a:rPr lang="en-US" dirty="0" smtClean="0">
                <a:solidFill>
                  <a:srgbClr val="7030A0"/>
                </a:solidFill>
                <a:latin typeface="+mn-lt"/>
                <a:ea typeface="+mn-ea"/>
                <a:cs typeface="+mn-cs"/>
              </a:rPr>
              <a:t>.</a:t>
            </a:r>
          </a:p>
          <a:p>
            <a:endParaRPr lang="en-US" dirty="0">
              <a:solidFill>
                <a:srgbClr val="7030A0"/>
              </a:solidFill>
            </a:endParaRPr>
          </a:p>
        </p:txBody>
      </p:sp>
      <p:pic>
        <p:nvPicPr>
          <p:cNvPr id="4" name="Picture 285" descr="smart_guy_reading_hg_clr"/>
          <p:cNvPicPr>
            <a:picLocks noChangeAspect="1" noChangeArrowheads="1"/>
          </p:cNvPicPr>
          <p:nvPr/>
        </p:nvPicPr>
        <p:blipFill>
          <a:blip r:embed="rId3"/>
          <a:srcRect/>
          <a:stretch>
            <a:fillRect/>
          </a:stretch>
        </p:blipFill>
        <p:spPr bwMode="auto">
          <a:xfrm>
            <a:off x="7543800" y="5105400"/>
            <a:ext cx="1600200" cy="1600200"/>
          </a:xfrm>
          <a:prstGeom prst="rect">
            <a:avLst/>
          </a:prstGeom>
          <a:noFill/>
        </p:spPr>
      </p:pic>
      <p:sp>
        <p:nvSpPr>
          <p:cNvPr id="5" name="Slide Number Placeholder 4"/>
          <p:cNvSpPr>
            <a:spLocks noGrp="1" noEditPoints="1"/>
          </p:cNvSpPr>
          <p:nvPr>
            <p:ph type="sldNum" sz="quarter" idx="12"/>
          </p:nvPr>
        </p:nvSpPr>
        <p:spPr/>
        <p:txBody>
          <a:bodyPr/>
          <a:lstStyle/>
          <a:p>
            <a:fld id="{18226DAB-87CB-453C-BA7A-76E7E6AB5FFD}" type="slidenum">
              <a:rPr lang="en-US" smtClean="0"/>
              <a:pPr/>
              <a:t>2</a:t>
            </a:fld>
            <a:endParaRPr lang="en-US"/>
          </a:p>
        </p:txBody>
      </p:sp>
    </p:spTree>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dirty="0" err="1" smtClean="0"/>
              <a:t>Crossflow</a:t>
            </a:r>
            <a:r>
              <a:rPr lang="en-US" dirty="0" smtClean="0"/>
              <a:t> </a:t>
            </a:r>
            <a:r>
              <a:rPr lang="en-US" dirty="0" err="1" smtClean="0"/>
              <a:t>FIltration</a:t>
            </a:r>
            <a:endParaRPr lang="en-US" dirty="0"/>
          </a:p>
        </p:txBody>
      </p:sp>
      <p:sp>
        <p:nvSpPr>
          <p:cNvPr id="3" name="Content Placeholder 2"/>
          <p:cNvSpPr>
            <a:spLocks noGrp="1" noEditPoints="1"/>
          </p:cNvSpPr>
          <p:nvPr>
            <p:ph idx="1"/>
          </p:nvPr>
        </p:nvSpPr>
        <p:spPr/>
        <p:txBody>
          <a:bodyPr/>
          <a:lstStyle/>
          <a:p>
            <a:endParaRPr lang="en-US" dirty="0"/>
          </a:p>
        </p:txBody>
      </p:sp>
      <p:pic>
        <p:nvPicPr>
          <p:cNvPr id="49154" name="Picture 2" descr="http://www.nature.com/nature/journal/v412/n6845/images/412387ab.2.jpg"/>
          <p:cNvPicPr>
            <a:picLocks noChangeAspect="1" noChangeArrowheads="1"/>
          </p:cNvPicPr>
          <p:nvPr/>
        </p:nvPicPr>
        <p:blipFill>
          <a:blip r:embed="rId3"/>
          <a:srcRect/>
          <a:stretch>
            <a:fillRect/>
          </a:stretch>
        </p:blipFill>
        <p:spPr bwMode="auto">
          <a:xfrm>
            <a:off x="228600" y="1752600"/>
            <a:ext cx="8615149" cy="3848100"/>
          </a:xfrm>
          <a:prstGeom prst="rect">
            <a:avLst/>
          </a:prstGeom>
          <a:noFill/>
        </p:spPr>
      </p:pic>
      <p:pic>
        <p:nvPicPr>
          <p:cNvPr id="5" name="Picture 286" descr="smart_guy_really_upset_hg_clr"/>
          <p:cNvPicPr>
            <a:picLocks noChangeAspect="1" noChangeArrowheads="1"/>
          </p:cNvPicPr>
          <p:nvPr/>
        </p:nvPicPr>
        <p:blipFill>
          <a:blip r:embed="rId4"/>
          <a:srcRect/>
          <a:stretch>
            <a:fillRect/>
          </a:stretch>
        </p:blipFill>
        <p:spPr bwMode="auto">
          <a:xfrm>
            <a:off x="2971800" y="5410200"/>
            <a:ext cx="989013" cy="1447800"/>
          </a:xfrm>
          <a:prstGeom prst="rect">
            <a:avLst/>
          </a:prstGeom>
          <a:noFill/>
        </p:spPr>
      </p:pic>
      <p:sp>
        <p:nvSpPr>
          <p:cNvPr id="6" name="Slide Number Placeholder 5"/>
          <p:cNvSpPr>
            <a:spLocks noGrp="1" noEditPoints="1"/>
          </p:cNvSpPr>
          <p:nvPr>
            <p:ph type="sldNum" sz="quarter" idx="12"/>
          </p:nvPr>
        </p:nvSpPr>
        <p:spPr/>
        <p:txBody>
          <a:bodyPr/>
          <a:lstStyle/>
          <a:p>
            <a:fld id="{18226DAB-87CB-453C-BA7A-76E7E6AB5FFD}" type="slidenum">
              <a:rPr lang="en-US" smtClean="0"/>
              <a:pPr/>
              <a:t>20</a:t>
            </a:fld>
            <a:endParaRPr lang="en-US"/>
          </a:p>
        </p:txBody>
      </p:sp>
    </p:spTree>
  </p:cSld>
  <p:clrMapOvr>
    <a:masterClrMapping/>
  </p:clrMapOvr>
  <p:transition spd="med">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b="1" dirty="0" smtClean="0">
                <a:solidFill>
                  <a:srgbClr val="7030A0"/>
                </a:solidFill>
              </a:rPr>
              <a:t>CENTRIFUGATION</a:t>
            </a:r>
            <a:endParaRPr lang="en-US" dirty="0">
              <a:solidFill>
                <a:srgbClr val="7030A0"/>
              </a:solidFill>
            </a:endParaRPr>
          </a:p>
        </p:txBody>
      </p:sp>
      <p:sp>
        <p:nvSpPr>
          <p:cNvPr id="3" name="Content Placeholder 2"/>
          <p:cNvSpPr>
            <a:spLocks noGrp="1" noEditPoints="1"/>
          </p:cNvSpPr>
          <p:nvPr>
            <p:ph idx="1"/>
          </p:nvPr>
        </p:nvSpPr>
        <p:spPr/>
        <p:txBody>
          <a:bodyPr>
            <a:normAutofit/>
          </a:bodyPr>
          <a:lstStyle/>
          <a:p>
            <a:r>
              <a:rPr lang="en-US" dirty="0" smtClean="0"/>
              <a:t>Centrifugation is a common method used to separate cells from cultured broth when…. </a:t>
            </a:r>
          </a:p>
          <a:p>
            <a:pPr lvl="1"/>
            <a:r>
              <a:rPr lang="en-US" dirty="0" smtClean="0"/>
              <a:t>Filtration is slow and difficult.</a:t>
            </a:r>
          </a:p>
          <a:p>
            <a:pPr lvl="1"/>
            <a:r>
              <a:rPr lang="en-US" dirty="0" smtClean="0"/>
              <a:t>The cells or other suspended matter must be obtained free of filter aids.</a:t>
            </a:r>
          </a:p>
          <a:p>
            <a:pPr lvl="1"/>
            <a:r>
              <a:rPr lang="en-US" dirty="0" smtClean="0"/>
              <a:t>Continuous separation to a high standard of hygiene is required.</a:t>
            </a:r>
          </a:p>
          <a:p>
            <a:r>
              <a:rPr lang="en-US" dirty="0" smtClean="0">
                <a:solidFill>
                  <a:srgbClr val="C00000"/>
                </a:solidFill>
              </a:rPr>
              <a:t>It employs centrifugal force to promote accelerated settling of particles in a solid-liquid mixture. </a:t>
            </a:r>
          </a:p>
          <a:p>
            <a:r>
              <a:rPr lang="en-US" dirty="0" smtClean="0"/>
              <a:t>Separation is achieved by means of accelerated gravitational force by rapid rotation. </a:t>
            </a:r>
          </a:p>
          <a:p>
            <a:r>
              <a:rPr lang="en-US" dirty="0" smtClean="0">
                <a:solidFill>
                  <a:srgbClr val="C00000"/>
                </a:solidFill>
              </a:rPr>
              <a:t>The particle size that can be separated range from 0.1μm to 100 </a:t>
            </a:r>
            <a:r>
              <a:rPr lang="el-GR" dirty="0" smtClean="0">
                <a:solidFill>
                  <a:srgbClr val="C00000"/>
                </a:solidFill>
              </a:rPr>
              <a:t>μ</a:t>
            </a:r>
            <a:r>
              <a:rPr lang="en-US" dirty="0" smtClean="0">
                <a:solidFill>
                  <a:srgbClr val="C00000"/>
                </a:solidFill>
              </a:rPr>
              <a:t>m.</a:t>
            </a:r>
            <a:endParaRPr lang="en-US" dirty="0">
              <a:solidFill>
                <a:srgbClr val="C00000"/>
              </a:solidFill>
            </a:endParaRPr>
          </a:p>
        </p:txBody>
      </p:sp>
      <p:sp>
        <p:nvSpPr>
          <p:cNvPr id="4" name="Slide Number Placeholder 3"/>
          <p:cNvSpPr>
            <a:spLocks noGrp="1" noEditPoints="1"/>
          </p:cNvSpPr>
          <p:nvPr>
            <p:ph type="sldNum" sz="quarter" idx="12"/>
          </p:nvPr>
        </p:nvSpPr>
        <p:spPr/>
        <p:txBody>
          <a:bodyPr/>
          <a:lstStyle/>
          <a:p>
            <a:fld id="{18226DAB-87CB-453C-BA7A-76E7E6AB5FFD}" type="slidenum">
              <a:rPr lang="en-US" smtClean="0"/>
              <a:pPr/>
              <a:t>21</a:t>
            </a:fld>
            <a:endParaRPr lang="en-US"/>
          </a:p>
        </p:txBody>
      </p:sp>
    </p:spTree>
  </p:cSld>
  <p:clrMapOvr>
    <a:masterClrMapping/>
  </p:clrMapOvr>
  <p:transition spd="med">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en-US"/>
          </a:p>
        </p:txBody>
      </p:sp>
      <p:sp>
        <p:nvSpPr>
          <p:cNvPr id="3" name="Content Placeholder 2"/>
          <p:cNvSpPr>
            <a:spLocks noGrp="1" noEditPoints="1"/>
          </p:cNvSpPr>
          <p:nvPr>
            <p:ph idx="1"/>
          </p:nvPr>
        </p:nvSpPr>
        <p:spPr/>
        <p:txBody>
          <a:bodyPr/>
          <a:lstStyle/>
          <a:p>
            <a:r>
              <a:rPr lang="en-US" dirty="0" smtClean="0"/>
              <a:t>Basket Centrifuge</a:t>
            </a:r>
            <a:endParaRPr lang="en-US" dirty="0"/>
          </a:p>
        </p:txBody>
      </p:sp>
      <p:pic>
        <p:nvPicPr>
          <p:cNvPr id="51202" name="Picture 2" descr="http://pics.equipnet.com/mp_data/images/largepic/Jan/Centrifuges---Basket-Comi-Condor-2010112104649_211071_1.JPG"/>
          <p:cNvPicPr>
            <a:picLocks noChangeAspect="1" noChangeArrowheads="1"/>
          </p:cNvPicPr>
          <p:nvPr/>
        </p:nvPicPr>
        <p:blipFill>
          <a:blip r:embed="rId3"/>
          <a:srcRect/>
          <a:stretch>
            <a:fillRect/>
          </a:stretch>
        </p:blipFill>
        <p:spPr bwMode="auto">
          <a:xfrm>
            <a:off x="1676400" y="1750868"/>
            <a:ext cx="6858000" cy="4554682"/>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noEditPoints="1"/>
          </p:cNvSpPr>
          <p:nvPr>
            <p:ph type="sldNum" sz="quarter" idx="12"/>
          </p:nvPr>
        </p:nvSpPr>
        <p:spPr/>
        <p:txBody>
          <a:bodyPr/>
          <a:lstStyle/>
          <a:p>
            <a:fld id="{18226DAB-87CB-453C-BA7A-76E7E6AB5FFD}" type="slidenum">
              <a:rPr lang="en-US" smtClean="0"/>
              <a:pPr/>
              <a:t>22</a:t>
            </a:fld>
            <a:endParaRPr lang="en-US"/>
          </a:p>
        </p:txBody>
      </p:sp>
    </p:spTree>
  </p:cSld>
  <p:clrMapOvr>
    <a:masterClrMapping/>
  </p:clrMapOvr>
  <p:transition spd="med">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en-US"/>
          </a:p>
        </p:txBody>
      </p:sp>
      <p:sp>
        <p:nvSpPr>
          <p:cNvPr id="3" name="Content Placeholder 2"/>
          <p:cNvSpPr>
            <a:spLocks noGrp="1" noEditPoints="1"/>
          </p:cNvSpPr>
          <p:nvPr>
            <p:ph idx="1"/>
          </p:nvPr>
        </p:nvSpPr>
        <p:spPr>
          <a:xfrm>
            <a:off x="0" y="762000"/>
            <a:ext cx="3886200" cy="5715000"/>
          </a:xfrm>
        </p:spPr>
        <p:txBody>
          <a:bodyPr/>
          <a:lstStyle/>
          <a:p>
            <a:r>
              <a:rPr lang="en-US" dirty="0" smtClean="0"/>
              <a:t>THE TUBULAR-BOWL CENTRIFUGE</a:t>
            </a:r>
            <a:endParaRPr lang="en-US" dirty="0"/>
          </a:p>
        </p:txBody>
      </p:sp>
      <p:pic>
        <p:nvPicPr>
          <p:cNvPr id="53250" name="Picture 2" descr="http://www.separationtechniques.in/images/tc.jpg"/>
          <p:cNvPicPr>
            <a:picLocks noChangeAspect="1" noChangeArrowheads="1"/>
          </p:cNvPicPr>
          <p:nvPr/>
        </p:nvPicPr>
        <p:blipFill>
          <a:blip r:embed="rId3"/>
          <a:srcRect/>
          <a:stretch>
            <a:fillRect/>
          </a:stretch>
        </p:blipFill>
        <p:spPr bwMode="auto">
          <a:xfrm>
            <a:off x="4495800" y="381000"/>
            <a:ext cx="3924300" cy="6182118"/>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noEditPoints="1"/>
          </p:cNvSpPr>
          <p:nvPr>
            <p:ph type="sldNum" sz="quarter" idx="12"/>
          </p:nvPr>
        </p:nvSpPr>
        <p:spPr/>
        <p:txBody>
          <a:bodyPr/>
          <a:lstStyle/>
          <a:p>
            <a:fld id="{18226DAB-87CB-453C-BA7A-76E7E6AB5FFD}" type="slidenum">
              <a:rPr lang="en-US" smtClean="0"/>
              <a:pPr/>
              <a:t>23</a:t>
            </a:fld>
            <a:endParaRPr lang="en-US"/>
          </a:p>
        </p:txBody>
      </p:sp>
    </p:spTree>
  </p:cSld>
  <p:clrMapOvr>
    <a:masterClrMapping/>
  </p:clrMapOvr>
  <p:transition spd="med">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dirty="0" smtClean="0"/>
              <a:t>THE SOLID-BOWL SCROLL CENTRIFUGE</a:t>
            </a:r>
            <a:endParaRPr lang="en-US" dirty="0"/>
          </a:p>
        </p:txBody>
      </p:sp>
      <p:sp>
        <p:nvSpPr>
          <p:cNvPr id="3" name="Content Placeholder 2"/>
          <p:cNvSpPr>
            <a:spLocks noGrp="1" noEditPoints="1"/>
          </p:cNvSpPr>
          <p:nvPr>
            <p:ph idx="1"/>
          </p:nvPr>
        </p:nvSpPr>
        <p:spPr/>
        <p:txBody>
          <a:bodyPr/>
          <a:lstStyle/>
          <a:p>
            <a:r>
              <a:rPr lang="en-US" dirty="0" smtClean="0"/>
              <a:t>Or Decanter Centrifuge</a:t>
            </a:r>
            <a:endParaRPr lang="en-US" dirty="0"/>
          </a:p>
        </p:txBody>
      </p:sp>
      <p:pic>
        <p:nvPicPr>
          <p:cNvPr id="54274" name="Picture 2" descr="http://www.tema.net/images/Decanter-Cross-Section.jpg"/>
          <p:cNvPicPr>
            <a:picLocks noChangeAspect="1" noChangeArrowheads="1"/>
          </p:cNvPicPr>
          <p:nvPr/>
        </p:nvPicPr>
        <p:blipFill>
          <a:blip r:embed="rId3"/>
          <a:srcRect/>
          <a:stretch>
            <a:fillRect/>
          </a:stretch>
        </p:blipFill>
        <p:spPr bwMode="auto">
          <a:xfrm>
            <a:off x="914400" y="1600200"/>
            <a:ext cx="7319596" cy="4572001"/>
          </a:xfrm>
          <a:prstGeom prst="rect">
            <a:avLst/>
          </a:prstGeom>
          <a:noFill/>
        </p:spPr>
      </p:pic>
      <p:sp>
        <p:nvSpPr>
          <p:cNvPr id="5" name="Slide Number Placeholder 4"/>
          <p:cNvSpPr>
            <a:spLocks noGrp="1" noEditPoints="1"/>
          </p:cNvSpPr>
          <p:nvPr>
            <p:ph type="sldNum" sz="quarter" idx="12"/>
          </p:nvPr>
        </p:nvSpPr>
        <p:spPr/>
        <p:txBody>
          <a:bodyPr/>
          <a:lstStyle/>
          <a:p>
            <a:fld id="{18226DAB-87CB-453C-BA7A-76E7E6AB5FFD}" type="slidenum">
              <a:rPr lang="en-US" smtClean="0"/>
              <a:pPr/>
              <a:t>24</a:t>
            </a:fld>
            <a:endParaRPr lang="en-US"/>
          </a:p>
        </p:txBody>
      </p:sp>
    </p:spTree>
  </p:cSld>
  <p:clrMapOvr>
    <a:masterClrMapping/>
  </p:clrMapOvr>
  <p:transition spd="med">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en-US"/>
          </a:p>
        </p:txBody>
      </p:sp>
      <p:sp>
        <p:nvSpPr>
          <p:cNvPr id="3" name="Content Placeholder 2"/>
          <p:cNvSpPr>
            <a:spLocks noGrp="1" noEditPoints="1"/>
          </p:cNvSpPr>
          <p:nvPr>
            <p:ph idx="1"/>
          </p:nvPr>
        </p:nvSpPr>
        <p:spPr/>
        <p:txBody>
          <a:bodyPr/>
          <a:lstStyle/>
          <a:p>
            <a:endParaRPr lang="en-US" dirty="0"/>
          </a:p>
        </p:txBody>
      </p:sp>
      <p:pic>
        <p:nvPicPr>
          <p:cNvPr id="4" name="Picture 2"/>
          <p:cNvPicPr>
            <a:picLocks noChangeAspect="1" noChangeArrowheads="1"/>
          </p:cNvPicPr>
          <p:nvPr/>
        </p:nvPicPr>
        <p:blipFill>
          <a:blip r:embed="rId3"/>
          <a:srcRect/>
          <a:stretch>
            <a:fillRect/>
          </a:stretch>
        </p:blipFill>
        <p:spPr bwMode="auto">
          <a:xfrm>
            <a:off x="133350" y="76200"/>
            <a:ext cx="7105650" cy="3448050"/>
          </a:xfrm>
          <a:prstGeom prst="rect">
            <a:avLst/>
          </a:prstGeom>
          <a:ln>
            <a:noFill/>
          </a:ln>
          <a:effectLst>
            <a:outerShdw blurRad="292100" dist="139700" dir="2700000" algn="tl" rotWithShape="0">
              <a:srgbClr val="333333">
                <a:alpha val="65000"/>
              </a:srgbClr>
            </a:outerShdw>
          </a:effectLst>
        </p:spPr>
      </p:pic>
      <p:pic>
        <p:nvPicPr>
          <p:cNvPr id="2050" name="Picture 2"/>
          <p:cNvPicPr>
            <a:picLocks noChangeAspect="1" noChangeArrowheads="1"/>
          </p:cNvPicPr>
          <p:nvPr/>
        </p:nvPicPr>
        <p:blipFill>
          <a:blip r:embed="rId4"/>
          <a:srcRect/>
          <a:stretch>
            <a:fillRect/>
          </a:stretch>
        </p:blipFill>
        <p:spPr bwMode="auto">
          <a:xfrm>
            <a:off x="3276600" y="3657600"/>
            <a:ext cx="5419725" cy="3048000"/>
          </a:xfrm>
          <a:prstGeom prst="rect">
            <a:avLst/>
          </a:prstGeom>
          <a:ln>
            <a:noFill/>
          </a:ln>
          <a:effectLst>
            <a:outerShdw blurRad="292100" dist="139700" dir="2700000" algn="tl" rotWithShape="0">
              <a:srgbClr val="333333">
                <a:alpha val="65000"/>
              </a:srgbClr>
            </a:outerShdw>
          </a:effectLst>
        </p:spPr>
      </p:pic>
      <p:sp>
        <p:nvSpPr>
          <p:cNvPr id="6" name="Slide Number Placeholder 5"/>
          <p:cNvSpPr>
            <a:spLocks noGrp="1" noEditPoints="1"/>
          </p:cNvSpPr>
          <p:nvPr>
            <p:ph type="sldNum" sz="quarter" idx="12"/>
          </p:nvPr>
        </p:nvSpPr>
        <p:spPr/>
        <p:txBody>
          <a:bodyPr/>
          <a:lstStyle/>
          <a:p>
            <a:fld id="{18226DAB-87CB-453C-BA7A-76E7E6AB5FFD}" type="slidenum">
              <a:rPr lang="en-US" smtClean="0"/>
              <a:pPr/>
              <a:t>25</a:t>
            </a:fld>
            <a:endParaRPr lang="en-US"/>
          </a:p>
        </p:txBody>
      </p:sp>
    </p:spTree>
  </p:cSld>
  <p:clrMapOvr>
    <a:masterClrMapping/>
  </p:clrMapOvr>
  <p:transition spd="med">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dirty="0" smtClean="0"/>
              <a:t>THE MULTICHAMBER CENTRIFUGE</a:t>
            </a:r>
            <a:endParaRPr lang="en-US" dirty="0"/>
          </a:p>
        </p:txBody>
      </p:sp>
      <p:sp>
        <p:nvSpPr>
          <p:cNvPr id="3" name="Content Placeholder 2"/>
          <p:cNvSpPr>
            <a:spLocks noGrp="1" noEditPoints="1"/>
          </p:cNvSpPr>
          <p:nvPr>
            <p:ph idx="1"/>
          </p:nvPr>
        </p:nvSpPr>
        <p:spPr>
          <a:xfrm>
            <a:off x="0" y="762000"/>
            <a:ext cx="6324600" cy="5715000"/>
          </a:xfrm>
        </p:spPr>
        <p:txBody>
          <a:bodyPr>
            <a:normAutofit fontScale="92500"/>
          </a:bodyPr>
          <a:lstStyle/>
          <a:p>
            <a:r>
              <a:rPr lang="en-US" dirty="0" smtClean="0"/>
              <a:t>Ideally, this is a centrifuge for a slurry of up to 5% solids of particle size 0.1 to 200 /-tm diameter.</a:t>
            </a:r>
          </a:p>
          <a:p>
            <a:r>
              <a:rPr lang="en-US" dirty="0" smtClean="0"/>
              <a:t>In the </a:t>
            </a:r>
            <a:r>
              <a:rPr lang="en-US" dirty="0" err="1" smtClean="0"/>
              <a:t>multichamber</a:t>
            </a:r>
            <a:r>
              <a:rPr lang="en-US" dirty="0" smtClean="0"/>
              <a:t> centrifuge (Fig. 10.18), a series of concentric chambers are mounted within the rotor chamber.</a:t>
            </a:r>
          </a:p>
          <a:p>
            <a:r>
              <a:rPr lang="en-US" dirty="0" smtClean="0"/>
              <a:t>The broth enters via the central spindle and then takes a circuitous route through the chambers. Solids collect on the outer faces of each chamber.</a:t>
            </a:r>
          </a:p>
          <a:p>
            <a:r>
              <a:rPr lang="en-US" dirty="0" smtClean="0"/>
              <a:t>The smaller particles collect in the outer chambers where they are subjected to greater centrifugal forces (the greater the radial position of a particle, the greater the rate of sedimentation). </a:t>
            </a:r>
            <a:endParaRPr lang="en-US" dirty="0"/>
          </a:p>
        </p:txBody>
      </p:sp>
      <p:pic>
        <p:nvPicPr>
          <p:cNvPr id="1027" name="Picture 3"/>
          <p:cNvPicPr>
            <a:picLocks noChangeAspect="1" noChangeArrowheads="1"/>
          </p:cNvPicPr>
          <p:nvPr/>
        </p:nvPicPr>
        <p:blipFill>
          <a:blip r:embed="rId3"/>
          <a:srcRect/>
          <a:stretch>
            <a:fillRect/>
          </a:stretch>
        </p:blipFill>
        <p:spPr bwMode="auto">
          <a:xfrm>
            <a:off x="6049665" y="4114800"/>
            <a:ext cx="2941935" cy="2590800"/>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noEditPoints="1"/>
          </p:cNvSpPr>
          <p:nvPr>
            <p:ph type="sldNum" sz="quarter" idx="12"/>
          </p:nvPr>
        </p:nvSpPr>
        <p:spPr/>
        <p:txBody>
          <a:bodyPr/>
          <a:lstStyle/>
          <a:p>
            <a:fld id="{18226DAB-87CB-453C-BA7A-76E7E6AB5FFD}" type="slidenum">
              <a:rPr lang="en-US" smtClean="0"/>
              <a:pPr/>
              <a:t>26</a:t>
            </a:fld>
            <a:endParaRPr lang="en-US"/>
          </a:p>
        </p:txBody>
      </p:sp>
    </p:spTree>
  </p:cSld>
  <p:clrMapOvr>
    <a:masterClrMapping/>
  </p:clrMapOvr>
  <p:transition spd="med">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dirty="0" smtClean="0"/>
              <a:t>CELL DISRUPTION</a:t>
            </a:r>
            <a:endParaRPr lang="en-US" dirty="0"/>
          </a:p>
        </p:txBody>
      </p:sp>
      <p:sp>
        <p:nvSpPr>
          <p:cNvPr id="3" name="Content Placeholder 2"/>
          <p:cNvSpPr>
            <a:spLocks noGrp="1" noEditPoints="1"/>
          </p:cNvSpPr>
          <p:nvPr>
            <p:ph idx="1"/>
          </p:nvPr>
        </p:nvSpPr>
        <p:spPr/>
        <p:txBody>
          <a:bodyPr/>
          <a:lstStyle/>
          <a:p>
            <a:r>
              <a:rPr lang="en-US" dirty="0" err="1" smtClean="0"/>
              <a:t>Physico</a:t>
            </a:r>
            <a:r>
              <a:rPr lang="en-US" dirty="0" smtClean="0"/>
              <a:t>-Mechanical Methods</a:t>
            </a:r>
          </a:p>
          <a:p>
            <a:endParaRPr lang="en-US" dirty="0" smtClean="0"/>
          </a:p>
          <a:p>
            <a:r>
              <a:rPr lang="en-US" dirty="0" smtClean="0"/>
              <a:t>(a) Liquid shear.</a:t>
            </a:r>
          </a:p>
          <a:p>
            <a:r>
              <a:rPr lang="en-US" dirty="0" smtClean="0"/>
              <a:t>(b) Solid shear.</a:t>
            </a:r>
          </a:p>
          <a:p>
            <a:r>
              <a:rPr lang="en-US" dirty="0" smtClean="0"/>
              <a:t>(c) Agitation with abrasives.</a:t>
            </a:r>
          </a:p>
          <a:p>
            <a:r>
              <a:rPr lang="en-US" dirty="0" smtClean="0"/>
              <a:t>(d) Freeze-thawing.</a:t>
            </a:r>
          </a:p>
          <a:p>
            <a:r>
              <a:rPr lang="en-US" dirty="0" smtClean="0"/>
              <a:t>(e) </a:t>
            </a:r>
            <a:r>
              <a:rPr lang="en-US" dirty="0" err="1" smtClean="0"/>
              <a:t>Ultrasonication</a:t>
            </a:r>
            <a:r>
              <a:rPr lang="en-US" dirty="0" smtClean="0"/>
              <a:t>.</a:t>
            </a:r>
            <a:endParaRPr lang="en-US" dirty="0"/>
          </a:p>
        </p:txBody>
      </p:sp>
      <p:sp>
        <p:nvSpPr>
          <p:cNvPr id="4" name="Slide Number Placeholder 3"/>
          <p:cNvSpPr>
            <a:spLocks noGrp="1" noEditPoints="1"/>
          </p:cNvSpPr>
          <p:nvPr>
            <p:ph type="sldNum" sz="quarter" idx="12"/>
          </p:nvPr>
        </p:nvSpPr>
        <p:spPr/>
        <p:txBody>
          <a:bodyPr/>
          <a:lstStyle/>
          <a:p>
            <a:fld id="{18226DAB-87CB-453C-BA7A-76E7E6AB5FFD}" type="slidenum">
              <a:rPr lang="en-US" smtClean="0"/>
              <a:pPr/>
              <a:t>27</a:t>
            </a:fld>
            <a:endParaRPr lang="en-US"/>
          </a:p>
        </p:txBody>
      </p:sp>
    </p:spTree>
  </p:cSld>
  <p:clrMapOvr>
    <a:masterClrMapping/>
  </p:clrMapOvr>
  <p:transition spd="med">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dirty="0" smtClean="0">
                <a:solidFill>
                  <a:srgbClr val="7030A0"/>
                </a:solidFill>
              </a:rPr>
              <a:t>Liquid Shear and Solid Shear</a:t>
            </a:r>
            <a:endParaRPr lang="en-US" dirty="0">
              <a:solidFill>
                <a:srgbClr val="7030A0"/>
              </a:solidFill>
            </a:endParaRPr>
          </a:p>
        </p:txBody>
      </p:sp>
      <p:sp>
        <p:nvSpPr>
          <p:cNvPr id="3" name="Content Placeholder 2"/>
          <p:cNvSpPr>
            <a:spLocks noGrp="1" noEditPoints="1"/>
          </p:cNvSpPr>
          <p:nvPr>
            <p:ph idx="1"/>
          </p:nvPr>
        </p:nvSpPr>
        <p:spPr/>
        <p:txBody>
          <a:bodyPr/>
          <a:lstStyle/>
          <a:p>
            <a:r>
              <a:rPr lang="en-US" dirty="0" smtClean="0"/>
              <a:t>The microbial slurry passes through a non-return valve and impinges against the operative valve set at the selected operating pressure. </a:t>
            </a:r>
          </a:p>
          <a:p>
            <a:r>
              <a:rPr lang="en-US" dirty="0" smtClean="0"/>
              <a:t>The cells then pass through a narrow channel between the valve and an impact ring followed by a sudden pressure drop at the exit to the narrow orifice. The large pressure drop across the valve is believed to cause cavitations in the slurry and the shock waves so produced disrupt the cells.</a:t>
            </a:r>
          </a:p>
          <a:p>
            <a:r>
              <a:rPr lang="en-US" dirty="0" smtClean="0">
                <a:solidFill>
                  <a:srgbClr val="C00000"/>
                </a:solidFill>
              </a:rPr>
              <a:t>Disruption is due to a combination</a:t>
            </a:r>
          </a:p>
          <a:p>
            <a:r>
              <a:rPr lang="en-US" dirty="0" smtClean="0">
                <a:solidFill>
                  <a:srgbClr val="C00000"/>
                </a:solidFill>
              </a:rPr>
              <a:t>of liquid shear through a narrow </a:t>
            </a:r>
          </a:p>
          <a:p>
            <a:r>
              <a:rPr lang="en-US" dirty="0" smtClean="0">
                <a:solidFill>
                  <a:srgbClr val="C00000"/>
                </a:solidFill>
              </a:rPr>
              <a:t>orifice and the presence of ice </a:t>
            </a:r>
          </a:p>
          <a:p>
            <a:r>
              <a:rPr lang="en-US" dirty="0" smtClean="0">
                <a:solidFill>
                  <a:srgbClr val="C00000"/>
                </a:solidFill>
              </a:rPr>
              <a:t>crystals.</a:t>
            </a:r>
          </a:p>
          <a:p>
            <a:endParaRPr lang="en-US" dirty="0"/>
          </a:p>
        </p:txBody>
      </p:sp>
      <p:pic>
        <p:nvPicPr>
          <p:cNvPr id="3074" name="Picture 2"/>
          <p:cNvPicPr>
            <a:picLocks noChangeAspect="1" noChangeArrowheads="1"/>
          </p:cNvPicPr>
          <p:nvPr/>
        </p:nvPicPr>
        <p:blipFill>
          <a:blip r:embed="rId3"/>
          <a:srcRect/>
          <a:stretch>
            <a:fillRect/>
          </a:stretch>
        </p:blipFill>
        <p:spPr bwMode="auto">
          <a:xfrm>
            <a:off x="5476875" y="3848100"/>
            <a:ext cx="3667125" cy="3009900"/>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noEditPoints="1"/>
          </p:cNvSpPr>
          <p:nvPr>
            <p:ph type="sldNum" sz="quarter" idx="12"/>
          </p:nvPr>
        </p:nvSpPr>
        <p:spPr/>
        <p:txBody>
          <a:bodyPr/>
          <a:lstStyle/>
          <a:p>
            <a:fld id="{18226DAB-87CB-453C-BA7A-76E7E6AB5FFD}" type="slidenum">
              <a:rPr lang="en-US" smtClean="0"/>
              <a:pPr/>
              <a:t>28</a:t>
            </a:fld>
            <a:endParaRPr lang="en-US"/>
          </a:p>
        </p:txBody>
      </p:sp>
    </p:spTree>
  </p:cSld>
  <p:clrMapOvr>
    <a:masterClrMapping/>
  </p:clrMapOvr>
  <p:transition spd="med">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dirty="0" smtClean="0"/>
              <a:t>AGITATION WITH ABRASIVES</a:t>
            </a:r>
            <a:endParaRPr lang="en-US" dirty="0"/>
          </a:p>
        </p:txBody>
      </p:sp>
      <p:sp>
        <p:nvSpPr>
          <p:cNvPr id="3" name="Content Placeholder 2"/>
          <p:cNvSpPr>
            <a:spLocks noGrp="1" noEditPoints="1"/>
          </p:cNvSpPr>
          <p:nvPr>
            <p:ph idx="1"/>
          </p:nvPr>
        </p:nvSpPr>
        <p:spPr/>
        <p:txBody>
          <a:bodyPr/>
          <a:lstStyle/>
          <a:p>
            <a:r>
              <a:rPr lang="en-US" dirty="0" smtClean="0"/>
              <a:t>Mechanical cell disruption can also be achieved in a disintegrator containing a series of rotating discs and a charge of small beads. The beads are made of  mechanically resistant materials such as glass, alumina ceramics and some titanium compounds.</a:t>
            </a:r>
            <a:endParaRPr lang="en-US" dirty="0"/>
          </a:p>
        </p:txBody>
      </p:sp>
      <p:pic>
        <p:nvPicPr>
          <p:cNvPr id="4098" name="Picture 2"/>
          <p:cNvPicPr>
            <a:picLocks noChangeAspect="1" noChangeArrowheads="1"/>
          </p:cNvPicPr>
          <p:nvPr/>
        </p:nvPicPr>
        <p:blipFill>
          <a:blip r:embed="rId3"/>
          <a:srcRect/>
          <a:stretch>
            <a:fillRect/>
          </a:stretch>
        </p:blipFill>
        <p:spPr bwMode="auto">
          <a:xfrm>
            <a:off x="4648200" y="2590800"/>
            <a:ext cx="4419600" cy="4215094"/>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noEditPoints="1"/>
          </p:cNvSpPr>
          <p:nvPr>
            <p:ph type="sldNum" sz="quarter" idx="12"/>
          </p:nvPr>
        </p:nvSpPr>
        <p:spPr/>
        <p:txBody>
          <a:bodyPr/>
          <a:lstStyle/>
          <a:p>
            <a:fld id="{18226DAB-87CB-453C-BA7A-76E7E6AB5FFD}" type="slidenum">
              <a:rPr lang="en-US" smtClean="0"/>
              <a:pPr/>
              <a:t>29</a:t>
            </a:fld>
            <a:endParaRPr lang="en-US"/>
          </a:p>
        </p:txBody>
      </p:sp>
    </p:spTree>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0" y="-76200"/>
            <a:ext cx="9144000" cy="762000"/>
          </a:xfrm>
        </p:spPr>
        <p:txBody>
          <a:bodyPr/>
          <a:lstStyle/>
          <a:p>
            <a:r>
              <a:rPr lang="en-US" dirty="0" smtClean="0"/>
              <a:t>Downstream process </a:t>
            </a:r>
            <a:endParaRPr lang="en-US" dirty="0"/>
          </a:p>
        </p:txBody>
      </p:sp>
      <p:sp>
        <p:nvSpPr>
          <p:cNvPr id="3" name="Content Placeholder 2"/>
          <p:cNvSpPr>
            <a:spLocks noGrp="1" noEditPoints="1"/>
          </p:cNvSpPr>
          <p:nvPr>
            <p:ph idx="1"/>
          </p:nvPr>
        </p:nvSpPr>
        <p:spPr/>
        <p:txBody>
          <a:bodyPr/>
          <a:lstStyle/>
          <a:p>
            <a:endParaRPr lang="en-US"/>
          </a:p>
        </p:txBody>
      </p:sp>
      <p:pic>
        <p:nvPicPr>
          <p:cNvPr id="1026" name="Picture 2"/>
          <p:cNvPicPr>
            <a:picLocks noChangeAspect="1" noChangeArrowheads="1"/>
          </p:cNvPicPr>
          <p:nvPr/>
        </p:nvPicPr>
        <p:blipFill>
          <a:blip r:embed="rId3"/>
          <a:srcRect/>
          <a:stretch>
            <a:fillRect/>
          </a:stretch>
        </p:blipFill>
        <p:spPr bwMode="auto">
          <a:xfrm>
            <a:off x="0" y="533399"/>
            <a:ext cx="9160430" cy="6219825"/>
          </a:xfrm>
          <a:prstGeom prst="rect">
            <a:avLst/>
          </a:prstGeom>
          <a:noFill/>
          <a:ln w="9525" cap="flat" cmpd="sng">
            <a:noFill/>
            <a:prstDash val="solid"/>
            <a:miter lim="800000"/>
          </a:ln>
          <a:effectLst/>
        </p:spPr>
      </p:pic>
      <p:pic>
        <p:nvPicPr>
          <p:cNvPr id="5" name="Picture 286" descr="smart_guy_really_upset_hg_clr"/>
          <p:cNvPicPr>
            <a:picLocks noChangeAspect="1" noChangeArrowheads="1"/>
          </p:cNvPicPr>
          <p:nvPr/>
        </p:nvPicPr>
        <p:blipFill>
          <a:blip r:embed="rId4"/>
          <a:srcRect/>
          <a:stretch>
            <a:fillRect/>
          </a:stretch>
        </p:blipFill>
        <p:spPr bwMode="auto">
          <a:xfrm>
            <a:off x="381000" y="2362200"/>
            <a:ext cx="1600200" cy="2342507"/>
          </a:xfrm>
          <a:prstGeom prst="rect">
            <a:avLst/>
          </a:prstGeom>
          <a:noFill/>
        </p:spPr>
      </p:pic>
      <p:sp>
        <p:nvSpPr>
          <p:cNvPr id="6" name="Slide Number Placeholder 5"/>
          <p:cNvSpPr>
            <a:spLocks noGrp="1" noEditPoints="1"/>
          </p:cNvSpPr>
          <p:nvPr>
            <p:ph type="sldNum" sz="quarter" idx="12"/>
          </p:nvPr>
        </p:nvSpPr>
        <p:spPr/>
        <p:txBody>
          <a:bodyPr/>
          <a:lstStyle/>
          <a:p>
            <a:fld id="{18226DAB-87CB-453C-BA7A-76E7E6AB5FFD}" type="slidenum">
              <a:rPr lang="en-US" smtClean="0"/>
              <a:pPr/>
              <a:t>3</a:t>
            </a:fld>
            <a:endParaRPr lang="en-US"/>
          </a:p>
        </p:txBody>
      </p:sp>
    </p:spTree>
  </p:cSld>
  <p:clrMapOvr>
    <a:masterClrMapping/>
  </p:clrMapOvr>
  <p:transition spd="med">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dirty="0" smtClean="0"/>
              <a:t>FREEZING-THAWING</a:t>
            </a:r>
            <a:endParaRPr lang="en-US" dirty="0"/>
          </a:p>
        </p:txBody>
      </p:sp>
      <p:sp>
        <p:nvSpPr>
          <p:cNvPr id="3" name="Content Placeholder 2"/>
          <p:cNvSpPr>
            <a:spLocks noGrp="1" noEditPoints="1"/>
          </p:cNvSpPr>
          <p:nvPr>
            <p:ph idx="1"/>
          </p:nvPr>
        </p:nvSpPr>
        <p:spPr/>
        <p:txBody>
          <a:bodyPr/>
          <a:lstStyle/>
          <a:p>
            <a:r>
              <a:rPr lang="en-US" dirty="0" smtClean="0"/>
              <a:t>Freezing and thawing of a microbial cell paste will inevitably cause ice crystals to form and their expansion followed by thawing will lead to some subsequent disruption of cells. </a:t>
            </a:r>
          </a:p>
          <a:p>
            <a:r>
              <a:rPr lang="en-US" dirty="0" smtClean="0"/>
              <a:t>It is slow, with limited release of cellular materials, and has not often been used as a technique on its own, although it is often used in combination with other techniques. </a:t>
            </a:r>
            <a:endParaRPr lang="en-US" dirty="0"/>
          </a:p>
        </p:txBody>
      </p:sp>
      <p:sp>
        <p:nvSpPr>
          <p:cNvPr id="4" name="Slide Number Placeholder 3"/>
          <p:cNvSpPr>
            <a:spLocks noGrp="1" noEditPoints="1"/>
          </p:cNvSpPr>
          <p:nvPr>
            <p:ph type="sldNum" sz="quarter" idx="12"/>
          </p:nvPr>
        </p:nvSpPr>
        <p:spPr/>
        <p:txBody>
          <a:bodyPr/>
          <a:lstStyle/>
          <a:p>
            <a:fld id="{18226DAB-87CB-453C-BA7A-76E7E6AB5FFD}" type="slidenum">
              <a:rPr lang="en-US" smtClean="0"/>
              <a:pPr/>
              <a:t>30</a:t>
            </a:fld>
            <a:endParaRPr lang="en-US"/>
          </a:p>
        </p:txBody>
      </p:sp>
    </p:spTree>
  </p:cSld>
  <p:clrMapOvr>
    <a:masterClrMapping/>
  </p:clrMapOvr>
  <p:transition spd="med">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dirty="0" smtClean="0"/>
              <a:t>ULTRASONICATION</a:t>
            </a:r>
            <a:endParaRPr lang="en-US" dirty="0"/>
          </a:p>
        </p:txBody>
      </p:sp>
      <p:sp>
        <p:nvSpPr>
          <p:cNvPr id="3" name="Content Placeholder 2"/>
          <p:cNvSpPr>
            <a:spLocks noGrp="1" noEditPoints="1"/>
          </p:cNvSpPr>
          <p:nvPr>
            <p:ph idx="1"/>
          </p:nvPr>
        </p:nvSpPr>
        <p:spPr/>
        <p:txBody>
          <a:bodyPr/>
          <a:lstStyle/>
          <a:p>
            <a:r>
              <a:rPr lang="en-US" dirty="0" smtClean="0"/>
              <a:t>High frequency vibration (- 20 kHz) at the tip of an </a:t>
            </a:r>
            <a:r>
              <a:rPr lang="en-US" dirty="0" err="1" smtClean="0"/>
              <a:t>ultrasonication</a:t>
            </a:r>
            <a:r>
              <a:rPr lang="en-US" dirty="0" smtClean="0"/>
              <a:t> probe leads to </a:t>
            </a:r>
            <a:r>
              <a:rPr lang="en-US" dirty="0" err="1" smtClean="0"/>
              <a:t>cavitation</a:t>
            </a:r>
            <a:r>
              <a:rPr lang="en-US" dirty="0" smtClean="0"/>
              <a:t>, and shock waves thus produced cause cell disruption. </a:t>
            </a:r>
          </a:p>
          <a:p>
            <a:r>
              <a:rPr lang="en-US" dirty="0" smtClean="0"/>
              <a:t>The method can be very effective on a small scale, but a number of serious drawbacks make it unsuitable for large-scale operations.</a:t>
            </a:r>
          </a:p>
          <a:p>
            <a:endParaRPr lang="en-US" dirty="0"/>
          </a:p>
        </p:txBody>
      </p:sp>
      <p:sp>
        <p:nvSpPr>
          <p:cNvPr id="4" name="Slide Number Placeholder 3"/>
          <p:cNvSpPr>
            <a:spLocks noGrp="1" noEditPoints="1"/>
          </p:cNvSpPr>
          <p:nvPr>
            <p:ph type="sldNum" sz="quarter" idx="12"/>
          </p:nvPr>
        </p:nvSpPr>
        <p:spPr/>
        <p:txBody>
          <a:bodyPr/>
          <a:lstStyle/>
          <a:p>
            <a:fld id="{18226DAB-87CB-453C-BA7A-76E7E6AB5FFD}" type="slidenum">
              <a:rPr lang="en-US" smtClean="0"/>
              <a:pPr/>
              <a:t>31</a:t>
            </a:fld>
            <a:endParaRPr lang="en-US"/>
          </a:p>
        </p:txBody>
      </p:sp>
    </p:spTree>
  </p:cSld>
  <p:clrMapOvr>
    <a:masterClrMapping/>
  </p:clrMapOvr>
  <p:transition spd="med">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b="1" dirty="0" smtClean="0">
                <a:solidFill>
                  <a:srgbClr val="00B050"/>
                </a:solidFill>
              </a:rPr>
              <a:t>Chemical methods</a:t>
            </a:r>
            <a:endParaRPr lang="en-US" dirty="0">
              <a:solidFill>
                <a:srgbClr val="00B050"/>
              </a:solidFill>
            </a:endParaRPr>
          </a:p>
        </p:txBody>
      </p:sp>
      <p:sp>
        <p:nvSpPr>
          <p:cNvPr id="3" name="Content Placeholder 2"/>
          <p:cNvSpPr>
            <a:spLocks noGrp="1" noEditPoints="1"/>
          </p:cNvSpPr>
          <p:nvPr>
            <p:ph idx="1"/>
          </p:nvPr>
        </p:nvSpPr>
        <p:spPr/>
        <p:txBody>
          <a:bodyPr>
            <a:normAutofit fontScale="92500" lnSpcReduction="10000"/>
          </a:bodyPr>
          <a:lstStyle/>
          <a:p>
            <a:r>
              <a:rPr lang="en-US" dirty="0" smtClean="0"/>
              <a:t>DETERGENTS – </a:t>
            </a:r>
          </a:p>
          <a:p>
            <a:r>
              <a:rPr lang="en-US" dirty="0" smtClean="0">
                <a:solidFill>
                  <a:srgbClr val="C00000"/>
                </a:solidFill>
              </a:rPr>
              <a:t>quaternary ammonium compounds, sodium </a:t>
            </a:r>
            <a:r>
              <a:rPr lang="en-US" dirty="0" err="1" smtClean="0">
                <a:solidFill>
                  <a:srgbClr val="C00000"/>
                </a:solidFill>
              </a:rPr>
              <a:t>lauryl</a:t>
            </a:r>
            <a:r>
              <a:rPr lang="en-US" dirty="0" smtClean="0">
                <a:solidFill>
                  <a:srgbClr val="C00000"/>
                </a:solidFill>
              </a:rPr>
              <a:t> </a:t>
            </a:r>
            <a:r>
              <a:rPr lang="en-US" dirty="0" err="1" smtClean="0">
                <a:solidFill>
                  <a:srgbClr val="C00000"/>
                </a:solidFill>
              </a:rPr>
              <a:t>sulphate</a:t>
            </a:r>
            <a:r>
              <a:rPr lang="en-US" dirty="0" smtClean="0">
                <a:solidFill>
                  <a:srgbClr val="C00000"/>
                </a:solidFill>
              </a:rPr>
              <a:t>, sodium </a:t>
            </a:r>
            <a:r>
              <a:rPr lang="en-US" dirty="0" err="1" smtClean="0">
                <a:solidFill>
                  <a:srgbClr val="C00000"/>
                </a:solidFill>
              </a:rPr>
              <a:t>dodecyl</a:t>
            </a:r>
            <a:r>
              <a:rPr lang="en-US" dirty="0" smtClean="0">
                <a:solidFill>
                  <a:srgbClr val="C00000"/>
                </a:solidFill>
              </a:rPr>
              <a:t> </a:t>
            </a:r>
            <a:r>
              <a:rPr lang="en-US" dirty="0" err="1" smtClean="0">
                <a:solidFill>
                  <a:srgbClr val="C00000"/>
                </a:solidFill>
              </a:rPr>
              <a:t>sulphate</a:t>
            </a:r>
            <a:r>
              <a:rPr lang="en-US" dirty="0" smtClean="0">
                <a:solidFill>
                  <a:srgbClr val="C00000"/>
                </a:solidFill>
              </a:rPr>
              <a:t> (SDS) and Triton X-1OO.</a:t>
            </a:r>
          </a:p>
          <a:p>
            <a:r>
              <a:rPr lang="en-US" dirty="0" smtClean="0"/>
              <a:t>OSMOTIC SHOCK</a:t>
            </a:r>
          </a:p>
          <a:p>
            <a:r>
              <a:rPr lang="en-US" dirty="0" smtClean="0">
                <a:solidFill>
                  <a:srgbClr val="C00000"/>
                </a:solidFill>
              </a:rPr>
              <a:t>a sudden change in salt concentration will cause  disruption of a number of cell types.</a:t>
            </a:r>
          </a:p>
          <a:p>
            <a:r>
              <a:rPr lang="en-US" dirty="0" smtClean="0"/>
              <a:t>ALKALI TREATMENT</a:t>
            </a:r>
          </a:p>
          <a:p>
            <a:r>
              <a:rPr lang="en-US" dirty="0" smtClean="0">
                <a:solidFill>
                  <a:srgbClr val="C00000"/>
                </a:solidFill>
              </a:rPr>
              <a:t>Alkali treatment might be used for hydrolysis of microbial cell wall material provided that the desired enzyme will tolerate a pH of 11.5 to 12.5 for 20 to 30 minutes.</a:t>
            </a:r>
          </a:p>
          <a:p>
            <a:r>
              <a:rPr lang="en-US" dirty="0" smtClean="0"/>
              <a:t>ENZYME TREATMENT</a:t>
            </a:r>
          </a:p>
          <a:p>
            <a:r>
              <a:rPr lang="en-US" dirty="0" smtClean="0">
                <a:solidFill>
                  <a:srgbClr val="C00000"/>
                </a:solidFill>
              </a:rPr>
              <a:t>Although this is probably one of the most gentle methods available, unfortunately it is relatively expensive and the presence of the enzyme(s) may complicate </a:t>
            </a:r>
            <a:r>
              <a:rPr lang="en-US" dirty="0" err="1" smtClean="0">
                <a:solidFill>
                  <a:srgbClr val="C00000"/>
                </a:solidFill>
              </a:rPr>
              <a:t>futher</a:t>
            </a:r>
            <a:r>
              <a:rPr lang="en-US" dirty="0" smtClean="0">
                <a:solidFill>
                  <a:srgbClr val="C00000"/>
                </a:solidFill>
              </a:rPr>
              <a:t> downstream purification processes.</a:t>
            </a:r>
          </a:p>
          <a:p>
            <a:r>
              <a:rPr lang="en-US" dirty="0" smtClean="0">
                <a:solidFill>
                  <a:srgbClr val="C00000"/>
                </a:solidFill>
              </a:rPr>
              <a:t>May be used for partial </a:t>
            </a:r>
            <a:r>
              <a:rPr lang="en-US" dirty="0" err="1" smtClean="0">
                <a:solidFill>
                  <a:srgbClr val="C00000"/>
                </a:solidFill>
              </a:rPr>
              <a:t>lysis</a:t>
            </a:r>
            <a:r>
              <a:rPr lang="en-US" dirty="0" smtClean="0">
                <a:solidFill>
                  <a:srgbClr val="C00000"/>
                </a:solidFill>
              </a:rPr>
              <a:t> prior to mechanical disruption</a:t>
            </a:r>
            <a:endParaRPr lang="en-US" dirty="0">
              <a:solidFill>
                <a:srgbClr val="C00000"/>
              </a:solidFill>
            </a:endParaRPr>
          </a:p>
        </p:txBody>
      </p:sp>
      <p:sp>
        <p:nvSpPr>
          <p:cNvPr id="4" name="Slide Number Placeholder 3"/>
          <p:cNvSpPr>
            <a:spLocks noGrp="1" noEditPoints="1"/>
          </p:cNvSpPr>
          <p:nvPr>
            <p:ph type="sldNum" sz="quarter" idx="12"/>
          </p:nvPr>
        </p:nvSpPr>
        <p:spPr/>
        <p:txBody>
          <a:bodyPr/>
          <a:lstStyle/>
          <a:p>
            <a:fld id="{18226DAB-87CB-453C-BA7A-76E7E6AB5FFD}" type="slidenum">
              <a:rPr lang="en-US" smtClean="0"/>
              <a:pPr/>
              <a:t>32</a:t>
            </a:fld>
            <a:endParaRPr lang="en-US"/>
          </a:p>
        </p:txBody>
      </p:sp>
    </p:spTree>
  </p:cSld>
  <p:clrMapOvr>
    <a:masterClrMapping/>
  </p:clrMapOvr>
  <p:transition spd="med">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dirty="0" smtClean="0"/>
              <a:t>LIQUID-LIQUID EXTRACTION</a:t>
            </a:r>
            <a:endParaRPr lang="en-US" dirty="0"/>
          </a:p>
        </p:txBody>
      </p:sp>
      <p:sp>
        <p:nvSpPr>
          <p:cNvPr id="3" name="Content Placeholder 2"/>
          <p:cNvSpPr>
            <a:spLocks noGrp="1" noEditPoints="1"/>
          </p:cNvSpPr>
          <p:nvPr>
            <p:ph idx="1"/>
          </p:nvPr>
        </p:nvSpPr>
        <p:spPr/>
        <p:txBody>
          <a:bodyPr/>
          <a:lstStyle/>
          <a:p>
            <a:r>
              <a:rPr lang="en-US" dirty="0" smtClean="0"/>
              <a:t>The separation of a component from a liquid mixture by treatment with a solvent in which the desired component is preferentially soluble is known as liquid-liquid extraction.</a:t>
            </a:r>
          </a:p>
          <a:p>
            <a:r>
              <a:rPr lang="en-US" dirty="0" smtClean="0">
                <a:solidFill>
                  <a:srgbClr val="C00000"/>
                </a:solidFill>
              </a:rPr>
              <a:t>It is a classical method for recovery as well as  concentration of various products.</a:t>
            </a:r>
          </a:p>
          <a:p>
            <a:r>
              <a:rPr lang="en-US" dirty="0" smtClean="0"/>
              <a:t>Solvent extraction has several advantages such as selectivity of extraction directly from broth or reaction medium, reduction in product loss as the product is just transferred to a second phase and easy scale up.</a:t>
            </a:r>
          </a:p>
          <a:p>
            <a:r>
              <a:rPr lang="en-US" dirty="0" smtClean="0">
                <a:solidFill>
                  <a:srgbClr val="C00000"/>
                </a:solidFill>
              </a:rPr>
              <a:t>The choice of solvent selection was based on dielectric point.</a:t>
            </a:r>
          </a:p>
          <a:p>
            <a:r>
              <a:rPr lang="en-US" dirty="0" smtClean="0"/>
              <a:t>The dielectric constant is a measure of the degree of molar polarization of a compound.</a:t>
            </a:r>
            <a:endParaRPr lang="en-US" dirty="0"/>
          </a:p>
        </p:txBody>
      </p:sp>
      <p:sp>
        <p:nvSpPr>
          <p:cNvPr id="4" name="Slide Number Placeholder 3"/>
          <p:cNvSpPr>
            <a:spLocks noGrp="1" noEditPoints="1"/>
          </p:cNvSpPr>
          <p:nvPr>
            <p:ph type="sldNum" sz="quarter" idx="12"/>
          </p:nvPr>
        </p:nvSpPr>
        <p:spPr/>
        <p:txBody>
          <a:bodyPr/>
          <a:lstStyle/>
          <a:p>
            <a:fld id="{18226DAB-87CB-453C-BA7A-76E7E6AB5FFD}" type="slidenum">
              <a:rPr lang="en-US" smtClean="0"/>
              <a:pPr/>
              <a:t>33</a:t>
            </a:fld>
            <a:endParaRPr lang="en-US"/>
          </a:p>
        </p:txBody>
      </p:sp>
    </p:spTree>
  </p:cSld>
  <p:clrMapOvr>
    <a:masterClrMapping/>
  </p:clrMapOvr>
  <p:transition spd="med">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en-US"/>
          </a:p>
        </p:txBody>
      </p:sp>
      <p:sp>
        <p:nvSpPr>
          <p:cNvPr id="3" name="Content Placeholder 2"/>
          <p:cNvSpPr>
            <a:spLocks noGrp="1" noEditPoints="1"/>
          </p:cNvSpPr>
          <p:nvPr>
            <p:ph idx="1"/>
          </p:nvPr>
        </p:nvSpPr>
        <p:spPr/>
        <p:txBody>
          <a:bodyPr/>
          <a:lstStyle/>
          <a:p>
            <a:r>
              <a:rPr lang="en-US" dirty="0" smtClean="0"/>
              <a:t>In single stage batch extraction, the aqueous feed is mixed with the organic solvent and after equilibration; the extract phase containing the desired solute is separated out for further processing.</a:t>
            </a:r>
          </a:p>
          <a:p>
            <a:r>
              <a:rPr lang="en-US" dirty="0" smtClean="0">
                <a:solidFill>
                  <a:srgbClr val="C00000"/>
                </a:solidFill>
              </a:rPr>
              <a:t>In some cases, a single stage extraction may not be enough and multi stage process is required wherein fresh volume of solvent is contacted with the raffinate.</a:t>
            </a:r>
            <a:endParaRPr lang="en-US" dirty="0">
              <a:solidFill>
                <a:srgbClr val="C00000"/>
              </a:solidFill>
            </a:endParaRPr>
          </a:p>
        </p:txBody>
      </p:sp>
      <p:pic>
        <p:nvPicPr>
          <p:cNvPr id="1026" name="Picture 2"/>
          <p:cNvPicPr>
            <a:picLocks noChangeAspect="1" noChangeArrowheads="1"/>
          </p:cNvPicPr>
          <p:nvPr/>
        </p:nvPicPr>
        <p:blipFill>
          <a:blip r:embed="rId3"/>
          <a:srcRect/>
          <a:stretch>
            <a:fillRect/>
          </a:stretch>
        </p:blipFill>
        <p:spPr bwMode="auto">
          <a:xfrm>
            <a:off x="2667000" y="3522500"/>
            <a:ext cx="6477000" cy="3335499"/>
          </a:xfrm>
          <a:prstGeom prst="rect">
            <a:avLst/>
          </a:prstGeom>
          <a:noFill/>
          <a:ln w="9525">
            <a:noFill/>
            <a:miter lim="800000"/>
          </a:ln>
          <a:effectLst/>
        </p:spPr>
      </p:pic>
      <p:sp>
        <p:nvSpPr>
          <p:cNvPr id="5" name="Slide Number Placeholder 4"/>
          <p:cNvSpPr>
            <a:spLocks noGrp="1" noEditPoints="1"/>
          </p:cNvSpPr>
          <p:nvPr>
            <p:ph type="sldNum" sz="quarter" idx="12"/>
          </p:nvPr>
        </p:nvSpPr>
        <p:spPr/>
        <p:txBody>
          <a:bodyPr/>
          <a:lstStyle/>
          <a:p>
            <a:fld id="{18226DAB-87CB-453C-BA7A-76E7E6AB5FFD}" type="slidenum">
              <a:rPr lang="en-US" smtClean="0"/>
              <a:pPr/>
              <a:t>34</a:t>
            </a:fld>
            <a:endParaRPr lang="en-US"/>
          </a:p>
        </p:txBody>
      </p:sp>
    </p:spTree>
  </p:cSld>
  <p:clrMapOvr>
    <a:masterClrMapping/>
  </p:clrMapOvr>
  <p:transition spd="med">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en-US" dirty="0"/>
          </a:p>
        </p:txBody>
      </p:sp>
      <p:sp>
        <p:nvSpPr>
          <p:cNvPr id="3" name="Content Placeholder 2"/>
          <p:cNvSpPr>
            <a:spLocks noGrp="1" noEditPoints="1"/>
          </p:cNvSpPr>
          <p:nvPr>
            <p:ph idx="1"/>
          </p:nvPr>
        </p:nvSpPr>
        <p:spPr/>
        <p:txBody>
          <a:bodyPr/>
          <a:lstStyle/>
          <a:p>
            <a:r>
              <a:rPr lang="en-US" dirty="0" smtClean="0"/>
              <a:t>Continuous extraction can be carried out by co-current or counter current methods.</a:t>
            </a:r>
            <a:endParaRPr lang="en-US" dirty="0"/>
          </a:p>
        </p:txBody>
      </p:sp>
      <p:pic>
        <p:nvPicPr>
          <p:cNvPr id="2050" name="Picture 2"/>
          <p:cNvPicPr>
            <a:picLocks noChangeAspect="1" noChangeArrowheads="1"/>
          </p:cNvPicPr>
          <p:nvPr/>
        </p:nvPicPr>
        <p:blipFill>
          <a:blip r:embed="rId3"/>
          <a:srcRect/>
          <a:stretch>
            <a:fillRect/>
          </a:stretch>
        </p:blipFill>
        <p:spPr bwMode="auto">
          <a:xfrm>
            <a:off x="304800" y="4724400"/>
            <a:ext cx="8610600" cy="1876384"/>
          </a:xfrm>
          <a:prstGeom prst="rect">
            <a:avLst/>
          </a:prstGeom>
          <a:ln>
            <a:solidFill>
              <a:srgbClr val="7030A0"/>
            </a:solidFill>
          </a:ln>
          <a:effectLst>
            <a:outerShdw blurRad="292100" dist="139700" dir="2700000" algn="tl" rotWithShape="0">
              <a:srgbClr val="333333">
                <a:alpha val="65000"/>
              </a:srgbClr>
            </a:outerShdw>
          </a:effectLst>
        </p:spPr>
      </p:pic>
      <p:pic>
        <p:nvPicPr>
          <p:cNvPr id="2051" name="Picture 3"/>
          <p:cNvPicPr>
            <a:picLocks noChangeAspect="1" noChangeArrowheads="1"/>
          </p:cNvPicPr>
          <p:nvPr/>
        </p:nvPicPr>
        <p:blipFill>
          <a:blip r:embed="rId4"/>
          <a:srcRect/>
          <a:stretch>
            <a:fillRect/>
          </a:stretch>
        </p:blipFill>
        <p:spPr bwMode="auto">
          <a:xfrm>
            <a:off x="609600" y="1727670"/>
            <a:ext cx="8324850" cy="2539530"/>
          </a:xfrm>
          <a:prstGeom prst="rect">
            <a:avLst/>
          </a:prstGeom>
          <a:ln>
            <a:solidFill>
              <a:srgbClr val="FF0000"/>
            </a:solidFill>
          </a:ln>
          <a:effectLst>
            <a:outerShdw blurRad="292100" dist="139700" dir="2700000" algn="tl" rotWithShape="0">
              <a:srgbClr val="333333">
                <a:alpha val="65000"/>
              </a:srgbClr>
            </a:outerShdw>
          </a:effectLst>
        </p:spPr>
      </p:pic>
      <p:sp>
        <p:nvSpPr>
          <p:cNvPr id="6" name="Slide Number Placeholder 5"/>
          <p:cNvSpPr>
            <a:spLocks noGrp="1" noEditPoints="1"/>
          </p:cNvSpPr>
          <p:nvPr>
            <p:ph type="sldNum" sz="quarter" idx="12"/>
          </p:nvPr>
        </p:nvSpPr>
        <p:spPr/>
        <p:txBody>
          <a:bodyPr/>
          <a:lstStyle/>
          <a:p>
            <a:fld id="{18226DAB-87CB-453C-BA7A-76E7E6AB5FFD}" type="slidenum">
              <a:rPr lang="en-US" smtClean="0"/>
              <a:pPr/>
              <a:t>35</a:t>
            </a:fld>
            <a:endParaRPr lang="en-US"/>
          </a:p>
        </p:txBody>
      </p:sp>
    </p:spTree>
  </p:cSld>
  <p:clrMapOvr>
    <a:masterClrMapping/>
  </p:clrMapOvr>
  <p:transition spd="med">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dirty="0" smtClean="0"/>
              <a:t>TWO-PHASE AQUEOUS EXTRACTION</a:t>
            </a:r>
            <a:endParaRPr lang="en-US" dirty="0"/>
          </a:p>
        </p:txBody>
      </p:sp>
      <p:sp>
        <p:nvSpPr>
          <p:cNvPr id="3" name="Content Placeholder 2"/>
          <p:cNvSpPr>
            <a:spLocks noGrp="1" noEditPoints="1"/>
          </p:cNvSpPr>
          <p:nvPr>
            <p:ph idx="1"/>
          </p:nvPr>
        </p:nvSpPr>
        <p:spPr/>
        <p:txBody>
          <a:bodyPr>
            <a:normAutofit fontScale="85000" lnSpcReduction="10000"/>
          </a:bodyPr>
          <a:lstStyle/>
          <a:p>
            <a:r>
              <a:rPr lang="en-US" dirty="0" smtClean="0"/>
              <a:t>The basic principle involves differential partitioning of solute in two immiscible phases.</a:t>
            </a:r>
          </a:p>
          <a:p>
            <a:r>
              <a:rPr lang="en-US" dirty="0" smtClean="0"/>
              <a:t>Phase separation occurs when hydrophilic polymers are added to an aqueous solution. </a:t>
            </a:r>
          </a:p>
          <a:p>
            <a:r>
              <a:rPr lang="en-US" dirty="0" smtClean="0"/>
              <a:t>At low concentration of polymers, homogenous solution is formed but at discrete concentration rise, two immiscible phases are formed using two aqueous phases with incompatible polymers such as PEG and </a:t>
            </a:r>
            <a:r>
              <a:rPr lang="en-US" dirty="0" err="1" smtClean="0"/>
              <a:t>dextran</a:t>
            </a:r>
            <a:r>
              <a:rPr lang="en-US" dirty="0" smtClean="0"/>
              <a:t>.</a:t>
            </a:r>
          </a:p>
          <a:p>
            <a:r>
              <a:rPr lang="en-US" dirty="0" smtClean="0">
                <a:solidFill>
                  <a:srgbClr val="C00000"/>
                </a:solidFill>
              </a:rPr>
              <a:t>Precipitation </a:t>
            </a:r>
            <a:r>
              <a:rPr lang="en-US" dirty="0" smtClean="0"/>
              <a:t>- by decreasing the solubility of the solutes the solute can be separated by precipitation</a:t>
            </a:r>
          </a:p>
          <a:p>
            <a:r>
              <a:rPr lang="en-US" dirty="0" smtClean="0">
                <a:solidFill>
                  <a:srgbClr val="C00000"/>
                </a:solidFill>
              </a:rPr>
              <a:t>Adsorption</a:t>
            </a:r>
            <a:r>
              <a:rPr lang="en-US" dirty="0" smtClean="0"/>
              <a:t> - This refers to the binding of molecules or particles to a surface or adsorption of solutes from liquid media onto solids.</a:t>
            </a:r>
          </a:p>
          <a:p>
            <a:r>
              <a:rPr lang="en-US" dirty="0" smtClean="0">
                <a:solidFill>
                  <a:srgbClr val="C00000"/>
                </a:solidFill>
              </a:rPr>
              <a:t>Dialysis </a:t>
            </a:r>
            <a:r>
              <a:rPr lang="en-US" dirty="0" smtClean="0"/>
              <a:t>is a membrane separation used to remove low molecular weight solutes (organic acids, inorganic ions). Dialysis is the movement of molecules by diffusion from high concentration to low concentration through a semi-permeable membrane.</a:t>
            </a:r>
          </a:p>
          <a:p>
            <a:r>
              <a:rPr lang="en-US" dirty="0" smtClean="0">
                <a:solidFill>
                  <a:srgbClr val="C00000"/>
                </a:solidFill>
              </a:rPr>
              <a:t>Reverse osmosis</a:t>
            </a:r>
            <a:r>
              <a:rPr lang="en-US" dirty="0" smtClean="0"/>
              <a:t> is a process where the solvent molecules are forced by an applied pressure to flow through a semi permeable membrane in the opposite direction.</a:t>
            </a:r>
            <a:endParaRPr lang="en-US" dirty="0"/>
          </a:p>
        </p:txBody>
      </p:sp>
      <p:sp>
        <p:nvSpPr>
          <p:cNvPr id="4" name="Slide Number Placeholder 3"/>
          <p:cNvSpPr>
            <a:spLocks noGrp="1" noEditPoints="1"/>
          </p:cNvSpPr>
          <p:nvPr>
            <p:ph type="sldNum" sz="quarter" idx="12"/>
          </p:nvPr>
        </p:nvSpPr>
        <p:spPr/>
        <p:txBody>
          <a:bodyPr/>
          <a:lstStyle/>
          <a:p>
            <a:fld id="{18226DAB-87CB-453C-BA7A-76E7E6AB5FFD}" type="slidenum">
              <a:rPr lang="en-US" smtClean="0"/>
              <a:pPr/>
              <a:t>36</a:t>
            </a:fld>
            <a:endParaRPr lang="en-US"/>
          </a:p>
        </p:txBody>
      </p:sp>
    </p:spTree>
  </p:cSld>
  <p:clrMapOvr>
    <a:masterClrMapping/>
  </p:clrMapOvr>
  <p:transition spd="med">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b="1" dirty="0" smtClean="0"/>
              <a:t>PRODUCT POLISHING</a:t>
            </a:r>
            <a:endParaRPr lang="en-US" dirty="0"/>
          </a:p>
        </p:txBody>
      </p:sp>
      <p:sp>
        <p:nvSpPr>
          <p:cNvPr id="3" name="Content Placeholder 2"/>
          <p:cNvSpPr>
            <a:spLocks noGrp="1" noEditPoints="1"/>
          </p:cNvSpPr>
          <p:nvPr>
            <p:ph idx="1"/>
          </p:nvPr>
        </p:nvSpPr>
        <p:spPr/>
        <p:txBody>
          <a:bodyPr/>
          <a:lstStyle/>
          <a:p>
            <a:r>
              <a:rPr lang="en-US" dirty="0" smtClean="0"/>
              <a:t>Crystallization</a:t>
            </a:r>
          </a:p>
          <a:p>
            <a:r>
              <a:rPr lang="en-US" dirty="0" smtClean="0"/>
              <a:t>Drying </a:t>
            </a:r>
          </a:p>
          <a:p>
            <a:r>
              <a:rPr lang="en-US" dirty="0" err="1" smtClean="0"/>
              <a:t>Lyophilization</a:t>
            </a:r>
            <a:endParaRPr lang="en-US" dirty="0" smtClean="0"/>
          </a:p>
          <a:p>
            <a:r>
              <a:rPr lang="en-US" dirty="0" err="1" smtClean="0"/>
              <a:t>Diafiltration</a:t>
            </a:r>
            <a:endParaRPr lang="en-US" dirty="0"/>
          </a:p>
        </p:txBody>
      </p:sp>
      <p:sp>
        <p:nvSpPr>
          <p:cNvPr id="4" name="Slide Number Placeholder 3"/>
          <p:cNvSpPr>
            <a:spLocks noGrp="1" noEditPoints="1"/>
          </p:cNvSpPr>
          <p:nvPr>
            <p:ph type="sldNum" sz="quarter" idx="12"/>
          </p:nvPr>
        </p:nvSpPr>
        <p:spPr/>
        <p:txBody>
          <a:bodyPr/>
          <a:lstStyle/>
          <a:p>
            <a:fld id="{18226DAB-87CB-453C-BA7A-76E7E6AB5FFD}" type="slidenum">
              <a:rPr lang="en-US" smtClean="0"/>
              <a:pPr/>
              <a:t>37</a:t>
            </a:fld>
            <a:endParaRPr lang="en-US"/>
          </a:p>
        </p:txBody>
      </p:sp>
    </p:spTree>
  </p:cSld>
  <p:clrMapOvr>
    <a:masterClrMapping/>
  </p:clrMapOvr>
  <p:transition spd="med">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en-US"/>
          </a:p>
        </p:txBody>
      </p:sp>
      <p:sp>
        <p:nvSpPr>
          <p:cNvPr id="3" name="Content Placeholder 2"/>
          <p:cNvSpPr>
            <a:spLocks noGrp="1" noEditPoints="1"/>
          </p:cNvSpPr>
          <p:nvPr>
            <p:ph idx="1"/>
          </p:nvPr>
        </p:nvSpPr>
        <p:spPr/>
        <p:txBody>
          <a:bodyPr/>
          <a:lstStyle/>
          <a:p>
            <a:endParaRPr lang="en-US" dirty="0"/>
          </a:p>
        </p:txBody>
      </p:sp>
      <p:pic>
        <p:nvPicPr>
          <p:cNvPr id="3074" name="Picture 2"/>
          <p:cNvPicPr>
            <a:picLocks noChangeAspect="1" noChangeArrowheads="1"/>
          </p:cNvPicPr>
          <p:nvPr/>
        </p:nvPicPr>
        <p:blipFill>
          <a:blip r:embed="rId3"/>
          <a:srcRect/>
          <a:stretch>
            <a:fillRect/>
          </a:stretch>
        </p:blipFill>
        <p:spPr bwMode="auto">
          <a:xfrm>
            <a:off x="152400" y="457200"/>
            <a:ext cx="5418963" cy="2828925"/>
          </a:xfrm>
          <a:prstGeom prst="rect">
            <a:avLst/>
          </a:prstGeom>
          <a:ln>
            <a:noFill/>
          </a:ln>
          <a:effectLst>
            <a:outerShdw blurRad="292100" dist="139700" dir="2700000" algn="tl" rotWithShape="0">
              <a:srgbClr val="333333">
                <a:alpha val="65000"/>
              </a:srgbClr>
            </a:outerShdw>
          </a:effectLst>
        </p:spPr>
      </p:pic>
      <p:pic>
        <p:nvPicPr>
          <p:cNvPr id="3075" name="Picture 3"/>
          <p:cNvPicPr>
            <a:picLocks noChangeAspect="1" noChangeArrowheads="1"/>
          </p:cNvPicPr>
          <p:nvPr/>
        </p:nvPicPr>
        <p:blipFill>
          <a:blip r:embed="rId4"/>
          <a:srcRect/>
          <a:stretch>
            <a:fillRect/>
          </a:stretch>
        </p:blipFill>
        <p:spPr bwMode="auto">
          <a:xfrm>
            <a:off x="5105400" y="3505200"/>
            <a:ext cx="3886200" cy="3134226"/>
          </a:xfrm>
          <a:prstGeom prst="rect">
            <a:avLst/>
          </a:prstGeom>
          <a:ln>
            <a:noFill/>
          </a:ln>
          <a:effectLst>
            <a:outerShdw blurRad="292100" dist="139700" dir="2700000" algn="tl" rotWithShape="0">
              <a:srgbClr val="333333">
                <a:alpha val="65000"/>
              </a:srgbClr>
            </a:outerShdw>
          </a:effectLst>
        </p:spPr>
      </p:pic>
      <p:sp>
        <p:nvSpPr>
          <p:cNvPr id="6" name="Slide Number Placeholder 5"/>
          <p:cNvSpPr>
            <a:spLocks noGrp="1" noEditPoints="1"/>
          </p:cNvSpPr>
          <p:nvPr>
            <p:ph type="sldNum" sz="quarter" idx="12"/>
          </p:nvPr>
        </p:nvSpPr>
        <p:spPr/>
        <p:txBody>
          <a:bodyPr/>
          <a:lstStyle/>
          <a:p>
            <a:fld id="{18226DAB-87CB-453C-BA7A-76E7E6AB5FFD}" type="slidenum">
              <a:rPr lang="en-US" smtClean="0"/>
              <a:pPr/>
              <a:t>38</a:t>
            </a:fld>
            <a:endParaRPr lang="en-US"/>
          </a:p>
        </p:txBody>
      </p:sp>
    </p:spTree>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dirty="0" smtClean="0"/>
              <a:t>DSP in detail</a:t>
            </a:r>
            <a:endParaRPr lang="en-US" dirty="0"/>
          </a:p>
        </p:txBody>
      </p:sp>
      <p:sp>
        <p:nvSpPr>
          <p:cNvPr id="3" name="Content Placeholder 2"/>
          <p:cNvSpPr>
            <a:spLocks noGrp="1" noEditPoints="1"/>
          </p:cNvSpPr>
          <p:nvPr>
            <p:ph idx="1"/>
          </p:nvPr>
        </p:nvSpPr>
        <p:spPr/>
        <p:txBody>
          <a:bodyPr/>
          <a:lstStyle/>
          <a:p>
            <a:r>
              <a:rPr lang="en-US" dirty="0">
                <a:solidFill>
                  <a:schemeClr val="tx1"/>
                </a:solidFill>
                <a:latin typeface="+mn-lt"/>
                <a:ea typeface="+mn-ea"/>
                <a:cs typeface="+mn-cs"/>
              </a:rPr>
              <a:t>DSP can be divided into a series of </a:t>
            </a:r>
            <a:r>
              <a:rPr lang="en-US" dirty="0" smtClean="0">
                <a:solidFill>
                  <a:schemeClr val="tx1"/>
                </a:solidFill>
                <a:latin typeface="+mn-lt"/>
                <a:ea typeface="+mn-ea"/>
                <a:cs typeface="+mn-cs"/>
              </a:rPr>
              <a:t>distinct </a:t>
            </a:r>
            <a:r>
              <a:rPr lang="en-US" b="1" dirty="0" smtClean="0">
                <a:solidFill>
                  <a:schemeClr val="tx1"/>
                </a:solidFill>
                <a:latin typeface="+mn-lt"/>
                <a:ea typeface="+mn-ea"/>
                <a:cs typeface="+mn-cs"/>
              </a:rPr>
              <a:t>unit </a:t>
            </a:r>
            <a:r>
              <a:rPr lang="en-US" b="1" dirty="0">
                <a:solidFill>
                  <a:schemeClr val="tx1"/>
                </a:solidFill>
                <a:latin typeface="+mn-lt"/>
                <a:ea typeface="+mn-ea"/>
                <a:cs typeface="+mn-cs"/>
              </a:rPr>
              <a:t>processes linked together to achieve </a:t>
            </a:r>
            <a:r>
              <a:rPr lang="en-US" b="1" dirty="0" smtClean="0">
                <a:solidFill>
                  <a:schemeClr val="tx1"/>
                </a:solidFill>
                <a:latin typeface="+mn-lt"/>
                <a:ea typeface="+mn-ea"/>
                <a:cs typeface="+mn-cs"/>
              </a:rPr>
              <a:t>product </a:t>
            </a:r>
            <a:r>
              <a:rPr lang="en-US" dirty="0" smtClean="0">
                <a:solidFill>
                  <a:schemeClr val="tx1"/>
                </a:solidFill>
                <a:latin typeface="+mn-lt"/>
                <a:ea typeface="+mn-ea"/>
                <a:cs typeface="+mn-cs"/>
              </a:rPr>
              <a:t>purification</a:t>
            </a:r>
          </a:p>
          <a:p>
            <a:r>
              <a:rPr lang="en-US" dirty="0">
                <a:solidFill>
                  <a:srgbClr val="C00000"/>
                </a:solidFill>
                <a:latin typeface="+mn-lt"/>
                <a:ea typeface="+mn-ea"/>
                <a:cs typeface="+mn-cs"/>
              </a:rPr>
              <a:t>Usually, the number of steps is kept to a minimum</a:t>
            </a:r>
            <a:r>
              <a:rPr lang="en-US" dirty="0" smtClean="0">
                <a:solidFill>
                  <a:srgbClr val="C00000"/>
                </a:solidFill>
                <a:latin typeface="+mn-lt"/>
                <a:ea typeface="+mn-ea"/>
                <a:cs typeface="+mn-cs"/>
              </a:rPr>
              <a:t>.</a:t>
            </a:r>
          </a:p>
          <a:p>
            <a:r>
              <a:rPr lang="en-US" dirty="0"/>
              <a:t>The specific unit steps chosen will be </a:t>
            </a:r>
            <a:r>
              <a:rPr lang="en-US" dirty="0" smtClean="0"/>
              <a:t>influenced by </a:t>
            </a:r>
            <a:r>
              <a:rPr lang="en-US" dirty="0"/>
              <a:t>the economics of the process, the required </a:t>
            </a:r>
            <a:r>
              <a:rPr lang="en-US" dirty="0" smtClean="0"/>
              <a:t>purity of </a:t>
            </a:r>
            <a:r>
              <a:rPr lang="en-US" dirty="0"/>
              <a:t>the product, the yield attainable at each step </a:t>
            </a:r>
            <a:r>
              <a:rPr lang="en-US" dirty="0" smtClean="0"/>
              <a:t>and safety </a:t>
            </a:r>
            <a:r>
              <a:rPr lang="en-US" dirty="0"/>
              <a:t>aspects.</a:t>
            </a:r>
            <a:endParaRPr lang="en-US" dirty="0" smtClean="0">
              <a:solidFill>
                <a:srgbClr val="C00000"/>
              </a:solidFill>
              <a:latin typeface="+mn-lt"/>
              <a:ea typeface="+mn-ea"/>
              <a:cs typeface="+mn-cs"/>
            </a:endParaRPr>
          </a:p>
          <a:p>
            <a:r>
              <a:rPr lang="en-US" dirty="0"/>
              <a:t>In many cases, integration of </a:t>
            </a:r>
            <a:r>
              <a:rPr lang="en-US" dirty="0" smtClean="0"/>
              <a:t>fermentation and </a:t>
            </a:r>
            <a:r>
              <a:rPr lang="en-US" dirty="0"/>
              <a:t>DSP is now preferred. Integration can </a:t>
            </a:r>
            <a:r>
              <a:rPr lang="en-US" dirty="0" smtClean="0"/>
              <a:t>often increase </a:t>
            </a:r>
            <a:r>
              <a:rPr lang="en-US" dirty="0"/>
              <a:t>productivity, decrease the number of </a:t>
            </a:r>
            <a:r>
              <a:rPr lang="en-US" dirty="0" smtClean="0"/>
              <a:t>unit operations </a:t>
            </a:r>
            <a:r>
              <a:rPr lang="en-US" dirty="0"/>
              <a:t>and reduce both the overall process time </a:t>
            </a:r>
            <a:r>
              <a:rPr lang="en-US" dirty="0" smtClean="0"/>
              <a:t>and costs</a:t>
            </a:r>
            <a:r>
              <a:rPr lang="en-US" dirty="0"/>
              <a:t>.</a:t>
            </a:r>
            <a:endParaRPr lang="en-US" dirty="0" smtClean="0">
              <a:solidFill>
                <a:srgbClr val="C00000"/>
              </a:solidFill>
              <a:latin typeface="+mn-lt"/>
              <a:ea typeface="+mn-ea"/>
              <a:cs typeface="+mn-cs"/>
            </a:endParaRPr>
          </a:p>
          <a:p>
            <a:endParaRPr lang="en-US" dirty="0" smtClean="0">
              <a:solidFill>
                <a:schemeClr val="tx1"/>
              </a:solidFill>
              <a:latin typeface="+mn-lt"/>
              <a:ea typeface="+mn-ea"/>
              <a:cs typeface="+mn-cs"/>
            </a:endParaRPr>
          </a:p>
          <a:p>
            <a:endParaRPr lang="en-US" dirty="0"/>
          </a:p>
        </p:txBody>
      </p:sp>
      <p:pic>
        <p:nvPicPr>
          <p:cNvPr id="4" name="Picture 287" descr="smart_guy_teaching_hg_clr"/>
          <p:cNvPicPr>
            <a:picLocks noChangeAspect="1" noChangeArrowheads="1"/>
          </p:cNvPicPr>
          <p:nvPr/>
        </p:nvPicPr>
        <p:blipFill>
          <a:blip r:embed="rId3"/>
          <a:srcRect/>
          <a:stretch>
            <a:fillRect/>
          </a:stretch>
        </p:blipFill>
        <p:spPr bwMode="auto">
          <a:xfrm>
            <a:off x="7162800" y="5029200"/>
            <a:ext cx="1981200" cy="1981200"/>
          </a:xfrm>
          <a:prstGeom prst="rect">
            <a:avLst/>
          </a:prstGeom>
          <a:noFill/>
        </p:spPr>
      </p:pic>
      <p:sp>
        <p:nvSpPr>
          <p:cNvPr id="5" name="Slide Number Placeholder 4"/>
          <p:cNvSpPr>
            <a:spLocks noGrp="1" noEditPoints="1"/>
          </p:cNvSpPr>
          <p:nvPr>
            <p:ph type="sldNum" sz="quarter" idx="12"/>
          </p:nvPr>
        </p:nvSpPr>
        <p:spPr/>
        <p:txBody>
          <a:bodyPr/>
          <a:lstStyle/>
          <a:p>
            <a:fld id="{18226DAB-87CB-453C-BA7A-76E7E6AB5FFD}" type="slidenum">
              <a:rPr lang="en-US" smtClean="0"/>
              <a:pPr/>
              <a:t>4</a:t>
            </a:fld>
            <a:endParaRPr lang="en-US"/>
          </a:p>
        </p:txBody>
      </p:sp>
    </p:spTree>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en-US"/>
          </a:p>
        </p:txBody>
      </p:sp>
      <p:sp>
        <p:nvSpPr>
          <p:cNvPr id="3" name="Content Placeholder 2"/>
          <p:cNvSpPr>
            <a:spLocks noGrp="1" noEditPoints="1"/>
          </p:cNvSpPr>
          <p:nvPr>
            <p:ph idx="1"/>
          </p:nvPr>
        </p:nvSpPr>
        <p:spPr/>
        <p:txBody>
          <a:bodyPr/>
          <a:lstStyle/>
          <a:p>
            <a:endParaRPr lang="en-US" dirty="0"/>
          </a:p>
        </p:txBody>
      </p:sp>
      <p:pic>
        <p:nvPicPr>
          <p:cNvPr id="2050" name="Picture 2"/>
          <p:cNvPicPr>
            <a:picLocks noChangeAspect="1" noChangeArrowheads="1"/>
          </p:cNvPicPr>
          <p:nvPr/>
        </p:nvPicPr>
        <p:blipFill>
          <a:blip r:embed="rId3"/>
          <a:srcRect/>
          <a:stretch>
            <a:fillRect/>
          </a:stretch>
        </p:blipFill>
        <p:spPr bwMode="auto">
          <a:xfrm>
            <a:off x="-9034" y="775556"/>
            <a:ext cx="6019800" cy="5712427"/>
          </a:xfrm>
          <a:prstGeom prst="rect">
            <a:avLst/>
          </a:prstGeom>
          <a:noFill/>
          <a:ln w="9525" cap="flat" cmpd="sng">
            <a:noFill/>
            <a:prstDash val="solid"/>
            <a:miter lim="800000"/>
          </a:ln>
          <a:effectLst/>
        </p:spPr>
      </p:pic>
      <p:pic>
        <p:nvPicPr>
          <p:cNvPr id="5" name="Picture 288" descr="smart_guy_thinking_hg_clr"/>
          <p:cNvPicPr>
            <a:picLocks noChangeAspect="1" noChangeArrowheads="1"/>
          </p:cNvPicPr>
          <p:nvPr/>
        </p:nvPicPr>
        <p:blipFill>
          <a:blip r:embed="rId4"/>
          <a:srcRect/>
          <a:stretch>
            <a:fillRect/>
          </a:stretch>
        </p:blipFill>
        <p:spPr bwMode="auto">
          <a:xfrm>
            <a:off x="6629400" y="1600200"/>
            <a:ext cx="2895600" cy="4445770"/>
          </a:xfrm>
          <a:prstGeom prst="rect">
            <a:avLst/>
          </a:prstGeom>
          <a:noFill/>
        </p:spPr>
      </p:pic>
      <p:sp>
        <p:nvSpPr>
          <p:cNvPr id="6" name="Slide Number Placeholder 5"/>
          <p:cNvSpPr>
            <a:spLocks noGrp="1" noEditPoints="1"/>
          </p:cNvSpPr>
          <p:nvPr>
            <p:ph type="sldNum" sz="quarter" idx="12"/>
          </p:nvPr>
        </p:nvSpPr>
        <p:spPr/>
        <p:txBody>
          <a:bodyPr/>
          <a:lstStyle/>
          <a:p>
            <a:fld id="{18226DAB-87CB-453C-BA7A-76E7E6AB5FFD}" type="slidenum">
              <a:rPr lang="en-US" smtClean="0"/>
              <a:pPr/>
              <a:t>5</a:t>
            </a:fld>
            <a:endParaRPr lang="en-US"/>
          </a:p>
        </p:txBody>
      </p:sp>
    </p:spTree>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sz="4000" dirty="0">
                <a:solidFill>
                  <a:srgbClr val="FF0000"/>
                </a:solidFill>
                <a:latin typeface="+mj-lt"/>
                <a:ea typeface="+mj-ea"/>
                <a:cs typeface="+mj-cs"/>
              </a:rPr>
              <a:t>The choice of recovery process</a:t>
            </a:r>
            <a:endParaRPr lang="en-US" dirty="0">
              <a:solidFill>
                <a:srgbClr val="FF0000"/>
              </a:solidFill>
            </a:endParaRPr>
          </a:p>
        </p:txBody>
      </p:sp>
      <p:sp>
        <p:nvSpPr>
          <p:cNvPr id="3" name="Content Placeholder 2"/>
          <p:cNvSpPr>
            <a:spLocks noGrp="1" noEditPoints="1"/>
          </p:cNvSpPr>
          <p:nvPr>
            <p:ph idx="1"/>
          </p:nvPr>
        </p:nvSpPr>
        <p:spPr/>
        <p:txBody>
          <a:bodyPr>
            <a:normAutofit/>
          </a:bodyPr>
          <a:lstStyle/>
          <a:p>
            <a:r>
              <a:rPr lang="en-US" sz="2000" dirty="0">
                <a:solidFill>
                  <a:schemeClr val="tx1"/>
                </a:solidFill>
                <a:latin typeface="+mn-lt"/>
                <a:ea typeface="+mn-ea"/>
                <a:cs typeface="+mn-cs"/>
              </a:rPr>
              <a:t>The choice of recovery process IS based on </a:t>
            </a:r>
            <a:r>
              <a:rPr lang="en-US" sz="2000" dirty="0" smtClean="0">
                <a:solidFill>
                  <a:schemeClr val="tx1"/>
                </a:solidFill>
                <a:latin typeface="+mn-lt"/>
                <a:ea typeface="+mn-ea"/>
                <a:cs typeface="+mn-cs"/>
              </a:rPr>
              <a:t>the following </a:t>
            </a:r>
            <a:r>
              <a:rPr lang="en-US" sz="2000" dirty="0">
                <a:solidFill>
                  <a:schemeClr val="tx1"/>
                </a:solidFill>
                <a:latin typeface="+mn-lt"/>
                <a:ea typeface="+mn-ea"/>
                <a:cs typeface="+mn-cs"/>
              </a:rPr>
              <a:t>criteria</a:t>
            </a:r>
            <a:r>
              <a:rPr lang="en-US" sz="2000" dirty="0" smtClean="0">
                <a:solidFill>
                  <a:schemeClr val="tx1"/>
                </a:solidFill>
                <a:latin typeface="+mn-lt"/>
                <a:ea typeface="+mn-ea"/>
                <a:cs typeface="+mn-cs"/>
              </a:rPr>
              <a:t>:</a:t>
            </a:r>
          </a:p>
          <a:p>
            <a:pPr marL="914400" lvl="1" indent="-457200">
              <a:lnSpc>
                <a:spcPct val="150000"/>
              </a:lnSpc>
            </a:pPr>
            <a:r>
              <a:rPr lang="en-US" sz="2000" dirty="0" smtClean="0">
                <a:solidFill>
                  <a:schemeClr val="accent6"/>
                </a:solidFill>
                <a:latin typeface="+mn-lt"/>
                <a:ea typeface="+mn-ea"/>
                <a:cs typeface="+mn-cs"/>
              </a:rPr>
              <a:t>The </a:t>
            </a:r>
            <a:r>
              <a:rPr lang="en-US" sz="2000" dirty="0">
                <a:solidFill>
                  <a:schemeClr val="accent6"/>
                </a:solidFill>
                <a:latin typeface="+mn-lt"/>
                <a:ea typeface="+mn-ea"/>
                <a:cs typeface="+mn-cs"/>
              </a:rPr>
              <a:t>intracellular or extracellular location of </a:t>
            </a:r>
            <a:r>
              <a:rPr lang="en-US" sz="2000" dirty="0" smtClean="0">
                <a:solidFill>
                  <a:schemeClr val="accent6"/>
                </a:solidFill>
                <a:latin typeface="+mn-lt"/>
                <a:ea typeface="+mn-ea"/>
                <a:cs typeface="+mn-cs"/>
              </a:rPr>
              <a:t>the product</a:t>
            </a:r>
            <a:r>
              <a:rPr lang="en-US" sz="2000" dirty="0">
                <a:solidFill>
                  <a:schemeClr val="accent6"/>
                </a:solidFill>
                <a:latin typeface="+mn-lt"/>
                <a:ea typeface="+mn-ea"/>
                <a:cs typeface="+mn-cs"/>
              </a:rPr>
              <a:t>.</a:t>
            </a:r>
          </a:p>
          <a:p>
            <a:pPr marL="914400" lvl="1" indent="-457200">
              <a:lnSpc>
                <a:spcPct val="150000"/>
              </a:lnSpc>
            </a:pPr>
            <a:r>
              <a:rPr lang="en-US" sz="2000" dirty="0" smtClean="0">
                <a:solidFill>
                  <a:schemeClr val="tx1"/>
                </a:solidFill>
                <a:latin typeface="+mn-lt"/>
                <a:ea typeface="+mn-ea"/>
                <a:cs typeface="+mn-cs"/>
              </a:rPr>
              <a:t>The </a:t>
            </a:r>
            <a:r>
              <a:rPr lang="en-US" sz="2000" dirty="0">
                <a:solidFill>
                  <a:schemeClr val="tx1"/>
                </a:solidFill>
                <a:latin typeface="+mn-lt"/>
                <a:ea typeface="+mn-ea"/>
                <a:cs typeface="+mn-cs"/>
              </a:rPr>
              <a:t>concentration of the product in the </a:t>
            </a:r>
            <a:r>
              <a:rPr lang="en-US" sz="2000" dirty="0" smtClean="0">
                <a:solidFill>
                  <a:schemeClr val="tx1"/>
                </a:solidFill>
                <a:latin typeface="+mn-lt"/>
                <a:ea typeface="+mn-ea"/>
                <a:cs typeface="+mn-cs"/>
              </a:rPr>
              <a:t>fermentation broth</a:t>
            </a:r>
            <a:r>
              <a:rPr lang="en-US" sz="2000" dirty="0">
                <a:solidFill>
                  <a:schemeClr val="tx1"/>
                </a:solidFill>
                <a:latin typeface="+mn-lt"/>
                <a:ea typeface="+mn-ea"/>
                <a:cs typeface="+mn-cs"/>
              </a:rPr>
              <a:t>.</a:t>
            </a:r>
          </a:p>
          <a:p>
            <a:pPr marL="914400" lvl="1" indent="-457200">
              <a:lnSpc>
                <a:spcPct val="150000"/>
              </a:lnSpc>
            </a:pPr>
            <a:r>
              <a:rPr lang="en-US" sz="2000" dirty="0" smtClean="0">
                <a:solidFill>
                  <a:schemeClr val="accent6"/>
                </a:solidFill>
                <a:latin typeface="+mn-lt"/>
                <a:ea typeface="+mn-ea"/>
                <a:cs typeface="+mn-cs"/>
              </a:rPr>
              <a:t>The </a:t>
            </a:r>
            <a:r>
              <a:rPr lang="en-US" sz="2000" dirty="0">
                <a:solidFill>
                  <a:schemeClr val="accent6"/>
                </a:solidFill>
                <a:latin typeface="+mn-lt"/>
                <a:ea typeface="+mn-ea"/>
                <a:cs typeface="+mn-cs"/>
              </a:rPr>
              <a:t>physical and chemical properties of the </a:t>
            </a:r>
            <a:r>
              <a:rPr lang="en-US" sz="2000" dirty="0" smtClean="0">
                <a:solidFill>
                  <a:schemeClr val="accent6"/>
                </a:solidFill>
                <a:latin typeface="+mn-lt"/>
                <a:ea typeface="+mn-ea"/>
                <a:cs typeface="+mn-cs"/>
              </a:rPr>
              <a:t>desired product </a:t>
            </a:r>
            <a:r>
              <a:rPr lang="en-US" sz="2000" dirty="0">
                <a:solidFill>
                  <a:schemeClr val="accent6"/>
                </a:solidFill>
                <a:latin typeface="+mn-lt"/>
                <a:ea typeface="+mn-ea"/>
                <a:cs typeface="+mn-cs"/>
              </a:rPr>
              <a:t>(as an aid to selecting </a:t>
            </a:r>
            <a:r>
              <a:rPr lang="en-US" sz="2000" dirty="0" smtClean="0">
                <a:solidFill>
                  <a:schemeClr val="accent6"/>
                </a:solidFill>
                <a:latin typeface="+mn-lt"/>
                <a:ea typeface="+mn-ea"/>
                <a:cs typeface="+mn-cs"/>
              </a:rPr>
              <a:t>separation procedures</a:t>
            </a:r>
            <a:r>
              <a:rPr lang="en-US" sz="2000" dirty="0">
                <a:solidFill>
                  <a:schemeClr val="accent6"/>
                </a:solidFill>
                <a:latin typeface="+mn-lt"/>
                <a:ea typeface="+mn-ea"/>
                <a:cs typeface="+mn-cs"/>
              </a:rPr>
              <a:t>).</a:t>
            </a:r>
          </a:p>
          <a:p>
            <a:pPr marL="914400" lvl="1" indent="-457200">
              <a:lnSpc>
                <a:spcPct val="150000"/>
              </a:lnSpc>
            </a:pPr>
            <a:r>
              <a:rPr lang="en-US" sz="2000" dirty="0" smtClean="0">
                <a:solidFill>
                  <a:schemeClr val="tx1"/>
                </a:solidFill>
                <a:latin typeface="+mn-lt"/>
                <a:ea typeface="+mn-ea"/>
                <a:cs typeface="+mn-cs"/>
              </a:rPr>
              <a:t>The </a:t>
            </a:r>
            <a:r>
              <a:rPr lang="en-US" sz="2000" dirty="0">
                <a:solidFill>
                  <a:schemeClr val="tx1"/>
                </a:solidFill>
                <a:latin typeface="+mn-lt"/>
                <a:ea typeface="+mn-ea"/>
                <a:cs typeface="+mn-cs"/>
              </a:rPr>
              <a:t>intended use of the product.</a:t>
            </a:r>
          </a:p>
          <a:p>
            <a:pPr marL="914400" lvl="1" indent="-457200">
              <a:lnSpc>
                <a:spcPct val="150000"/>
              </a:lnSpc>
            </a:pPr>
            <a:r>
              <a:rPr lang="en-US" sz="2000" dirty="0" smtClean="0">
                <a:solidFill>
                  <a:schemeClr val="accent6"/>
                </a:solidFill>
                <a:latin typeface="+mn-lt"/>
                <a:ea typeface="+mn-ea"/>
                <a:cs typeface="+mn-cs"/>
              </a:rPr>
              <a:t>The </a:t>
            </a:r>
            <a:r>
              <a:rPr lang="en-US" sz="2000" dirty="0">
                <a:solidFill>
                  <a:schemeClr val="accent6"/>
                </a:solidFill>
                <a:latin typeface="+mn-lt"/>
                <a:ea typeface="+mn-ea"/>
                <a:cs typeface="+mn-cs"/>
              </a:rPr>
              <a:t>minimal acceptable standard of purity.</a:t>
            </a:r>
          </a:p>
          <a:p>
            <a:pPr marL="914400" lvl="1" indent="-457200">
              <a:lnSpc>
                <a:spcPct val="150000"/>
              </a:lnSpc>
            </a:pPr>
            <a:r>
              <a:rPr lang="en-US" sz="2000" dirty="0" smtClean="0">
                <a:solidFill>
                  <a:schemeClr val="tx1"/>
                </a:solidFill>
                <a:latin typeface="+mn-lt"/>
                <a:ea typeface="+mn-ea"/>
                <a:cs typeface="+mn-cs"/>
              </a:rPr>
              <a:t>The </a:t>
            </a:r>
            <a:r>
              <a:rPr lang="en-US" sz="2000" dirty="0">
                <a:solidFill>
                  <a:schemeClr val="tx1"/>
                </a:solidFill>
                <a:latin typeface="+mn-lt"/>
                <a:ea typeface="+mn-ea"/>
                <a:cs typeface="+mn-cs"/>
              </a:rPr>
              <a:t>magnitude of bio-hazard of the product </a:t>
            </a:r>
            <a:r>
              <a:rPr lang="en-US" sz="2000" dirty="0" smtClean="0">
                <a:solidFill>
                  <a:schemeClr val="tx1"/>
                </a:solidFill>
                <a:latin typeface="+mn-lt"/>
                <a:ea typeface="+mn-ea"/>
                <a:cs typeface="+mn-cs"/>
              </a:rPr>
              <a:t>or broth</a:t>
            </a:r>
            <a:r>
              <a:rPr lang="en-US" sz="2000" dirty="0">
                <a:solidFill>
                  <a:schemeClr val="tx1"/>
                </a:solidFill>
                <a:latin typeface="+mn-lt"/>
                <a:ea typeface="+mn-ea"/>
                <a:cs typeface="+mn-cs"/>
              </a:rPr>
              <a:t>.</a:t>
            </a:r>
          </a:p>
          <a:p>
            <a:pPr marL="914400" lvl="1" indent="-457200">
              <a:lnSpc>
                <a:spcPct val="150000"/>
              </a:lnSpc>
            </a:pPr>
            <a:r>
              <a:rPr lang="en-US" sz="2000" dirty="0" smtClean="0">
                <a:solidFill>
                  <a:schemeClr val="accent6"/>
                </a:solidFill>
                <a:latin typeface="+mn-lt"/>
                <a:ea typeface="+mn-ea"/>
                <a:cs typeface="+mn-cs"/>
              </a:rPr>
              <a:t>The </a:t>
            </a:r>
            <a:r>
              <a:rPr lang="en-US" sz="2000" dirty="0">
                <a:solidFill>
                  <a:schemeClr val="accent6"/>
                </a:solidFill>
                <a:latin typeface="+mn-lt"/>
                <a:ea typeface="+mn-ea"/>
                <a:cs typeface="+mn-cs"/>
              </a:rPr>
              <a:t>impurities in the </a:t>
            </a:r>
            <a:r>
              <a:rPr lang="en-US" sz="2000" dirty="0" err="1">
                <a:solidFill>
                  <a:schemeClr val="accent6"/>
                </a:solidFill>
                <a:latin typeface="+mn-lt"/>
                <a:ea typeface="+mn-ea"/>
                <a:cs typeface="+mn-cs"/>
              </a:rPr>
              <a:t>fermenter</a:t>
            </a:r>
            <a:r>
              <a:rPr lang="en-US" sz="2000" dirty="0">
                <a:solidFill>
                  <a:schemeClr val="accent6"/>
                </a:solidFill>
                <a:latin typeface="+mn-lt"/>
                <a:ea typeface="+mn-ea"/>
                <a:cs typeface="+mn-cs"/>
              </a:rPr>
              <a:t> broth.</a:t>
            </a:r>
          </a:p>
          <a:p>
            <a:pPr marL="914400" lvl="1" indent="-457200">
              <a:lnSpc>
                <a:spcPct val="150000"/>
              </a:lnSpc>
            </a:pPr>
            <a:r>
              <a:rPr lang="en-US" sz="2000" dirty="0" smtClean="0">
                <a:solidFill>
                  <a:schemeClr val="tx1"/>
                </a:solidFill>
                <a:latin typeface="+mn-lt"/>
                <a:ea typeface="+mn-ea"/>
                <a:cs typeface="+mn-cs"/>
              </a:rPr>
              <a:t>The </a:t>
            </a:r>
            <a:r>
              <a:rPr lang="en-US" sz="2000" dirty="0">
                <a:solidFill>
                  <a:schemeClr val="tx1"/>
                </a:solidFill>
                <a:latin typeface="+mn-lt"/>
                <a:ea typeface="+mn-ea"/>
                <a:cs typeface="+mn-cs"/>
              </a:rPr>
              <a:t>marketable price for the product.</a:t>
            </a:r>
            <a:endParaRPr lang="en-US" sz="2000" dirty="0"/>
          </a:p>
        </p:txBody>
      </p:sp>
      <p:pic>
        <p:nvPicPr>
          <p:cNvPr id="4" name="Picture 285" descr="smart_guy_reading_hg_clr"/>
          <p:cNvPicPr>
            <a:picLocks noChangeAspect="1" noChangeArrowheads="1"/>
          </p:cNvPicPr>
          <p:nvPr/>
        </p:nvPicPr>
        <p:blipFill>
          <a:blip r:embed="rId3"/>
          <a:srcRect/>
          <a:stretch>
            <a:fillRect/>
          </a:stretch>
        </p:blipFill>
        <p:spPr bwMode="auto">
          <a:xfrm>
            <a:off x="7696200" y="4419600"/>
            <a:ext cx="1447800" cy="1447800"/>
          </a:xfrm>
          <a:prstGeom prst="rect">
            <a:avLst/>
          </a:prstGeom>
          <a:noFill/>
        </p:spPr>
      </p:pic>
      <p:sp>
        <p:nvSpPr>
          <p:cNvPr id="5" name="Slide Number Placeholder 4"/>
          <p:cNvSpPr>
            <a:spLocks noGrp="1" noEditPoints="1"/>
          </p:cNvSpPr>
          <p:nvPr>
            <p:ph type="sldNum" sz="quarter" idx="12"/>
          </p:nvPr>
        </p:nvSpPr>
        <p:spPr/>
        <p:txBody>
          <a:bodyPr/>
          <a:lstStyle/>
          <a:p>
            <a:fld id="{18226DAB-87CB-453C-BA7A-76E7E6AB5FFD}" type="slidenum">
              <a:rPr lang="en-US" smtClean="0"/>
              <a:pPr/>
              <a:t>6</a:t>
            </a:fld>
            <a:endParaRPr lang="en-US"/>
          </a:p>
        </p:txBody>
      </p:sp>
    </p:spTree>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0" y="152400"/>
            <a:ext cx="9144000" cy="533400"/>
          </a:xfrm>
        </p:spPr>
        <p:txBody>
          <a:bodyPr/>
          <a:lstStyle/>
          <a:p>
            <a:r>
              <a:rPr lang="en-US" sz="2800" b="1" dirty="0" smtClean="0">
                <a:solidFill>
                  <a:schemeClr val="tx1"/>
                </a:solidFill>
              </a:rPr>
              <a:t>1. </a:t>
            </a:r>
            <a:r>
              <a:rPr lang="en-US" sz="2800" b="1" dirty="0" smtClean="0">
                <a:solidFill>
                  <a:srgbClr val="7030A0"/>
                </a:solidFill>
              </a:rPr>
              <a:t>REMOVAL OF MICROBIAL CELLS AND OTHER SOLID MATTER</a:t>
            </a:r>
            <a:endParaRPr lang="en-US" sz="2800" b="1" dirty="0">
              <a:solidFill>
                <a:srgbClr val="7030A0"/>
              </a:solidFill>
            </a:endParaRPr>
          </a:p>
        </p:txBody>
      </p:sp>
      <p:sp>
        <p:nvSpPr>
          <p:cNvPr id="3" name="Content Placeholder 2"/>
          <p:cNvSpPr>
            <a:spLocks noGrp="1" noEditPoints="1"/>
          </p:cNvSpPr>
          <p:nvPr>
            <p:ph idx="1"/>
          </p:nvPr>
        </p:nvSpPr>
        <p:spPr/>
        <p:txBody>
          <a:bodyPr/>
          <a:lstStyle/>
          <a:p>
            <a:r>
              <a:rPr lang="en-US" dirty="0"/>
              <a:t>Microbial cells and other insoluble materials </a:t>
            </a:r>
            <a:r>
              <a:rPr lang="en-US" dirty="0" smtClean="0"/>
              <a:t>are normally </a:t>
            </a:r>
            <a:r>
              <a:rPr lang="en-US" dirty="0"/>
              <a:t>separated from the harvested broth by </a:t>
            </a:r>
            <a:r>
              <a:rPr lang="en-US" dirty="0" smtClean="0"/>
              <a:t>filtration or </a:t>
            </a:r>
            <a:r>
              <a:rPr lang="en-US" dirty="0"/>
              <a:t>centrifugation</a:t>
            </a:r>
            <a:r>
              <a:rPr lang="en-US" dirty="0" smtClean="0"/>
              <a:t>.</a:t>
            </a:r>
          </a:p>
          <a:p>
            <a:r>
              <a:rPr lang="en-US" dirty="0" smtClean="0">
                <a:solidFill>
                  <a:srgbClr val="C00000"/>
                </a:solidFill>
              </a:rPr>
              <a:t>Because of the small size of many microbial cells it will be necessary to consider the use of filter aids to improve filtration rates, while heat and flocculation treatments are employed as techniques for increasing sedimentation rates in centrifugation.</a:t>
            </a:r>
          </a:p>
          <a:p>
            <a:r>
              <a:rPr lang="en-US" dirty="0" smtClean="0"/>
              <a:t>Of more current interest is the use of two-phase liquid extraction. Though still most appropriately used for separation of selected soluble components, it is easy to scale up and uses conditions which are gentle on the product.</a:t>
            </a:r>
            <a:endParaRPr lang="en-US" dirty="0"/>
          </a:p>
        </p:txBody>
      </p:sp>
      <p:sp>
        <p:nvSpPr>
          <p:cNvPr id="4" name="Slide Number Placeholder 3"/>
          <p:cNvSpPr>
            <a:spLocks noGrp="1" noEditPoints="1"/>
          </p:cNvSpPr>
          <p:nvPr>
            <p:ph type="sldNum" sz="quarter" idx="12"/>
          </p:nvPr>
        </p:nvSpPr>
        <p:spPr/>
        <p:txBody>
          <a:bodyPr/>
          <a:lstStyle/>
          <a:p>
            <a:fld id="{18226DAB-87CB-453C-BA7A-76E7E6AB5FFD}" type="slidenum">
              <a:rPr lang="en-US" smtClean="0"/>
              <a:pPr/>
              <a:t>7</a:t>
            </a:fld>
            <a:endParaRPr lang="en-US"/>
          </a:p>
        </p:txBody>
      </p:sp>
    </p:spTree>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dirty="0" smtClean="0"/>
              <a:t>Foam </a:t>
            </a:r>
            <a:r>
              <a:rPr lang="en-US" dirty="0" err="1" smtClean="0"/>
              <a:t>Seperation</a:t>
            </a:r>
            <a:endParaRPr lang="en-US" dirty="0"/>
          </a:p>
        </p:txBody>
      </p:sp>
      <p:sp>
        <p:nvSpPr>
          <p:cNvPr id="3" name="Content Placeholder 2"/>
          <p:cNvSpPr>
            <a:spLocks noGrp="1" noEditPoints="1"/>
          </p:cNvSpPr>
          <p:nvPr>
            <p:ph idx="1"/>
          </p:nvPr>
        </p:nvSpPr>
        <p:spPr/>
        <p:txBody>
          <a:bodyPr/>
          <a:lstStyle/>
          <a:p>
            <a:r>
              <a:rPr lang="en-US" dirty="0" smtClean="0"/>
              <a:t>Foam separation depends on using methods which exploit differences in surface activity of materials.</a:t>
            </a:r>
          </a:p>
          <a:p>
            <a:r>
              <a:rPr lang="en-US" dirty="0" smtClean="0"/>
              <a:t>The material may be whole cells or molecular such as a protein or colloidal, and is selectively adsorbed or attached to the surface of gas bubbles rising through a liquid, to be concentrated or separated and finally removed by skimming.</a:t>
            </a:r>
          </a:p>
          <a:p>
            <a:r>
              <a:rPr lang="en-US" dirty="0" smtClean="0"/>
              <a:t>When developing this method of separation, the variables which may need experimental investigation are pH, air-flow rates, surfactants and </a:t>
            </a:r>
            <a:r>
              <a:rPr lang="en-US" dirty="0" err="1" smtClean="0"/>
              <a:t>colligend</a:t>
            </a:r>
            <a:r>
              <a:rPr lang="en-US" dirty="0" smtClean="0"/>
              <a:t>-collector ratios.</a:t>
            </a:r>
            <a:endParaRPr lang="en-US" dirty="0"/>
          </a:p>
        </p:txBody>
      </p:sp>
      <p:sp>
        <p:nvSpPr>
          <p:cNvPr id="4" name="Slide Number Placeholder 3"/>
          <p:cNvSpPr>
            <a:spLocks noGrp="1" noEditPoints="1"/>
          </p:cNvSpPr>
          <p:nvPr>
            <p:ph type="sldNum" sz="quarter" idx="12"/>
          </p:nvPr>
        </p:nvSpPr>
        <p:spPr/>
        <p:txBody>
          <a:bodyPr/>
          <a:lstStyle/>
          <a:p>
            <a:fld id="{18226DAB-87CB-453C-BA7A-76E7E6AB5FFD}" type="slidenum">
              <a:rPr lang="en-US" smtClean="0"/>
              <a:pPr/>
              <a:t>8</a:t>
            </a:fld>
            <a:endParaRPr lang="en-US"/>
          </a:p>
        </p:txBody>
      </p:sp>
    </p:spTree>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en-US"/>
          </a:p>
        </p:txBody>
      </p:sp>
      <p:sp>
        <p:nvSpPr>
          <p:cNvPr id="3" name="Content Placeholder 2"/>
          <p:cNvSpPr>
            <a:spLocks noGrp="1" noEditPoints="1"/>
          </p:cNvSpPr>
          <p:nvPr>
            <p:ph idx="1"/>
          </p:nvPr>
        </p:nvSpPr>
        <p:spPr/>
        <p:txBody>
          <a:bodyPr/>
          <a:lstStyle/>
          <a:p>
            <a:endParaRPr lang="en-US" dirty="0"/>
          </a:p>
        </p:txBody>
      </p:sp>
      <p:pic>
        <p:nvPicPr>
          <p:cNvPr id="4" name="Picture 2"/>
          <p:cNvPicPr>
            <a:picLocks noChangeAspect="1" noChangeArrowheads="1"/>
          </p:cNvPicPr>
          <p:nvPr/>
        </p:nvPicPr>
        <p:blipFill>
          <a:blip r:embed="rId3"/>
          <a:srcRect/>
          <a:stretch>
            <a:fillRect/>
          </a:stretch>
        </p:blipFill>
        <p:spPr bwMode="auto">
          <a:xfrm>
            <a:off x="1905000" y="990600"/>
            <a:ext cx="5309169" cy="4953000"/>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noEditPoints="1"/>
          </p:cNvSpPr>
          <p:nvPr>
            <p:ph type="sldNum" sz="quarter" idx="12"/>
          </p:nvPr>
        </p:nvSpPr>
        <p:spPr/>
        <p:txBody>
          <a:bodyPr/>
          <a:lstStyle/>
          <a:p>
            <a:fld id="{18226DAB-87CB-453C-BA7A-76E7E6AB5FFD}" type="slidenum">
              <a:rPr lang="en-US" smtClean="0"/>
              <a:pPr/>
              <a:t>9</a:t>
            </a:fld>
            <a:endParaRPr lang="en-US"/>
          </a:p>
        </p:txBody>
      </p:sp>
    </p:spTree>
  </p:cSld>
  <p:clrMapOvr>
    <a:masterClrMapping/>
  </p:clrMapOvr>
  <p:transition spd="med">
    <p:fade thruBlk="1"/>
  </p:transition>
</p:sld>
</file>

<file path=ppt/theme/theme1.xml><?xml version="1.0" encoding="utf-8"?>
<a:theme xmlns:a="http://schemas.openxmlformats.org/drawingml/2006/main" name="mysterious_lights">
  <a:themeElements>
    <a:clrScheme name="mysterious_ligh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ysterious_ligh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ysterious_ligh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ysterious_light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ysterious_light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ysterious_light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ysterious_light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ysterious_light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ysterious_light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ysterious_light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ysterious_light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ysterious_light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ysterious_light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ysterious_light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illy_mime">
  <a:themeElements>
    <a:clrScheme name="silly_mi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illy_mime">
      <a:majorFont>
        <a:latin typeface="Impact"/>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illy_mi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illy_mi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illy_mi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illy_mi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illy_mi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illy_mi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illy_mi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illy_mi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illy_mi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illy_mi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illy_mi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illy_mi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Mysterious Lights</Template>
  <TotalTime>370</TotalTime>
  <Words>1940</Words>
  <Application>Microsoft Office PowerPoint</Application>
  <PresentationFormat>On-screen Show (4:3)</PresentationFormat>
  <Paragraphs>211</Paragraphs>
  <Slides>38</Slides>
  <Notes>38</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mysterious_lights</vt:lpstr>
      <vt:lpstr>silly_mime</vt:lpstr>
      <vt:lpstr>Downstream Processing</vt:lpstr>
      <vt:lpstr>Introduction</vt:lpstr>
      <vt:lpstr>Downstream process </vt:lpstr>
      <vt:lpstr>DSP in detail</vt:lpstr>
      <vt:lpstr>Slide 5</vt:lpstr>
      <vt:lpstr>The choice of recovery process</vt:lpstr>
      <vt:lpstr>1. REMOVAL OF MICROBIAL CELLS AND OTHER SOLID MATTER</vt:lpstr>
      <vt:lpstr>Foam Seperation</vt:lpstr>
      <vt:lpstr>Slide 9</vt:lpstr>
      <vt:lpstr>FILTRATION</vt:lpstr>
      <vt:lpstr>USE OF FILTER AIDS</vt:lpstr>
      <vt:lpstr>TYPES OF FILTERS</vt:lpstr>
      <vt:lpstr>PLATE AND FRAME FILTERS</vt:lpstr>
      <vt:lpstr>Slide 14</vt:lpstr>
      <vt:lpstr>PRESSURE LEAF FILTERS</vt:lpstr>
      <vt:lpstr>Slide 16</vt:lpstr>
      <vt:lpstr>Rotary vacuum filtration</vt:lpstr>
      <vt:lpstr>Slide 18</vt:lpstr>
      <vt:lpstr>Slide 19</vt:lpstr>
      <vt:lpstr>Crossflow FIltration</vt:lpstr>
      <vt:lpstr>CENTRIFUGATION</vt:lpstr>
      <vt:lpstr>Slide 22</vt:lpstr>
      <vt:lpstr>Slide 23</vt:lpstr>
      <vt:lpstr>THE SOLID-BOWL SCROLL CENTRIFUGE</vt:lpstr>
      <vt:lpstr>Slide 25</vt:lpstr>
      <vt:lpstr>THE MULTICHAMBER CENTRIFUGE</vt:lpstr>
      <vt:lpstr>CELL DISRUPTION</vt:lpstr>
      <vt:lpstr>Liquid Shear and Solid Shear</vt:lpstr>
      <vt:lpstr>AGITATION WITH ABRASIVES</vt:lpstr>
      <vt:lpstr>FREEZING-THAWING</vt:lpstr>
      <vt:lpstr>ULTRASONICATION</vt:lpstr>
      <vt:lpstr>Chemical methods</vt:lpstr>
      <vt:lpstr>LIQUID-LIQUID EXTRACTION</vt:lpstr>
      <vt:lpstr>Slide 34</vt:lpstr>
      <vt:lpstr>Slide 35</vt:lpstr>
      <vt:lpstr>TWO-PHASE AQUEOUS EXTRACTION</vt:lpstr>
      <vt:lpstr>PRODUCT POLISHING</vt:lpstr>
      <vt:lpstr>Slide 38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Bhargav C. Patel</dc:creator>
  <cp:lastModifiedBy>user</cp:lastModifiedBy>
  <cp:revision>85</cp:revision>
  <dcterms:created xsi:type="dcterms:W3CDTF">2006-08-16T00:00:00Z</dcterms:created>
  <dcterms:modified xsi:type="dcterms:W3CDTF">2021-10-11T08:40:16Z</dcterms:modified>
</cp:coreProperties>
</file>