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4572000" cy="3429000"/>
  <p:notesSz cx="4572000" cy="3429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900" y="1062990"/>
            <a:ext cx="3886200" cy="720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5800" y="1920240"/>
            <a:ext cx="3200400" cy="857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28600" y="788670"/>
            <a:ext cx="1988820" cy="2263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54580" y="788670"/>
            <a:ext cx="1988820" cy="2263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532" y="45211"/>
            <a:ext cx="442493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2343" y="990090"/>
            <a:ext cx="4147312" cy="964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54480" y="3188970"/>
            <a:ext cx="1463040" cy="17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8600" y="3188970"/>
            <a:ext cx="1051560" cy="17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91840" y="3188970"/>
            <a:ext cx="1051560" cy="17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image" Target="../media/image59.png"/><Relationship Id="rId7" Type="http://schemas.openxmlformats.org/officeDocument/2006/relationships/image" Target="../media/image58.png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63.png"/><Relationship Id="rId11" Type="http://schemas.openxmlformats.org/officeDocument/2006/relationships/image" Target="../media/image62.png"/><Relationship Id="rId10" Type="http://schemas.openxmlformats.org/officeDocument/2006/relationships/image" Target="../media/image61.png"/><Relationship Id="rId1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1.png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0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9.png"/><Relationship Id="rId8" Type="http://schemas.openxmlformats.org/officeDocument/2006/relationships/image" Target="../media/image88.png"/><Relationship Id="rId7" Type="http://schemas.openxmlformats.org/officeDocument/2006/relationships/image" Target="../media/image87.png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91.png"/><Relationship Id="rId10" Type="http://schemas.openxmlformats.org/officeDocument/2006/relationships/image" Target="../media/image90.png"/><Relationship Id="rId1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8.png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7.png"/><Relationship Id="rId8" Type="http://schemas.openxmlformats.org/officeDocument/2006/relationships/image" Target="../media/image106.png"/><Relationship Id="rId7" Type="http://schemas.openxmlformats.org/officeDocument/2006/relationships/image" Target="../media/image105.png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08.png"/><Relationship Id="rId1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image" Target="../media/image109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29.png"/><Relationship Id="rId16" Type="http://schemas.openxmlformats.org/officeDocument/2006/relationships/image" Target="../media/image28.jpeg"/><Relationship Id="rId15" Type="http://schemas.openxmlformats.org/officeDocument/2006/relationships/image" Target="../media/image27.png"/><Relationship Id="rId14" Type="http://schemas.openxmlformats.org/officeDocument/2006/relationships/image" Target="../media/image26.png"/><Relationship Id="rId13" Type="http://schemas.openxmlformats.org/officeDocument/2006/relationships/image" Target="../media/image25.png"/><Relationship Id="rId12" Type="http://schemas.openxmlformats.org/officeDocument/2006/relationships/image" Target="../media/image24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1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884" y="63498"/>
            <a:ext cx="429704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Conjugation </a:t>
            </a:r>
            <a:r>
              <a:rPr dirty="0"/>
              <a:t>in </a:t>
            </a:r>
            <a:r>
              <a:rPr spc="-5" dirty="0"/>
              <a:t>Alkadienes and </a:t>
            </a:r>
            <a:r>
              <a:rPr dirty="0"/>
              <a:t>Allylic</a:t>
            </a:r>
            <a:r>
              <a:rPr spc="-35" dirty="0"/>
              <a:t> </a:t>
            </a:r>
            <a:r>
              <a:rPr spc="-5" dirty="0"/>
              <a:t>Systems</a:t>
            </a:r>
            <a:endParaRPr spc="-5" dirty="0"/>
          </a:p>
          <a:p>
            <a:pPr marR="241935" algn="ctr">
              <a:lnSpc>
                <a:spcPct val="100000"/>
              </a:lnSpc>
            </a:pPr>
            <a:r>
              <a:rPr b="0" i="1" u="sng" spc="-5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Conjugation</a:t>
            </a:r>
            <a:r>
              <a:rPr b="0" spc="-5" dirty="0">
                <a:latin typeface="Arial" panose="020B0604020202020204"/>
                <a:cs typeface="Arial" panose="020B0604020202020204"/>
              </a:rPr>
              <a:t>: </a:t>
            </a:r>
            <a:r>
              <a:rPr b="0" dirty="0">
                <a:latin typeface="Arial" panose="020B0604020202020204"/>
                <a:cs typeface="Arial" panose="020B0604020202020204"/>
              </a:rPr>
              <a:t>a series </a:t>
            </a:r>
            <a:r>
              <a:rPr b="0" spc="-5" dirty="0">
                <a:latin typeface="Arial" panose="020B0604020202020204"/>
                <a:cs typeface="Arial" panose="020B0604020202020204"/>
              </a:rPr>
              <a:t>of overlapping</a:t>
            </a:r>
            <a:r>
              <a:rPr b="0" spc="10" dirty="0">
                <a:latin typeface="Arial" panose="020B0604020202020204"/>
                <a:cs typeface="Arial" panose="020B0604020202020204"/>
              </a:rPr>
              <a:t> </a:t>
            </a:r>
            <a:r>
              <a:rPr b="0" dirty="0">
                <a:latin typeface="Arial" panose="020B0604020202020204"/>
                <a:cs typeface="Arial" panose="020B0604020202020204"/>
              </a:rPr>
              <a:t>p-orbitals</a:t>
            </a:r>
            <a:endParaRPr b="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4" y="520698"/>
            <a:ext cx="417131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The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Allyl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Group </a:t>
            </a:r>
            <a:r>
              <a:rPr sz="1200" dirty="0">
                <a:latin typeface="Arial" panose="020B0604020202020204"/>
                <a:cs typeface="Arial" panose="020B0604020202020204"/>
              </a:rPr>
              <a:t>-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allylic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 position is </a:t>
            </a:r>
            <a:r>
              <a:rPr sz="1200" dirty="0">
                <a:latin typeface="Arial" panose="020B0604020202020204"/>
                <a:cs typeface="Arial" panose="020B0604020202020204"/>
              </a:rPr>
              <a:t>the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next </a:t>
            </a:r>
            <a:r>
              <a:rPr sz="1200" dirty="0">
                <a:latin typeface="Arial" panose="020B0604020202020204"/>
                <a:cs typeface="Arial" panose="020B0604020202020204"/>
              </a:rPr>
              <a:t>to a</a:t>
            </a:r>
            <a:r>
              <a:rPr sz="1200" spc="3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double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4" y="703578"/>
            <a:ext cx="364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 panose="020B0604020202020204"/>
                <a:cs typeface="Arial" panose="020B0604020202020204"/>
              </a:rPr>
              <a:t>bond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9014" y="1322577"/>
            <a:ext cx="9207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700" spc="10" dirty="0">
                <a:latin typeface="Arial" panose="020B0604020202020204"/>
                <a:cs typeface="Arial" panose="020B0604020202020204"/>
              </a:rPr>
              <a:t>C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1654" y="1322577"/>
            <a:ext cx="9207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700" spc="10" dirty="0">
                <a:latin typeface="Arial" panose="020B0604020202020204"/>
                <a:cs typeface="Arial" panose="020B0604020202020204"/>
              </a:rPr>
              <a:t>C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35784" y="1338934"/>
            <a:ext cx="52705" cy="34290"/>
          </a:xfrm>
          <a:custGeom>
            <a:avLst/>
            <a:gdLst/>
            <a:ahLst/>
            <a:cxnLst/>
            <a:rect l="l" t="t" r="r" b="b"/>
            <a:pathLst>
              <a:path w="52705" h="34290">
                <a:moveTo>
                  <a:pt x="52158" y="28282"/>
                </a:moveTo>
                <a:lnTo>
                  <a:pt x="2743" y="0"/>
                </a:lnTo>
                <a:lnTo>
                  <a:pt x="0" y="5473"/>
                </a:lnTo>
                <a:lnTo>
                  <a:pt x="49415" y="33756"/>
                </a:lnTo>
                <a:lnTo>
                  <a:pt x="52158" y="282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93023" y="1317941"/>
            <a:ext cx="63500" cy="53975"/>
          </a:xfrm>
          <a:custGeom>
            <a:avLst/>
            <a:gdLst/>
            <a:ahLst/>
            <a:cxnLst/>
            <a:rect l="l" t="t" r="r" b="b"/>
            <a:pathLst>
              <a:path w="63500" h="53975">
                <a:moveTo>
                  <a:pt x="51244" y="5473"/>
                </a:moveTo>
                <a:lnTo>
                  <a:pt x="48501" y="0"/>
                </a:lnTo>
                <a:lnTo>
                  <a:pt x="0" y="27368"/>
                </a:lnTo>
                <a:lnTo>
                  <a:pt x="2743" y="32854"/>
                </a:lnTo>
                <a:lnTo>
                  <a:pt x="51244" y="5473"/>
                </a:lnTo>
                <a:close/>
              </a:path>
              <a:path w="63500" h="53975">
                <a:moveTo>
                  <a:pt x="63144" y="26466"/>
                </a:moveTo>
                <a:lnTo>
                  <a:pt x="60401" y="20993"/>
                </a:lnTo>
                <a:lnTo>
                  <a:pt x="11899" y="48361"/>
                </a:lnTo>
                <a:lnTo>
                  <a:pt x="14643" y="53835"/>
                </a:lnTo>
                <a:lnTo>
                  <a:pt x="63144" y="264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949876" y="1054262"/>
            <a:ext cx="92710" cy="328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marR="5080" indent="-1270">
              <a:lnSpc>
                <a:spcPct val="142000"/>
              </a:lnSpc>
              <a:spcBef>
                <a:spcPts val="95"/>
              </a:spcBef>
            </a:pPr>
            <a:r>
              <a:rPr sz="700" spc="10" dirty="0">
                <a:latin typeface="Arial" panose="020B0604020202020204"/>
                <a:cs typeface="Arial" panose="020B0604020202020204"/>
              </a:rPr>
              <a:t>H  C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92769" y="1213891"/>
            <a:ext cx="6985" cy="55244"/>
            <a:chOff x="1992769" y="1213891"/>
            <a:chExt cx="6985" cy="55244"/>
          </a:xfrm>
        </p:grpSpPr>
        <p:sp>
          <p:nvSpPr>
            <p:cNvPr id="11" name="object 11"/>
            <p:cNvSpPr/>
            <p:nvPr/>
          </p:nvSpPr>
          <p:spPr>
            <a:xfrm>
              <a:off x="1996893" y="1215721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40">
                  <a:moveTo>
                    <a:pt x="0" y="0"/>
                  </a:moveTo>
                  <a:lnTo>
                    <a:pt x="0" y="529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992769" y="1213891"/>
              <a:ext cx="6985" cy="55244"/>
            </a:xfrm>
            <a:custGeom>
              <a:avLst/>
              <a:gdLst/>
              <a:ahLst/>
              <a:cxnLst/>
              <a:rect l="l" t="t" r="r" b="b"/>
              <a:pathLst>
                <a:path w="6985" h="55244">
                  <a:moveTo>
                    <a:pt x="6413" y="0"/>
                  </a:moveTo>
                  <a:lnTo>
                    <a:pt x="0" y="0"/>
                  </a:lnTo>
                  <a:lnTo>
                    <a:pt x="0" y="54762"/>
                  </a:lnTo>
                  <a:lnTo>
                    <a:pt x="6413" y="54762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1861908" y="1442973"/>
            <a:ext cx="6985" cy="100965"/>
            <a:chOff x="1861908" y="1442973"/>
            <a:chExt cx="6985" cy="100965"/>
          </a:xfrm>
        </p:grpSpPr>
        <p:sp>
          <p:nvSpPr>
            <p:cNvPr id="14" name="object 14"/>
            <p:cNvSpPr/>
            <p:nvPr/>
          </p:nvSpPr>
          <p:spPr>
            <a:xfrm>
              <a:off x="1865116" y="1444794"/>
              <a:ext cx="0" cy="99060"/>
            </a:xfrm>
            <a:custGeom>
              <a:avLst/>
              <a:gdLst/>
              <a:ahLst/>
              <a:cxnLst/>
              <a:rect l="l" t="t" r="r" b="b"/>
              <a:pathLst>
                <a:path h="99059">
                  <a:moveTo>
                    <a:pt x="0" y="0"/>
                  </a:moveTo>
                  <a:lnTo>
                    <a:pt x="0" y="985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861908" y="1442973"/>
              <a:ext cx="6985" cy="100965"/>
            </a:xfrm>
            <a:custGeom>
              <a:avLst/>
              <a:gdLst/>
              <a:ahLst/>
              <a:cxnLst/>
              <a:rect l="l" t="t" r="r" b="b"/>
              <a:pathLst>
                <a:path w="6985" h="100965">
                  <a:moveTo>
                    <a:pt x="6413" y="0"/>
                  </a:moveTo>
                  <a:lnTo>
                    <a:pt x="0" y="0"/>
                  </a:lnTo>
                  <a:lnTo>
                    <a:pt x="0" y="100380"/>
                  </a:lnTo>
                  <a:lnTo>
                    <a:pt x="6413" y="100380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2211601" y="1246828"/>
            <a:ext cx="9207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700" spc="10" dirty="0">
                <a:latin typeface="Arial" panose="020B0604020202020204"/>
                <a:cs typeface="Arial" panose="020B0604020202020204"/>
              </a:rPr>
              <a:t>H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166645" y="1341665"/>
            <a:ext cx="46990" cy="30480"/>
          </a:xfrm>
          <a:custGeom>
            <a:avLst/>
            <a:gdLst/>
            <a:ahLst/>
            <a:cxnLst/>
            <a:rect l="l" t="t" r="r" b="b"/>
            <a:pathLst>
              <a:path w="46989" h="30480">
                <a:moveTo>
                  <a:pt x="46672" y="5473"/>
                </a:moveTo>
                <a:lnTo>
                  <a:pt x="43014" y="0"/>
                </a:lnTo>
                <a:lnTo>
                  <a:pt x="0" y="24638"/>
                </a:lnTo>
                <a:lnTo>
                  <a:pt x="3657" y="30111"/>
                </a:lnTo>
                <a:lnTo>
                  <a:pt x="46672" y="54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659553" y="1077990"/>
            <a:ext cx="744220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b="1" dirty="0">
                <a:solidFill>
                  <a:srgbClr val="008F00"/>
                </a:solidFill>
                <a:latin typeface="Arial" panose="020B0604020202020204"/>
                <a:cs typeface="Arial" panose="020B0604020202020204"/>
              </a:rPr>
              <a:t>vinyl</a:t>
            </a:r>
            <a:r>
              <a:rPr sz="950" b="1" spc="-40" dirty="0">
                <a:solidFill>
                  <a:srgbClr val="008F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50" b="1" dirty="0">
                <a:solidFill>
                  <a:srgbClr val="008F00"/>
                </a:solidFill>
                <a:latin typeface="Arial" panose="020B0604020202020204"/>
                <a:cs typeface="Arial" panose="020B0604020202020204"/>
              </a:rPr>
              <a:t>carbon</a:t>
            </a:r>
            <a:endParaRPr sz="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34657" y="1232226"/>
            <a:ext cx="994410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950" b="1" spc="5" dirty="0">
                <a:solidFill>
                  <a:srgbClr val="008F00"/>
                </a:solidFill>
                <a:latin typeface="Arial" panose="020B0604020202020204"/>
                <a:cs typeface="Arial" panose="020B0604020202020204"/>
              </a:rPr>
              <a:t>(sp</a:t>
            </a:r>
            <a:r>
              <a:rPr sz="1050" b="1" spc="7" baseline="28000" dirty="0">
                <a:solidFill>
                  <a:srgbClr val="008F00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1050" b="1" spc="60" baseline="28000" dirty="0">
                <a:solidFill>
                  <a:srgbClr val="008F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50" b="1" dirty="0">
                <a:solidFill>
                  <a:srgbClr val="008F00"/>
                </a:solidFill>
                <a:latin typeface="Arial" panose="020B0604020202020204"/>
                <a:cs typeface="Arial" panose="020B0604020202020204"/>
              </a:rPr>
              <a:t>hybridized)</a:t>
            </a:r>
            <a:endParaRPr sz="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87007" y="819713"/>
            <a:ext cx="892810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b="1" dirty="0">
                <a:solidFill>
                  <a:srgbClr val="008F00"/>
                </a:solidFill>
                <a:latin typeface="Arial" panose="020B0604020202020204"/>
                <a:cs typeface="Arial" panose="020B0604020202020204"/>
              </a:rPr>
              <a:t>vinyl</a:t>
            </a:r>
            <a:r>
              <a:rPr sz="950" b="1" spc="-40" dirty="0">
                <a:solidFill>
                  <a:srgbClr val="008F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50" b="1" dirty="0">
                <a:solidFill>
                  <a:srgbClr val="008F00"/>
                </a:solidFill>
                <a:latin typeface="Arial" panose="020B0604020202020204"/>
                <a:cs typeface="Arial" panose="020B0604020202020204"/>
              </a:rPr>
              <a:t>hydrogen</a:t>
            </a:r>
            <a:endParaRPr sz="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649602" y="956538"/>
            <a:ext cx="304736" cy="17796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424546" y="1911260"/>
            <a:ext cx="262255" cy="104139"/>
          </a:xfrm>
          <a:custGeom>
            <a:avLst/>
            <a:gdLst/>
            <a:ahLst/>
            <a:cxnLst/>
            <a:rect l="l" t="t" r="r" b="b"/>
            <a:pathLst>
              <a:path w="262255" h="104139">
                <a:moveTo>
                  <a:pt x="132778" y="34874"/>
                </a:moveTo>
                <a:lnTo>
                  <a:pt x="130048" y="29362"/>
                </a:lnTo>
                <a:lnTo>
                  <a:pt x="11823" y="98196"/>
                </a:lnTo>
                <a:lnTo>
                  <a:pt x="15455" y="103695"/>
                </a:lnTo>
                <a:lnTo>
                  <a:pt x="132778" y="34874"/>
                </a:lnTo>
                <a:close/>
              </a:path>
              <a:path w="262255" h="104139">
                <a:moveTo>
                  <a:pt x="261924" y="76161"/>
                </a:moveTo>
                <a:lnTo>
                  <a:pt x="131876" y="0"/>
                </a:lnTo>
                <a:lnTo>
                  <a:pt x="0" y="77089"/>
                </a:lnTo>
                <a:lnTo>
                  <a:pt x="2730" y="82588"/>
                </a:lnTo>
                <a:lnTo>
                  <a:pt x="131876" y="7340"/>
                </a:lnTo>
                <a:lnTo>
                  <a:pt x="261924" y="83502"/>
                </a:lnTo>
                <a:lnTo>
                  <a:pt x="261924" y="761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1768358" y="1844416"/>
            <a:ext cx="162560" cy="1358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spc="10" dirty="0">
                <a:latin typeface="Arial" panose="020B0604020202020204"/>
                <a:cs typeface="Arial" panose="020B0604020202020204"/>
              </a:rPr>
              <a:t>OH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686471" y="1936952"/>
            <a:ext cx="89535" cy="58419"/>
          </a:xfrm>
          <a:custGeom>
            <a:avLst/>
            <a:gdLst/>
            <a:ahLst/>
            <a:cxnLst/>
            <a:rect l="l" t="t" r="r" b="b"/>
            <a:pathLst>
              <a:path w="89535" h="58419">
                <a:moveTo>
                  <a:pt x="89128" y="6426"/>
                </a:moveTo>
                <a:lnTo>
                  <a:pt x="85496" y="0"/>
                </a:lnTo>
                <a:lnTo>
                  <a:pt x="0" y="50469"/>
                </a:lnTo>
                <a:lnTo>
                  <a:pt x="0" y="57810"/>
                </a:lnTo>
                <a:lnTo>
                  <a:pt x="89128" y="6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464981" y="1916759"/>
            <a:ext cx="262255" cy="104139"/>
          </a:xfrm>
          <a:custGeom>
            <a:avLst/>
            <a:gdLst/>
            <a:ahLst/>
            <a:cxnLst/>
            <a:rect l="l" t="t" r="r" b="b"/>
            <a:pathLst>
              <a:path w="262255" h="104139">
                <a:moveTo>
                  <a:pt x="133692" y="33959"/>
                </a:moveTo>
                <a:lnTo>
                  <a:pt x="130048" y="28448"/>
                </a:lnTo>
                <a:lnTo>
                  <a:pt x="11823" y="97282"/>
                </a:lnTo>
                <a:lnTo>
                  <a:pt x="15455" y="103695"/>
                </a:lnTo>
                <a:lnTo>
                  <a:pt x="133692" y="33959"/>
                </a:lnTo>
                <a:close/>
              </a:path>
              <a:path w="262255" h="104139">
                <a:moveTo>
                  <a:pt x="261924" y="75247"/>
                </a:moveTo>
                <a:lnTo>
                  <a:pt x="131864" y="0"/>
                </a:lnTo>
                <a:lnTo>
                  <a:pt x="0" y="76174"/>
                </a:lnTo>
                <a:lnTo>
                  <a:pt x="3632" y="82600"/>
                </a:lnTo>
                <a:lnTo>
                  <a:pt x="131864" y="7340"/>
                </a:lnTo>
                <a:lnTo>
                  <a:pt x="261924" y="83515"/>
                </a:lnTo>
                <a:lnTo>
                  <a:pt x="261924" y="78930"/>
                </a:lnTo>
                <a:lnTo>
                  <a:pt x="261924" y="78003"/>
                </a:lnTo>
                <a:lnTo>
                  <a:pt x="261924" y="752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2811518" y="1849922"/>
            <a:ext cx="111125" cy="1358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spc="5" dirty="0">
                <a:latin typeface="Arial" panose="020B0604020202020204"/>
                <a:cs typeface="Arial" panose="020B0604020202020204"/>
              </a:rPr>
              <a:t>C</a:t>
            </a:r>
            <a:r>
              <a:rPr sz="700" dirty="0">
                <a:latin typeface="Arial" panose="020B0604020202020204"/>
                <a:cs typeface="Arial" panose="020B0604020202020204"/>
              </a:rPr>
              <a:t>l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726906" y="1941537"/>
            <a:ext cx="91440" cy="59055"/>
          </a:xfrm>
          <a:custGeom>
            <a:avLst/>
            <a:gdLst/>
            <a:ahLst/>
            <a:cxnLst/>
            <a:rect l="l" t="t" r="r" b="b"/>
            <a:pathLst>
              <a:path w="91439" h="59055">
                <a:moveTo>
                  <a:pt x="90944" y="5511"/>
                </a:moveTo>
                <a:lnTo>
                  <a:pt x="87312" y="0"/>
                </a:lnTo>
                <a:lnTo>
                  <a:pt x="0" y="50469"/>
                </a:lnTo>
                <a:lnTo>
                  <a:pt x="0" y="58737"/>
                </a:lnTo>
                <a:lnTo>
                  <a:pt x="90944" y="5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93980" y="2096514"/>
            <a:ext cx="4102735" cy="1177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6850" algn="ctr">
              <a:lnSpc>
                <a:spcPct val="100000"/>
              </a:lnSpc>
              <a:spcBef>
                <a:spcPts val="110"/>
              </a:spcBef>
              <a:tabLst>
                <a:tab pos="1138555" algn="l"/>
              </a:tabLst>
            </a:pPr>
            <a:r>
              <a:rPr sz="900" spc="-5" dirty="0">
                <a:latin typeface="Arial" panose="020B0604020202020204"/>
                <a:cs typeface="Arial" panose="020B0604020202020204"/>
              </a:rPr>
              <a:t>allyl</a:t>
            </a:r>
            <a:r>
              <a:rPr sz="900" dirty="0">
                <a:latin typeface="Arial" panose="020B0604020202020204"/>
                <a:cs typeface="Arial" panose="020B0604020202020204"/>
              </a:rPr>
              <a:t> 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alcohol	</a:t>
            </a:r>
            <a:r>
              <a:rPr sz="900" dirty="0">
                <a:latin typeface="Arial" panose="020B0604020202020204"/>
                <a:cs typeface="Arial" panose="020B0604020202020204"/>
              </a:rPr>
              <a:t>allyl</a:t>
            </a:r>
            <a:r>
              <a:rPr sz="9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900" dirty="0">
                <a:latin typeface="Arial" panose="020B0604020202020204"/>
                <a:cs typeface="Arial" panose="020B0604020202020204"/>
              </a:rPr>
              <a:t>chloride</a:t>
            </a:r>
            <a:endParaRPr sz="9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Arial" panose="020B0604020202020204"/>
              <a:cs typeface="Arial" panose="020B0604020202020204"/>
            </a:endParaRPr>
          </a:p>
          <a:p>
            <a:pPr marL="12700" marR="7493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Arial" panose="020B0604020202020204"/>
                <a:cs typeface="Arial" panose="020B0604020202020204"/>
              </a:rPr>
              <a:t>Allylic Carbocations </a:t>
            </a:r>
            <a:r>
              <a:rPr sz="1200" dirty="0">
                <a:latin typeface="Arial" panose="020B0604020202020204"/>
                <a:cs typeface="Arial" panose="020B0604020202020204"/>
              </a:rPr>
              <a:t>-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carbocation with </a:t>
            </a:r>
            <a:r>
              <a:rPr sz="1200" dirty="0">
                <a:latin typeface="Arial" panose="020B0604020202020204"/>
                <a:cs typeface="Arial" panose="020B0604020202020204"/>
              </a:rPr>
              <a:t>a vinyl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group  as </a:t>
            </a:r>
            <a:r>
              <a:rPr sz="1200" dirty="0">
                <a:latin typeface="Arial" panose="020B0604020202020204"/>
                <a:cs typeface="Arial" panose="020B0604020202020204"/>
              </a:rPr>
              <a:t>a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substituent (next </a:t>
            </a:r>
            <a:r>
              <a:rPr sz="1200" dirty="0">
                <a:latin typeface="Arial" panose="020B0604020202020204"/>
                <a:cs typeface="Arial" panose="020B0604020202020204"/>
              </a:rPr>
              <a:t>to a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double</a:t>
            </a:r>
            <a:r>
              <a:rPr sz="12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bond)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" panose="020B0604020202020204"/>
              <a:cs typeface="Arial" panose="020B0604020202020204"/>
            </a:endParaRPr>
          </a:p>
          <a:p>
            <a:pPr marR="48895" algn="ctr">
              <a:lnSpc>
                <a:spcPts val="760"/>
              </a:lnSpc>
            </a:pPr>
            <a:r>
              <a:rPr sz="750" spc="-5" dirty="0">
                <a:latin typeface="Arial" panose="020B0604020202020204"/>
                <a:cs typeface="Arial" panose="020B0604020202020204"/>
              </a:rPr>
              <a:t>C</a:t>
            </a:r>
            <a:endParaRPr sz="750">
              <a:latin typeface="Arial" panose="020B0604020202020204"/>
              <a:cs typeface="Arial" panose="020B0604020202020204"/>
            </a:endParaRPr>
          </a:p>
          <a:p>
            <a:pPr marR="49530" algn="ctr">
              <a:lnSpc>
                <a:spcPts val="685"/>
              </a:lnSpc>
              <a:tabLst>
                <a:tab pos="270510" algn="l"/>
              </a:tabLst>
            </a:pPr>
            <a:r>
              <a:rPr sz="750" spc="-5" dirty="0">
                <a:latin typeface="Arial" panose="020B0604020202020204"/>
                <a:cs typeface="Arial" panose="020B0604020202020204"/>
              </a:rPr>
              <a:t>C	C</a:t>
            </a:r>
            <a:endParaRPr sz="750">
              <a:latin typeface="Arial" panose="020B0604020202020204"/>
              <a:cs typeface="Arial" panose="020B0604020202020204"/>
            </a:endParaRPr>
          </a:p>
          <a:p>
            <a:pPr marR="5080" algn="r">
              <a:lnSpc>
                <a:spcPts val="765"/>
              </a:lnSpc>
            </a:pPr>
            <a:endParaRPr sz="7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572" y="4571"/>
            <a:ext cx="4563110" cy="3420110"/>
            <a:chOff x="4572" y="4571"/>
            <a:chExt cx="4563110" cy="3420110"/>
          </a:xfrm>
        </p:grpSpPr>
        <p:sp>
          <p:nvSpPr>
            <p:cNvPr id="70" name="object 70"/>
            <p:cNvSpPr/>
            <p:nvPr/>
          </p:nvSpPr>
          <p:spPr>
            <a:xfrm>
              <a:off x="2157438" y="3026587"/>
              <a:ext cx="230504" cy="60325"/>
            </a:xfrm>
            <a:custGeom>
              <a:avLst/>
              <a:gdLst/>
              <a:ahLst/>
              <a:cxnLst/>
              <a:rect l="l" t="t" r="r" b="b"/>
              <a:pathLst>
                <a:path w="230505" h="60325">
                  <a:moveTo>
                    <a:pt x="53835" y="53073"/>
                  </a:moveTo>
                  <a:lnTo>
                    <a:pt x="3784" y="23685"/>
                  </a:lnTo>
                  <a:lnTo>
                    <a:pt x="0" y="29375"/>
                  </a:lnTo>
                  <a:lnTo>
                    <a:pt x="51003" y="59702"/>
                  </a:lnTo>
                  <a:lnTo>
                    <a:pt x="53835" y="53073"/>
                  </a:lnTo>
                  <a:close/>
                </a:path>
                <a:path w="230505" h="60325">
                  <a:moveTo>
                    <a:pt x="230428" y="5676"/>
                  </a:moveTo>
                  <a:lnTo>
                    <a:pt x="227596" y="0"/>
                  </a:lnTo>
                  <a:lnTo>
                    <a:pt x="135051" y="53073"/>
                  </a:lnTo>
                  <a:lnTo>
                    <a:pt x="138823" y="58762"/>
                  </a:lnTo>
                  <a:lnTo>
                    <a:pt x="230428" y="56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2230161" y="3023264"/>
              <a:ext cx="46355" cy="0"/>
            </a:xfrm>
            <a:custGeom>
              <a:avLst/>
              <a:gdLst/>
              <a:ahLst/>
              <a:cxnLst/>
              <a:rect l="l" t="t" r="r" b="b"/>
              <a:pathLst>
                <a:path w="46355">
                  <a:moveTo>
                    <a:pt x="0" y="0"/>
                  </a:moveTo>
                  <a:lnTo>
                    <a:pt x="4627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2229218" y="3019945"/>
              <a:ext cx="48260" cy="5715"/>
            </a:xfrm>
            <a:custGeom>
              <a:avLst/>
              <a:gdLst/>
              <a:ahLst/>
              <a:cxnLst/>
              <a:rect l="l" t="t" r="r" b="b"/>
              <a:pathLst>
                <a:path w="48260" h="5714">
                  <a:moveTo>
                    <a:pt x="48158" y="0"/>
                  </a:moveTo>
                  <a:lnTo>
                    <a:pt x="0" y="0"/>
                  </a:lnTo>
                  <a:lnTo>
                    <a:pt x="0" y="5689"/>
                  </a:lnTo>
                  <a:lnTo>
                    <a:pt x="48158" y="5689"/>
                  </a:lnTo>
                  <a:lnTo>
                    <a:pt x="481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2117308" y="2873984"/>
              <a:ext cx="136525" cy="172720"/>
            </a:xfrm>
            <a:custGeom>
              <a:avLst/>
              <a:gdLst/>
              <a:ahLst/>
              <a:cxnLst/>
              <a:rect l="l" t="t" r="r" b="b"/>
              <a:pathLst>
                <a:path w="136525" h="172719">
                  <a:moveTo>
                    <a:pt x="135990" y="125110"/>
                  </a:moveTo>
                  <a:lnTo>
                    <a:pt x="135990" y="172501"/>
                  </a:lnTo>
                </a:path>
                <a:path w="136525" h="172719">
                  <a:moveTo>
                    <a:pt x="0" y="0"/>
                  </a:moveTo>
                  <a:lnTo>
                    <a:pt x="0" y="1033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844853" y="2873031"/>
              <a:ext cx="410845" cy="234315"/>
            </a:xfrm>
            <a:custGeom>
              <a:avLst/>
              <a:gdLst/>
              <a:ahLst/>
              <a:cxnLst/>
              <a:rect l="l" t="t" r="r" b="b"/>
              <a:pathLst>
                <a:path w="410844" h="234314">
                  <a:moveTo>
                    <a:pt x="96329" y="206629"/>
                  </a:moveTo>
                  <a:lnTo>
                    <a:pt x="2832" y="153555"/>
                  </a:lnTo>
                  <a:lnTo>
                    <a:pt x="0" y="159232"/>
                  </a:lnTo>
                  <a:lnTo>
                    <a:pt x="92544" y="213258"/>
                  </a:lnTo>
                  <a:lnTo>
                    <a:pt x="96329" y="206629"/>
                  </a:lnTo>
                  <a:close/>
                </a:path>
                <a:path w="410844" h="234314">
                  <a:moveTo>
                    <a:pt x="230428" y="182930"/>
                  </a:moveTo>
                  <a:lnTo>
                    <a:pt x="227596" y="177241"/>
                  </a:lnTo>
                  <a:lnTo>
                    <a:pt x="177546" y="206629"/>
                  </a:lnTo>
                  <a:lnTo>
                    <a:pt x="181317" y="212318"/>
                  </a:lnTo>
                  <a:lnTo>
                    <a:pt x="230428" y="182930"/>
                  </a:lnTo>
                  <a:close/>
                </a:path>
                <a:path w="410844" h="234314">
                  <a:moveTo>
                    <a:pt x="243649" y="204736"/>
                  </a:moveTo>
                  <a:lnTo>
                    <a:pt x="239877" y="199047"/>
                  </a:lnTo>
                  <a:lnTo>
                    <a:pt x="189826" y="228422"/>
                  </a:lnTo>
                  <a:lnTo>
                    <a:pt x="193598" y="234111"/>
                  </a:lnTo>
                  <a:lnTo>
                    <a:pt x="243649" y="204736"/>
                  </a:lnTo>
                  <a:close/>
                </a:path>
                <a:path w="410844" h="234314">
                  <a:moveTo>
                    <a:pt x="274815" y="0"/>
                  </a:moveTo>
                  <a:lnTo>
                    <a:pt x="268211" y="0"/>
                  </a:lnTo>
                  <a:lnTo>
                    <a:pt x="268211" y="105206"/>
                  </a:lnTo>
                  <a:lnTo>
                    <a:pt x="274815" y="105206"/>
                  </a:lnTo>
                  <a:lnTo>
                    <a:pt x="274815" y="0"/>
                  </a:lnTo>
                  <a:close/>
                </a:path>
                <a:path w="410844" h="234314">
                  <a:moveTo>
                    <a:pt x="410806" y="125120"/>
                  </a:moveTo>
                  <a:lnTo>
                    <a:pt x="405142" y="125120"/>
                  </a:lnTo>
                  <a:lnTo>
                    <a:pt x="405142" y="174396"/>
                  </a:lnTo>
                  <a:lnTo>
                    <a:pt x="410806" y="174396"/>
                  </a:lnTo>
                  <a:lnTo>
                    <a:pt x="410806" y="1251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981317" y="3160223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h="102870">
                  <a:moveTo>
                    <a:pt x="0" y="0"/>
                  </a:moveTo>
                  <a:lnTo>
                    <a:pt x="0" y="1023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978012" y="3159277"/>
              <a:ext cx="6985" cy="104775"/>
            </a:xfrm>
            <a:custGeom>
              <a:avLst/>
              <a:gdLst/>
              <a:ahLst/>
              <a:cxnLst/>
              <a:rect l="l" t="t" r="r" b="b"/>
              <a:pathLst>
                <a:path w="6985" h="104775">
                  <a:moveTo>
                    <a:pt x="6603" y="0"/>
                  </a:moveTo>
                  <a:lnTo>
                    <a:pt x="0" y="0"/>
                  </a:lnTo>
                  <a:lnTo>
                    <a:pt x="0" y="104254"/>
                  </a:lnTo>
                  <a:lnTo>
                    <a:pt x="6603" y="104254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2252354" y="3160223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h="102870">
                  <a:moveTo>
                    <a:pt x="0" y="0"/>
                  </a:moveTo>
                  <a:lnTo>
                    <a:pt x="0" y="1023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2248103" y="3159277"/>
              <a:ext cx="6985" cy="104775"/>
            </a:xfrm>
            <a:custGeom>
              <a:avLst/>
              <a:gdLst/>
              <a:ahLst/>
              <a:cxnLst/>
              <a:rect l="l" t="t" r="r" b="b"/>
              <a:pathLst>
                <a:path w="6985" h="104775">
                  <a:moveTo>
                    <a:pt x="6616" y="0"/>
                  </a:moveTo>
                  <a:lnTo>
                    <a:pt x="0" y="0"/>
                  </a:lnTo>
                  <a:lnTo>
                    <a:pt x="0" y="104254"/>
                  </a:lnTo>
                  <a:lnTo>
                    <a:pt x="6616" y="104254"/>
                  </a:lnTo>
                  <a:lnTo>
                    <a:pt x="66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6096" y="6095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0" y="0"/>
                  </a:moveTo>
                  <a:lnTo>
                    <a:pt x="4559807" y="0"/>
                  </a:lnTo>
                  <a:lnTo>
                    <a:pt x="4559807" y="3416807"/>
                  </a:lnTo>
                  <a:lnTo>
                    <a:pt x="0" y="34168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19" y="78739"/>
            <a:ext cx="4302760" cy="57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415"/>
              </a:lnSpc>
              <a:spcBef>
                <a:spcPts val="100"/>
              </a:spcBef>
            </a:pPr>
            <a:r>
              <a:rPr sz="1200" b="1" spc="-5" dirty="0">
                <a:latin typeface="Arial" panose="020B0604020202020204"/>
                <a:cs typeface="Arial" panose="020B0604020202020204"/>
              </a:rPr>
              <a:t>10.9: Relative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Stabilities of Dienes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38100" marR="30480">
              <a:lnSpc>
                <a:spcPts val="1460"/>
              </a:lnSpc>
              <a:spcBef>
                <a:spcPts val="5"/>
              </a:spcBef>
            </a:pPr>
            <a:r>
              <a:rPr sz="1200" spc="-5" dirty="0">
                <a:latin typeface="Arial" panose="020B0604020202020204"/>
                <a:cs typeface="Arial" panose="020B0604020202020204"/>
              </a:rPr>
              <a:t>Recall </a:t>
            </a:r>
            <a:r>
              <a:rPr sz="1200" dirty="0">
                <a:latin typeface="Arial" panose="020B0604020202020204"/>
                <a:cs typeface="Arial" panose="020B0604020202020204"/>
              </a:rPr>
              <a:t>from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Chapter </a:t>
            </a:r>
            <a:r>
              <a:rPr sz="1200" dirty="0">
                <a:latin typeface="Arial" panose="020B0604020202020204"/>
                <a:cs typeface="Arial" panose="020B0604020202020204"/>
              </a:rPr>
              <a:t>6 that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heats of hydrogenation </a:t>
            </a:r>
            <a:r>
              <a:rPr sz="1200" dirty="0">
                <a:latin typeface="Arial" panose="020B0604020202020204"/>
                <a:cs typeface="Arial" panose="020B0604020202020204"/>
              </a:rPr>
              <a:t>(</a:t>
            </a:r>
            <a:r>
              <a:rPr sz="1200" dirty="0">
                <a:latin typeface="Symbol" panose="05050102010706020507"/>
                <a:cs typeface="Symbol" panose="05050102010706020507"/>
              </a:rPr>
              <a:t>Δ</a:t>
            </a:r>
            <a:r>
              <a:rPr sz="1200" dirty="0">
                <a:latin typeface="Arial" panose="020B0604020202020204"/>
                <a:cs typeface="Arial" panose="020B0604020202020204"/>
              </a:rPr>
              <a:t>H°</a:t>
            </a:r>
            <a:r>
              <a:rPr sz="1200" baseline="-21000" dirty="0">
                <a:latin typeface="Arial" panose="020B0604020202020204"/>
                <a:cs typeface="Arial" panose="020B0604020202020204"/>
              </a:rPr>
              <a:t>H2</a:t>
            </a:r>
            <a:r>
              <a:rPr sz="1200" dirty="0">
                <a:latin typeface="Arial" panose="020B0604020202020204"/>
                <a:cs typeface="Arial" panose="020B0604020202020204"/>
              </a:rPr>
              <a:t>) </a:t>
            </a:r>
            <a:r>
              <a:rPr sz="1200" spc="-120" dirty="0">
                <a:latin typeface="Arial" panose="020B0604020202020204"/>
                <a:cs typeface="Arial" panose="020B0604020202020204"/>
              </a:rPr>
              <a:t>was 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used </a:t>
            </a:r>
            <a:r>
              <a:rPr sz="1200" dirty="0">
                <a:latin typeface="Arial" panose="020B0604020202020204"/>
                <a:cs typeface="Arial" panose="020B0604020202020204"/>
              </a:rPr>
              <a:t>to measure the relative stability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of isomeric</a:t>
            </a:r>
            <a:r>
              <a:rPr sz="12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alkenes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9420" y="660907"/>
            <a:ext cx="889635" cy="55626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45"/>
              </a:spcBef>
            </a:pPr>
            <a:r>
              <a:rPr sz="1200" spc="10" dirty="0">
                <a:latin typeface="Symbol" panose="05050102010706020507"/>
                <a:cs typeface="Symbol" panose="05050102010706020507"/>
              </a:rPr>
              <a:t>Δ</a:t>
            </a:r>
            <a:r>
              <a:rPr sz="1200" spc="10" dirty="0">
                <a:latin typeface="Arial" panose="020B0604020202020204"/>
                <a:cs typeface="Arial" panose="020B0604020202020204"/>
              </a:rPr>
              <a:t>H°</a:t>
            </a:r>
            <a:r>
              <a:rPr sz="1200" spc="15" baseline="-21000" dirty="0">
                <a:latin typeface="Arial" panose="020B0604020202020204"/>
                <a:cs typeface="Arial" panose="020B0604020202020204"/>
              </a:rPr>
              <a:t>H2</a:t>
            </a:r>
            <a:endParaRPr sz="1200" baseline="-21000">
              <a:latin typeface="Arial" panose="020B0604020202020204"/>
              <a:cs typeface="Arial" panose="020B0604020202020204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-126</a:t>
            </a:r>
            <a:r>
              <a:rPr sz="12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latin typeface="Arial" panose="020B0604020202020204"/>
                <a:cs typeface="Arial" panose="020B0604020202020204"/>
              </a:rPr>
              <a:t>KJ/mol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4820" y="1374139"/>
            <a:ext cx="118300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-252</a:t>
            </a:r>
            <a:r>
              <a:rPr sz="12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latin typeface="Arial" panose="020B0604020202020204"/>
                <a:cs typeface="Arial" panose="020B0604020202020204"/>
              </a:rPr>
              <a:t>KJ/mol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350520">
              <a:lnSpc>
                <a:spcPct val="100000"/>
              </a:lnSpc>
            </a:pPr>
            <a:r>
              <a:rPr sz="1200" spc="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sz="900" spc="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2 x </a:t>
            </a:r>
            <a:r>
              <a:rPr sz="90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126 </a:t>
            </a:r>
            <a:r>
              <a:rPr sz="900" spc="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=</a:t>
            </a:r>
            <a:r>
              <a:rPr sz="900" spc="-8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252)</a:t>
            </a:r>
            <a:endParaRPr sz="9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-111</a:t>
            </a:r>
            <a:r>
              <a:rPr sz="12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latin typeface="Arial" panose="020B0604020202020204"/>
                <a:cs typeface="Arial" panose="020B0604020202020204"/>
              </a:rPr>
              <a:t>KJ/mol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350520">
              <a:lnSpc>
                <a:spcPct val="100000"/>
              </a:lnSpc>
              <a:spcBef>
                <a:spcPts val="300"/>
              </a:spcBef>
            </a:pPr>
            <a:r>
              <a:rPr sz="90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(126 - 111 </a:t>
            </a:r>
            <a:r>
              <a:rPr sz="900" spc="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=</a:t>
            </a:r>
            <a:r>
              <a:rPr sz="900" spc="-9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15)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4820" y="2288539"/>
            <a:ext cx="838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-226</a:t>
            </a:r>
            <a:r>
              <a:rPr sz="12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latin typeface="Arial" panose="020B0604020202020204"/>
                <a:cs typeface="Arial" panose="020B0604020202020204"/>
              </a:rPr>
              <a:t>KJ/mol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2732" y="1057465"/>
            <a:ext cx="1555115" cy="1414780"/>
            <a:chOff x="472732" y="1057465"/>
            <a:chExt cx="1555115" cy="1414780"/>
          </a:xfrm>
        </p:grpSpPr>
        <p:sp>
          <p:nvSpPr>
            <p:cNvPr id="7" name="object 7"/>
            <p:cNvSpPr/>
            <p:nvPr/>
          </p:nvSpPr>
          <p:spPr>
            <a:xfrm>
              <a:off x="605269" y="1057465"/>
              <a:ext cx="393954" cy="10316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72732" y="1500263"/>
              <a:ext cx="527050" cy="102870"/>
            </a:xfrm>
            <a:custGeom>
              <a:avLst/>
              <a:gdLst/>
              <a:ahLst/>
              <a:cxnLst/>
              <a:rect l="l" t="t" r="r" b="b"/>
              <a:pathLst>
                <a:path w="527050" h="102869">
                  <a:moveTo>
                    <a:pt x="134366" y="33769"/>
                  </a:moveTo>
                  <a:lnTo>
                    <a:pt x="130708" y="28295"/>
                  </a:lnTo>
                  <a:lnTo>
                    <a:pt x="11887" y="96761"/>
                  </a:lnTo>
                  <a:lnTo>
                    <a:pt x="15544" y="102247"/>
                  </a:lnTo>
                  <a:lnTo>
                    <a:pt x="134366" y="33769"/>
                  </a:lnTo>
                  <a:close/>
                </a:path>
                <a:path w="527050" h="102869">
                  <a:moveTo>
                    <a:pt x="514604" y="96761"/>
                  </a:moveTo>
                  <a:lnTo>
                    <a:pt x="395782" y="28295"/>
                  </a:lnTo>
                  <a:lnTo>
                    <a:pt x="393039" y="33769"/>
                  </a:lnTo>
                  <a:lnTo>
                    <a:pt x="511860" y="102247"/>
                  </a:lnTo>
                  <a:lnTo>
                    <a:pt x="514604" y="96761"/>
                  </a:lnTo>
                  <a:close/>
                </a:path>
                <a:path w="527050" h="102869">
                  <a:moveTo>
                    <a:pt x="526491" y="75768"/>
                  </a:moveTo>
                  <a:lnTo>
                    <a:pt x="393954" y="0"/>
                  </a:lnTo>
                  <a:lnTo>
                    <a:pt x="263245" y="74853"/>
                  </a:lnTo>
                  <a:lnTo>
                    <a:pt x="132537" y="0"/>
                  </a:lnTo>
                  <a:lnTo>
                    <a:pt x="0" y="75768"/>
                  </a:lnTo>
                  <a:lnTo>
                    <a:pt x="3657" y="81241"/>
                  </a:lnTo>
                  <a:lnTo>
                    <a:pt x="132537" y="7289"/>
                  </a:lnTo>
                  <a:lnTo>
                    <a:pt x="263245" y="82156"/>
                  </a:lnTo>
                  <a:lnTo>
                    <a:pt x="393954" y="7289"/>
                  </a:lnTo>
                  <a:lnTo>
                    <a:pt x="523748" y="81241"/>
                  </a:lnTo>
                  <a:lnTo>
                    <a:pt x="526491" y="757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5269" y="1898306"/>
              <a:ext cx="393954" cy="1232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05269" y="2348395"/>
              <a:ext cx="393954" cy="1232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281659" y="1121832"/>
              <a:ext cx="687705" cy="0"/>
            </a:xfrm>
            <a:custGeom>
              <a:avLst/>
              <a:gdLst/>
              <a:ahLst/>
              <a:cxnLst/>
              <a:rect l="l" t="t" r="r" b="b"/>
              <a:pathLst>
                <a:path w="687705">
                  <a:moveTo>
                    <a:pt x="0" y="0"/>
                  </a:moveTo>
                  <a:lnTo>
                    <a:pt x="6873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280744" y="1104937"/>
              <a:ext cx="746125" cy="34290"/>
            </a:xfrm>
            <a:custGeom>
              <a:avLst/>
              <a:gdLst/>
              <a:ahLst/>
              <a:cxnLst/>
              <a:rect l="l" t="t" r="r" b="b"/>
              <a:pathLst>
                <a:path w="746125" h="34290">
                  <a:moveTo>
                    <a:pt x="745858" y="16433"/>
                  </a:moveTo>
                  <a:lnTo>
                    <a:pt x="744943" y="16433"/>
                  </a:lnTo>
                  <a:lnTo>
                    <a:pt x="742200" y="16433"/>
                  </a:lnTo>
                  <a:lnTo>
                    <a:pt x="734885" y="13703"/>
                  </a:lnTo>
                  <a:lnTo>
                    <a:pt x="723912" y="10960"/>
                  </a:lnTo>
                  <a:lnTo>
                    <a:pt x="700151" y="5486"/>
                  </a:lnTo>
                  <a:lnTo>
                    <a:pt x="690092" y="1828"/>
                  </a:lnTo>
                  <a:lnTo>
                    <a:pt x="682790" y="0"/>
                  </a:lnTo>
                  <a:lnTo>
                    <a:pt x="680046" y="0"/>
                  </a:lnTo>
                  <a:lnTo>
                    <a:pt x="682790" y="2743"/>
                  </a:lnTo>
                  <a:lnTo>
                    <a:pt x="683704" y="5486"/>
                  </a:lnTo>
                  <a:lnTo>
                    <a:pt x="685533" y="8216"/>
                  </a:lnTo>
                  <a:lnTo>
                    <a:pt x="687362" y="13703"/>
                  </a:lnTo>
                  <a:lnTo>
                    <a:pt x="0" y="13703"/>
                  </a:lnTo>
                  <a:lnTo>
                    <a:pt x="0" y="20091"/>
                  </a:lnTo>
                  <a:lnTo>
                    <a:pt x="687222" y="20091"/>
                  </a:lnTo>
                  <a:lnTo>
                    <a:pt x="686447" y="22834"/>
                  </a:lnTo>
                  <a:lnTo>
                    <a:pt x="685533" y="25565"/>
                  </a:lnTo>
                  <a:lnTo>
                    <a:pt x="683704" y="27393"/>
                  </a:lnTo>
                  <a:lnTo>
                    <a:pt x="682790" y="30137"/>
                  </a:lnTo>
                  <a:lnTo>
                    <a:pt x="680046" y="32867"/>
                  </a:lnTo>
                  <a:lnTo>
                    <a:pt x="682790" y="32867"/>
                  </a:lnTo>
                  <a:lnTo>
                    <a:pt x="700151" y="28308"/>
                  </a:lnTo>
                  <a:lnTo>
                    <a:pt x="690092" y="31051"/>
                  </a:lnTo>
                  <a:lnTo>
                    <a:pt x="682790" y="32867"/>
                  </a:lnTo>
                  <a:lnTo>
                    <a:pt x="682790" y="33782"/>
                  </a:lnTo>
                  <a:lnTo>
                    <a:pt x="683704" y="33782"/>
                  </a:lnTo>
                  <a:lnTo>
                    <a:pt x="691007" y="31953"/>
                  </a:lnTo>
                  <a:lnTo>
                    <a:pt x="701065" y="29222"/>
                  </a:lnTo>
                  <a:lnTo>
                    <a:pt x="712952" y="25565"/>
                  </a:lnTo>
                  <a:lnTo>
                    <a:pt x="724827" y="22834"/>
                  </a:lnTo>
                  <a:lnTo>
                    <a:pt x="735799" y="20091"/>
                  </a:lnTo>
                  <a:lnTo>
                    <a:pt x="743115" y="18262"/>
                  </a:lnTo>
                  <a:lnTo>
                    <a:pt x="745858" y="17348"/>
                  </a:lnTo>
                  <a:lnTo>
                    <a:pt x="745858" y="164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960788" y="1138266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>
                  <a:moveTo>
                    <a:pt x="0" y="0"/>
                  </a:moveTo>
                  <a:lnTo>
                    <a:pt x="36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960791" y="1104937"/>
              <a:ext cx="9525" cy="34290"/>
            </a:xfrm>
            <a:custGeom>
              <a:avLst/>
              <a:gdLst/>
              <a:ahLst/>
              <a:cxnLst/>
              <a:rect l="l" t="t" r="r" b="b"/>
              <a:pathLst>
                <a:path w="9525" h="34290">
                  <a:moveTo>
                    <a:pt x="9131" y="16433"/>
                  </a:moveTo>
                  <a:lnTo>
                    <a:pt x="7315" y="10960"/>
                  </a:lnTo>
                  <a:lnTo>
                    <a:pt x="6400" y="8216"/>
                  </a:lnTo>
                  <a:lnTo>
                    <a:pt x="4572" y="5486"/>
                  </a:lnTo>
                  <a:lnTo>
                    <a:pt x="3657" y="2743"/>
                  </a:lnTo>
                  <a:lnTo>
                    <a:pt x="1828" y="914"/>
                  </a:lnTo>
                  <a:lnTo>
                    <a:pt x="914" y="0"/>
                  </a:lnTo>
                  <a:lnTo>
                    <a:pt x="0" y="0"/>
                  </a:lnTo>
                  <a:lnTo>
                    <a:pt x="0" y="914"/>
                  </a:lnTo>
                  <a:lnTo>
                    <a:pt x="914" y="1828"/>
                  </a:lnTo>
                  <a:lnTo>
                    <a:pt x="2743" y="3657"/>
                  </a:lnTo>
                  <a:lnTo>
                    <a:pt x="3657" y="6400"/>
                  </a:lnTo>
                  <a:lnTo>
                    <a:pt x="5486" y="9131"/>
                  </a:lnTo>
                  <a:lnTo>
                    <a:pt x="6400" y="11874"/>
                  </a:lnTo>
                  <a:lnTo>
                    <a:pt x="8064" y="16903"/>
                  </a:lnTo>
                  <a:lnTo>
                    <a:pt x="7315" y="19177"/>
                  </a:lnTo>
                  <a:lnTo>
                    <a:pt x="6400" y="22834"/>
                  </a:lnTo>
                  <a:lnTo>
                    <a:pt x="5486" y="25565"/>
                  </a:lnTo>
                  <a:lnTo>
                    <a:pt x="3657" y="27393"/>
                  </a:lnTo>
                  <a:lnTo>
                    <a:pt x="2743" y="30137"/>
                  </a:lnTo>
                  <a:lnTo>
                    <a:pt x="914" y="31953"/>
                  </a:lnTo>
                  <a:lnTo>
                    <a:pt x="0" y="32867"/>
                  </a:lnTo>
                  <a:lnTo>
                    <a:pt x="0" y="33782"/>
                  </a:lnTo>
                  <a:lnTo>
                    <a:pt x="914" y="33782"/>
                  </a:lnTo>
                  <a:lnTo>
                    <a:pt x="1828" y="32867"/>
                  </a:lnTo>
                  <a:lnTo>
                    <a:pt x="3657" y="31051"/>
                  </a:lnTo>
                  <a:lnTo>
                    <a:pt x="4572" y="28308"/>
                  </a:lnTo>
                  <a:lnTo>
                    <a:pt x="6400" y="26479"/>
                  </a:lnTo>
                  <a:lnTo>
                    <a:pt x="7315" y="23736"/>
                  </a:lnTo>
                  <a:lnTo>
                    <a:pt x="8229" y="20091"/>
                  </a:lnTo>
                  <a:lnTo>
                    <a:pt x="9131" y="17348"/>
                  </a:lnTo>
                  <a:lnTo>
                    <a:pt x="9131" y="164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960788" y="1105399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>
                  <a:moveTo>
                    <a:pt x="0" y="0"/>
                  </a:moveTo>
                  <a:lnTo>
                    <a:pt x="36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963534" y="1104937"/>
              <a:ext cx="60325" cy="17780"/>
            </a:xfrm>
            <a:custGeom>
              <a:avLst/>
              <a:gdLst/>
              <a:ahLst/>
              <a:cxnLst/>
              <a:rect l="l" t="t" r="r" b="b"/>
              <a:pathLst>
                <a:path w="60325" h="17780">
                  <a:moveTo>
                    <a:pt x="60325" y="16433"/>
                  </a:moveTo>
                  <a:lnTo>
                    <a:pt x="53009" y="13703"/>
                  </a:lnTo>
                  <a:lnTo>
                    <a:pt x="42037" y="10960"/>
                  </a:lnTo>
                  <a:lnTo>
                    <a:pt x="18275" y="5486"/>
                  </a:lnTo>
                  <a:lnTo>
                    <a:pt x="8216" y="1828"/>
                  </a:lnTo>
                  <a:lnTo>
                    <a:pt x="914" y="0"/>
                  </a:lnTo>
                  <a:lnTo>
                    <a:pt x="0" y="0"/>
                  </a:lnTo>
                  <a:lnTo>
                    <a:pt x="0" y="914"/>
                  </a:lnTo>
                  <a:lnTo>
                    <a:pt x="7302" y="2743"/>
                  </a:lnTo>
                  <a:lnTo>
                    <a:pt x="17360" y="6400"/>
                  </a:lnTo>
                  <a:lnTo>
                    <a:pt x="41122" y="11874"/>
                  </a:lnTo>
                  <a:lnTo>
                    <a:pt x="52095" y="14617"/>
                  </a:lnTo>
                  <a:lnTo>
                    <a:pt x="59410" y="17348"/>
                  </a:lnTo>
                  <a:lnTo>
                    <a:pt x="60325" y="17348"/>
                  </a:lnTo>
                  <a:lnTo>
                    <a:pt x="60325" y="164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022942" y="112183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>
                  <a:moveTo>
                    <a:pt x="0" y="0"/>
                  </a:moveTo>
                  <a:lnTo>
                    <a:pt x="36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960791" y="1104937"/>
              <a:ext cx="65405" cy="33020"/>
            </a:xfrm>
            <a:custGeom>
              <a:avLst/>
              <a:gdLst/>
              <a:ahLst/>
              <a:cxnLst/>
              <a:rect l="l" t="t" r="r" b="b"/>
              <a:pathLst>
                <a:path w="65405" h="33019">
                  <a:moveTo>
                    <a:pt x="2743" y="0"/>
                  </a:moveTo>
                  <a:lnTo>
                    <a:pt x="0" y="0"/>
                  </a:lnTo>
                  <a:lnTo>
                    <a:pt x="2743" y="2743"/>
                  </a:lnTo>
                  <a:lnTo>
                    <a:pt x="3657" y="5486"/>
                  </a:lnTo>
                  <a:lnTo>
                    <a:pt x="5486" y="8216"/>
                  </a:lnTo>
                  <a:lnTo>
                    <a:pt x="8229" y="16433"/>
                  </a:lnTo>
                  <a:lnTo>
                    <a:pt x="6400" y="22834"/>
                  </a:lnTo>
                  <a:lnTo>
                    <a:pt x="5486" y="25565"/>
                  </a:lnTo>
                  <a:lnTo>
                    <a:pt x="3657" y="27393"/>
                  </a:lnTo>
                  <a:lnTo>
                    <a:pt x="2743" y="30137"/>
                  </a:lnTo>
                  <a:lnTo>
                    <a:pt x="0" y="32867"/>
                  </a:lnTo>
                  <a:lnTo>
                    <a:pt x="2743" y="32867"/>
                  </a:lnTo>
                  <a:lnTo>
                    <a:pt x="20104" y="28308"/>
                  </a:lnTo>
                  <a:lnTo>
                    <a:pt x="31991" y="24650"/>
                  </a:lnTo>
                  <a:lnTo>
                    <a:pt x="43865" y="21920"/>
                  </a:lnTo>
                  <a:lnTo>
                    <a:pt x="62153" y="17348"/>
                  </a:lnTo>
                  <a:lnTo>
                    <a:pt x="64897" y="16433"/>
                  </a:lnTo>
                  <a:lnTo>
                    <a:pt x="62153" y="16433"/>
                  </a:lnTo>
                  <a:lnTo>
                    <a:pt x="54838" y="13703"/>
                  </a:lnTo>
                  <a:lnTo>
                    <a:pt x="43865" y="10960"/>
                  </a:lnTo>
                  <a:lnTo>
                    <a:pt x="20104" y="5486"/>
                  </a:lnTo>
                  <a:lnTo>
                    <a:pt x="10045" y="1828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23444" y="608759"/>
            <a:ext cx="1849755" cy="4724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25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Figure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10.4 </a:t>
            </a:r>
            <a:r>
              <a:rPr sz="1200" dirty="0">
                <a:latin typeface="Arial" panose="020B0604020202020204"/>
                <a:cs typeface="Arial" panose="020B0604020202020204"/>
              </a:rPr>
              <a:t>(p.</a:t>
            </a:r>
            <a:r>
              <a:rPr sz="12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396)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15390">
              <a:lnSpc>
                <a:spcPct val="100000"/>
              </a:lnSpc>
              <a:spcBef>
                <a:spcPts val="430"/>
              </a:spcBef>
            </a:pPr>
            <a:r>
              <a:rPr sz="850" dirty="0">
                <a:latin typeface="Arial" panose="020B0604020202020204"/>
                <a:cs typeface="Arial" panose="020B0604020202020204"/>
              </a:rPr>
              <a:t>H</a:t>
            </a:r>
            <a:r>
              <a:rPr sz="900" baseline="-19000" dirty="0">
                <a:latin typeface="Arial" panose="020B0604020202020204"/>
                <a:cs typeface="Arial" panose="020B0604020202020204"/>
              </a:rPr>
              <a:t>2</a:t>
            </a:r>
            <a:r>
              <a:rPr sz="850" dirty="0">
                <a:latin typeface="Arial" panose="020B0604020202020204"/>
                <a:cs typeface="Arial" panose="020B0604020202020204"/>
              </a:rPr>
              <a:t>,</a:t>
            </a:r>
            <a:r>
              <a:rPr sz="850" spc="185" dirty="0">
                <a:latin typeface="Arial" panose="020B0604020202020204"/>
                <a:cs typeface="Arial" panose="020B0604020202020204"/>
              </a:rPr>
              <a:t> </a:t>
            </a:r>
            <a:r>
              <a:rPr sz="850" spc="-10" dirty="0">
                <a:latin typeface="Arial" panose="020B0604020202020204"/>
                <a:cs typeface="Arial" panose="020B0604020202020204"/>
              </a:rPr>
              <a:t>Catalyst</a:t>
            </a:r>
            <a:endParaRPr sz="8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297203" y="1547551"/>
            <a:ext cx="746125" cy="34925"/>
            <a:chOff x="1297203" y="1547551"/>
            <a:chExt cx="746125" cy="34925"/>
          </a:xfrm>
        </p:grpSpPr>
        <p:sp>
          <p:nvSpPr>
            <p:cNvPr id="21" name="object 21"/>
            <p:cNvSpPr/>
            <p:nvPr/>
          </p:nvSpPr>
          <p:spPr>
            <a:xfrm>
              <a:off x="1298112" y="1564619"/>
              <a:ext cx="687705" cy="0"/>
            </a:xfrm>
            <a:custGeom>
              <a:avLst/>
              <a:gdLst/>
              <a:ahLst/>
              <a:cxnLst/>
              <a:rect l="l" t="t" r="r" b="b"/>
              <a:pathLst>
                <a:path w="687705">
                  <a:moveTo>
                    <a:pt x="0" y="0"/>
                  </a:moveTo>
                  <a:lnTo>
                    <a:pt x="6873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297203" y="1547723"/>
              <a:ext cx="746125" cy="34925"/>
            </a:xfrm>
            <a:custGeom>
              <a:avLst/>
              <a:gdLst/>
              <a:ahLst/>
              <a:cxnLst/>
              <a:rect l="l" t="t" r="r" b="b"/>
              <a:pathLst>
                <a:path w="746125" h="34925">
                  <a:moveTo>
                    <a:pt x="681126" y="368"/>
                  </a:moveTo>
                  <a:lnTo>
                    <a:pt x="680948" y="0"/>
                  </a:lnTo>
                  <a:lnTo>
                    <a:pt x="680034" y="0"/>
                  </a:lnTo>
                  <a:lnTo>
                    <a:pt x="681126" y="368"/>
                  </a:lnTo>
                  <a:close/>
                </a:path>
                <a:path w="746125" h="34925">
                  <a:moveTo>
                    <a:pt x="745845" y="17348"/>
                  </a:moveTo>
                  <a:lnTo>
                    <a:pt x="744931" y="17348"/>
                  </a:lnTo>
                  <a:lnTo>
                    <a:pt x="742188" y="16433"/>
                  </a:lnTo>
                  <a:lnTo>
                    <a:pt x="734885" y="14617"/>
                  </a:lnTo>
                  <a:lnTo>
                    <a:pt x="724827" y="11874"/>
                  </a:lnTo>
                  <a:lnTo>
                    <a:pt x="712939" y="8216"/>
                  </a:lnTo>
                  <a:lnTo>
                    <a:pt x="701065" y="5486"/>
                  </a:lnTo>
                  <a:lnTo>
                    <a:pt x="682777" y="914"/>
                  </a:lnTo>
                  <a:lnTo>
                    <a:pt x="681126" y="368"/>
                  </a:lnTo>
                  <a:lnTo>
                    <a:pt x="682777" y="3657"/>
                  </a:lnTo>
                  <a:lnTo>
                    <a:pt x="684606" y="5486"/>
                  </a:lnTo>
                  <a:lnTo>
                    <a:pt x="685520" y="8216"/>
                  </a:lnTo>
                  <a:lnTo>
                    <a:pt x="687349" y="10960"/>
                  </a:lnTo>
                  <a:lnTo>
                    <a:pt x="688035" y="13703"/>
                  </a:lnTo>
                  <a:lnTo>
                    <a:pt x="0" y="13703"/>
                  </a:lnTo>
                  <a:lnTo>
                    <a:pt x="0" y="20091"/>
                  </a:lnTo>
                  <a:lnTo>
                    <a:pt x="688263" y="20091"/>
                  </a:lnTo>
                  <a:lnTo>
                    <a:pt x="687349" y="22834"/>
                  </a:lnTo>
                  <a:lnTo>
                    <a:pt x="685520" y="25565"/>
                  </a:lnTo>
                  <a:lnTo>
                    <a:pt x="684606" y="28308"/>
                  </a:lnTo>
                  <a:lnTo>
                    <a:pt x="682777" y="30137"/>
                  </a:lnTo>
                  <a:lnTo>
                    <a:pt x="681863" y="31965"/>
                  </a:lnTo>
                  <a:lnTo>
                    <a:pt x="680034" y="33782"/>
                  </a:lnTo>
                  <a:lnTo>
                    <a:pt x="680034" y="34696"/>
                  </a:lnTo>
                  <a:lnTo>
                    <a:pt x="680948" y="34696"/>
                  </a:lnTo>
                  <a:lnTo>
                    <a:pt x="683691" y="33782"/>
                  </a:lnTo>
                  <a:lnTo>
                    <a:pt x="691007" y="31965"/>
                  </a:lnTo>
                  <a:lnTo>
                    <a:pt x="701979" y="29222"/>
                  </a:lnTo>
                  <a:lnTo>
                    <a:pt x="713854" y="26479"/>
                  </a:lnTo>
                  <a:lnTo>
                    <a:pt x="725741" y="22834"/>
                  </a:lnTo>
                  <a:lnTo>
                    <a:pt x="735799" y="21005"/>
                  </a:lnTo>
                  <a:lnTo>
                    <a:pt x="743102" y="19177"/>
                  </a:lnTo>
                  <a:lnTo>
                    <a:pt x="745845" y="18262"/>
                  </a:lnTo>
                  <a:lnTo>
                    <a:pt x="745845" y="173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984553" y="1558684"/>
              <a:ext cx="0" cy="15875"/>
            </a:xfrm>
            <a:custGeom>
              <a:avLst/>
              <a:gdLst/>
              <a:ahLst/>
              <a:cxnLst/>
              <a:rect l="l" t="t" r="r" b="b"/>
              <a:pathLst>
                <a:path h="15875">
                  <a:moveTo>
                    <a:pt x="0" y="15519"/>
                  </a:moveTo>
                  <a:lnTo>
                    <a:pt x="0" y="0"/>
                  </a:lnTo>
                </a:path>
              </a:pathLst>
            </a:custGeom>
            <a:ln w="3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978152" y="1547723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19" h="12065">
                  <a:moveTo>
                    <a:pt x="7315" y="10960"/>
                  </a:moveTo>
                  <a:lnTo>
                    <a:pt x="5486" y="8216"/>
                  </a:lnTo>
                  <a:lnTo>
                    <a:pt x="4572" y="5486"/>
                  </a:lnTo>
                  <a:lnTo>
                    <a:pt x="2743" y="3657"/>
                  </a:lnTo>
                  <a:lnTo>
                    <a:pt x="914" y="0"/>
                  </a:lnTo>
                  <a:lnTo>
                    <a:pt x="0" y="0"/>
                  </a:lnTo>
                  <a:lnTo>
                    <a:pt x="0" y="914"/>
                  </a:lnTo>
                  <a:lnTo>
                    <a:pt x="1828" y="4572"/>
                  </a:lnTo>
                  <a:lnTo>
                    <a:pt x="3657" y="6400"/>
                  </a:lnTo>
                  <a:lnTo>
                    <a:pt x="4572" y="9131"/>
                  </a:lnTo>
                  <a:lnTo>
                    <a:pt x="6400" y="11874"/>
                  </a:lnTo>
                  <a:lnTo>
                    <a:pt x="7315" y="11874"/>
                  </a:lnTo>
                  <a:lnTo>
                    <a:pt x="7315" y="10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977240" y="15481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8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977237" y="1547723"/>
              <a:ext cx="66040" cy="34290"/>
            </a:xfrm>
            <a:custGeom>
              <a:avLst/>
              <a:gdLst/>
              <a:ahLst/>
              <a:cxnLst/>
              <a:rect l="l" t="t" r="r" b="b"/>
              <a:pathLst>
                <a:path w="66039" h="34290">
                  <a:moveTo>
                    <a:pt x="65811" y="17348"/>
                  </a:moveTo>
                  <a:lnTo>
                    <a:pt x="63068" y="16433"/>
                  </a:lnTo>
                  <a:lnTo>
                    <a:pt x="55765" y="14617"/>
                  </a:lnTo>
                  <a:lnTo>
                    <a:pt x="45707" y="11874"/>
                  </a:lnTo>
                  <a:lnTo>
                    <a:pt x="33820" y="8216"/>
                  </a:lnTo>
                  <a:lnTo>
                    <a:pt x="21945" y="5486"/>
                  </a:lnTo>
                  <a:lnTo>
                    <a:pt x="10972" y="2743"/>
                  </a:lnTo>
                  <a:lnTo>
                    <a:pt x="3657" y="914"/>
                  </a:lnTo>
                  <a:lnTo>
                    <a:pt x="914" y="0"/>
                  </a:lnTo>
                  <a:lnTo>
                    <a:pt x="0" y="0"/>
                  </a:lnTo>
                  <a:lnTo>
                    <a:pt x="0" y="914"/>
                  </a:lnTo>
                  <a:lnTo>
                    <a:pt x="1638" y="1473"/>
                  </a:lnTo>
                  <a:lnTo>
                    <a:pt x="2743" y="3657"/>
                  </a:lnTo>
                  <a:lnTo>
                    <a:pt x="4572" y="5486"/>
                  </a:lnTo>
                  <a:lnTo>
                    <a:pt x="5486" y="8216"/>
                  </a:lnTo>
                  <a:lnTo>
                    <a:pt x="7315" y="10960"/>
                  </a:lnTo>
                  <a:lnTo>
                    <a:pt x="8229" y="14617"/>
                  </a:lnTo>
                  <a:lnTo>
                    <a:pt x="8229" y="20091"/>
                  </a:lnTo>
                  <a:lnTo>
                    <a:pt x="7315" y="22834"/>
                  </a:lnTo>
                  <a:lnTo>
                    <a:pt x="5486" y="25565"/>
                  </a:lnTo>
                  <a:lnTo>
                    <a:pt x="4572" y="28308"/>
                  </a:lnTo>
                  <a:lnTo>
                    <a:pt x="2743" y="30137"/>
                  </a:lnTo>
                  <a:lnTo>
                    <a:pt x="1828" y="31965"/>
                  </a:lnTo>
                  <a:lnTo>
                    <a:pt x="0" y="33782"/>
                  </a:lnTo>
                  <a:lnTo>
                    <a:pt x="2743" y="32867"/>
                  </a:lnTo>
                  <a:lnTo>
                    <a:pt x="21031" y="28308"/>
                  </a:lnTo>
                  <a:lnTo>
                    <a:pt x="32905" y="25565"/>
                  </a:lnTo>
                  <a:lnTo>
                    <a:pt x="44792" y="21920"/>
                  </a:lnTo>
                  <a:lnTo>
                    <a:pt x="54851" y="20091"/>
                  </a:lnTo>
                  <a:lnTo>
                    <a:pt x="62153" y="18262"/>
                  </a:lnTo>
                  <a:lnTo>
                    <a:pt x="63525" y="17805"/>
                  </a:lnTo>
                  <a:lnTo>
                    <a:pt x="64897" y="18262"/>
                  </a:lnTo>
                  <a:lnTo>
                    <a:pt x="65811" y="18262"/>
                  </a:lnTo>
                  <a:lnTo>
                    <a:pt x="65811" y="173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1317596" y="1369783"/>
            <a:ext cx="67310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850" dirty="0">
                <a:latin typeface="Arial" panose="020B0604020202020204"/>
                <a:cs typeface="Arial" panose="020B0604020202020204"/>
              </a:rPr>
              <a:t>H</a:t>
            </a:r>
            <a:r>
              <a:rPr sz="900" baseline="-19000" dirty="0">
                <a:latin typeface="Arial" panose="020B0604020202020204"/>
                <a:cs typeface="Arial" panose="020B0604020202020204"/>
              </a:rPr>
              <a:t>2</a:t>
            </a:r>
            <a:r>
              <a:rPr sz="850" dirty="0">
                <a:latin typeface="Arial" panose="020B0604020202020204"/>
                <a:cs typeface="Arial" panose="020B0604020202020204"/>
              </a:rPr>
              <a:t>,</a:t>
            </a:r>
            <a:r>
              <a:rPr sz="850" spc="190" dirty="0">
                <a:latin typeface="Arial" panose="020B0604020202020204"/>
                <a:cs typeface="Arial" panose="020B0604020202020204"/>
              </a:rPr>
              <a:t> </a:t>
            </a:r>
            <a:r>
              <a:rPr sz="850" spc="-10" dirty="0">
                <a:latin typeface="Arial" panose="020B0604020202020204"/>
                <a:cs typeface="Arial" panose="020B0604020202020204"/>
              </a:rPr>
              <a:t>Catalyst</a:t>
            </a:r>
            <a:endParaRPr sz="8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297203" y="1973904"/>
            <a:ext cx="746125" cy="34925"/>
            <a:chOff x="1297203" y="1973904"/>
            <a:chExt cx="746125" cy="34925"/>
          </a:xfrm>
        </p:grpSpPr>
        <p:sp>
          <p:nvSpPr>
            <p:cNvPr id="29" name="object 29"/>
            <p:cNvSpPr/>
            <p:nvPr/>
          </p:nvSpPr>
          <p:spPr>
            <a:xfrm>
              <a:off x="1298112" y="1990973"/>
              <a:ext cx="687705" cy="0"/>
            </a:xfrm>
            <a:custGeom>
              <a:avLst/>
              <a:gdLst/>
              <a:ahLst/>
              <a:cxnLst/>
              <a:rect l="l" t="t" r="r" b="b"/>
              <a:pathLst>
                <a:path w="687705">
                  <a:moveTo>
                    <a:pt x="0" y="0"/>
                  </a:moveTo>
                  <a:lnTo>
                    <a:pt x="6873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297203" y="1974087"/>
              <a:ext cx="746125" cy="34925"/>
            </a:xfrm>
            <a:custGeom>
              <a:avLst/>
              <a:gdLst/>
              <a:ahLst/>
              <a:cxnLst/>
              <a:rect l="l" t="t" r="r" b="b"/>
              <a:pathLst>
                <a:path w="746125" h="34925">
                  <a:moveTo>
                    <a:pt x="681126" y="368"/>
                  </a:moveTo>
                  <a:lnTo>
                    <a:pt x="680948" y="0"/>
                  </a:lnTo>
                  <a:lnTo>
                    <a:pt x="680034" y="0"/>
                  </a:lnTo>
                  <a:lnTo>
                    <a:pt x="681126" y="368"/>
                  </a:lnTo>
                  <a:close/>
                </a:path>
                <a:path w="746125" h="34925">
                  <a:moveTo>
                    <a:pt x="745845" y="17335"/>
                  </a:moveTo>
                  <a:lnTo>
                    <a:pt x="744931" y="17335"/>
                  </a:lnTo>
                  <a:lnTo>
                    <a:pt x="742188" y="16433"/>
                  </a:lnTo>
                  <a:lnTo>
                    <a:pt x="734885" y="14605"/>
                  </a:lnTo>
                  <a:lnTo>
                    <a:pt x="724827" y="11861"/>
                  </a:lnTo>
                  <a:lnTo>
                    <a:pt x="712939" y="8216"/>
                  </a:lnTo>
                  <a:lnTo>
                    <a:pt x="701065" y="5473"/>
                  </a:lnTo>
                  <a:lnTo>
                    <a:pt x="682777" y="901"/>
                  </a:lnTo>
                  <a:lnTo>
                    <a:pt x="681126" y="368"/>
                  </a:lnTo>
                  <a:lnTo>
                    <a:pt x="682777" y="3644"/>
                  </a:lnTo>
                  <a:lnTo>
                    <a:pt x="684606" y="5473"/>
                  </a:lnTo>
                  <a:lnTo>
                    <a:pt x="685520" y="8216"/>
                  </a:lnTo>
                  <a:lnTo>
                    <a:pt x="687349" y="10947"/>
                  </a:lnTo>
                  <a:lnTo>
                    <a:pt x="688035" y="13690"/>
                  </a:lnTo>
                  <a:lnTo>
                    <a:pt x="0" y="13690"/>
                  </a:lnTo>
                  <a:lnTo>
                    <a:pt x="0" y="20078"/>
                  </a:lnTo>
                  <a:lnTo>
                    <a:pt x="688263" y="20078"/>
                  </a:lnTo>
                  <a:lnTo>
                    <a:pt x="687349" y="22821"/>
                  </a:lnTo>
                  <a:lnTo>
                    <a:pt x="685520" y="25552"/>
                  </a:lnTo>
                  <a:lnTo>
                    <a:pt x="684606" y="28295"/>
                  </a:lnTo>
                  <a:lnTo>
                    <a:pt x="682777" y="30124"/>
                  </a:lnTo>
                  <a:lnTo>
                    <a:pt x="681863" y="31953"/>
                  </a:lnTo>
                  <a:lnTo>
                    <a:pt x="680034" y="33769"/>
                  </a:lnTo>
                  <a:lnTo>
                    <a:pt x="680034" y="34683"/>
                  </a:lnTo>
                  <a:lnTo>
                    <a:pt x="680948" y="34683"/>
                  </a:lnTo>
                  <a:lnTo>
                    <a:pt x="683691" y="33769"/>
                  </a:lnTo>
                  <a:lnTo>
                    <a:pt x="691007" y="31953"/>
                  </a:lnTo>
                  <a:lnTo>
                    <a:pt x="701979" y="29210"/>
                  </a:lnTo>
                  <a:lnTo>
                    <a:pt x="713854" y="26466"/>
                  </a:lnTo>
                  <a:lnTo>
                    <a:pt x="725741" y="22821"/>
                  </a:lnTo>
                  <a:lnTo>
                    <a:pt x="735799" y="20993"/>
                  </a:lnTo>
                  <a:lnTo>
                    <a:pt x="743102" y="19164"/>
                  </a:lnTo>
                  <a:lnTo>
                    <a:pt x="745845" y="18249"/>
                  </a:lnTo>
                  <a:lnTo>
                    <a:pt x="745845" y="173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984553" y="1982305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18249"/>
                  </a:moveTo>
                  <a:lnTo>
                    <a:pt x="0" y="0"/>
                  </a:lnTo>
                </a:path>
              </a:pathLst>
            </a:custGeom>
            <a:ln w="3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978152" y="1974087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486" y="8216"/>
                  </a:moveTo>
                  <a:lnTo>
                    <a:pt x="4572" y="5473"/>
                  </a:lnTo>
                  <a:lnTo>
                    <a:pt x="2743" y="3644"/>
                  </a:lnTo>
                  <a:lnTo>
                    <a:pt x="914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1828" y="4559"/>
                  </a:lnTo>
                  <a:lnTo>
                    <a:pt x="3657" y="6388"/>
                  </a:lnTo>
                  <a:lnTo>
                    <a:pt x="4572" y="9118"/>
                  </a:lnTo>
                  <a:lnTo>
                    <a:pt x="5486" y="9118"/>
                  </a:lnTo>
                  <a:lnTo>
                    <a:pt x="5486" y="82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977240" y="197453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8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977237" y="1974087"/>
              <a:ext cx="66040" cy="34290"/>
            </a:xfrm>
            <a:custGeom>
              <a:avLst/>
              <a:gdLst/>
              <a:ahLst/>
              <a:cxnLst/>
              <a:rect l="l" t="t" r="r" b="b"/>
              <a:pathLst>
                <a:path w="66039" h="34289">
                  <a:moveTo>
                    <a:pt x="65811" y="17335"/>
                  </a:moveTo>
                  <a:lnTo>
                    <a:pt x="63068" y="16433"/>
                  </a:lnTo>
                  <a:lnTo>
                    <a:pt x="55765" y="14605"/>
                  </a:lnTo>
                  <a:lnTo>
                    <a:pt x="45707" y="11861"/>
                  </a:lnTo>
                  <a:lnTo>
                    <a:pt x="33820" y="8216"/>
                  </a:lnTo>
                  <a:lnTo>
                    <a:pt x="21945" y="5473"/>
                  </a:lnTo>
                  <a:lnTo>
                    <a:pt x="10972" y="2730"/>
                  </a:lnTo>
                  <a:lnTo>
                    <a:pt x="3657" y="901"/>
                  </a:lnTo>
                  <a:lnTo>
                    <a:pt x="914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1625" y="1447"/>
                  </a:lnTo>
                  <a:lnTo>
                    <a:pt x="2743" y="3644"/>
                  </a:lnTo>
                  <a:lnTo>
                    <a:pt x="4572" y="5473"/>
                  </a:lnTo>
                  <a:lnTo>
                    <a:pt x="5486" y="8216"/>
                  </a:lnTo>
                  <a:lnTo>
                    <a:pt x="7315" y="10947"/>
                  </a:lnTo>
                  <a:lnTo>
                    <a:pt x="8229" y="14605"/>
                  </a:lnTo>
                  <a:lnTo>
                    <a:pt x="8229" y="20078"/>
                  </a:lnTo>
                  <a:lnTo>
                    <a:pt x="7315" y="22821"/>
                  </a:lnTo>
                  <a:lnTo>
                    <a:pt x="5486" y="25552"/>
                  </a:lnTo>
                  <a:lnTo>
                    <a:pt x="4572" y="28295"/>
                  </a:lnTo>
                  <a:lnTo>
                    <a:pt x="2743" y="30124"/>
                  </a:lnTo>
                  <a:lnTo>
                    <a:pt x="1828" y="31953"/>
                  </a:lnTo>
                  <a:lnTo>
                    <a:pt x="0" y="33769"/>
                  </a:lnTo>
                  <a:lnTo>
                    <a:pt x="2743" y="32867"/>
                  </a:lnTo>
                  <a:lnTo>
                    <a:pt x="21031" y="28295"/>
                  </a:lnTo>
                  <a:lnTo>
                    <a:pt x="32905" y="25552"/>
                  </a:lnTo>
                  <a:lnTo>
                    <a:pt x="44792" y="21907"/>
                  </a:lnTo>
                  <a:lnTo>
                    <a:pt x="54851" y="20078"/>
                  </a:lnTo>
                  <a:lnTo>
                    <a:pt x="62153" y="18249"/>
                  </a:lnTo>
                  <a:lnTo>
                    <a:pt x="63525" y="17792"/>
                  </a:lnTo>
                  <a:lnTo>
                    <a:pt x="64897" y="18249"/>
                  </a:lnTo>
                  <a:lnTo>
                    <a:pt x="65811" y="18249"/>
                  </a:lnTo>
                  <a:lnTo>
                    <a:pt x="65811" y="173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1317596" y="1796137"/>
            <a:ext cx="67310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850" dirty="0">
                <a:latin typeface="Arial" panose="020B0604020202020204"/>
                <a:cs typeface="Arial" panose="020B0604020202020204"/>
              </a:rPr>
              <a:t>H</a:t>
            </a:r>
            <a:r>
              <a:rPr sz="900" baseline="-19000" dirty="0">
                <a:latin typeface="Arial" panose="020B0604020202020204"/>
                <a:cs typeface="Arial" panose="020B0604020202020204"/>
              </a:rPr>
              <a:t>2</a:t>
            </a:r>
            <a:r>
              <a:rPr sz="850" dirty="0">
                <a:latin typeface="Arial" panose="020B0604020202020204"/>
                <a:cs typeface="Arial" panose="020B0604020202020204"/>
              </a:rPr>
              <a:t>,</a:t>
            </a:r>
            <a:r>
              <a:rPr sz="850" spc="190" dirty="0">
                <a:latin typeface="Arial" panose="020B0604020202020204"/>
                <a:cs typeface="Arial" panose="020B0604020202020204"/>
              </a:rPr>
              <a:t> </a:t>
            </a:r>
            <a:r>
              <a:rPr sz="850" spc="-10" dirty="0">
                <a:latin typeface="Arial" panose="020B0604020202020204"/>
                <a:cs typeface="Arial" panose="020B0604020202020204"/>
              </a:rPr>
              <a:t>Catalyst</a:t>
            </a:r>
            <a:endParaRPr sz="8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288973" y="2424175"/>
            <a:ext cx="746760" cy="36195"/>
            <a:chOff x="1288973" y="2424175"/>
            <a:chExt cx="746760" cy="36195"/>
          </a:xfrm>
        </p:grpSpPr>
        <p:sp>
          <p:nvSpPr>
            <p:cNvPr id="37" name="object 37"/>
            <p:cNvSpPr/>
            <p:nvPr/>
          </p:nvSpPr>
          <p:spPr>
            <a:xfrm>
              <a:off x="1289886" y="2441063"/>
              <a:ext cx="687705" cy="0"/>
            </a:xfrm>
            <a:custGeom>
              <a:avLst/>
              <a:gdLst/>
              <a:ahLst/>
              <a:cxnLst/>
              <a:rect l="l" t="t" r="r" b="b"/>
              <a:pathLst>
                <a:path w="687705">
                  <a:moveTo>
                    <a:pt x="0" y="0"/>
                  </a:moveTo>
                  <a:lnTo>
                    <a:pt x="6873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288973" y="2424175"/>
              <a:ext cx="745490" cy="34290"/>
            </a:xfrm>
            <a:custGeom>
              <a:avLst/>
              <a:gdLst/>
              <a:ahLst/>
              <a:cxnLst/>
              <a:rect l="l" t="t" r="r" b="b"/>
              <a:pathLst>
                <a:path w="745489" h="34289">
                  <a:moveTo>
                    <a:pt x="744931" y="17348"/>
                  </a:moveTo>
                  <a:lnTo>
                    <a:pt x="742200" y="16433"/>
                  </a:lnTo>
                  <a:lnTo>
                    <a:pt x="723912" y="11861"/>
                  </a:lnTo>
                  <a:lnTo>
                    <a:pt x="712038" y="8216"/>
                  </a:lnTo>
                  <a:lnTo>
                    <a:pt x="700151" y="5473"/>
                  </a:lnTo>
                  <a:lnTo>
                    <a:pt x="682777" y="914"/>
                  </a:lnTo>
                  <a:lnTo>
                    <a:pt x="680046" y="0"/>
                  </a:lnTo>
                  <a:lnTo>
                    <a:pt x="680948" y="1828"/>
                  </a:lnTo>
                  <a:lnTo>
                    <a:pt x="682777" y="3644"/>
                  </a:lnTo>
                  <a:lnTo>
                    <a:pt x="683691" y="5473"/>
                  </a:lnTo>
                  <a:lnTo>
                    <a:pt x="687349" y="10947"/>
                  </a:lnTo>
                  <a:lnTo>
                    <a:pt x="688263" y="13690"/>
                  </a:lnTo>
                  <a:lnTo>
                    <a:pt x="0" y="13690"/>
                  </a:lnTo>
                  <a:lnTo>
                    <a:pt x="0" y="20078"/>
                  </a:lnTo>
                  <a:lnTo>
                    <a:pt x="688263" y="20078"/>
                  </a:lnTo>
                  <a:lnTo>
                    <a:pt x="687349" y="22821"/>
                  </a:lnTo>
                  <a:lnTo>
                    <a:pt x="683691" y="28295"/>
                  </a:lnTo>
                  <a:lnTo>
                    <a:pt x="682777" y="30124"/>
                  </a:lnTo>
                  <a:lnTo>
                    <a:pt x="680046" y="32867"/>
                  </a:lnTo>
                  <a:lnTo>
                    <a:pt x="680046" y="33782"/>
                  </a:lnTo>
                  <a:lnTo>
                    <a:pt x="682777" y="32867"/>
                  </a:lnTo>
                  <a:lnTo>
                    <a:pt x="700151" y="28295"/>
                  </a:lnTo>
                  <a:lnTo>
                    <a:pt x="712038" y="25565"/>
                  </a:lnTo>
                  <a:lnTo>
                    <a:pt x="723912" y="21907"/>
                  </a:lnTo>
                  <a:lnTo>
                    <a:pt x="742200" y="17348"/>
                  </a:lnTo>
                  <a:lnTo>
                    <a:pt x="744931" y="173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031169" y="2441976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>
                  <a:moveTo>
                    <a:pt x="0" y="0"/>
                  </a:moveTo>
                  <a:lnTo>
                    <a:pt x="36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969020" y="2441523"/>
              <a:ext cx="63500" cy="17780"/>
            </a:xfrm>
            <a:custGeom>
              <a:avLst/>
              <a:gdLst/>
              <a:ahLst/>
              <a:cxnLst/>
              <a:rect l="l" t="t" r="r" b="b"/>
              <a:pathLst>
                <a:path w="63500" h="17780">
                  <a:moveTo>
                    <a:pt x="63068" y="0"/>
                  </a:moveTo>
                  <a:lnTo>
                    <a:pt x="62153" y="0"/>
                  </a:lnTo>
                  <a:lnTo>
                    <a:pt x="54838" y="1816"/>
                  </a:lnTo>
                  <a:lnTo>
                    <a:pt x="43865" y="4559"/>
                  </a:lnTo>
                  <a:lnTo>
                    <a:pt x="31991" y="8216"/>
                  </a:lnTo>
                  <a:lnTo>
                    <a:pt x="20104" y="10947"/>
                  </a:lnTo>
                  <a:lnTo>
                    <a:pt x="10045" y="13690"/>
                  </a:lnTo>
                  <a:lnTo>
                    <a:pt x="2730" y="15519"/>
                  </a:lnTo>
                  <a:lnTo>
                    <a:pt x="0" y="16433"/>
                  </a:lnTo>
                  <a:lnTo>
                    <a:pt x="0" y="17335"/>
                  </a:lnTo>
                  <a:lnTo>
                    <a:pt x="901" y="17335"/>
                  </a:lnTo>
                  <a:lnTo>
                    <a:pt x="3644" y="16433"/>
                  </a:lnTo>
                  <a:lnTo>
                    <a:pt x="10960" y="14605"/>
                  </a:lnTo>
                  <a:lnTo>
                    <a:pt x="21018" y="11861"/>
                  </a:lnTo>
                  <a:lnTo>
                    <a:pt x="32893" y="9131"/>
                  </a:lnTo>
                  <a:lnTo>
                    <a:pt x="44780" y="5473"/>
                  </a:lnTo>
                  <a:lnTo>
                    <a:pt x="55753" y="2730"/>
                  </a:lnTo>
                  <a:lnTo>
                    <a:pt x="63068" y="901"/>
                  </a:lnTo>
                  <a:lnTo>
                    <a:pt x="630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969471" y="245704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-457" y="912"/>
                  </a:moveTo>
                  <a:lnTo>
                    <a:pt x="457" y="9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969020" y="2446997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5" h="11430">
                  <a:moveTo>
                    <a:pt x="8216" y="0"/>
                  </a:moveTo>
                  <a:lnTo>
                    <a:pt x="7302" y="0"/>
                  </a:lnTo>
                  <a:lnTo>
                    <a:pt x="3644" y="5473"/>
                  </a:lnTo>
                  <a:lnTo>
                    <a:pt x="2730" y="7302"/>
                  </a:lnTo>
                  <a:lnTo>
                    <a:pt x="901" y="9131"/>
                  </a:lnTo>
                  <a:lnTo>
                    <a:pt x="0" y="10045"/>
                  </a:lnTo>
                  <a:lnTo>
                    <a:pt x="0" y="10960"/>
                  </a:lnTo>
                  <a:lnTo>
                    <a:pt x="901" y="10960"/>
                  </a:lnTo>
                  <a:lnTo>
                    <a:pt x="1816" y="10045"/>
                  </a:lnTo>
                  <a:lnTo>
                    <a:pt x="3644" y="8216"/>
                  </a:lnTo>
                  <a:lnTo>
                    <a:pt x="4559" y="6388"/>
                  </a:lnTo>
                  <a:lnTo>
                    <a:pt x="8216" y="914"/>
                  </a:lnTo>
                  <a:lnTo>
                    <a:pt x="82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977239" y="2435123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h="13335">
                  <a:moveTo>
                    <a:pt x="0" y="127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969020" y="2424175"/>
              <a:ext cx="66040" cy="34290"/>
            </a:xfrm>
            <a:custGeom>
              <a:avLst/>
              <a:gdLst/>
              <a:ahLst/>
              <a:cxnLst/>
              <a:rect l="l" t="t" r="r" b="b"/>
              <a:pathLst>
                <a:path w="66039" h="34289">
                  <a:moveTo>
                    <a:pt x="65798" y="17348"/>
                  </a:moveTo>
                  <a:lnTo>
                    <a:pt x="63068" y="16433"/>
                  </a:lnTo>
                  <a:lnTo>
                    <a:pt x="55753" y="14605"/>
                  </a:lnTo>
                  <a:lnTo>
                    <a:pt x="44780" y="11861"/>
                  </a:lnTo>
                  <a:lnTo>
                    <a:pt x="32893" y="8216"/>
                  </a:lnTo>
                  <a:lnTo>
                    <a:pt x="21018" y="5473"/>
                  </a:lnTo>
                  <a:lnTo>
                    <a:pt x="10960" y="2730"/>
                  </a:lnTo>
                  <a:lnTo>
                    <a:pt x="3644" y="914"/>
                  </a:lnTo>
                  <a:lnTo>
                    <a:pt x="901" y="0"/>
                  </a:lnTo>
                  <a:lnTo>
                    <a:pt x="0" y="0"/>
                  </a:lnTo>
                  <a:lnTo>
                    <a:pt x="0" y="914"/>
                  </a:lnTo>
                  <a:lnTo>
                    <a:pt x="901" y="2730"/>
                  </a:lnTo>
                  <a:lnTo>
                    <a:pt x="2730" y="4559"/>
                  </a:lnTo>
                  <a:lnTo>
                    <a:pt x="3644" y="6388"/>
                  </a:lnTo>
                  <a:lnTo>
                    <a:pt x="7302" y="11861"/>
                  </a:lnTo>
                  <a:lnTo>
                    <a:pt x="7607" y="11861"/>
                  </a:lnTo>
                  <a:lnTo>
                    <a:pt x="8216" y="13690"/>
                  </a:lnTo>
                  <a:lnTo>
                    <a:pt x="8216" y="20078"/>
                  </a:lnTo>
                  <a:lnTo>
                    <a:pt x="7302" y="22821"/>
                  </a:lnTo>
                  <a:lnTo>
                    <a:pt x="3644" y="28295"/>
                  </a:lnTo>
                  <a:lnTo>
                    <a:pt x="2730" y="30124"/>
                  </a:lnTo>
                  <a:lnTo>
                    <a:pt x="0" y="32867"/>
                  </a:lnTo>
                  <a:lnTo>
                    <a:pt x="0" y="33782"/>
                  </a:lnTo>
                  <a:lnTo>
                    <a:pt x="2730" y="32867"/>
                  </a:lnTo>
                  <a:lnTo>
                    <a:pt x="20104" y="28295"/>
                  </a:lnTo>
                  <a:lnTo>
                    <a:pt x="31991" y="25565"/>
                  </a:lnTo>
                  <a:lnTo>
                    <a:pt x="43865" y="21907"/>
                  </a:lnTo>
                  <a:lnTo>
                    <a:pt x="62153" y="17348"/>
                  </a:lnTo>
                  <a:lnTo>
                    <a:pt x="64884" y="18249"/>
                  </a:lnTo>
                  <a:lnTo>
                    <a:pt x="65798" y="18249"/>
                  </a:lnTo>
                  <a:lnTo>
                    <a:pt x="65798" y="173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1309370" y="2246227"/>
            <a:ext cx="67310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850" dirty="0">
                <a:latin typeface="Arial" panose="020B0604020202020204"/>
                <a:cs typeface="Arial" panose="020B0604020202020204"/>
              </a:rPr>
              <a:t>H</a:t>
            </a:r>
            <a:r>
              <a:rPr sz="900" baseline="-19000" dirty="0">
                <a:latin typeface="Arial" panose="020B0604020202020204"/>
                <a:cs typeface="Arial" panose="020B0604020202020204"/>
              </a:rPr>
              <a:t>2</a:t>
            </a:r>
            <a:r>
              <a:rPr sz="850" dirty="0">
                <a:latin typeface="Arial" panose="020B0604020202020204"/>
                <a:cs typeface="Arial" panose="020B0604020202020204"/>
              </a:rPr>
              <a:t>,</a:t>
            </a:r>
            <a:r>
              <a:rPr sz="850" spc="185" dirty="0">
                <a:latin typeface="Arial" panose="020B0604020202020204"/>
                <a:cs typeface="Arial" panose="020B0604020202020204"/>
              </a:rPr>
              <a:t> </a:t>
            </a:r>
            <a:r>
              <a:rPr sz="850" spc="-10" dirty="0">
                <a:latin typeface="Arial" panose="020B0604020202020204"/>
                <a:cs typeface="Arial" panose="020B0604020202020204"/>
              </a:rPr>
              <a:t>Catalyst</a:t>
            </a:r>
            <a:endParaRPr sz="8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72732" y="1057465"/>
            <a:ext cx="2264410" cy="1402715"/>
            <a:chOff x="472732" y="1057465"/>
            <a:chExt cx="2264410" cy="1402715"/>
          </a:xfrm>
        </p:grpSpPr>
        <p:sp>
          <p:nvSpPr>
            <p:cNvPr id="47" name="object 47"/>
            <p:cNvSpPr/>
            <p:nvPr/>
          </p:nvSpPr>
          <p:spPr>
            <a:xfrm>
              <a:off x="472732" y="1057465"/>
              <a:ext cx="132537" cy="82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472732" y="1918398"/>
              <a:ext cx="132537" cy="821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472732" y="2368486"/>
              <a:ext cx="132537" cy="82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210320" y="1065682"/>
              <a:ext cx="527050" cy="1394460"/>
            </a:xfrm>
            <a:custGeom>
              <a:avLst/>
              <a:gdLst/>
              <a:ahLst/>
              <a:cxnLst/>
              <a:rect l="l" t="t" r="r" b="b"/>
              <a:pathLst>
                <a:path w="527050" h="1394460">
                  <a:moveTo>
                    <a:pt x="265074" y="951306"/>
                  </a:moveTo>
                  <a:lnTo>
                    <a:pt x="146240" y="882840"/>
                  </a:lnTo>
                  <a:lnTo>
                    <a:pt x="142582" y="888314"/>
                  </a:lnTo>
                  <a:lnTo>
                    <a:pt x="261416" y="956792"/>
                  </a:lnTo>
                  <a:lnTo>
                    <a:pt x="265074" y="951306"/>
                  </a:lnTo>
                  <a:close/>
                </a:path>
                <a:path w="527050" h="1394460">
                  <a:moveTo>
                    <a:pt x="526478" y="1387703"/>
                  </a:moveTo>
                  <a:lnTo>
                    <a:pt x="393954" y="1311021"/>
                  </a:lnTo>
                  <a:lnTo>
                    <a:pt x="263245" y="1386789"/>
                  </a:lnTo>
                  <a:lnTo>
                    <a:pt x="132537" y="1311021"/>
                  </a:lnTo>
                  <a:lnTo>
                    <a:pt x="0" y="1387703"/>
                  </a:lnTo>
                  <a:lnTo>
                    <a:pt x="3657" y="1393177"/>
                  </a:lnTo>
                  <a:lnTo>
                    <a:pt x="132537" y="1318323"/>
                  </a:lnTo>
                  <a:lnTo>
                    <a:pt x="263245" y="1394091"/>
                  </a:lnTo>
                  <a:lnTo>
                    <a:pt x="393954" y="1318323"/>
                  </a:lnTo>
                  <a:lnTo>
                    <a:pt x="523748" y="1393177"/>
                  </a:lnTo>
                  <a:lnTo>
                    <a:pt x="526478" y="1387703"/>
                  </a:lnTo>
                  <a:close/>
                </a:path>
                <a:path w="527050" h="1394460">
                  <a:moveTo>
                    <a:pt x="526478" y="979614"/>
                  </a:moveTo>
                  <a:lnTo>
                    <a:pt x="393954" y="902919"/>
                  </a:lnTo>
                  <a:lnTo>
                    <a:pt x="263245" y="978700"/>
                  </a:lnTo>
                  <a:lnTo>
                    <a:pt x="132537" y="902919"/>
                  </a:lnTo>
                  <a:lnTo>
                    <a:pt x="0" y="978700"/>
                  </a:lnTo>
                  <a:lnTo>
                    <a:pt x="3657" y="985088"/>
                  </a:lnTo>
                  <a:lnTo>
                    <a:pt x="132537" y="910221"/>
                  </a:lnTo>
                  <a:lnTo>
                    <a:pt x="263245" y="986002"/>
                  </a:lnTo>
                  <a:lnTo>
                    <a:pt x="393954" y="910221"/>
                  </a:lnTo>
                  <a:lnTo>
                    <a:pt x="523748" y="985088"/>
                  </a:lnTo>
                  <a:lnTo>
                    <a:pt x="526478" y="979614"/>
                  </a:lnTo>
                  <a:close/>
                </a:path>
                <a:path w="527050" h="1394460">
                  <a:moveTo>
                    <a:pt x="526478" y="518566"/>
                  </a:moveTo>
                  <a:lnTo>
                    <a:pt x="393954" y="442785"/>
                  </a:lnTo>
                  <a:lnTo>
                    <a:pt x="263245" y="517652"/>
                  </a:lnTo>
                  <a:lnTo>
                    <a:pt x="132537" y="442785"/>
                  </a:lnTo>
                  <a:lnTo>
                    <a:pt x="0" y="518566"/>
                  </a:lnTo>
                  <a:lnTo>
                    <a:pt x="2743" y="524954"/>
                  </a:lnTo>
                  <a:lnTo>
                    <a:pt x="132537" y="450088"/>
                  </a:lnTo>
                  <a:lnTo>
                    <a:pt x="263245" y="525868"/>
                  </a:lnTo>
                  <a:lnTo>
                    <a:pt x="393954" y="450088"/>
                  </a:lnTo>
                  <a:lnTo>
                    <a:pt x="523748" y="524954"/>
                  </a:lnTo>
                  <a:lnTo>
                    <a:pt x="526478" y="518566"/>
                  </a:lnTo>
                  <a:close/>
                </a:path>
                <a:path w="527050" h="1394460">
                  <a:moveTo>
                    <a:pt x="526478" y="76695"/>
                  </a:moveTo>
                  <a:lnTo>
                    <a:pt x="393954" y="0"/>
                  </a:lnTo>
                  <a:lnTo>
                    <a:pt x="263245" y="75780"/>
                  </a:lnTo>
                  <a:lnTo>
                    <a:pt x="132537" y="0"/>
                  </a:lnTo>
                  <a:lnTo>
                    <a:pt x="0" y="76695"/>
                  </a:lnTo>
                  <a:lnTo>
                    <a:pt x="3657" y="82169"/>
                  </a:lnTo>
                  <a:lnTo>
                    <a:pt x="132537" y="7302"/>
                  </a:lnTo>
                  <a:lnTo>
                    <a:pt x="263245" y="83083"/>
                  </a:lnTo>
                  <a:lnTo>
                    <a:pt x="393954" y="7302"/>
                  </a:lnTo>
                  <a:lnTo>
                    <a:pt x="523748" y="82169"/>
                  </a:lnTo>
                  <a:lnTo>
                    <a:pt x="526478" y="766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/>
          <p:nvPr/>
        </p:nvSpPr>
        <p:spPr>
          <a:xfrm>
            <a:off x="148844" y="2782315"/>
            <a:ext cx="4090670" cy="46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the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double bonds of </a:t>
            </a:r>
            <a:r>
              <a:rPr sz="1200" dirty="0">
                <a:latin typeface="Arial" panose="020B0604020202020204"/>
                <a:cs typeface="Arial" panose="020B0604020202020204"/>
              </a:rPr>
              <a:t>conjugated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dienes </a:t>
            </a:r>
            <a:r>
              <a:rPr sz="1200" spc="5" dirty="0">
                <a:latin typeface="Arial" panose="020B0604020202020204"/>
                <a:cs typeface="Arial" panose="020B0604020202020204"/>
              </a:rPr>
              <a:t>are </a:t>
            </a:r>
            <a:r>
              <a:rPr sz="1200" dirty="0">
                <a:latin typeface="Arial" panose="020B0604020202020204"/>
                <a:cs typeface="Arial" panose="020B0604020202020204"/>
              </a:rPr>
              <a:t>more stable than 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isolated double</a:t>
            </a:r>
            <a:r>
              <a:rPr sz="12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bonds.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R="48260" algn="r">
              <a:lnSpc>
                <a:spcPts val="690"/>
              </a:lnSpc>
            </a:pP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096" y="6095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0" y="0"/>
                </a:moveTo>
                <a:lnTo>
                  <a:pt x="4559807" y="0"/>
                </a:lnTo>
                <a:lnTo>
                  <a:pt x="4559807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643" y="39114"/>
            <a:ext cx="2717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10.10: Bonding </a:t>
            </a:r>
            <a:r>
              <a:rPr dirty="0"/>
              <a:t>in </a:t>
            </a:r>
            <a:r>
              <a:rPr spc="-5" dirty="0"/>
              <a:t>Conjugated</a:t>
            </a:r>
            <a:r>
              <a:rPr spc="-80" dirty="0"/>
              <a:t> </a:t>
            </a:r>
            <a:r>
              <a:rPr spc="-5" dirty="0"/>
              <a:t>Dienes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109220" y="267714"/>
            <a:ext cx="436118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When the carbons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of </a:t>
            </a:r>
            <a:r>
              <a:rPr sz="1200" dirty="0">
                <a:latin typeface="Arial" panose="020B0604020202020204"/>
                <a:cs typeface="Arial" panose="020B0604020202020204"/>
              </a:rPr>
              <a:t>a conjugate diene </a:t>
            </a:r>
            <a:r>
              <a:rPr sz="1200" spc="5" dirty="0">
                <a:latin typeface="Arial" panose="020B0604020202020204"/>
                <a:cs typeface="Arial" panose="020B0604020202020204"/>
              </a:rPr>
              <a:t>all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lie in </a:t>
            </a:r>
            <a:r>
              <a:rPr sz="1200" dirty="0">
                <a:latin typeface="Arial" panose="020B0604020202020204"/>
                <a:cs typeface="Arial" panose="020B0604020202020204"/>
              </a:rPr>
              <a:t>the same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plane,  </a:t>
            </a:r>
            <a:r>
              <a:rPr sz="1200" dirty="0">
                <a:latin typeface="Arial" panose="020B0604020202020204"/>
                <a:cs typeface="Arial" panose="020B0604020202020204"/>
              </a:rPr>
              <a:t>the </a:t>
            </a:r>
            <a:r>
              <a:rPr sz="1200" dirty="0">
                <a:latin typeface="Symbol" panose="05050102010706020507"/>
                <a:cs typeface="Symbol" panose="05050102010706020507"/>
              </a:rPr>
              <a:t></a:t>
            </a:r>
            <a:r>
              <a:rPr sz="1200" dirty="0">
                <a:latin typeface="Arial" panose="020B0604020202020204"/>
                <a:cs typeface="Arial" panose="020B0604020202020204"/>
              </a:rPr>
              <a:t>-molecular orbitals</a:t>
            </a:r>
            <a:r>
              <a:rPr sz="12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latin typeface="Arial" panose="020B0604020202020204"/>
                <a:cs typeface="Arial" panose="020B0604020202020204"/>
              </a:rPr>
              <a:t>overlap.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57309" y="690954"/>
            <a:ext cx="667385" cy="531495"/>
            <a:chOff x="3357309" y="690954"/>
            <a:chExt cx="667385" cy="531495"/>
          </a:xfrm>
        </p:grpSpPr>
        <p:sp>
          <p:nvSpPr>
            <p:cNvPr id="6" name="object 6"/>
            <p:cNvSpPr/>
            <p:nvPr/>
          </p:nvSpPr>
          <p:spPr>
            <a:xfrm>
              <a:off x="3416046" y="897927"/>
              <a:ext cx="537210" cy="109220"/>
            </a:xfrm>
            <a:custGeom>
              <a:avLst/>
              <a:gdLst/>
              <a:ahLst/>
              <a:cxnLst/>
              <a:rect l="l" t="t" r="r" b="b"/>
              <a:pathLst>
                <a:path w="537210" h="109219">
                  <a:moveTo>
                    <a:pt x="537210" y="5346"/>
                  </a:moveTo>
                  <a:lnTo>
                    <a:pt x="534162" y="774"/>
                  </a:lnTo>
                  <a:lnTo>
                    <a:pt x="357378" y="103022"/>
                  </a:lnTo>
                  <a:lnTo>
                    <a:pt x="179070" y="0"/>
                  </a:lnTo>
                  <a:lnTo>
                    <a:pt x="0" y="103784"/>
                  </a:lnTo>
                  <a:lnTo>
                    <a:pt x="2286" y="108356"/>
                  </a:lnTo>
                  <a:lnTo>
                    <a:pt x="179070" y="6108"/>
                  </a:lnTo>
                  <a:lnTo>
                    <a:pt x="357378" y="109118"/>
                  </a:lnTo>
                  <a:lnTo>
                    <a:pt x="537210" y="53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358134" y="788809"/>
              <a:ext cx="123189" cy="210820"/>
            </a:xfrm>
            <a:custGeom>
              <a:avLst/>
              <a:gdLst/>
              <a:ahLst/>
              <a:cxnLst/>
              <a:rect l="l" t="t" r="r" b="b"/>
              <a:pathLst>
                <a:path w="123189" h="210819">
                  <a:moveTo>
                    <a:pt x="61721" y="0"/>
                  </a:moveTo>
                  <a:lnTo>
                    <a:pt x="59436" y="0"/>
                  </a:lnTo>
                  <a:lnTo>
                    <a:pt x="42671" y="1536"/>
                  </a:lnTo>
                  <a:lnTo>
                    <a:pt x="5333" y="30530"/>
                  </a:lnTo>
                  <a:lnTo>
                    <a:pt x="0" y="70205"/>
                  </a:lnTo>
                  <a:lnTo>
                    <a:pt x="762" y="75552"/>
                  </a:lnTo>
                  <a:lnTo>
                    <a:pt x="1524" y="87757"/>
                  </a:lnTo>
                  <a:lnTo>
                    <a:pt x="4571" y="101498"/>
                  </a:lnTo>
                  <a:lnTo>
                    <a:pt x="7619" y="116751"/>
                  </a:lnTo>
                  <a:lnTo>
                    <a:pt x="12191" y="133540"/>
                  </a:lnTo>
                  <a:lnTo>
                    <a:pt x="30479" y="180086"/>
                  </a:lnTo>
                  <a:lnTo>
                    <a:pt x="61721" y="210616"/>
                  </a:lnTo>
                  <a:lnTo>
                    <a:pt x="66293" y="209854"/>
                  </a:lnTo>
                  <a:lnTo>
                    <a:pt x="96774" y="171691"/>
                  </a:lnTo>
                  <a:lnTo>
                    <a:pt x="113537" y="123621"/>
                  </a:lnTo>
                  <a:lnTo>
                    <a:pt x="121919" y="80124"/>
                  </a:lnTo>
                  <a:lnTo>
                    <a:pt x="122681" y="70205"/>
                  </a:lnTo>
                  <a:lnTo>
                    <a:pt x="121919" y="54178"/>
                  </a:lnTo>
                  <a:lnTo>
                    <a:pt x="103631" y="11455"/>
                  </a:lnTo>
                  <a:lnTo>
                    <a:pt x="79248" y="1536"/>
                  </a:lnTo>
                  <a:lnTo>
                    <a:pt x="617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358134" y="1000480"/>
              <a:ext cx="123189" cy="209550"/>
            </a:xfrm>
            <a:custGeom>
              <a:avLst/>
              <a:gdLst/>
              <a:ahLst/>
              <a:cxnLst/>
              <a:rect l="l" t="t" r="r" b="b"/>
              <a:pathLst>
                <a:path w="123189" h="209550">
                  <a:moveTo>
                    <a:pt x="72982" y="208279"/>
                  </a:moveTo>
                  <a:lnTo>
                    <a:pt x="48767" y="208279"/>
                  </a:lnTo>
                  <a:lnTo>
                    <a:pt x="48767" y="209550"/>
                  </a:lnTo>
                  <a:lnTo>
                    <a:pt x="63245" y="209550"/>
                  </a:lnTo>
                  <a:lnTo>
                    <a:pt x="72982" y="208279"/>
                  </a:lnTo>
                  <a:close/>
                </a:path>
                <a:path w="123189" h="209550">
                  <a:moveTo>
                    <a:pt x="81683" y="207009"/>
                  </a:moveTo>
                  <a:lnTo>
                    <a:pt x="40550" y="207009"/>
                  </a:lnTo>
                  <a:lnTo>
                    <a:pt x="44195" y="208279"/>
                  </a:lnTo>
                  <a:lnTo>
                    <a:pt x="80771" y="208279"/>
                  </a:lnTo>
                  <a:lnTo>
                    <a:pt x="81683" y="207009"/>
                  </a:lnTo>
                  <a:close/>
                </a:path>
                <a:path w="123189" h="209550">
                  <a:moveTo>
                    <a:pt x="94880" y="203200"/>
                  </a:moveTo>
                  <a:lnTo>
                    <a:pt x="28724" y="203200"/>
                  </a:lnTo>
                  <a:lnTo>
                    <a:pt x="30479" y="204470"/>
                  </a:lnTo>
                  <a:lnTo>
                    <a:pt x="31436" y="205740"/>
                  </a:lnTo>
                  <a:lnTo>
                    <a:pt x="32003" y="205740"/>
                  </a:lnTo>
                  <a:lnTo>
                    <a:pt x="35993" y="207009"/>
                  </a:lnTo>
                  <a:lnTo>
                    <a:pt x="86240" y="207009"/>
                  </a:lnTo>
                  <a:lnTo>
                    <a:pt x="90796" y="205740"/>
                  </a:lnTo>
                  <a:lnTo>
                    <a:pt x="94487" y="204470"/>
                  </a:lnTo>
                  <a:lnTo>
                    <a:pt x="94880" y="203200"/>
                  </a:lnTo>
                  <a:close/>
                </a:path>
                <a:path w="123189" h="209550">
                  <a:moveTo>
                    <a:pt x="96774" y="201929"/>
                  </a:moveTo>
                  <a:lnTo>
                    <a:pt x="27431" y="201929"/>
                  </a:lnTo>
                  <a:lnTo>
                    <a:pt x="27431" y="203200"/>
                  </a:lnTo>
                  <a:lnTo>
                    <a:pt x="96774" y="203200"/>
                  </a:lnTo>
                  <a:lnTo>
                    <a:pt x="96774" y="201929"/>
                  </a:lnTo>
                  <a:close/>
                </a:path>
                <a:path w="123189" h="209550">
                  <a:moveTo>
                    <a:pt x="99007" y="200659"/>
                  </a:moveTo>
                  <a:lnTo>
                    <a:pt x="24383" y="200659"/>
                  </a:lnTo>
                  <a:lnTo>
                    <a:pt x="24383" y="201929"/>
                  </a:lnTo>
                  <a:lnTo>
                    <a:pt x="96943" y="201929"/>
                  </a:lnTo>
                  <a:lnTo>
                    <a:pt x="99007" y="200659"/>
                  </a:lnTo>
                  <a:close/>
                </a:path>
                <a:path w="123189" h="209550">
                  <a:moveTo>
                    <a:pt x="103135" y="199390"/>
                  </a:moveTo>
                  <a:lnTo>
                    <a:pt x="20574" y="199390"/>
                  </a:lnTo>
                  <a:lnTo>
                    <a:pt x="22056" y="200659"/>
                  </a:lnTo>
                  <a:lnTo>
                    <a:pt x="101071" y="200659"/>
                  </a:lnTo>
                  <a:lnTo>
                    <a:pt x="103135" y="199390"/>
                  </a:lnTo>
                  <a:close/>
                </a:path>
                <a:path w="123189" h="209550">
                  <a:moveTo>
                    <a:pt x="104393" y="196850"/>
                  </a:moveTo>
                  <a:lnTo>
                    <a:pt x="19050" y="196850"/>
                  </a:lnTo>
                  <a:lnTo>
                    <a:pt x="19050" y="198120"/>
                  </a:lnTo>
                  <a:lnTo>
                    <a:pt x="103135" y="199390"/>
                  </a:lnTo>
                  <a:lnTo>
                    <a:pt x="104393" y="198120"/>
                  </a:lnTo>
                  <a:lnTo>
                    <a:pt x="104393" y="196850"/>
                  </a:lnTo>
                  <a:close/>
                </a:path>
                <a:path w="123189" h="209550">
                  <a:moveTo>
                    <a:pt x="105917" y="195579"/>
                  </a:moveTo>
                  <a:lnTo>
                    <a:pt x="17525" y="195579"/>
                  </a:lnTo>
                  <a:lnTo>
                    <a:pt x="17525" y="196850"/>
                  </a:lnTo>
                  <a:lnTo>
                    <a:pt x="105917" y="196850"/>
                  </a:lnTo>
                  <a:lnTo>
                    <a:pt x="105917" y="195579"/>
                  </a:lnTo>
                  <a:close/>
                </a:path>
                <a:path w="123189" h="209550">
                  <a:moveTo>
                    <a:pt x="106679" y="194309"/>
                  </a:moveTo>
                  <a:lnTo>
                    <a:pt x="16763" y="194309"/>
                  </a:lnTo>
                  <a:lnTo>
                    <a:pt x="16763" y="195579"/>
                  </a:lnTo>
                  <a:lnTo>
                    <a:pt x="106679" y="195579"/>
                  </a:lnTo>
                  <a:lnTo>
                    <a:pt x="106679" y="194309"/>
                  </a:lnTo>
                  <a:close/>
                </a:path>
                <a:path w="123189" h="209550">
                  <a:moveTo>
                    <a:pt x="110489" y="190500"/>
                  </a:moveTo>
                  <a:lnTo>
                    <a:pt x="12953" y="190500"/>
                  </a:lnTo>
                  <a:lnTo>
                    <a:pt x="12953" y="191770"/>
                  </a:lnTo>
                  <a:lnTo>
                    <a:pt x="13484" y="193040"/>
                  </a:lnTo>
                  <a:lnTo>
                    <a:pt x="13715" y="193040"/>
                  </a:lnTo>
                  <a:lnTo>
                    <a:pt x="14752" y="194309"/>
                  </a:lnTo>
                  <a:lnTo>
                    <a:pt x="108301" y="194309"/>
                  </a:lnTo>
                  <a:lnTo>
                    <a:pt x="109454" y="193040"/>
                  </a:lnTo>
                  <a:lnTo>
                    <a:pt x="110489" y="191770"/>
                  </a:lnTo>
                  <a:lnTo>
                    <a:pt x="110489" y="190500"/>
                  </a:lnTo>
                  <a:close/>
                </a:path>
                <a:path w="123189" h="209550">
                  <a:moveTo>
                    <a:pt x="111760" y="189229"/>
                  </a:moveTo>
                  <a:lnTo>
                    <a:pt x="11429" y="189229"/>
                  </a:lnTo>
                  <a:lnTo>
                    <a:pt x="11429" y="190500"/>
                  </a:lnTo>
                  <a:lnTo>
                    <a:pt x="110607" y="190500"/>
                  </a:lnTo>
                  <a:lnTo>
                    <a:pt x="111760" y="189229"/>
                  </a:lnTo>
                  <a:close/>
                </a:path>
                <a:path w="123189" h="209550">
                  <a:moveTo>
                    <a:pt x="112775" y="187959"/>
                  </a:moveTo>
                  <a:lnTo>
                    <a:pt x="10667" y="187959"/>
                  </a:lnTo>
                  <a:lnTo>
                    <a:pt x="10667" y="189229"/>
                  </a:lnTo>
                  <a:lnTo>
                    <a:pt x="112013" y="189229"/>
                  </a:lnTo>
                  <a:lnTo>
                    <a:pt x="112775" y="187959"/>
                  </a:lnTo>
                  <a:close/>
                </a:path>
                <a:path w="123189" h="209550">
                  <a:moveTo>
                    <a:pt x="113537" y="186690"/>
                  </a:moveTo>
                  <a:lnTo>
                    <a:pt x="9905" y="186690"/>
                  </a:lnTo>
                  <a:lnTo>
                    <a:pt x="9905" y="187959"/>
                  </a:lnTo>
                  <a:lnTo>
                    <a:pt x="113229" y="187959"/>
                  </a:lnTo>
                  <a:lnTo>
                    <a:pt x="113537" y="186690"/>
                  </a:lnTo>
                  <a:close/>
                </a:path>
                <a:path w="123189" h="209550">
                  <a:moveTo>
                    <a:pt x="115062" y="182879"/>
                  </a:moveTo>
                  <a:lnTo>
                    <a:pt x="8381" y="182879"/>
                  </a:lnTo>
                  <a:lnTo>
                    <a:pt x="8381" y="184150"/>
                  </a:lnTo>
                  <a:lnTo>
                    <a:pt x="9121" y="186690"/>
                  </a:lnTo>
                  <a:lnTo>
                    <a:pt x="113912" y="186690"/>
                  </a:lnTo>
                  <a:lnTo>
                    <a:pt x="115062" y="184150"/>
                  </a:lnTo>
                  <a:lnTo>
                    <a:pt x="115062" y="182879"/>
                  </a:lnTo>
                  <a:close/>
                </a:path>
                <a:path w="123189" h="209550">
                  <a:moveTo>
                    <a:pt x="115824" y="181609"/>
                  </a:moveTo>
                  <a:lnTo>
                    <a:pt x="7619" y="181609"/>
                  </a:lnTo>
                  <a:lnTo>
                    <a:pt x="7619" y="182879"/>
                  </a:lnTo>
                  <a:lnTo>
                    <a:pt x="115824" y="182879"/>
                  </a:lnTo>
                  <a:lnTo>
                    <a:pt x="115824" y="181609"/>
                  </a:lnTo>
                  <a:close/>
                </a:path>
                <a:path w="123189" h="209550">
                  <a:moveTo>
                    <a:pt x="117348" y="177800"/>
                  </a:moveTo>
                  <a:lnTo>
                    <a:pt x="6095" y="177800"/>
                  </a:lnTo>
                  <a:lnTo>
                    <a:pt x="6095" y="180340"/>
                  </a:lnTo>
                  <a:lnTo>
                    <a:pt x="6389" y="181609"/>
                  </a:lnTo>
                  <a:lnTo>
                    <a:pt x="116644" y="181609"/>
                  </a:lnTo>
                  <a:lnTo>
                    <a:pt x="117348" y="179070"/>
                  </a:lnTo>
                  <a:lnTo>
                    <a:pt x="117348" y="177800"/>
                  </a:lnTo>
                  <a:close/>
                </a:path>
                <a:path w="123189" h="209550">
                  <a:moveTo>
                    <a:pt x="118110" y="175259"/>
                  </a:moveTo>
                  <a:lnTo>
                    <a:pt x="5333" y="175259"/>
                  </a:lnTo>
                  <a:lnTo>
                    <a:pt x="5333" y="177800"/>
                  </a:lnTo>
                  <a:lnTo>
                    <a:pt x="117655" y="177800"/>
                  </a:lnTo>
                  <a:lnTo>
                    <a:pt x="118110" y="176529"/>
                  </a:lnTo>
                  <a:lnTo>
                    <a:pt x="118110" y="175259"/>
                  </a:lnTo>
                  <a:close/>
                </a:path>
                <a:path w="123189" h="209550">
                  <a:moveTo>
                    <a:pt x="121157" y="157479"/>
                  </a:moveTo>
                  <a:lnTo>
                    <a:pt x="1524" y="157479"/>
                  </a:lnTo>
                  <a:lnTo>
                    <a:pt x="1524" y="160020"/>
                  </a:lnTo>
                  <a:lnTo>
                    <a:pt x="2029" y="162559"/>
                  </a:lnTo>
                  <a:lnTo>
                    <a:pt x="2286" y="162559"/>
                  </a:lnTo>
                  <a:lnTo>
                    <a:pt x="2286" y="165100"/>
                  </a:lnTo>
                  <a:lnTo>
                    <a:pt x="2700" y="167640"/>
                  </a:lnTo>
                  <a:lnTo>
                    <a:pt x="3048" y="167640"/>
                  </a:lnTo>
                  <a:lnTo>
                    <a:pt x="3048" y="168909"/>
                  </a:lnTo>
                  <a:lnTo>
                    <a:pt x="3537" y="170179"/>
                  </a:lnTo>
                  <a:lnTo>
                    <a:pt x="3810" y="170179"/>
                  </a:lnTo>
                  <a:lnTo>
                    <a:pt x="3810" y="171450"/>
                  </a:lnTo>
                  <a:lnTo>
                    <a:pt x="4213" y="173990"/>
                  </a:lnTo>
                  <a:lnTo>
                    <a:pt x="4571" y="173990"/>
                  </a:lnTo>
                  <a:lnTo>
                    <a:pt x="4571" y="175259"/>
                  </a:lnTo>
                  <a:lnTo>
                    <a:pt x="118289" y="175259"/>
                  </a:lnTo>
                  <a:lnTo>
                    <a:pt x="118871" y="173990"/>
                  </a:lnTo>
                  <a:lnTo>
                    <a:pt x="118871" y="171450"/>
                  </a:lnTo>
                  <a:lnTo>
                    <a:pt x="119239" y="171450"/>
                  </a:lnTo>
                  <a:lnTo>
                    <a:pt x="119633" y="170179"/>
                  </a:lnTo>
                  <a:lnTo>
                    <a:pt x="119633" y="168909"/>
                  </a:lnTo>
                  <a:lnTo>
                    <a:pt x="119873" y="168909"/>
                  </a:lnTo>
                  <a:lnTo>
                    <a:pt x="120395" y="167640"/>
                  </a:lnTo>
                  <a:lnTo>
                    <a:pt x="120395" y="163829"/>
                  </a:lnTo>
                  <a:lnTo>
                    <a:pt x="120746" y="163829"/>
                  </a:lnTo>
                  <a:lnTo>
                    <a:pt x="121157" y="161290"/>
                  </a:lnTo>
                  <a:lnTo>
                    <a:pt x="121157" y="157479"/>
                  </a:lnTo>
                  <a:close/>
                </a:path>
                <a:path w="123189" h="209550">
                  <a:moveTo>
                    <a:pt x="121490" y="124459"/>
                  </a:moveTo>
                  <a:lnTo>
                    <a:pt x="1637" y="124459"/>
                  </a:lnTo>
                  <a:lnTo>
                    <a:pt x="1524" y="129540"/>
                  </a:lnTo>
                  <a:lnTo>
                    <a:pt x="762" y="129540"/>
                  </a:lnTo>
                  <a:lnTo>
                    <a:pt x="762" y="137159"/>
                  </a:lnTo>
                  <a:lnTo>
                    <a:pt x="265" y="137159"/>
                  </a:lnTo>
                  <a:lnTo>
                    <a:pt x="0" y="139700"/>
                  </a:lnTo>
                  <a:lnTo>
                    <a:pt x="0" y="140970"/>
                  </a:lnTo>
                  <a:lnTo>
                    <a:pt x="405" y="149859"/>
                  </a:lnTo>
                  <a:lnTo>
                    <a:pt x="762" y="149859"/>
                  </a:lnTo>
                  <a:lnTo>
                    <a:pt x="762" y="156209"/>
                  </a:lnTo>
                  <a:lnTo>
                    <a:pt x="1133" y="157479"/>
                  </a:lnTo>
                  <a:lnTo>
                    <a:pt x="121493" y="157479"/>
                  </a:lnTo>
                  <a:lnTo>
                    <a:pt x="121919" y="154940"/>
                  </a:lnTo>
                  <a:lnTo>
                    <a:pt x="121919" y="148590"/>
                  </a:lnTo>
                  <a:lnTo>
                    <a:pt x="122262" y="148590"/>
                  </a:lnTo>
                  <a:lnTo>
                    <a:pt x="122622" y="140970"/>
                  </a:lnTo>
                  <a:lnTo>
                    <a:pt x="122681" y="134620"/>
                  </a:lnTo>
                  <a:lnTo>
                    <a:pt x="122282" y="130809"/>
                  </a:lnTo>
                  <a:lnTo>
                    <a:pt x="121919" y="130809"/>
                  </a:lnTo>
                  <a:lnTo>
                    <a:pt x="121919" y="128270"/>
                  </a:lnTo>
                  <a:lnTo>
                    <a:pt x="121490" y="124459"/>
                  </a:lnTo>
                  <a:close/>
                </a:path>
                <a:path w="123189" h="209550">
                  <a:moveTo>
                    <a:pt x="120756" y="119379"/>
                  </a:moveTo>
                  <a:lnTo>
                    <a:pt x="2533" y="119379"/>
                  </a:lnTo>
                  <a:lnTo>
                    <a:pt x="2286" y="121920"/>
                  </a:lnTo>
                  <a:lnTo>
                    <a:pt x="2286" y="124459"/>
                  </a:lnTo>
                  <a:lnTo>
                    <a:pt x="121157" y="124459"/>
                  </a:lnTo>
                  <a:lnTo>
                    <a:pt x="121157" y="121920"/>
                  </a:lnTo>
                  <a:lnTo>
                    <a:pt x="120756" y="119379"/>
                  </a:lnTo>
                  <a:close/>
                </a:path>
                <a:path w="123189" h="209550">
                  <a:moveTo>
                    <a:pt x="119910" y="114300"/>
                  </a:moveTo>
                  <a:lnTo>
                    <a:pt x="3388" y="114300"/>
                  </a:lnTo>
                  <a:lnTo>
                    <a:pt x="3048" y="116840"/>
                  </a:lnTo>
                  <a:lnTo>
                    <a:pt x="3048" y="119379"/>
                  </a:lnTo>
                  <a:lnTo>
                    <a:pt x="120395" y="119379"/>
                  </a:lnTo>
                  <a:lnTo>
                    <a:pt x="120395" y="118109"/>
                  </a:lnTo>
                  <a:lnTo>
                    <a:pt x="119910" y="114300"/>
                  </a:lnTo>
                  <a:close/>
                </a:path>
                <a:path w="123189" h="209550">
                  <a:moveTo>
                    <a:pt x="119275" y="111759"/>
                  </a:moveTo>
                  <a:lnTo>
                    <a:pt x="3810" y="111759"/>
                  </a:lnTo>
                  <a:lnTo>
                    <a:pt x="3810" y="114300"/>
                  </a:lnTo>
                  <a:lnTo>
                    <a:pt x="119633" y="114300"/>
                  </a:lnTo>
                  <a:lnTo>
                    <a:pt x="119633" y="113029"/>
                  </a:lnTo>
                  <a:lnTo>
                    <a:pt x="119275" y="111759"/>
                  </a:lnTo>
                  <a:close/>
                </a:path>
                <a:path w="123189" h="209550">
                  <a:moveTo>
                    <a:pt x="116586" y="99059"/>
                  </a:moveTo>
                  <a:lnTo>
                    <a:pt x="6095" y="99059"/>
                  </a:lnTo>
                  <a:lnTo>
                    <a:pt x="6095" y="101600"/>
                  </a:lnTo>
                  <a:lnTo>
                    <a:pt x="5418" y="101600"/>
                  </a:lnTo>
                  <a:lnTo>
                    <a:pt x="5333" y="105409"/>
                  </a:lnTo>
                  <a:lnTo>
                    <a:pt x="4789" y="105409"/>
                  </a:lnTo>
                  <a:lnTo>
                    <a:pt x="4680" y="106679"/>
                  </a:lnTo>
                  <a:lnTo>
                    <a:pt x="4571" y="111759"/>
                  </a:lnTo>
                  <a:lnTo>
                    <a:pt x="118871" y="111759"/>
                  </a:lnTo>
                  <a:lnTo>
                    <a:pt x="118871" y="109220"/>
                  </a:lnTo>
                  <a:lnTo>
                    <a:pt x="118526" y="106679"/>
                  </a:lnTo>
                  <a:lnTo>
                    <a:pt x="118110" y="106679"/>
                  </a:lnTo>
                  <a:lnTo>
                    <a:pt x="118110" y="105409"/>
                  </a:lnTo>
                  <a:lnTo>
                    <a:pt x="117575" y="104140"/>
                  </a:lnTo>
                  <a:lnTo>
                    <a:pt x="117348" y="104140"/>
                  </a:lnTo>
                  <a:lnTo>
                    <a:pt x="117348" y="102870"/>
                  </a:lnTo>
                  <a:lnTo>
                    <a:pt x="116941" y="100329"/>
                  </a:lnTo>
                  <a:lnTo>
                    <a:pt x="116586" y="100329"/>
                  </a:lnTo>
                  <a:lnTo>
                    <a:pt x="116586" y="99059"/>
                  </a:lnTo>
                  <a:close/>
                </a:path>
                <a:path w="123189" h="209550">
                  <a:moveTo>
                    <a:pt x="114691" y="92709"/>
                  </a:moveTo>
                  <a:lnTo>
                    <a:pt x="7619" y="92709"/>
                  </a:lnTo>
                  <a:lnTo>
                    <a:pt x="7619" y="95250"/>
                  </a:lnTo>
                  <a:lnTo>
                    <a:pt x="6928" y="95250"/>
                  </a:lnTo>
                  <a:lnTo>
                    <a:pt x="6857" y="99059"/>
                  </a:lnTo>
                  <a:lnTo>
                    <a:pt x="115824" y="99059"/>
                  </a:lnTo>
                  <a:lnTo>
                    <a:pt x="115824" y="96520"/>
                  </a:lnTo>
                  <a:lnTo>
                    <a:pt x="115356" y="93979"/>
                  </a:lnTo>
                  <a:lnTo>
                    <a:pt x="115062" y="93979"/>
                  </a:lnTo>
                  <a:lnTo>
                    <a:pt x="114691" y="92709"/>
                  </a:lnTo>
                  <a:close/>
                </a:path>
                <a:path w="123189" h="209550">
                  <a:moveTo>
                    <a:pt x="113308" y="86359"/>
                  </a:moveTo>
                  <a:lnTo>
                    <a:pt x="9143" y="86359"/>
                  </a:lnTo>
                  <a:lnTo>
                    <a:pt x="9143" y="87629"/>
                  </a:lnTo>
                  <a:lnTo>
                    <a:pt x="8739" y="87629"/>
                  </a:lnTo>
                  <a:lnTo>
                    <a:pt x="8381" y="90170"/>
                  </a:lnTo>
                  <a:lnTo>
                    <a:pt x="8381" y="92709"/>
                  </a:lnTo>
                  <a:lnTo>
                    <a:pt x="114300" y="92709"/>
                  </a:lnTo>
                  <a:lnTo>
                    <a:pt x="114300" y="90170"/>
                  </a:lnTo>
                  <a:lnTo>
                    <a:pt x="114000" y="88900"/>
                  </a:lnTo>
                  <a:lnTo>
                    <a:pt x="113537" y="88900"/>
                  </a:lnTo>
                  <a:lnTo>
                    <a:pt x="113537" y="87629"/>
                  </a:lnTo>
                  <a:lnTo>
                    <a:pt x="113308" y="86359"/>
                  </a:lnTo>
                  <a:close/>
                </a:path>
                <a:path w="123189" h="209550">
                  <a:moveTo>
                    <a:pt x="111579" y="80009"/>
                  </a:moveTo>
                  <a:lnTo>
                    <a:pt x="11429" y="80009"/>
                  </a:lnTo>
                  <a:lnTo>
                    <a:pt x="11429" y="81279"/>
                  </a:lnTo>
                  <a:lnTo>
                    <a:pt x="10692" y="81279"/>
                  </a:lnTo>
                  <a:lnTo>
                    <a:pt x="10667" y="85090"/>
                  </a:lnTo>
                  <a:lnTo>
                    <a:pt x="9905" y="85090"/>
                  </a:lnTo>
                  <a:lnTo>
                    <a:pt x="9905" y="86359"/>
                  </a:lnTo>
                  <a:lnTo>
                    <a:pt x="112775" y="86359"/>
                  </a:lnTo>
                  <a:lnTo>
                    <a:pt x="112775" y="85090"/>
                  </a:lnTo>
                  <a:lnTo>
                    <a:pt x="112271" y="82550"/>
                  </a:lnTo>
                  <a:lnTo>
                    <a:pt x="112013" y="82550"/>
                  </a:lnTo>
                  <a:lnTo>
                    <a:pt x="111579" y="80009"/>
                  </a:lnTo>
                  <a:close/>
                </a:path>
                <a:path w="123189" h="209550">
                  <a:moveTo>
                    <a:pt x="110182" y="74929"/>
                  </a:moveTo>
                  <a:lnTo>
                    <a:pt x="12953" y="74929"/>
                  </a:lnTo>
                  <a:lnTo>
                    <a:pt x="12953" y="76200"/>
                  </a:lnTo>
                  <a:lnTo>
                    <a:pt x="12384" y="76200"/>
                  </a:lnTo>
                  <a:lnTo>
                    <a:pt x="12191" y="77470"/>
                  </a:lnTo>
                  <a:lnTo>
                    <a:pt x="12191" y="80009"/>
                  </a:lnTo>
                  <a:lnTo>
                    <a:pt x="111251" y="80009"/>
                  </a:lnTo>
                  <a:lnTo>
                    <a:pt x="110887" y="78740"/>
                  </a:lnTo>
                  <a:lnTo>
                    <a:pt x="110489" y="78740"/>
                  </a:lnTo>
                  <a:lnTo>
                    <a:pt x="110489" y="76200"/>
                  </a:lnTo>
                  <a:lnTo>
                    <a:pt x="110182" y="74929"/>
                  </a:lnTo>
                  <a:close/>
                </a:path>
                <a:path w="123189" h="209550">
                  <a:moveTo>
                    <a:pt x="109727" y="73659"/>
                  </a:moveTo>
                  <a:lnTo>
                    <a:pt x="13715" y="73659"/>
                  </a:lnTo>
                  <a:lnTo>
                    <a:pt x="13715" y="74929"/>
                  </a:lnTo>
                  <a:lnTo>
                    <a:pt x="109727" y="74929"/>
                  </a:lnTo>
                  <a:lnTo>
                    <a:pt x="109727" y="73659"/>
                  </a:lnTo>
                  <a:close/>
                </a:path>
                <a:path w="123189" h="209550">
                  <a:moveTo>
                    <a:pt x="108370" y="68579"/>
                  </a:moveTo>
                  <a:lnTo>
                    <a:pt x="14901" y="68579"/>
                  </a:lnTo>
                  <a:lnTo>
                    <a:pt x="14477" y="71120"/>
                  </a:lnTo>
                  <a:lnTo>
                    <a:pt x="14477" y="73659"/>
                  </a:lnTo>
                  <a:lnTo>
                    <a:pt x="108965" y="73659"/>
                  </a:lnTo>
                  <a:lnTo>
                    <a:pt x="108965" y="71120"/>
                  </a:lnTo>
                  <a:lnTo>
                    <a:pt x="108370" y="68579"/>
                  </a:lnTo>
                  <a:close/>
                </a:path>
                <a:path w="123189" h="209550">
                  <a:moveTo>
                    <a:pt x="108008" y="67309"/>
                  </a:moveTo>
                  <a:lnTo>
                    <a:pt x="15305" y="67309"/>
                  </a:lnTo>
                  <a:lnTo>
                    <a:pt x="15239" y="68579"/>
                  </a:lnTo>
                  <a:lnTo>
                    <a:pt x="108203" y="68579"/>
                  </a:lnTo>
                  <a:lnTo>
                    <a:pt x="108008" y="67309"/>
                  </a:lnTo>
                  <a:close/>
                </a:path>
                <a:path w="123189" h="209550">
                  <a:moveTo>
                    <a:pt x="106196" y="60959"/>
                  </a:moveTo>
                  <a:lnTo>
                    <a:pt x="17525" y="60959"/>
                  </a:lnTo>
                  <a:lnTo>
                    <a:pt x="17525" y="62229"/>
                  </a:lnTo>
                  <a:lnTo>
                    <a:pt x="16919" y="62229"/>
                  </a:lnTo>
                  <a:lnTo>
                    <a:pt x="16763" y="63500"/>
                  </a:lnTo>
                  <a:lnTo>
                    <a:pt x="16763" y="66040"/>
                  </a:lnTo>
                  <a:lnTo>
                    <a:pt x="16001" y="66040"/>
                  </a:lnTo>
                  <a:lnTo>
                    <a:pt x="16001" y="67309"/>
                  </a:lnTo>
                  <a:lnTo>
                    <a:pt x="107441" y="67309"/>
                  </a:lnTo>
                  <a:lnTo>
                    <a:pt x="107441" y="66040"/>
                  </a:lnTo>
                  <a:lnTo>
                    <a:pt x="106921" y="63500"/>
                  </a:lnTo>
                  <a:lnTo>
                    <a:pt x="106679" y="63500"/>
                  </a:lnTo>
                  <a:lnTo>
                    <a:pt x="106196" y="60959"/>
                  </a:lnTo>
                  <a:close/>
                </a:path>
                <a:path w="123189" h="209550">
                  <a:moveTo>
                    <a:pt x="104839" y="57150"/>
                  </a:moveTo>
                  <a:lnTo>
                    <a:pt x="18532" y="57150"/>
                  </a:lnTo>
                  <a:lnTo>
                    <a:pt x="18287" y="58420"/>
                  </a:lnTo>
                  <a:lnTo>
                    <a:pt x="18287" y="60959"/>
                  </a:lnTo>
                  <a:lnTo>
                    <a:pt x="105155" y="60959"/>
                  </a:lnTo>
                  <a:lnTo>
                    <a:pt x="105155" y="58420"/>
                  </a:lnTo>
                  <a:lnTo>
                    <a:pt x="104839" y="57150"/>
                  </a:lnTo>
                  <a:close/>
                </a:path>
                <a:path w="123189" h="209550">
                  <a:moveTo>
                    <a:pt x="103873" y="54609"/>
                  </a:moveTo>
                  <a:lnTo>
                    <a:pt x="19812" y="54609"/>
                  </a:lnTo>
                  <a:lnTo>
                    <a:pt x="19812" y="55879"/>
                  </a:lnTo>
                  <a:lnTo>
                    <a:pt x="19050" y="55879"/>
                  </a:lnTo>
                  <a:lnTo>
                    <a:pt x="19050" y="57150"/>
                  </a:lnTo>
                  <a:lnTo>
                    <a:pt x="104393" y="57150"/>
                  </a:lnTo>
                  <a:lnTo>
                    <a:pt x="103873" y="54609"/>
                  </a:lnTo>
                  <a:close/>
                </a:path>
                <a:path w="123189" h="209550">
                  <a:moveTo>
                    <a:pt x="102422" y="50800"/>
                  </a:moveTo>
                  <a:lnTo>
                    <a:pt x="20740" y="50800"/>
                  </a:lnTo>
                  <a:lnTo>
                    <a:pt x="20574" y="52070"/>
                  </a:lnTo>
                  <a:lnTo>
                    <a:pt x="20574" y="54609"/>
                  </a:lnTo>
                  <a:lnTo>
                    <a:pt x="102869" y="54609"/>
                  </a:lnTo>
                  <a:lnTo>
                    <a:pt x="102869" y="52070"/>
                  </a:lnTo>
                  <a:lnTo>
                    <a:pt x="102422" y="50800"/>
                  </a:lnTo>
                  <a:close/>
                </a:path>
                <a:path w="123189" h="209550">
                  <a:moveTo>
                    <a:pt x="101939" y="49529"/>
                  </a:moveTo>
                  <a:lnTo>
                    <a:pt x="21336" y="49529"/>
                  </a:lnTo>
                  <a:lnTo>
                    <a:pt x="21336" y="50800"/>
                  </a:lnTo>
                  <a:lnTo>
                    <a:pt x="102107" y="50800"/>
                  </a:lnTo>
                  <a:lnTo>
                    <a:pt x="101939" y="49529"/>
                  </a:lnTo>
                  <a:close/>
                </a:path>
                <a:path w="123189" h="209550">
                  <a:moveTo>
                    <a:pt x="101345" y="48259"/>
                  </a:moveTo>
                  <a:lnTo>
                    <a:pt x="22098" y="48259"/>
                  </a:lnTo>
                  <a:lnTo>
                    <a:pt x="22098" y="49529"/>
                  </a:lnTo>
                  <a:lnTo>
                    <a:pt x="101345" y="49529"/>
                  </a:lnTo>
                  <a:lnTo>
                    <a:pt x="101345" y="48259"/>
                  </a:lnTo>
                  <a:close/>
                </a:path>
                <a:path w="123189" h="209550">
                  <a:moveTo>
                    <a:pt x="99449" y="43179"/>
                  </a:moveTo>
                  <a:lnTo>
                    <a:pt x="23783" y="43179"/>
                  </a:lnTo>
                  <a:lnTo>
                    <a:pt x="23621" y="44450"/>
                  </a:lnTo>
                  <a:lnTo>
                    <a:pt x="23621" y="46990"/>
                  </a:lnTo>
                  <a:lnTo>
                    <a:pt x="22860" y="46990"/>
                  </a:lnTo>
                  <a:lnTo>
                    <a:pt x="22860" y="48259"/>
                  </a:lnTo>
                  <a:lnTo>
                    <a:pt x="100583" y="48259"/>
                  </a:lnTo>
                  <a:lnTo>
                    <a:pt x="100583" y="46990"/>
                  </a:lnTo>
                  <a:lnTo>
                    <a:pt x="100005" y="44450"/>
                  </a:lnTo>
                  <a:lnTo>
                    <a:pt x="99821" y="44450"/>
                  </a:lnTo>
                  <a:lnTo>
                    <a:pt x="99449" y="43179"/>
                  </a:lnTo>
                  <a:close/>
                </a:path>
                <a:path w="123189" h="209550">
                  <a:moveTo>
                    <a:pt x="98849" y="41909"/>
                  </a:moveTo>
                  <a:lnTo>
                    <a:pt x="24383" y="41909"/>
                  </a:lnTo>
                  <a:lnTo>
                    <a:pt x="24383" y="43179"/>
                  </a:lnTo>
                  <a:lnTo>
                    <a:pt x="99060" y="43179"/>
                  </a:lnTo>
                  <a:lnTo>
                    <a:pt x="98849" y="41909"/>
                  </a:lnTo>
                  <a:close/>
                </a:path>
                <a:path w="123189" h="209550">
                  <a:moveTo>
                    <a:pt x="97047" y="38100"/>
                  </a:moveTo>
                  <a:lnTo>
                    <a:pt x="25907" y="38100"/>
                  </a:lnTo>
                  <a:lnTo>
                    <a:pt x="25907" y="40640"/>
                  </a:lnTo>
                  <a:lnTo>
                    <a:pt x="25145" y="40640"/>
                  </a:lnTo>
                  <a:lnTo>
                    <a:pt x="25145" y="41909"/>
                  </a:lnTo>
                  <a:lnTo>
                    <a:pt x="97536" y="41909"/>
                  </a:lnTo>
                  <a:lnTo>
                    <a:pt x="97536" y="39370"/>
                  </a:lnTo>
                  <a:lnTo>
                    <a:pt x="97047" y="38100"/>
                  </a:lnTo>
                  <a:close/>
                </a:path>
                <a:path w="123189" h="209550">
                  <a:moveTo>
                    <a:pt x="96447" y="36829"/>
                  </a:moveTo>
                  <a:lnTo>
                    <a:pt x="26669" y="36829"/>
                  </a:lnTo>
                  <a:lnTo>
                    <a:pt x="26669" y="38100"/>
                  </a:lnTo>
                  <a:lnTo>
                    <a:pt x="96774" y="38100"/>
                  </a:lnTo>
                  <a:lnTo>
                    <a:pt x="96447" y="36829"/>
                  </a:lnTo>
                  <a:close/>
                </a:path>
                <a:path w="123189" h="209550">
                  <a:moveTo>
                    <a:pt x="94645" y="34290"/>
                  </a:moveTo>
                  <a:lnTo>
                    <a:pt x="28193" y="34290"/>
                  </a:lnTo>
                  <a:lnTo>
                    <a:pt x="28193" y="35559"/>
                  </a:lnTo>
                  <a:lnTo>
                    <a:pt x="27431" y="35559"/>
                  </a:lnTo>
                  <a:lnTo>
                    <a:pt x="27431" y="36829"/>
                  </a:lnTo>
                  <a:lnTo>
                    <a:pt x="96012" y="36829"/>
                  </a:lnTo>
                  <a:lnTo>
                    <a:pt x="95245" y="35559"/>
                  </a:lnTo>
                  <a:lnTo>
                    <a:pt x="94645" y="34290"/>
                  </a:lnTo>
                  <a:close/>
                </a:path>
                <a:path w="123189" h="209550">
                  <a:moveTo>
                    <a:pt x="94044" y="31750"/>
                  </a:moveTo>
                  <a:lnTo>
                    <a:pt x="28956" y="31750"/>
                  </a:lnTo>
                  <a:lnTo>
                    <a:pt x="28955" y="34290"/>
                  </a:lnTo>
                  <a:lnTo>
                    <a:pt x="94487" y="34290"/>
                  </a:lnTo>
                  <a:lnTo>
                    <a:pt x="94487" y="33020"/>
                  </a:lnTo>
                  <a:lnTo>
                    <a:pt x="94044" y="31750"/>
                  </a:lnTo>
                  <a:close/>
                </a:path>
                <a:path w="123189" h="209550">
                  <a:moveTo>
                    <a:pt x="93444" y="30479"/>
                  </a:moveTo>
                  <a:lnTo>
                    <a:pt x="29717" y="30479"/>
                  </a:lnTo>
                  <a:lnTo>
                    <a:pt x="29717" y="31750"/>
                  </a:lnTo>
                  <a:lnTo>
                    <a:pt x="93725" y="31750"/>
                  </a:lnTo>
                  <a:lnTo>
                    <a:pt x="93444" y="30479"/>
                  </a:lnTo>
                  <a:close/>
                </a:path>
                <a:path w="123189" h="209550">
                  <a:moveTo>
                    <a:pt x="92805" y="29209"/>
                  </a:moveTo>
                  <a:lnTo>
                    <a:pt x="30479" y="29209"/>
                  </a:lnTo>
                  <a:lnTo>
                    <a:pt x="30479" y="30479"/>
                  </a:lnTo>
                  <a:lnTo>
                    <a:pt x="92963" y="30479"/>
                  </a:lnTo>
                  <a:lnTo>
                    <a:pt x="92805" y="29209"/>
                  </a:lnTo>
                  <a:close/>
                </a:path>
                <a:path w="123189" h="209550">
                  <a:moveTo>
                    <a:pt x="91439" y="27940"/>
                  </a:moveTo>
                  <a:lnTo>
                    <a:pt x="31241" y="27940"/>
                  </a:lnTo>
                  <a:lnTo>
                    <a:pt x="31241" y="29209"/>
                  </a:lnTo>
                  <a:lnTo>
                    <a:pt x="91439" y="29209"/>
                  </a:lnTo>
                  <a:lnTo>
                    <a:pt x="91439" y="27940"/>
                  </a:lnTo>
                  <a:close/>
                </a:path>
                <a:path w="123189" h="209550">
                  <a:moveTo>
                    <a:pt x="89633" y="24129"/>
                  </a:moveTo>
                  <a:lnTo>
                    <a:pt x="32765" y="24129"/>
                  </a:lnTo>
                  <a:lnTo>
                    <a:pt x="32765" y="25400"/>
                  </a:lnTo>
                  <a:lnTo>
                    <a:pt x="32125" y="25400"/>
                  </a:lnTo>
                  <a:lnTo>
                    <a:pt x="32003" y="27940"/>
                  </a:lnTo>
                  <a:lnTo>
                    <a:pt x="90677" y="27940"/>
                  </a:lnTo>
                  <a:lnTo>
                    <a:pt x="90677" y="26670"/>
                  </a:lnTo>
                  <a:lnTo>
                    <a:pt x="89633" y="24129"/>
                  </a:lnTo>
                  <a:close/>
                </a:path>
                <a:path w="123189" h="209550">
                  <a:moveTo>
                    <a:pt x="88840" y="22859"/>
                  </a:moveTo>
                  <a:lnTo>
                    <a:pt x="33603" y="22859"/>
                  </a:lnTo>
                  <a:lnTo>
                    <a:pt x="33527" y="24129"/>
                  </a:lnTo>
                  <a:lnTo>
                    <a:pt x="89153" y="24129"/>
                  </a:lnTo>
                  <a:lnTo>
                    <a:pt x="88840" y="22859"/>
                  </a:lnTo>
                  <a:close/>
                </a:path>
                <a:path w="123189" h="209550">
                  <a:moveTo>
                    <a:pt x="87629" y="21590"/>
                  </a:moveTo>
                  <a:lnTo>
                    <a:pt x="35051" y="21590"/>
                  </a:lnTo>
                  <a:lnTo>
                    <a:pt x="35051" y="22859"/>
                  </a:lnTo>
                  <a:lnTo>
                    <a:pt x="87629" y="22859"/>
                  </a:lnTo>
                  <a:lnTo>
                    <a:pt x="87629" y="21590"/>
                  </a:lnTo>
                  <a:close/>
                </a:path>
                <a:path w="123189" h="209550">
                  <a:moveTo>
                    <a:pt x="86462" y="19050"/>
                  </a:moveTo>
                  <a:lnTo>
                    <a:pt x="36140" y="19050"/>
                  </a:lnTo>
                  <a:lnTo>
                    <a:pt x="35813" y="20320"/>
                  </a:lnTo>
                  <a:lnTo>
                    <a:pt x="35813" y="21590"/>
                  </a:lnTo>
                  <a:lnTo>
                    <a:pt x="86867" y="21590"/>
                  </a:lnTo>
                  <a:lnTo>
                    <a:pt x="86867" y="20320"/>
                  </a:lnTo>
                  <a:lnTo>
                    <a:pt x="86462" y="19050"/>
                  </a:lnTo>
                  <a:close/>
                </a:path>
                <a:path w="123189" h="209550">
                  <a:moveTo>
                    <a:pt x="84768" y="16509"/>
                  </a:moveTo>
                  <a:lnTo>
                    <a:pt x="37831" y="16509"/>
                  </a:lnTo>
                  <a:lnTo>
                    <a:pt x="37337" y="17779"/>
                  </a:lnTo>
                  <a:lnTo>
                    <a:pt x="37337" y="19050"/>
                  </a:lnTo>
                  <a:lnTo>
                    <a:pt x="86105" y="19050"/>
                  </a:lnTo>
                  <a:lnTo>
                    <a:pt x="85669" y="17779"/>
                  </a:lnTo>
                  <a:lnTo>
                    <a:pt x="85343" y="17779"/>
                  </a:lnTo>
                  <a:lnTo>
                    <a:pt x="84768" y="16509"/>
                  </a:lnTo>
                  <a:close/>
                </a:path>
                <a:path w="123189" h="209550">
                  <a:moveTo>
                    <a:pt x="81841" y="12700"/>
                  </a:moveTo>
                  <a:lnTo>
                    <a:pt x="40386" y="12700"/>
                  </a:lnTo>
                  <a:lnTo>
                    <a:pt x="40386" y="15240"/>
                  </a:lnTo>
                  <a:lnTo>
                    <a:pt x="39624" y="15240"/>
                  </a:lnTo>
                  <a:lnTo>
                    <a:pt x="39624" y="16509"/>
                  </a:lnTo>
                  <a:lnTo>
                    <a:pt x="83057" y="16509"/>
                  </a:lnTo>
                  <a:lnTo>
                    <a:pt x="83057" y="15240"/>
                  </a:lnTo>
                  <a:lnTo>
                    <a:pt x="81841" y="12700"/>
                  </a:lnTo>
                  <a:close/>
                </a:path>
                <a:path w="123189" h="209550">
                  <a:moveTo>
                    <a:pt x="80865" y="11429"/>
                  </a:moveTo>
                  <a:lnTo>
                    <a:pt x="41515" y="11429"/>
                  </a:lnTo>
                  <a:lnTo>
                    <a:pt x="41148" y="12700"/>
                  </a:lnTo>
                  <a:lnTo>
                    <a:pt x="81533" y="12700"/>
                  </a:lnTo>
                  <a:lnTo>
                    <a:pt x="80865" y="11429"/>
                  </a:lnTo>
                  <a:close/>
                </a:path>
                <a:path w="123189" h="209550">
                  <a:moveTo>
                    <a:pt x="78914" y="10159"/>
                  </a:moveTo>
                  <a:lnTo>
                    <a:pt x="42671" y="10159"/>
                  </a:lnTo>
                  <a:lnTo>
                    <a:pt x="42671" y="11429"/>
                  </a:lnTo>
                  <a:lnTo>
                    <a:pt x="80010" y="11429"/>
                  </a:lnTo>
                  <a:lnTo>
                    <a:pt x="78914" y="10159"/>
                  </a:lnTo>
                  <a:close/>
                </a:path>
                <a:path w="123189" h="209550">
                  <a:moveTo>
                    <a:pt x="78486" y="8890"/>
                  </a:moveTo>
                  <a:lnTo>
                    <a:pt x="44957" y="8890"/>
                  </a:lnTo>
                  <a:lnTo>
                    <a:pt x="44957" y="10159"/>
                  </a:lnTo>
                  <a:lnTo>
                    <a:pt x="78486" y="10159"/>
                  </a:lnTo>
                  <a:lnTo>
                    <a:pt x="78486" y="8890"/>
                  </a:lnTo>
                  <a:close/>
                </a:path>
                <a:path w="123189" h="209550">
                  <a:moveTo>
                    <a:pt x="76200" y="6350"/>
                  </a:moveTo>
                  <a:lnTo>
                    <a:pt x="46481" y="6350"/>
                  </a:lnTo>
                  <a:lnTo>
                    <a:pt x="46481" y="8890"/>
                  </a:lnTo>
                  <a:lnTo>
                    <a:pt x="76200" y="8890"/>
                  </a:lnTo>
                  <a:lnTo>
                    <a:pt x="76200" y="6350"/>
                  </a:lnTo>
                  <a:close/>
                </a:path>
                <a:path w="123189" h="209550">
                  <a:moveTo>
                    <a:pt x="74904" y="5079"/>
                  </a:moveTo>
                  <a:lnTo>
                    <a:pt x="47279" y="5079"/>
                  </a:lnTo>
                  <a:lnTo>
                    <a:pt x="47243" y="6350"/>
                  </a:lnTo>
                  <a:lnTo>
                    <a:pt x="75437" y="6350"/>
                  </a:lnTo>
                  <a:lnTo>
                    <a:pt x="74904" y="5079"/>
                  </a:lnTo>
                  <a:close/>
                </a:path>
                <a:path w="123189" h="209550">
                  <a:moveTo>
                    <a:pt x="73151" y="3809"/>
                  </a:moveTo>
                  <a:lnTo>
                    <a:pt x="49529" y="3809"/>
                  </a:lnTo>
                  <a:lnTo>
                    <a:pt x="49529" y="5079"/>
                  </a:lnTo>
                  <a:lnTo>
                    <a:pt x="73151" y="5079"/>
                  </a:lnTo>
                  <a:lnTo>
                    <a:pt x="73151" y="3809"/>
                  </a:lnTo>
                  <a:close/>
                </a:path>
                <a:path w="123189" h="209550">
                  <a:moveTo>
                    <a:pt x="70865" y="2540"/>
                  </a:moveTo>
                  <a:lnTo>
                    <a:pt x="53339" y="2540"/>
                  </a:lnTo>
                  <a:lnTo>
                    <a:pt x="53339" y="3809"/>
                  </a:lnTo>
                  <a:lnTo>
                    <a:pt x="70865" y="3809"/>
                  </a:lnTo>
                  <a:lnTo>
                    <a:pt x="70865" y="2540"/>
                  </a:lnTo>
                  <a:close/>
                </a:path>
                <a:path w="123189" h="209550">
                  <a:moveTo>
                    <a:pt x="65531" y="0"/>
                  </a:moveTo>
                  <a:lnTo>
                    <a:pt x="56387" y="0"/>
                  </a:lnTo>
                  <a:lnTo>
                    <a:pt x="56387" y="2540"/>
                  </a:lnTo>
                  <a:lnTo>
                    <a:pt x="65531" y="2540"/>
                  </a:lnTo>
                  <a:lnTo>
                    <a:pt x="65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358896" y="1001750"/>
              <a:ext cx="120014" cy="204470"/>
            </a:xfrm>
            <a:custGeom>
              <a:avLst/>
              <a:gdLst/>
              <a:ahLst/>
              <a:cxnLst/>
              <a:rect l="l" t="t" r="r" b="b"/>
              <a:pathLst>
                <a:path w="120014" h="204469">
                  <a:moveTo>
                    <a:pt x="71404" y="203200"/>
                  </a:moveTo>
                  <a:lnTo>
                    <a:pt x="46343" y="203200"/>
                  </a:lnTo>
                  <a:lnTo>
                    <a:pt x="60198" y="204470"/>
                  </a:lnTo>
                  <a:lnTo>
                    <a:pt x="61721" y="204470"/>
                  </a:lnTo>
                  <a:lnTo>
                    <a:pt x="71404" y="203200"/>
                  </a:lnTo>
                  <a:close/>
                </a:path>
                <a:path w="120014" h="204469">
                  <a:moveTo>
                    <a:pt x="88704" y="199390"/>
                  </a:moveTo>
                  <a:lnTo>
                    <a:pt x="30678" y="199390"/>
                  </a:lnTo>
                  <a:lnTo>
                    <a:pt x="39822" y="201929"/>
                  </a:lnTo>
                  <a:lnTo>
                    <a:pt x="43433" y="203200"/>
                  </a:lnTo>
                  <a:lnTo>
                    <a:pt x="79248" y="203200"/>
                  </a:lnTo>
                  <a:lnTo>
                    <a:pt x="80068" y="201929"/>
                  </a:lnTo>
                  <a:lnTo>
                    <a:pt x="88704" y="199390"/>
                  </a:lnTo>
                  <a:close/>
                </a:path>
                <a:path w="120014" h="204469">
                  <a:moveTo>
                    <a:pt x="108247" y="185420"/>
                  </a:moveTo>
                  <a:lnTo>
                    <a:pt x="11471" y="185420"/>
                  </a:lnTo>
                  <a:lnTo>
                    <a:pt x="19853" y="193040"/>
                  </a:lnTo>
                  <a:lnTo>
                    <a:pt x="28091" y="198120"/>
                  </a:lnTo>
                  <a:lnTo>
                    <a:pt x="29717" y="199390"/>
                  </a:lnTo>
                  <a:lnTo>
                    <a:pt x="92201" y="199390"/>
                  </a:lnTo>
                  <a:lnTo>
                    <a:pt x="92593" y="198120"/>
                  </a:lnTo>
                  <a:lnTo>
                    <a:pt x="100831" y="193040"/>
                  </a:lnTo>
                  <a:lnTo>
                    <a:pt x="102107" y="193040"/>
                  </a:lnTo>
                  <a:lnTo>
                    <a:pt x="102541" y="191770"/>
                  </a:lnTo>
                  <a:lnTo>
                    <a:pt x="108247" y="185420"/>
                  </a:lnTo>
                  <a:close/>
                </a:path>
                <a:path w="120014" h="204469">
                  <a:moveTo>
                    <a:pt x="69894" y="2540"/>
                  </a:moveTo>
                  <a:lnTo>
                    <a:pt x="51231" y="2540"/>
                  </a:lnTo>
                  <a:lnTo>
                    <a:pt x="48767" y="3810"/>
                  </a:lnTo>
                  <a:lnTo>
                    <a:pt x="47243" y="5079"/>
                  </a:lnTo>
                  <a:lnTo>
                    <a:pt x="46748" y="5079"/>
                  </a:lnTo>
                  <a:lnTo>
                    <a:pt x="45719" y="6350"/>
                  </a:lnTo>
                  <a:lnTo>
                    <a:pt x="40984" y="11429"/>
                  </a:lnTo>
                  <a:lnTo>
                    <a:pt x="39624" y="13970"/>
                  </a:lnTo>
                  <a:lnTo>
                    <a:pt x="38931" y="13970"/>
                  </a:lnTo>
                  <a:lnTo>
                    <a:pt x="38100" y="15240"/>
                  </a:lnTo>
                  <a:lnTo>
                    <a:pt x="36575" y="17779"/>
                  </a:lnTo>
                  <a:lnTo>
                    <a:pt x="36396" y="17779"/>
                  </a:lnTo>
                  <a:lnTo>
                    <a:pt x="33017" y="22860"/>
                  </a:lnTo>
                  <a:lnTo>
                    <a:pt x="32003" y="25400"/>
                  </a:lnTo>
                  <a:lnTo>
                    <a:pt x="31526" y="25400"/>
                  </a:lnTo>
                  <a:lnTo>
                    <a:pt x="30479" y="27940"/>
                  </a:lnTo>
                  <a:lnTo>
                    <a:pt x="30332" y="27940"/>
                  </a:lnTo>
                  <a:lnTo>
                    <a:pt x="26152" y="36829"/>
                  </a:lnTo>
                  <a:lnTo>
                    <a:pt x="25907" y="38100"/>
                  </a:lnTo>
                  <a:lnTo>
                    <a:pt x="24594" y="40640"/>
                  </a:lnTo>
                  <a:lnTo>
                    <a:pt x="20030" y="52070"/>
                  </a:lnTo>
                  <a:lnTo>
                    <a:pt x="19812" y="53340"/>
                  </a:lnTo>
                  <a:lnTo>
                    <a:pt x="18725" y="55879"/>
                  </a:lnTo>
                  <a:lnTo>
                    <a:pt x="14921" y="67310"/>
                  </a:lnTo>
                  <a:lnTo>
                    <a:pt x="14477" y="69850"/>
                  </a:lnTo>
                  <a:lnTo>
                    <a:pt x="13715" y="71120"/>
                  </a:lnTo>
                  <a:lnTo>
                    <a:pt x="12953" y="73660"/>
                  </a:lnTo>
                  <a:lnTo>
                    <a:pt x="12723" y="73660"/>
                  </a:lnTo>
                  <a:lnTo>
                    <a:pt x="11429" y="77470"/>
                  </a:lnTo>
                  <a:lnTo>
                    <a:pt x="10667" y="80010"/>
                  </a:lnTo>
                  <a:lnTo>
                    <a:pt x="10503" y="80010"/>
                  </a:lnTo>
                  <a:lnTo>
                    <a:pt x="9905" y="82550"/>
                  </a:lnTo>
                  <a:lnTo>
                    <a:pt x="9614" y="82550"/>
                  </a:lnTo>
                  <a:lnTo>
                    <a:pt x="9143" y="85090"/>
                  </a:lnTo>
                  <a:lnTo>
                    <a:pt x="8860" y="85090"/>
                  </a:lnTo>
                  <a:lnTo>
                    <a:pt x="7652" y="90170"/>
                  </a:lnTo>
                  <a:lnTo>
                    <a:pt x="6857" y="93979"/>
                  </a:lnTo>
                  <a:lnTo>
                    <a:pt x="6143" y="96520"/>
                  </a:lnTo>
                  <a:lnTo>
                    <a:pt x="5333" y="100329"/>
                  </a:lnTo>
                  <a:lnTo>
                    <a:pt x="3809" y="109220"/>
                  </a:lnTo>
                  <a:lnTo>
                    <a:pt x="2286" y="118110"/>
                  </a:lnTo>
                  <a:lnTo>
                    <a:pt x="1524" y="123190"/>
                  </a:lnTo>
                  <a:lnTo>
                    <a:pt x="1368" y="123190"/>
                  </a:lnTo>
                  <a:lnTo>
                    <a:pt x="762" y="127000"/>
                  </a:lnTo>
                  <a:lnTo>
                    <a:pt x="0" y="135890"/>
                  </a:lnTo>
                  <a:lnTo>
                    <a:pt x="0" y="138429"/>
                  </a:lnTo>
                  <a:lnTo>
                    <a:pt x="762" y="152400"/>
                  </a:lnTo>
                  <a:lnTo>
                    <a:pt x="1585" y="156210"/>
                  </a:lnTo>
                  <a:lnTo>
                    <a:pt x="3048" y="165100"/>
                  </a:lnTo>
                  <a:lnTo>
                    <a:pt x="5703" y="173990"/>
                  </a:lnTo>
                  <a:lnTo>
                    <a:pt x="6095" y="176529"/>
                  </a:lnTo>
                  <a:lnTo>
                    <a:pt x="6669" y="176529"/>
                  </a:lnTo>
                  <a:lnTo>
                    <a:pt x="10767" y="184150"/>
                  </a:lnTo>
                  <a:lnTo>
                    <a:pt x="11429" y="185420"/>
                  </a:lnTo>
                  <a:lnTo>
                    <a:pt x="108965" y="185420"/>
                  </a:lnTo>
                  <a:lnTo>
                    <a:pt x="109218" y="184150"/>
                  </a:lnTo>
                  <a:lnTo>
                    <a:pt x="113316" y="176529"/>
                  </a:lnTo>
                  <a:lnTo>
                    <a:pt x="114300" y="175260"/>
                  </a:lnTo>
                  <a:lnTo>
                    <a:pt x="114489" y="173990"/>
                  </a:lnTo>
                  <a:lnTo>
                    <a:pt x="117348" y="163829"/>
                  </a:lnTo>
                  <a:lnTo>
                    <a:pt x="118175" y="156210"/>
                  </a:lnTo>
                  <a:lnTo>
                    <a:pt x="118871" y="151129"/>
                  </a:lnTo>
                  <a:lnTo>
                    <a:pt x="119506" y="138429"/>
                  </a:lnTo>
                  <a:lnTo>
                    <a:pt x="119633" y="132079"/>
                  </a:lnTo>
                  <a:lnTo>
                    <a:pt x="118633" y="123190"/>
                  </a:lnTo>
                  <a:lnTo>
                    <a:pt x="118109" y="119379"/>
                  </a:lnTo>
                  <a:lnTo>
                    <a:pt x="117953" y="118110"/>
                  </a:lnTo>
                  <a:lnTo>
                    <a:pt x="116385" y="109220"/>
                  </a:lnTo>
                  <a:lnTo>
                    <a:pt x="115824" y="106679"/>
                  </a:lnTo>
                  <a:lnTo>
                    <a:pt x="113449" y="96520"/>
                  </a:lnTo>
                  <a:lnTo>
                    <a:pt x="111872" y="90170"/>
                  </a:lnTo>
                  <a:lnTo>
                    <a:pt x="110664" y="85090"/>
                  </a:lnTo>
                  <a:lnTo>
                    <a:pt x="107896" y="73660"/>
                  </a:lnTo>
                  <a:lnTo>
                    <a:pt x="105722" y="66040"/>
                  </a:lnTo>
                  <a:lnTo>
                    <a:pt x="103631" y="59690"/>
                  </a:lnTo>
                  <a:lnTo>
                    <a:pt x="103515" y="58420"/>
                  </a:lnTo>
                  <a:lnTo>
                    <a:pt x="98439" y="45720"/>
                  </a:lnTo>
                  <a:lnTo>
                    <a:pt x="97536" y="44450"/>
                  </a:lnTo>
                  <a:lnTo>
                    <a:pt x="96803" y="41910"/>
                  </a:lnTo>
                  <a:lnTo>
                    <a:pt x="90798" y="29210"/>
                  </a:lnTo>
                  <a:lnTo>
                    <a:pt x="90001" y="27940"/>
                  </a:lnTo>
                  <a:lnTo>
                    <a:pt x="83235" y="17779"/>
                  </a:lnTo>
                  <a:lnTo>
                    <a:pt x="76217" y="7620"/>
                  </a:lnTo>
                  <a:lnTo>
                    <a:pt x="69894" y="2540"/>
                  </a:lnTo>
                  <a:close/>
                </a:path>
                <a:path w="120014" h="204469">
                  <a:moveTo>
                    <a:pt x="60407" y="0"/>
                  </a:moveTo>
                  <a:lnTo>
                    <a:pt x="59931" y="0"/>
                  </a:lnTo>
                  <a:lnTo>
                    <a:pt x="54863" y="1270"/>
                  </a:lnTo>
                  <a:lnTo>
                    <a:pt x="53771" y="1270"/>
                  </a:lnTo>
                  <a:lnTo>
                    <a:pt x="51815" y="2540"/>
                  </a:lnTo>
                  <a:lnTo>
                    <a:pt x="68579" y="2540"/>
                  </a:lnTo>
                  <a:lnTo>
                    <a:pt x="67392" y="1270"/>
                  </a:lnTo>
                  <a:lnTo>
                    <a:pt x="60407" y="0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360420" y="1004277"/>
              <a:ext cx="116205" cy="198120"/>
            </a:xfrm>
            <a:custGeom>
              <a:avLst/>
              <a:gdLst/>
              <a:ahLst/>
              <a:cxnLst/>
              <a:rect l="l" t="t" r="r" b="b"/>
              <a:pathLst>
                <a:path w="116204" h="198119">
                  <a:moveTo>
                    <a:pt x="76200" y="196850"/>
                  </a:moveTo>
                  <a:lnTo>
                    <a:pt x="41909" y="196850"/>
                  </a:lnTo>
                  <a:lnTo>
                    <a:pt x="44843" y="198120"/>
                  </a:lnTo>
                  <a:lnTo>
                    <a:pt x="68656" y="198120"/>
                  </a:lnTo>
                  <a:lnTo>
                    <a:pt x="76200" y="196850"/>
                  </a:lnTo>
                  <a:close/>
                </a:path>
                <a:path w="116204" h="198119">
                  <a:moveTo>
                    <a:pt x="89153" y="193040"/>
                  </a:moveTo>
                  <a:lnTo>
                    <a:pt x="28955" y="193040"/>
                  </a:lnTo>
                  <a:lnTo>
                    <a:pt x="29862" y="194310"/>
                  </a:lnTo>
                  <a:lnTo>
                    <a:pt x="38498" y="196850"/>
                  </a:lnTo>
                  <a:lnTo>
                    <a:pt x="77017" y="196850"/>
                  </a:lnTo>
                  <a:lnTo>
                    <a:pt x="85625" y="194310"/>
                  </a:lnTo>
                  <a:lnTo>
                    <a:pt x="89153" y="193040"/>
                  </a:lnTo>
                  <a:close/>
                </a:path>
                <a:path w="116204" h="198119">
                  <a:moveTo>
                    <a:pt x="105917" y="179070"/>
                  </a:moveTo>
                  <a:lnTo>
                    <a:pt x="10667" y="179070"/>
                  </a:lnTo>
                  <a:lnTo>
                    <a:pt x="10706" y="180340"/>
                  </a:lnTo>
                  <a:lnTo>
                    <a:pt x="18314" y="187960"/>
                  </a:lnTo>
                  <a:lnTo>
                    <a:pt x="19050" y="187960"/>
                  </a:lnTo>
                  <a:lnTo>
                    <a:pt x="20038" y="189229"/>
                  </a:lnTo>
                  <a:lnTo>
                    <a:pt x="27097" y="193040"/>
                  </a:lnTo>
                  <a:lnTo>
                    <a:pt x="89545" y="193040"/>
                  </a:lnTo>
                  <a:lnTo>
                    <a:pt x="98254" y="187960"/>
                  </a:lnTo>
                  <a:lnTo>
                    <a:pt x="98297" y="186690"/>
                  </a:lnTo>
                  <a:lnTo>
                    <a:pt x="99427" y="186690"/>
                  </a:lnTo>
                  <a:lnTo>
                    <a:pt x="105191" y="180340"/>
                  </a:lnTo>
                  <a:lnTo>
                    <a:pt x="105917" y="179070"/>
                  </a:lnTo>
                  <a:close/>
                </a:path>
                <a:path w="116204" h="198119">
                  <a:moveTo>
                    <a:pt x="58674" y="0"/>
                  </a:moveTo>
                  <a:lnTo>
                    <a:pt x="53339" y="0"/>
                  </a:lnTo>
                  <a:lnTo>
                    <a:pt x="52854" y="1270"/>
                  </a:lnTo>
                  <a:lnTo>
                    <a:pt x="46522" y="5079"/>
                  </a:lnTo>
                  <a:lnTo>
                    <a:pt x="45719" y="5079"/>
                  </a:lnTo>
                  <a:lnTo>
                    <a:pt x="44932" y="6350"/>
                  </a:lnTo>
                  <a:lnTo>
                    <a:pt x="38582" y="12700"/>
                  </a:lnTo>
                  <a:lnTo>
                    <a:pt x="38100" y="12700"/>
                  </a:lnTo>
                  <a:lnTo>
                    <a:pt x="37595" y="13970"/>
                  </a:lnTo>
                  <a:lnTo>
                    <a:pt x="32708" y="21590"/>
                  </a:lnTo>
                  <a:lnTo>
                    <a:pt x="31241" y="22860"/>
                  </a:lnTo>
                  <a:lnTo>
                    <a:pt x="31107" y="24129"/>
                  </a:lnTo>
                  <a:lnTo>
                    <a:pt x="24383" y="36829"/>
                  </a:lnTo>
                  <a:lnTo>
                    <a:pt x="19250" y="50800"/>
                  </a:lnTo>
                  <a:lnTo>
                    <a:pt x="19050" y="50800"/>
                  </a:lnTo>
                  <a:lnTo>
                    <a:pt x="17963" y="54610"/>
                  </a:lnTo>
                  <a:lnTo>
                    <a:pt x="14159" y="66040"/>
                  </a:lnTo>
                  <a:lnTo>
                    <a:pt x="11961" y="72390"/>
                  </a:lnTo>
                  <a:lnTo>
                    <a:pt x="8381" y="82550"/>
                  </a:lnTo>
                  <a:lnTo>
                    <a:pt x="8143" y="83820"/>
                  </a:lnTo>
                  <a:lnTo>
                    <a:pt x="5861" y="95250"/>
                  </a:lnTo>
                  <a:lnTo>
                    <a:pt x="5333" y="97790"/>
                  </a:lnTo>
                  <a:lnTo>
                    <a:pt x="3021" y="111760"/>
                  </a:lnTo>
                  <a:lnTo>
                    <a:pt x="1120" y="121920"/>
                  </a:lnTo>
                  <a:lnTo>
                    <a:pt x="762" y="123190"/>
                  </a:lnTo>
                  <a:lnTo>
                    <a:pt x="0" y="132079"/>
                  </a:lnTo>
                  <a:lnTo>
                    <a:pt x="0" y="133350"/>
                  </a:lnTo>
                  <a:lnTo>
                    <a:pt x="762" y="147320"/>
                  </a:lnTo>
                  <a:lnTo>
                    <a:pt x="10052" y="179070"/>
                  </a:lnTo>
                  <a:lnTo>
                    <a:pt x="106191" y="179070"/>
                  </a:lnTo>
                  <a:lnTo>
                    <a:pt x="115754" y="133350"/>
                  </a:lnTo>
                  <a:lnTo>
                    <a:pt x="115824" y="127000"/>
                  </a:lnTo>
                  <a:lnTo>
                    <a:pt x="115061" y="121920"/>
                  </a:lnTo>
                  <a:lnTo>
                    <a:pt x="114384" y="116840"/>
                  </a:lnTo>
                  <a:lnTo>
                    <a:pt x="114300" y="115570"/>
                  </a:lnTo>
                  <a:lnTo>
                    <a:pt x="113517" y="111760"/>
                  </a:lnTo>
                  <a:lnTo>
                    <a:pt x="112846" y="107950"/>
                  </a:lnTo>
                  <a:lnTo>
                    <a:pt x="112013" y="102870"/>
                  </a:lnTo>
                  <a:lnTo>
                    <a:pt x="110336" y="95250"/>
                  </a:lnTo>
                  <a:lnTo>
                    <a:pt x="109000" y="88900"/>
                  </a:lnTo>
                  <a:lnTo>
                    <a:pt x="108965" y="87629"/>
                  </a:lnTo>
                  <a:lnTo>
                    <a:pt x="107493" y="83820"/>
                  </a:lnTo>
                  <a:lnTo>
                    <a:pt x="101788" y="64770"/>
                  </a:lnTo>
                  <a:lnTo>
                    <a:pt x="99821" y="57150"/>
                  </a:lnTo>
                  <a:lnTo>
                    <a:pt x="99453" y="57150"/>
                  </a:lnTo>
                  <a:lnTo>
                    <a:pt x="95012" y="44450"/>
                  </a:lnTo>
                  <a:lnTo>
                    <a:pt x="94487" y="41910"/>
                  </a:lnTo>
                  <a:lnTo>
                    <a:pt x="93334" y="40640"/>
                  </a:lnTo>
                  <a:lnTo>
                    <a:pt x="87629" y="29210"/>
                  </a:lnTo>
                  <a:lnTo>
                    <a:pt x="80779" y="17779"/>
                  </a:lnTo>
                  <a:lnTo>
                    <a:pt x="73952" y="8890"/>
                  </a:lnTo>
                  <a:lnTo>
                    <a:pt x="73151" y="7620"/>
                  </a:lnTo>
                  <a:lnTo>
                    <a:pt x="71229" y="6350"/>
                  </a:lnTo>
                  <a:lnTo>
                    <a:pt x="66342" y="2540"/>
                  </a:lnTo>
                  <a:lnTo>
                    <a:pt x="66293" y="1270"/>
                  </a:lnTo>
                  <a:lnTo>
                    <a:pt x="62187" y="1270"/>
                  </a:lnTo>
                  <a:lnTo>
                    <a:pt x="58674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361182" y="1005547"/>
              <a:ext cx="113030" cy="193040"/>
            </a:xfrm>
            <a:custGeom>
              <a:avLst/>
              <a:gdLst/>
              <a:ahLst/>
              <a:cxnLst/>
              <a:rect l="l" t="t" r="r" b="b"/>
              <a:pathLst>
                <a:path w="113029" h="193040">
                  <a:moveTo>
                    <a:pt x="74675" y="191770"/>
                  </a:moveTo>
                  <a:lnTo>
                    <a:pt x="41147" y="191770"/>
                  </a:lnTo>
                  <a:lnTo>
                    <a:pt x="43948" y="193040"/>
                  </a:lnTo>
                  <a:lnTo>
                    <a:pt x="67426" y="193040"/>
                  </a:lnTo>
                  <a:lnTo>
                    <a:pt x="74675" y="191770"/>
                  </a:lnTo>
                  <a:close/>
                </a:path>
                <a:path w="113029" h="193040">
                  <a:moveTo>
                    <a:pt x="86867" y="187960"/>
                  </a:moveTo>
                  <a:lnTo>
                    <a:pt x="28193" y="187960"/>
                  </a:lnTo>
                  <a:lnTo>
                    <a:pt x="29140" y="189230"/>
                  </a:lnTo>
                  <a:lnTo>
                    <a:pt x="37748" y="191770"/>
                  </a:lnTo>
                  <a:lnTo>
                    <a:pt x="75590" y="191770"/>
                  </a:lnTo>
                  <a:lnTo>
                    <a:pt x="85750" y="189230"/>
                  </a:lnTo>
                  <a:lnTo>
                    <a:pt x="86867" y="187960"/>
                  </a:lnTo>
                  <a:close/>
                </a:path>
                <a:path w="113029" h="193040">
                  <a:moveTo>
                    <a:pt x="57150" y="0"/>
                  </a:moveTo>
                  <a:lnTo>
                    <a:pt x="56883" y="1270"/>
                  </a:lnTo>
                  <a:lnTo>
                    <a:pt x="51815" y="1270"/>
                  </a:lnTo>
                  <a:lnTo>
                    <a:pt x="50727" y="2540"/>
                  </a:lnTo>
                  <a:lnTo>
                    <a:pt x="45664" y="5080"/>
                  </a:lnTo>
                  <a:lnTo>
                    <a:pt x="44195" y="5080"/>
                  </a:lnTo>
                  <a:lnTo>
                    <a:pt x="42575" y="7620"/>
                  </a:lnTo>
                  <a:lnTo>
                    <a:pt x="38011" y="12700"/>
                  </a:lnTo>
                  <a:lnTo>
                    <a:pt x="37337" y="12700"/>
                  </a:lnTo>
                  <a:lnTo>
                    <a:pt x="36188" y="15240"/>
                  </a:lnTo>
                  <a:lnTo>
                    <a:pt x="30479" y="24130"/>
                  </a:lnTo>
                  <a:lnTo>
                    <a:pt x="25405" y="34290"/>
                  </a:lnTo>
                  <a:lnTo>
                    <a:pt x="24383" y="35560"/>
                  </a:lnTo>
                  <a:lnTo>
                    <a:pt x="23642" y="38100"/>
                  </a:lnTo>
                  <a:lnTo>
                    <a:pt x="18837" y="49530"/>
                  </a:lnTo>
                  <a:lnTo>
                    <a:pt x="18287" y="50800"/>
                  </a:lnTo>
                  <a:lnTo>
                    <a:pt x="14115" y="64770"/>
                  </a:lnTo>
                  <a:lnTo>
                    <a:pt x="13715" y="66040"/>
                  </a:lnTo>
                  <a:lnTo>
                    <a:pt x="11869" y="71120"/>
                  </a:lnTo>
                  <a:lnTo>
                    <a:pt x="8381" y="80010"/>
                  </a:lnTo>
                  <a:lnTo>
                    <a:pt x="7970" y="82550"/>
                  </a:lnTo>
                  <a:lnTo>
                    <a:pt x="5568" y="93980"/>
                  </a:lnTo>
                  <a:lnTo>
                    <a:pt x="5333" y="93980"/>
                  </a:lnTo>
                  <a:lnTo>
                    <a:pt x="3405" y="106680"/>
                  </a:lnTo>
                  <a:lnTo>
                    <a:pt x="3047" y="107950"/>
                  </a:lnTo>
                  <a:lnTo>
                    <a:pt x="2736" y="110490"/>
                  </a:lnTo>
                  <a:lnTo>
                    <a:pt x="835" y="120650"/>
                  </a:lnTo>
                  <a:lnTo>
                    <a:pt x="0" y="128270"/>
                  </a:lnTo>
                  <a:lnTo>
                    <a:pt x="0" y="130810"/>
                  </a:lnTo>
                  <a:lnTo>
                    <a:pt x="762" y="143510"/>
                  </a:lnTo>
                  <a:lnTo>
                    <a:pt x="2555" y="153670"/>
                  </a:lnTo>
                  <a:lnTo>
                    <a:pt x="3047" y="154940"/>
                  </a:lnTo>
                  <a:lnTo>
                    <a:pt x="6095" y="166370"/>
                  </a:lnTo>
                  <a:lnTo>
                    <a:pt x="8404" y="171450"/>
                  </a:lnTo>
                  <a:lnTo>
                    <a:pt x="9672" y="173990"/>
                  </a:lnTo>
                  <a:lnTo>
                    <a:pt x="10667" y="175260"/>
                  </a:lnTo>
                  <a:lnTo>
                    <a:pt x="11213" y="176530"/>
                  </a:lnTo>
                  <a:lnTo>
                    <a:pt x="17552" y="182880"/>
                  </a:lnTo>
                  <a:lnTo>
                    <a:pt x="18287" y="182880"/>
                  </a:lnTo>
                  <a:lnTo>
                    <a:pt x="21637" y="185420"/>
                  </a:lnTo>
                  <a:lnTo>
                    <a:pt x="26354" y="187960"/>
                  </a:lnTo>
                  <a:lnTo>
                    <a:pt x="88350" y="187960"/>
                  </a:lnTo>
                  <a:lnTo>
                    <a:pt x="95954" y="182880"/>
                  </a:lnTo>
                  <a:lnTo>
                    <a:pt x="96012" y="181610"/>
                  </a:lnTo>
                  <a:lnTo>
                    <a:pt x="97120" y="181610"/>
                  </a:lnTo>
                  <a:lnTo>
                    <a:pt x="101692" y="176530"/>
                  </a:lnTo>
                  <a:lnTo>
                    <a:pt x="102869" y="173990"/>
                  </a:lnTo>
                  <a:lnTo>
                    <a:pt x="103587" y="173990"/>
                  </a:lnTo>
                  <a:lnTo>
                    <a:pt x="112775" y="128270"/>
                  </a:lnTo>
                  <a:lnTo>
                    <a:pt x="112775" y="124460"/>
                  </a:lnTo>
                  <a:lnTo>
                    <a:pt x="112216" y="120650"/>
                  </a:lnTo>
                  <a:lnTo>
                    <a:pt x="110887" y="110490"/>
                  </a:lnTo>
                  <a:lnTo>
                    <a:pt x="110412" y="106680"/>
                  </a:lnTo>
                  <a:lnTo>
                    <a:pt x="109727" y="100330"/>
                  </a:lnTo>
                  <a:lnTo>
                    <a:pt x="107831" y="93980"/>
                  </a:lnTo>
                  <a:lnTo>
                    <a:pt x="106161" y="87630"/>
                  </a:lnTo>
                  <a:lnTo>
                    <a:pt x="104881" y="82550"/>
                  </a:lnTo>
                  <a:lnTo>
                    <a:pt x="102107" y="71120"/>
                  </a:lnTo>
                  <a:lnTo>
                    <a:pt x="99605" y="63500"/>
                  </a:lnTo>
                  <a:lnTo>
                    <a:pt x="97535" y="55880"/>
                  </a:lnTo>
                  <a:lnTo>
                    <a:pt x="97147" y="55880"/>
                  </a:lnTo>
                  <a:lnTo>
                    <a:pt x="92473" y="43180"/>
                  </a:lnTo>
                  <a:lnTo>
                    <a:pt x="92201" y="41910"/>
                  </a:lnTo>
                  <a:lnTo>
                    <a:pt x="90668" y="39370"/>
                  </a:lnTo>
                  <a:lnTo>
                    <a:pt x="85597" y="29210"/>
                  </a:lnTo>
                  <a:lnTo>
                    <a:pt x="85343" y="27940"/>
                  </a:lnTo>
                  <a:lnTo>
                    <a:pt x="84854" y="27940"/>
                  </a:lnTo>
                  <a:lnTo>
                    <a:pt x="79146" y="19050"/>
                  </a:lnTo>
                  <a:lnTo>
                    <a:pt x="78485" y="17780"/>
                  </a:lnTo>
                  <a:lnTo>
                    <a:pt x="78305" y="17780"/>
                  </a:lnTo>
                  <a:lnTo>
                    <a:pt x="71647" y="8890"/>
                  </a:lnTo>
                  <a:lnTo>
                    <a:pt x="65953" y="3810"/>
                  </a:lnTo>
                  <a:lnTo>
                    <a:pt x="64769" y="2540"/>
                  </a:lnTo>
                  <a:lnTo>
                    <a:pt x="63690" y="2540"/>
                  </a:lnTo>
                  <a:lnTo>
                    <a:pt x="57340" y="127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362706" y="1008074"/>
              <a:ext cx="109220" cy="186690"/>
            </a:xfrm>
            <a:custGeom>
              <a:avLst/>
              <a:gdLst/>
              <a:ahLst/>
              <a:cxnLst/>
              <a:rect l="l" t="t" r="r" b="b"/>
              <a:pathLst>
                <a:path w="109220" h="186690">
                  <a:moveTo>
                    <a:pt x="71628" y="185420"/>
                  </a:moveTo>
                  <a:lnTo>
                    <a:pt x="39624" y="185420"/>
                  </a:lnTo>
                  <a:lnTo>
                    <a:pt x="42418" y="186690"/>
                  </a:lnTo>
                  <a:lnTo>
                    <a:pt x="64685" y="186690"/>
                  </a:lnTo>
                  <a:lnTo>
                    <a:pt x="71628" y="185420"/>
                  </a:lnTo>
                  <a:close/>
                </a:path>
                <a:path w="109220" h="186690">
                  <a:moveTo>
                    <a:pt x="54864" y="0"/>
                  </a:moveTo>
                  <a:lnTo>
                    <a:pt x="50292" y="0"/>
                  </a:lnTo>
                  <a:lnTo>
                    <a:pt x="49733" y="1270"/>
                  </a:lnTo>
                  <a:lnTo>
                    <a:pt x="47193" y="2540"/>
                  </a:lnTo>
                  <a:lnTo>
                    <a:pt x="42672" y="3810"/>
                  </a:lnTo>
                  <a:lnTo>
                    <a:pt x="42420" y="5080"/>
                  </a:lnTo>
                  <a:lnTo>
                    <a:pt x="37856" y="10160"/>
                  </a:lnTo>
                  <a:lnTo>
                    <a:pt x="35814" y="11430"/>
                  </a:lnTo>
                  <a:lnTo>
                    <a:pt x="35642" y="12700"/>
                  </a:lnTo>
                  <a:lnTo>
                    <a:pt x="29119" y="22860"/>
                  </a:lnTo>
                  <a:lnTo>
                    <a:pt x="28956" y="22860"/>
                  </a:lnTo>
                  <a:lnTo>
                    <a:pt x="28448" y="24130"/>
                  </a:lnTo>
                  <a:lnTo>
                    <a:pt x="24642" y="31750"/>
                  </a:lnTo>
                  <a:lnTo>
                    <a:pt x="22860" y="34290"/>
                  </a:lnTo>
                  <a:lnTo>
                    <a:pt x="22760" y="35560"/>
                  </a:lnTo>
                  <a:lnTo>
                    <a:pt x="18063" y="46990"/>
                  </a:lnTo>
                  <a:lnTo>
                    <a:pt x="17526" y="48260"/>
                  </a:lnTo>
                  <a:lnTo>
                    <a:pt x="13353" y="62230"/>
                  </a:lnTo>
                  <a:lnTo>
                    <a:pt x="11371" y="68580"/>
                  </a:lnTo>
                  <a:lnTo>
                    <a:pt x="8382" y="77470"/>
                  </a:lnTo>
                  <a:lnTo>
                    <a:pt x="7839" y="80010"/>
                  </a:lnTo>
                  <a:lnTo>
                    <a:pt x="4670" y="91440"/>
                  </a:lnTo>
                  <a:lnTo>
                    <a:pt x="2395" y="104140"/>
                  </a:lnTo>
                  <a:lnTo>
                    <a:pt x="1861" y="107950"/>
                  </a:lnTo>
                  <a:lnTo>
                    <a:pt x="1184" y="113030"/>
                  </a:lnTo>
                  <a:lnTo>
                    <a:pt x="762" y="115570"/>
                  </a:lnTo>
                  <a:lnTo>
                    <a:pt x="603" y="118110"/>
                  </a:lnTo>
                  <a:lnTo>
                    <a:pt x="0" y="124460"/>
                  </a:lnTo>
                  <a:lnTo>
                    <a:pt x="0" y="125730"/>
                  </a:lnTo>
                  <a:lnTo>
                    <a:pt x="762" y="139700"/>
                  </a:lnTo>
                  <a:lnTo>
                    <a:pt x="2262" y="151130"/>
                  </a:lnTo>
                  <a:lnTo>
                    <a:pt x="5334" y="160020"/>
                  </a:lnTo>
                  <a:lnTo>
                    <a:pt x="26537" y="182880"/>
                  </a:lnTo>
                  <a:lnTo>
                    <a:pt x="27432" y="182880"/>
                  </a:lnTo>
                  <a:lnTo>
                    <a:pt x="30581" y="184150"/>
                  </a:lnTo>
                  <a:lnTo>
                    <a:pt x="35661" y="185420"/>
                  </a:lnTo>
                  <a:lnTo>
                    <a:pt x="72542" y="185420"/>
                  </a:lnTo>
                  <a:lnTo>
                    <a:pt x="82702" y="182880"/>
                  </a:lnTo>
                  <a:lnTo>
                    <a:pt x="83820" y="181610"/>
                  </a:lnTo>
                  <a:lnTo>
                    <a:pt x="87686" y="180340"/>
                  </a:lnTo>
                  <a:lnTo>
                    <a:pt x="89858" y="179070"/>
                  </a:lnTo>
                  <a:lnTo>
                    <a:pt x="92964" y="176530"/>
                  </a:lnTo>
                  <a:lnTo>
                    <a:pt x="93614" y="176530"/>
                  </a:lnTo>
                  <a:lnTo>
                    <a:pt x="98178" y="171450"/>
                  </a:lnTo>
                  <a:lnTo>
                    <a:pt x="99822" y="168910"/>
                  </a:lnTo>
                  <a:lnTo>
                    <a:pt x="100177" y="168910"/>
                  </a:lnTo>
                  <a:lnTo>
                    <a:pt x="108889" y="125730"/>
                  </a:lnTo>
                  <a:lnTo>
                    <a:pt x="108966" y="120650"/>
                  </a:lnTo>
                  <a:lnTo>
                    <a:pt x="107932" y="113030"/>
                  </a:lnTo>
                  <a:lnTo>
                    <a:pt x="107267" y="107950"/>
                  </a:lnTo>
                  <a:lnTo>
                    <a:pt x="106792" y="104140"/>
                  </a:lnTo>
                  <a:lnTo>
                    <a:pt x="105918" y="96520"/>
                  </a:lnTo>
                  <a:lnTo>
                    <a:pt x="104246" y="91440"/>
                  </a:lnTo>
                  <a:lnTo>
                    <a:pt x="102380" y="85090"/>
                  </a:lnTo>
                  <a:lnTo>
                    <a:pt x="102108" y="83820"/>
                  </a:lnTo>
                  <a:lnTo>
                    <a:pt x="101071" y="80010"/>
                  </a:lnTo>
                  <a:lnTo>
                    <a:pt x="98214" y="68580"/>
                  </a:lnTo>
                  <a:lnTo>
                    <a:pt x="96212" y="60960"/>
                  </a:lnTo>
                  <a:lnTo>
                    <a:pt x="94488" y="53340"/>
                  </a:lnTo>
                  <a:lnTo>
                    <a:pt x="94078" y="53340"/>
                  </a:lnTo>
                  <a:lnTo>
                    <a:pt x="89142" y="40640"/>
                  </a:lnTo>
                  <a:lnTo>
                    <a:pt x="83171" y="27940"/>
                  </a:lnTo>
                  <a:lnTo>
                    <a:pt x="83058" y="26670"/>
                  </a:lnTo>
                  <a:lnTo>
                    <a:pt x="82442" y="26670"/>
                  </a:lnTo>
                  <a:lnTo>
                    <a:pt x="76359" y="16510"/>
                  </a:lnTo>
                  <a:lnTo>
                    <a:pt x="76200" y="15240"/>
                  </a:lnTo>
                  <a:lnTo>
                    <a:pt x="75380" y="15240"/>
                  </a:lnTo>
                  <a:lnTo>
                    <a:pt x="70192" y="8890"/>
                  </a:lnTo>
                  <a:lnTo>
                    <a:pt x="69342" y="7620"/>
                  </a:lnTo>
                  <a:lnTo>
                    <a:pt x="67415" y="6350"/>
                  </a:lnTo>
                  <a:lnTo>
                    <a:pt x="62516" y="2540"/>
                  </a:lnTo>
                  <a:lnTo>
                    <a:pt x="62484" y="1270"/>
                  </a:lnTo>
                  <a:lnTo>
                    <a:pt x="58358" y="1270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363468" y="1009344"/>
              <a:ext cx="106045" cy="181610"/>
            </a:xfrm>
            <a:custGeom>
              <a:avLst/>
              <a:gdLst/>
              <a:ahLst/>
              <a:cxnLst/>
              <a:rect l="l" t="t" r="r" b="b"/>
              <a:pathLst>
                <a:path w="106045" h="181609">
                  <a:moveTo>
                    <a:pt x="53340" y="0"/>
                  </a:moveTo>
                  <a:lnTo>
                    <a:pt x="53187" y="1269"/>
                  </a:lnTo>
                  <a:lnTo>
                    <a:pt x="48768" y="1269"/>
                  </a:lnTo>
                  <a:lnTo>
                    <a:pt x="45521" y="3809"/>
                  </a:lnTo>
                  <a:lnTo>
                    <a:pt x="43235" y="5079"/>
                  </a:lnTo>
                  <a:lnTo>
                    <a:pt x="41910" y="5079"/>
                  </a:lnTo>
                  <a:lnTo>
                    <a:pt x="40109" y="7619"/>
                  </a:lnTo>
                  <a:lnTo>
                    <a:pt x="35043" y="12700"/>
                  </a:lnTo>
                  <a:lnTo>
                    <a:pt x="28896" y="21589"/>
                  </a:lnTo>
                  <a:lnTo>
                    <a:pt x="28194" y="21589"/>
                  </a:lnTo>
                  <a:lnTo>
                    <a:pt x="28082" y="22859"/>
                  </a:lnTo>
                  <a:lnTo>
                    <a:pt x="23087" y="34289"/>
                  </a:lnTo>
                  <a:lnTo>
                    <a:pt x="18376" y="45719"/>
                  </a:lnTo>
                  <a:lnTo>
                    <a:pt x="17526" y="46989"/>
                  </a:lnTo>
                  <a:lnTo>
                    <a:pt x="16977" y="49529"/>
                  </a:lnTo>
                  <a:lnTo>
                    <a:pt x="13374" y="60959"/>
                  </a:lnTo>
                  <a:lnTo>
                    <a:pt x="11283" y="67309"/>
                  </a:lnTo>
                  <a:lnTo>
                    <a:pt x="8382" y="74929"/>
                  </a:lnTo>
                  <a:lnTo>
                    <a:pt x="7628" y="78739"/>
                  </a:lnTo>
                  <a:lnTo>
                    <a:pt x="6219" y="83819"/>
                  </a:lnTo>
                  <a:lnTo>
                    <a:pt x="4572" y="88900"/>
                  </a:lnTo>
                  <a:lnTo>
                    <a:pt x="4524" y="90169"/>
                  </a:lnTo>
                  <a:lnTo>
                    <a:pt x="3048" y="101600"/>
                  </a:lnTo>
                  <a:lnTo>
                    <a:pt x="3018" y="102869"/>
                  </a:lnTo>
                  <a:lnTo>
                    <a:pt x="1115" y="111759"/>
                  </a:lnTo>
                  <a:lnTo>
                    <a:pt x="762" y="113029"/>
                  </a:lnTo>
                  <a:lnTo>
                    <a:pt x="450" y="116839"/>
                  </a:lnTo>
                  <a:lnTo>
                    <a:pt x="0" y="120650"/>
                  </a:lnTo>
                  <a:lnTo>
                    <a:pt x="0" y="123189"/>
                  </a:lnTo>
                  <a:lnTo>
                    <a:pt x="762" y="135889"/>
                  </a:lnTo>
                  <a:lnTo>
                    <a:pt x="3048" y="146050"/>
                  </a:lnTo>
                  <a:lnTo>
                    <a:pt x="3709" y="149859"/>
                  </a:lnTo>
                  <a:lnTo>
                    <a:pt x="5334" y="156209"/>
                  </a:lnTo>
                  <a:lnTo>
                    <a:pt x="9906" y="165100"/>
                  </a:lnTo>
                  <a:lnTo>
                    <a:pt x="12238" y="167639"/>
                  </a:lnTo>
                  <a:lnTo>
                    <a:pt x="17310" y="172719"/>
                  </a:lnTo>
                  <a:lnTo>
                    <a:pt x="17526" y="172719"/>
                  </a:lnTo>
                  <a:lnTo>
                    <a:pt x="19333" y="173989"/>
                  </a:lnTo>
                  <a:lnTo>
                    <a:pt x="25864" y="177800"/>
                  </a:lnTo>
                  <a:lnTo>
                    <a:pt x="26670" y="177800"/>
                  </a:lnTo>
                  <a:lnTo>
                    <a:pt x="29657" y="179069"/>
                  </a:lnTo>
                  <a:lnTo>
                    <a:pt x="38100" y="180339"/>
                  </a:lnTo>
                  <a:lnTo>
                    <a:pt x="40893" y="181609"/>
                  </a:lnTo>
                  <a:lnTo>
                    <a:pt x="63115" y="181609"/>
                  </a:lnTo>
                  <a:lnTo>
                    <a:pt x="70104" y="180339"/>
                  </a:lnTo>
                  <a:lnTo>
                    <a:pt x="75676" y="179069"/>
                  </a:lnTo>
                  <a:lnTo>
                    <a:pt x="80438" y="177800"/>
                  </a:lnTo>
                  <a:lnTo>
                    <a:pt x="81534" y="176529"/>
                  </a:lnTo>
                  <a:lnTo>
                    <a:pt x="85387" y="175259"/>
                  </a:lnTo>
                  <a:lnTo>
                    <a:pt x="89741" y="172719"/>
                  </a:lnTo>
                  <a:lnTo>
                    <a:pt x="90678" y="171450"/>
                  </a:lnTo>
                  <a:lnTo>
                    <a:pt x="92447" y="170179"/>
                  </a:lnTo>
                  <a:lnTo>
                    <a:pt x="105918" y="120650"/>
                  </a:lnTo>
                  <a:lnTo>
                    <a:pt x="105887" y="116839"/>
                  </a:lnTo>
                  <a:lnTo>
                    <a:pt x="105498" y="111759"/>
                  </a:lnTo>
                  <a:lnTo>
                    <a:pt x="105156" y="106679"/>
                  </a:lnTo>
                  <a:lnTo>
                    <a:pt x="104325" y="102869"/>
                  </a:lnTo>
                  <a:lnTo>
                    <a:pt x="102870" y="93979"/>
                  </a:lnTo>
                  <a:lnTo>
                    <a:pt x="101711" y="90169"/>
                  </a:lnTo>
                  <a:lnTo>
                    <a:pt x="100219" y="83819"/>
                  </a:lnTo>
                  <a:lnTo>
                    <a:pt x="99822" y="81279"/>
                  </a:lnTo>
                  <a:lnTo>
                    <a:pt x="98931" y="78739"/>
                  </a:lnTo>
                  <a:lnTo>
                    <a:pt x="96012" y="67309"/>
                  </a:lnTo>
                  <a:lnTo>
                    <a:pt x="93368" y="59689"/>
                  </a:lnTo>
                  <a:lnTo>
                    <a:pt x="91440" y="53339"/>
                  </a:lnTo>
                  <a:lnTo>
                    <a:pt x="90730" y="52069"/>
                  </a:lnTo>
                  <a:lnTo>
                    <a:pt x="86786" y="41909"/>
                  </a:lnTo>
                  <a:lnTo>
                    <a:pt x="85782" y="39369"/>
                  </a:lnTo>
                  <a:lnTo>
                    <a:pt x="81602" y="29209"/>
                  </a:lnTo>
                  <a:lnTo>
                    <a:pt x="80772" y="26669"/>
                  </a:lnTo>
                  <a:lnTo>
                    <a:pt x="80438" y="26669"/>
                  </a:lnTo>
                  <a:lnTo>
                    <a:pt x="73922" y="16509"/>
                  </a:lnTo>
                  <a:lnTo>
                    <a:pt x="67699" y="8889"/>
                  </a:lnTo>
                  <a:lnTo>
                    <a:pt x="67056" y="7619"/>
                  </a:lnTo>
                  <a:lnTo>
                    <a:pt x="66504" y="7619"/>
                  </a:lnTo>
                  <a:lnTo>
                    <a:pt x="62150" y="3809"/>
                  </a:lnTo>
                  <a:lnTo>
                    <a:pt x="60960" y="2539"/>
                  </a:lnTo>
                  <a:lnTo>
                    <a:pt x="53467" y="1269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364992" y="1011872"/>
              <a:ext cx="102235" cy="175260"/>
            </a:xfrm>
            <a:custGeom>
              <a:avLst/>
              <a:gdLst/>
              <a:ahLst/>
              <a:cxnLst/>
              <a:rect l="l" t="t" r="r" b="b"/>
              <a:pathLst>
                <a:path w="102235" h="175259">
                  <a:moveTo>
                    <a:pt x="51816" y="0"/>
                  </a:moveTo>
                  <a:lnTo>
                    <a:pt x="47244" y="0"/>
                  </a:lnTo>
                  <a:lnTo>
                    <a:pt x="46741" y="1269"/>
                  </a:lnTo>
                  <a:lnTo>
                    <a:pt x="44455" y="2539"/>
                  </a:lnTo>
                  <a:lnTo>
                    <a:pt x="40386" y="3809"/>
                  </a:lnTo>
                  <a:lnTo>
                    <a:pt x="40107" y="5079"/>
                  </a:lnTo>
                  <a:lnTo>
                    <a:pt x="33768" y="11429"/>
                  </a:lnTo>
                  <a:lnTo>
                    <a:pt x="33528" y="11429"/>
                  </a:lnTo>
                  <a:lnTo>
                    <a:pt x="32895" y="12700"/>
                  </a:lnTo>
                  <a:lnTo>
                    <a:pt x="27432" y="21589"/>
                  </a:lnTo>
                  <a:lnTo>
                    <a:pt x="21349" y="33019"/>
                  </a:lnTo>
                  <a:lnTo>
                    <a:pt x="17762" y="43179"/>
                  </a:lnTo>
                  <a:lnTo>
                    <a:pt x="16763" y="45719"/>
                  </a:lnTo>
                  <a:lnTo>
                    <a:pt x="16438" y="46989"/>
                  </a:lnTo>
                  <a:lnTo>
                    <a:pt x="12635" y="58419"/>
                  </a:lnTo>
                  <a:lnTo>
                    <a:pt x="10423" y="64769"/>
                  </a:lnTo>
                  <a:lnTo>
                    <a:pt x="7620" y="72389"/>
                  </a:lnTo>
                  <a:lnTo>
                    <a:pt x="6847" y="76200"/>
                  </a:lnTo>
                  <a:lnTo>
                    <a:pt x="4572" y="86359"/>
                  </a:lnTo>
                  <a:lnTo>
                    <a:pt x="4351" y="87629"/>
                  </a:lnTo>
                  <a:lnTo>
                    <a:pt x="2286" y="97789"/>
                  </a:lnTo>
                  <a:lnTo>
                    <a:pt x="2048" y="100329"/>
                  </a:lnTo>
                  <a:lnTo>
                    <a:pt x="780" y="109219"/>
                  </a:lnTo>
                  <a:lnTo>
                    <a:pt x="312" y="114300"/>
                  </a:lnTo>
                  <a:lnTo>
                    <a:pt x="0" y="116839"/>
                  </a:lnTo>
                  <a:lnTo>
                    <a:pt x="0" y="118109"/>
                  </a:lnTo>
                  <a:lnTo>
                    <a:pt x="9144" y="158750"/>
                  </a:lnTo>
                  <a:lnTo>
                    <a:pt x="24409" y="171450"/>
                  </a:lnTo>
                  <a:lnTo>
                    <a:pt x="25146" y="171450"/>
                  </a:lnTo>
                  <a:lnTo>
                    <a:pt x="28146" y="172719"/>
                  </a:lnTo>
                  <a:lnTo>
                    <a:pt x="36575" y="173989"/>
                  </a:lnTo>
                  <a:lnTo>
                    <a:pt x="39497" y="175259"/>
                  </a:lnTo>
                  <a:lnTo>
                    <a:pt x="60380" y="175259"/>
                  </a:lnTo>
                  <a:lnTo>
                    <a:pt x="67056" y="173989"/>
                  </a:lnTo>
                  <a:lnTo>
                    <a:pt x="72628" y="172719"/>
                  </a:lnTo>
                  <a:lnTo>
                    <a:pt x="77390" y="171450"/>
                  </a:lnTo>
                  <a:lnTo>
                    <a:pt x="78486" y="170179"/>
                  </a:lnTo>
                  <a:lnTo>
                    <a:pt x="80019" y="170179"/>
                  </a:lnTo>
                  <a:lnTo>
                    <a:pt x="84000" y="167639"/>
                  </a:lnTo>
                  <a:lnTo>
                    <a:pt x="86868" y="165100"/>
                  </a:lnTo>
                  <a:lnTo>
                    <a:pt x="87577" y="165100"/>
                  </a:lnTo>
                  <a:lnTo>
                    <a:pt x="102108" y="129539"/>
                  </a:lnTo>
                  <a:lnTo>
                    <a:pt x="102108" y="113029"/>
                  </a:lnTo>
                  <a:lnTo>
                    <a:pt x="101415" y="104139"/>
                  </a:lnTo>
                  <a:lnTo>
                    <a:pt x="101346" y="102869"/>
                  </a:lnTo>
                  <a:lnTo>
                    <a:pt x="100764" y="100329"/>
                  </a:lnTo>
                  <a:lnTo>
                    <a:pt x="99060" y="91439"/>
                  </a:lnTo>
                  <a:lnTo>
                    <a:pt x="98080" y="87629"/>
                  </a:lnTo>
                  <a:lnTo>
                    <a:pt x="96588" y="81279"/>
                  </a:lnTo>
                  <a:lnTo>
                    <a:pt x="96012" y="78739"/>
                  </a:lnTo>
                  <a:lnTo>
                    <a:pt x="95283" y="76200"/>
                  </a:lnTo>
                  <a:lnTo>
                    <a:pt x="89999" y="57150"/>
                  </a:lnTo>
                  <a:lnTo>
                    <a:pt x="88392" y="50800"/>
                  </a:lnTo>
                  <a:lnTo>
                    <a:pt x="87682" y="49529"/>
                  </a:lnTo>
                  <a:lnTo>
                    <a:pt x="83738" y="39369"/>
                  </a:lnTo>
                  <a:lnTo>
                    <a:pt x="83058" y="36829"/>
                  </a:lnTo>
                  <a:lnTo>
                    <a:pt x="82690" y="36829"/>
                  </a:lnTo>
                  <a:lnTo>
                    <a:pt x="77954" y="26669"/>
                  </a:lnTo>
                  <a:lnTo>
                    <a:pt x="77724" y="25400"/>
                  </a:lnTo>
                  <a:lnTo>
                    <a:pt x="76411" y="24129"/>
                  </a:lnTo>
                  <a:lnTo>
                    <a:pt x="71518" y="16509"/>
                  </a:lnTo>
                  <a:lnTo>
                    <a:pt x="70866" y="15239"/>
                  </a:lnTo>
                  <a:lnTo>
                    <a:pt x="69759" y="13969"/>
                  </a:lnTo>
                  <a:lnTo>
                    <a:pt x="66070" y="8889"/>
                  </a:lnTo>
                  <a:lnTo>
                    <a:pt x="64770" y="6350"/>
                  </a:lnTo>
                  <a:lnTo>
                    <a:pt x="63773" y="6350"/>
                  </a:lnTo>
                  <a:lnTo>
                    <a:pt x="58707" y="2539"/>
                  </a:lnTo>
                  <a:lnTo>
                    <a:pt x="54940" y="1269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65754" y="1013154"/>
              <a:ext cx="99060" cy="170180"/>
            </a:xfrm>
            <a:custGeom>
              <a:avLst/>
              <a:gdLst/>
              <a:ahLst/>
              <a:cxnLst/>
              <a:rect l="l" t="t" r="r" b="b"/>
              <a:pathLst>
                <a:path w="99060" h="170180">
                  <a:moveTo>
                    <a:pt x="50292" y="0"/>
                  </a:moveTo>
                  <a:lnTo>
                    <a:pt x="21336" y="31292"/>
                  </a:lnTo>
                  <a:lnTo>
                    <a:pt x="12192" y="57238"/>
                  </a:lnTo>
                  <a:lnTo>
                    <a:pt x="7620" y="70205"/>
                  </a:lnTo>
                  <a:lnTo>
                    <a:pt x="4572" y="83172"/>
                  </a:lnTo>
                  <a:lnTo>
                    <a:pt x="3048" y="94627"/>
                  </a:lnTo>
                  <a:lnTo>
                    <a:pt x="762" y="105308"/>
                  </a:lnTo>
                  <a:lnTo>
                    <a:pt x="115" y="111785"/>
                  </a:lnTo>
                  <a:lnTo>
                    <a:pt x="0" y="114465"/>
                  </a:lnTo>
                  <a:lnTo>
                    <a:pt x="762" y="125907"/>
                  </a:lnTo>
                  <a:lnTo>
                    <a:pt x="16001" y="161010"/>
                  </a:lnTo>
                  <a:lnTo>
                    <a:pt x="50292" y="170167"/>
                  </a:lnTo>
                  <a:lnTo>
                    <a:pt x="51054" y="170167"/>
                  </a:lnTo>
                  <a:lnTo>
                    <a:pt x="90678" y="153377"/>
                  </a:lnTo>
                  <a:lnTo>
                    <a:pt x="99060" y="109118"/>
                  </a:lnTo>
                  <a:lnTo>
                    <a:pt x="98298" y="99199"/>
                  </a:lnTo>
                  <a:lnTo>
                    <a:pt x="96012" y="87756"/>
                  </a:lnTo>
                  <a:lnTo>
                    <a:pt x="92963" y="75552"/>
                  </a:lnTo>
                  <a:lnTo>
                    <a:pt x="89916" y="61810"/>
                  </a:lnTo>
                  <a:lnTo>
                    <a:pt x="75437" y="24422"/>
                  </a:lnTo>
                  <a:lnTo>
                    <a:pt x="57150" y="1524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367278" y="1014678"/>
              <a:ext cx="96520" cy="165100"/>
            </a:xfrm>
            <a:custGeom>
              <a:avLst/>
              <a:gdLst/>
              <a:ahLst/>
              <a:cxnLst/>
              <a:rect l="l" t="t" r="r" b="b"/>
              <a:pathLst>
                <a:path w="96520" h="165100">
                  <a:moveTo>
                    <a:pt x="48006" y="0"/>
                  </a:moveTo>
                  <a:lnTo>
                    <a:pt x="19812" y="30530"/>
                  </a:lnTo>
                  <a:lnTo>
                    <a:pt x="11430" y="55714"/>
                  </a:lnTo>
                  <a:lnTo>
                    <a:pt x="6858" y="67919"/>
                  </a:lnTo>
                  <a:lnTo>
                    <a:pt x="3810" y="80886"/>
                  </a:lnTo>
                  <a:lnTo>
                    <a:pt x="762" y="102260"/>
                  </a:lnTo>
                  <a:lnTo>
                    <a:pt x="0" y="109893"/>
                  </a:lnTo>
                  <a:lnTo>
                    <a:pt x="0" y="110655"/>
                  </a:lnTo>
                  <a:lnTo>
                    <a:pt x="9144" y="148805"/>
                  </a:lnTo>
                  <a:lnTo>
                    <a:pt x="48006" y="164833"/>
                  </a:lnTo>
                  <a:lnTo>
                    <a:pt x="49530" y="164833"/>
                  </a:lnTo>
                  <a:lnTo>
                    <a:pt x="87630" y="148805"/>
                  </a:lnTo>
                  <a:lnTo>
                    <a:pt x="95961" y="110655"/>
                  </a:lnTo>
                  <a:lnTo>
                    <a:pt x="95990" y="105181"/>
                  </a:lnTo>
                  <a:lnTo>
                    <a:pt x="94511" y="96291"/>
                  </a:lnTo>
                  <a:lnTo>
                    <a:pt x="92963" y="85470"/>
                  </a:lnTo>
                  <a:lnTo>
                    <a:pt x="82296" y="48082"/>
                  </a:lnTo>
                  <a:lnTo>
                    <a:pt x="60198" y="6870"/>
                  </a:lnTo>
                  <a:lnTo>
                    <a:pt x="54878" y="2311"/>
                  </a:lnTo>
                  <a:lnTo>
                    <a:pt x="48006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368040" y="1016977"/>
              <a:ext cx="93345" cy="158750"/>
            </a:xfrm>
            <a:custGeom>
              <a:avLst/>
              <a:gdLst/>
              <a:ahLst/>
              <a:cxnLst/>
              <a:rect l="l" t="t" r="r" b="b"/>
              <a:pathLst>
                <a:path w="93345" h="158750">
                  <a:moveTo>
                    <a:pt x="46482" y="0"/>
                  </a:moveTo>
                  <a:lnTo>
                    <a:pt x="19812" y="28994"/>
                  </a:lnTo>
                  <a:lnTo>
                    <a:pt x="11430" y="53416"/>
                  </a:lnTo>
                  <a:lnTo>
                    <a:pt x="6858" y="65620"/>
                  </a:lnTo>
                  <a:lnTo>
                    <a:pt x="2286" y="88506"/>
                  </a:lnTo>
                  <a:lnTo>
                    <a:pt x="762" y="98425"/>
                  </a:lnTo>
                  <a:lnTo>
                    <a:pt x="0" y="105295"/>
                  </a:lnTo>
                  <a:lnTo>
                    <a:pt x="81" y="107962"/>
                  </a:lnTo>
                  <a:lnTo>
                    <a:pt x="15239" y="149555"/>
                  </a:lnTo>
                  <a:lnTo>
                    <a:pt x="46482" y="158711"/>
                  </a:lnTo>
                  <a:lnTo>
                    <a:pt x="48006" y="158711"/>
                  </a:lnTo>
                  <a:lnTo>
                    <a:pt x="84582" y="142684"/>
                  </a:lnTo>
                  <a:lnTo>
                    <a:pt x="92963" y="101485"/>
                  </a:lnTo>
                  <a:lnTo>
                    <a:pt x="91439" y="92328"/>
                  </a:lnTo>
                  <a:lnTo>
                    <a:pt x="89915" y="82410"/>
                  </a:lnTo>
                  <a:lnTo>
                    <a:pt x="75437" y="33566"/>
                  </a:lnTo>
                  <a:lnTo>
                    <a:pt x="53339" y="1524"/>
                  </a:lnTo>
                  <a:lnTo>
                    <a:pt x="46482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369564" y="1018501"/>
              <a:ext cx="89535" cy="153670"/>
            </a:xfrm>
            <a:custGeom>
              <a:avLst/>
              <a:gdLst/>
              <a:ahLst/>
              <a:cxnLst/>
              <a:rect l="l" t="t" r="r" b="b"/>
              <a:pathLst>
                <a:path w="89535" h="153669">
                  <a:moveTo>
                    <a:pt x="44958" y="0"/>
                  </a:moveTo>
                  <a:lnTo>
                    <a:pt x="18287" y="28232"/>
                  </a:lnTo>
                  <a:lnTo>
                    <a:pt x="10668" y="51892"/>
                  </a:lnTo>
                  <a:lnTo>
                    <a:pt x="6096" y="63334"/>
                  </a:lnTo>
                  <a:lnTo>
                    <a:pt x="3810" y="74777"/>
                  </a:lnTo>
                  <a:lnTo>
                    <a:pt x="2286" y="85458"/>
                  </a:lnTo>
                  <a:lnTo>
                    <a:pt x="0" y="94615"/>
                  </a:lnTo>
                  <a:lnTo>
                    <a:pt x="0" y="113690"/>
                  </a:lnTo>
                  <a:lnTo>
                    <a:pt x="2286" y="122847"/>
                  </a:lnTo>
                  <a:lnTo>
                    <a:pt x="32003" y="151853"/>
                  </a:lnTo>
                  <a:lnTo>
                    <a:pt x="44958" y="153377"/>
                  </a:lnTo>
                  <a:lnTo>
                    <a:pt x="45720" y="153377"/>
                  </a:lnTo>
                  <a:lnTo>
                    <a:pt x="80772" y="138112"/>
                  </a:lnTo>
                  <a:lnTo>
                    <a:pt x="89153" y="102247"/>
                  </a:lnTo>
                  <a:lnTo>
                    <a:pt x="89153" y="98437"/>
                  </a:lnTo>
                  <a:lnTo>
                    <a:pt x="87630" y="89280"/>
                  </a:lnTo>
                  <a:lnTo>
                    <a:pt x="86106" y="79362"/>
                  </a:lnTo>
                  <a:lnTo>
                    <a:pt x="82975" y="68338"/>
                  </a:lnTo>
                  <a:lnTo>
                    <a:pt x="76962" y="44259"/>
                  </a:lnTo>
                  <a:lnTo>
                    <a:pt x="72377" y="32778"/>
                  </a:lnTo>
                  <a:lnTo>
                    <a:pt x="67056" y="22123"/>
                  </a:lnTo>
                  <a:lnTo>
                    <a:pt x="61722" y="13728"/>
                  </a:lnTo>
                  <a:lnTo>
                    <a:pt x="56396" y="6108"/>
                  </a:lnTo>
                  <a:lnTo>
                    <a:pt x="51053" y="1524"/>
                  </a:lnTo>
                  <a:lnTo>
                    <a:pt x="44958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370326" y="1020787"/>
              <a:ext cx="86360" cy="147320"/>
            </a:xfrm>
            <a:custGeom>
              <a:avLst/>
              <a:gdLst/>
              <a:ahLst/>
              <a:cxnLst/>
              <a:rect l="l" t="t" r="r" b="b"/>
              <a:pathLst>
                <a:path w="86360" h="147319">
                  <a:moveTo>
                    <a:pt x="43434" y="0"/>
                  </a:moveTo>
                  <a:lnTo>
                    <a:pt x="13715" y="37388"/>
                  </a:lnTo>
                  <a:lnTo>
                    <a:pt x="10668" y="49606"/>
                  </a:lnTo>
                  <a:lnTo>
                    <a:pt x="6858" y="60286"/>
                  </a:lnTo>
                  <a:lnTo>
                    <a:pt x="3810" y="71729"/>
                  </a:lnTo>
                  <a:lnTo>
                    <a:pt x="2286" y="81648"/>
                  </a:lnTo>
                  <a:lnTo>
                    <a:pt x="762" y="90804"/>
                  </a:lnTo>
                  <a:lnTo>
                    <a:pt x="0" y="97675"/>
                  </a:lnTo>
                  <a:lnTo>
                    <a:pt x="0" y="99199"/>
                  </a:lnTo>
                  <a:lnTo>
                    <a:pt x="13715" y="138874"/>
                  </a:lnTo>
                  <a:lnTo>
                    <a:pt x="43434" y="147269"/>
                  </a:lnTo>
                  <a:lnTo>
                    <a:pt x="44196" y="147269"/>
                  </a:lnTo>
                  <a:lnTo>
                    <a:pt x="82296" y="125907"/>
                  </a:lnTo>
                  <a:lnTo>
                    <a:pt x="86106" y="93852"/>
                  </a:lnTo>
                  <a:lnTo>
                    <a:pt x="84582" y="85458"/>
                  </a:lnTo>
                  <a:lnTo>
                    <a:pt x="83058" y="76301"/>
                  </a:lnTo>
                  <a:lnTo>
                    <a:pt x="80772" y="65620"/>
                  </a:lnTo>
                  <a:lnTo>
                    <a:pt x="77724" y="53416"/>
                  </a:lnTo>
                  <a:lnTo>
                    <a:pt x="73913" y="42735"/>
                  </a:lnTo>
                  <a:lnTo>
                    <a:pt x="70103" y="31280"/>
                  </a:lnTo>
                  <a:lnTo>
                    <a:pt x="64770" y="21361"/>
                  </a:lnTo>
                  <a:lnTo>
                    <a:pt x="59436" y="12966"/>
                  </a:lnTo>
                  <a:lnTo>
                    <a:pt x="54101" y="6108"/>
                  </a:lnTo>
                  <a:lnTo>
                    <a:pt x="49529" y="1524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371850" y="1022311"/>
              <a:ext cx="82550" cy="142240"/>
            </a:xfrm>
            <a:custGeom>
              <a:avLst/>
              <a:gdLst/>
              <a:ahLst/>
              <a:cxnLst/>
              <a:rect l="l" t="t" r="r" b="b"/>
              <a:pathLst>
                <a:path w="82550" h="142240">
                  <a:moveTo>
                    <a:pt x="41148" y="0"/>
                  </a:moveTo>
                  <a:lnTo>
                    <a:pt x="12953" y="36626"/>
                  </a:lnTo>
                  <a:lnTo>
                    <a:pt x="1524" y="79362"/>
                  </a:lnTo>
                  <a:lnTo>
                    <a:pt x="0" y="87756"/>
                  </a:lnTo>
                  <a:lnTo>
                    <a:pt x="0" y="105308"/>
                  </a:lnTo>
                  <a:lnTo>
                    <a:pt x="1524" y="113703"/>
                  </a:lnTo>
                  <a:lnTo>
                    <a:pt x="29717" y="140411"/>
                  </a:lnTo>
                  <a:lnTo>
                    <a:pt x="41148" y="141935"/>
                  </a:lnTo>
                  <a:lnTo>
                    <a:pt x="41910" y="141935"/>
                  </a:lnTo>
                  <a:lnTo>
                    <a:pt x="78486" y="121335"/>
                  </a:lnTo>
                  <a:lnTo>
                    <a:pt x="82296" y="94627"/>
                  </a:lnTo>
                  <a:lnTo>
                    <a:pt x="82296" y="90804"/>
                  </a:lnTo>
                  <a:lnTo>
                    <a:pt x="80772" y="82410"/>
                  </a:lnTo>
                  <a:lnTo>
                    <a:pt x="79248" y="73253"/>
                  </a:lnTo>
                  <a:lnTo>
                    <a:pt x="67055" y="30518"/>
                  </a:lnTo>
                  <a:lnTo>
                    <a:pt x="46482" y="1524"/>
                  </a:lnTo>
                  <a:lnTo>
                    <a:pt x="41148" y="0"/>
                  </a:lnTo>
                  <a:close/>
                </a:path>
              </a:pathLst>
            </a:custGeom>
            <a:solidFill>
              <a:srgbClr val="ABA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372612" y="1024597"/>
              <a:ext cx="79375" cy="135890"/>
            </a:xfrm>
            <a:custGeom>
              <a:avLst/>
              <a:gdLst/>
              <a:ahLst/>
              <a:cxnLst/>
              <a:rect l="l" t="t" r="r" b="b"/>
              <a:pathLst>
                <a:path w="79375" h="135890">
                  <a:moveTo>
                    <a:pt x="39624" y="0"/>
                  </a:moveTo>
                  <a:lnTo>
                    <a:pt x="12786" y="35572"/>
                  </a:lnTo>
                  <a:lnTo>
                    <a:pt x="2286" y="75552"/>
                  </a:lnTo>
                  <a:lnTo>
                    <a:pt x="762" y="83947"/>
                  </a:lnTo>
                  <a:lnTo>
                    <a:pt x="0" y="90043"/>
                  </a:lnTo>
                  <a:lnTo>
                    <a:pt x="0" y="91579"/>
                  </a:lnTo>
                  <a:lnTo>
                    <a:pt x="12953" y="128206"/>
                  </a:lnTo>
                  <a:lnTo>
                    <a:pt x="39624" y="135826"/>
                  </a:lnTo>
                  <a:lnTo>
                    <a:pt x="41148" y="135826"/>
                  </a:lnTo>
                  <a:lnTo>
                    <a:pt x="75437" y="115989"/>
                  </a:lnTo>
                  <a:lnTo>
                    <a:pt x="79185" y="86372"/>
                  </a:lnTo>
                  <a:lnTo>
                    <a:pt x="78486" y="79362"/>
                  </a:lnTo>
                  <a:lnTo>
                    <a:pt x="76962" y="70205"/>
                  </a:lnTo>
                  <a:lnTo>
                    <a:pt x="73913" y="60286"/>
                  </a:lnTo>
                  <a:lnTo>
                    <a:pt x="71627" y="49606"/>
                  </a:lnTo>
                  <a:lnTo>
                    <a:pt x="54863" y="11455"/>
                  </a:lnTo>
                  <a:lnTo>
                    <a:pt x="44958" y="1536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374136" y="1026134"/>
              <a:ext cx="75565" cy="130810"/>
            </a:xfrm>
            <a:custGeom>
              <a:avLst/>
              <a:gdLst/>
              <a:ahLst/>
              <a:cxnLst/>
              <a:rect l="l" t="t" r="r" b="b"/>
              <a:pathLst>
                <a:path w="75564" h="130809">
                  <a:moveTo>
                    <a:pt x="38100" y="0"/>
                  </a:moveTo>
                  <a:lnTo>
                    <a:pt x="12191" y="33566"/>
                  </a:lnTo>
                  <a:lnTo>
                    <a:pt x="0" y="80873"/>
                  </a:lnTo>
                  <a:lnTo>
                    <a:pt x="0" y="96900"/>
                  </a:lnTo>
                  <a:lnTo>
                    <a:pt x="26669" y="128955"/>
                  </a:lnTo>
                  <a:lnTo>
                    <a:pt x="38100" y="130479"/>
                  </a:lnTo>
                  <a:lnTo>
                    <a:pt x="38862" y="130479"/>
                  </a:lnTo>
                  <a:lnTo>
                    <a:pt x="72389" y="111404"/>
                  </a:lnTo>
                  <a:lnTo>
                    <a:pt x="75437" y="86982"/>
                  </a:lnTo>
                  <a:lnTo>
                    <a:pt x="75437" y="83934"/>
                  </a:lnTo>
                  <a:lnTo>
                    <a:pt x="64769" y="38150"/>
                  </a:lnTo>
                  <a:lnTo>
                    <a:pt x="42672" y="1524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374898" y="1028420"/>
              <a:ext cx="72390" cy="124460"/>
            </a:xfrm>
            <a:custGeom>
              <a:avLst/>
              <a:gdLst/>
              <a:ahLst/>
              <a:cxnLst/>
              <a:rect l="l" t="t" r="r" b="b"/>
              <a:pathLst>
                <a:path w="72389" h="124459">
                  <a:moveTo>
                    <a:pt x="36575" y="0"/>
                  </a:moveTo>
                  <a:lnTo>
                    <a:pt x="11429" y="32042"/>
                  </a:lnTo>
                  <a:lnTo>
                    <a:pt x="8381" y="41973"/>
                  </a:lnTo>
                  <a:lnTo>
                    <a:pt x="5334" y="51117"/>
                  </a:lnTo>
                  <a:lnTo>
                    <a:pt x="3048" y="60286"/>
                  </a:lnTo>
                  <a:lnTo>
                    <a:pt x="2286" y="69443"/>
                  </a:lnTo>
                  <a:lnTo>
                    <a:pt x="762" y="77063"/>
                  </a:lnTo>
                  <a:lnTo>
                    <a:pt x="0" y="82410"/>
                  </a:lnTo>
                  <a:lnTo>
                    <a:pt x="0" y="83934"/>
                  </a:lnTo>
                  <a:lnTo>
                    <a:pt x="18287" y="120561"/>
                  </a:lnTo>
                  <a:lnTo>
                    <a:pt x="36575" y="124383"/>
                  </a:lnTo>
                  <a:lnTo>
                    <a:pt x="37337" y="124383"/>
                  </a:lnTo>
                  <a:lnTo>
                    <a:pt x="70865" y="99199"/>
                  </a:lnTo>
                  <a:lnTo>
                    <a:pt x="72389" y="79362"/>
                  </a:lnTo>
                  <a:lnTo>
                    <a:pt x="71627" y="72491"/>
                  </a:lnTo>
                  <a:lnTo>
                    <a:pt x="70103" y="64096"/>
                  </a:lnTo>
                  <a:lnTo>
                    <a:pt x="67817" y="54940"/>
                  </a:lnTo>
                  <a:lnTo>
                    <a:pt x="65531" y="45021"/>
                  </a:lnTo>
                  <a:lnTo>
                    <a:pt x="45719" y="4572"/>
                  </a:lnTo>
                  <a:lnTo>
                    <a:pt x="41148" y="1524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376422" y="1030706"/>
              <a:ext cx="68580" cy="118110"/>
            </a:xfrm>
            <a:custGeom>
              <a:avLst/>
              <a:gdLst/>
              <a:ahLst/>
              <a:cxnLst/>
              <a:rect l="l" t="t" r="r" b="b"/>
              <a:pathLst>
                <a:path w="68579" h="118109">
                  <a:moveTo>
                    <a:pt x="34289" y="0"/>
                  </a:moveTo>
                  <a:lnTo>
                    <a:pt x="31241" y="0"/>
                  </a:lnTo>
                  <a:lnTo>
                    <a:pt x="26669" y="2286"/>
                  </a:lnTo>
                  <a:lnTo>
                    <a:pt x="7619" y="39687"/>
                  </a:lnTo>
                  <a:lnTo>
                    <a:pt x="4572" y="48831"/>
                  </a:lnTo>
                  <a:lnTo>
                    <a:pt x="1524" y="65620"/>
                  </a:lnTo>
                  <a:lnTo>
                    <a:pt x="0" y="73253"/>
                  </a:lnTo>
                  <a:lnTo>
                    <a:pt x="0" y="87756"/>
                  </a:lnTo>
                  <a:lnTo>
                    <a:pt x="34289" y="117513"/>
                  </a:lnTo>
                  <a:lnTo>
                    <a:pt x="35051" y="117513"/>
                  </a:lnTo>
                  <a:lnTo>
                    <a:pt x="67055" y="93865"/>
                  </a:lnTo>
                  <a:lnTo>
                    <a:pt x="68579" y="78600"/>
                  </a:lnTo>
                  <a:lnTo>
                    <a:pt x="68579" y="75539"/>
                  </a:lnTo>
                  <a:lnTo>
                    <a:pt x="67817" y="68681"/>
                  </a:lnTo>
                  <a:lnTo>
                    <a:pt x="66326" y="61214"/>
                  </a:lnTo>
                  <a:lnTo>
                    <a:pt x="64007" y="52654"/>
                  </a:lnTo>
                  <a:lnTo>
                    <a:pt x="61579" y="42164"/>
                  </a:lnTo>
                  <a:lnTo>
                    <a:pt x="43433" y="4584"/>
                  </a:lnTo>
                  <a:lnTo>
                    <a:pt x="38862" y="762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377184" y="1032230"/>
              <a:ext cx="66040" cy="112395"/>
            </a:xfrm>
            <a:custGeom>
              <a:avLst/>
              <a:gdLst/>
              <a:ahLst/>
              <a:cxnLst/>
              <a:rect l="l" t="t" r="r" b="b"/>
              <a:pathLst>
                <a:path w="66039" h="112394">
                  <a:moveTo>
                    <a:pt x="32765" y="0"/>
                  </a:moveTo>
                  <a:lnTo>
                    <a:pt x="7619" y="38163"/>
                  </a:lnTo>
                  <a:lnTo>
                    <a:pt x="762" y="69443"/>
                  </a:lnTo>
                  <a:lnTo>
                    <a:pt x="0" y="74777"/>
                  </a:lnTo>
                  <a:lnTo>
                    <a:pt x="0" y="75552"/>
                  </a:lnTo>
                  <a:lnTo>
                    <a:pt x="762" y="83947"/>
                  </a:lnTo>
                  <a:lnTo>
                    <a:pt x="32765" y="112179"/>
                  </a:lnTo>
                  <a:lnTo>
                    <a:pt x="33527" y="112179"/>
                  </a:lnTo>
                  <a:lnTo>
                    <a:pt x="64769" y="90043"/>
                  </a:lnTo>
                  <a:lnTo>
                    <a:pt x="65531" y="72491"/>
                  </a:lnTo>
                  <a:lnTo>
                    <a:pt x="64769" y="65633"/>
                  </a:lnTo>
                  <a:lnTo>
                    <a:pt x="53339" y="24422"/>
                  </a:lnTo>
                  <a:lnTo>
                    <a:pt x="37337" y="1524"/>
                  </a:lnTo>
                  <a:lnTo>
                    <a:pt x="32765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378708" y="1034529"/>
              <a:ext cx="62230" cy="106680"/>
            </a:xfrm>
            <a:custGeom>
              <a:avLst/>
              <a:gdLst/>
              <a:ahLst/>
              <a:cxnLst/>
              <a:rect l="l" t="t" r="r" b="b"/>
              <a:pathLst>
                <a:path w="62229" h="106680">
                  <a:moveTo>
                    <a:pt x="31241" y="0"/>
                  </a:moveTo>
                  <a:lnTo>
                    <a:pt x="28193" y="0"/>
                  </a:lnTo>
                  <a:lnTo>
                    <a:pt x="24383" y="2285"/>
                  </a:lnTo>
                  <a:lnTo>
                    <a:pt x="4571" y="43484"/>
                  </a:lnTo>
                  <a:lnTo>
                    <a:pt x="1524" y="59512"/>
                  </a:lnTo>
                  <a:lnTo>
                    <a:pt x="0" y="65620"/>
                  </a:lnTo>
                  <a:lnTo>
                    <a:pt x="0" y="78587"/>
                  </a:lnTo>
                  <a:lnTo>
                    <a:pt x="1495" y="85331"/>
                  </a:lnTo>
                  <a:lnTo>
                    <a:pt x="31241" y="106057"/>
                  </a:lnTo>
                  <a:lnTo>
                    <a:pt x="32003" y="106057"/>
                  </a:lnTo>
                  <a:lnTo>
                    <a:pt x="61637" y="78587"/>
                  </a:lnTo>
                  <a:lnTo>
                    <a:pt x="61721" y="67906"/>
                  </a:lnTo>
                  <a:lnTo>
                    <a:pt x="60959" y="61798"/>
                  </a:lnTo>
                  <a:lnTo>
                    <a:pt x="60197" y="54940"/>
                  </a:lnTo>
                  <a:lnTo>
                    <a:pt x="57912" y="47307"/>
                  </a:lnTo>
                  <a:lnTo>
                    <a:pt x="53339" y="30518"/>
                  </a:lnTo>
                  <a:lnTo>
                    <a:pt x="50291" y="22123"/>
                  </a:lnTo>
                  <a:lnTo>
                    <a:pt x="46608" y="15481"/>
                  </a:lnTo>
                  <a:lnTo>
                    <a:pt x="42653" y="9131"/>
                  </a:lnTo>
                  <a:lnTo>
                    <a:pt x="38862" y="3809"/>
                  </a:lnTo>
                  <a:lnTo>
                    <a:pt x="35051" y="761"/>
                  </a:lnTo>
                  <a:lnTo>
                    <a:pt x="31241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379470" y="1036053"/>
              <a:ext cx="59055" cy="100965"/>
            </a:xfrm>
            <a:custGeom>
              <a:avLst/>
              <a:gdLst/>
              <a:ahLst/>
              <a:cxnLst/>
              <a:rect l="l" t="t" r="r" b="b"/>
              <a:pathLst>
                <a:path w="59054" h="100965">
                  <a:moveTo>
                    <a:pt x="29717" y="0"/>
                  </a:moveTo>
                  <a:lnTo>
                    <a:pt x="9905" y="25946"/>
                  </a:lnTo>
                  <a:lnTo>
                    <a:pt x="6857" y="34340"/>
                  </a:lnTo>
                  <a:lnTo>
                    <a:pt x="2285" y="49593"/>
                  </a:lnTo>
                  <a:lnTo>
                    <a:pt x="1590" y="55867"/>
                  </a:lnTo>
                  <a:lnTo>
                    <a:pt x="762" y="62572"/>
                  </a:lnTo>
                  <a:lnTo>
                    <a:pt x="0" y="67144"/>
                  </a:lnTo>
                  <a:lnTo>
                    <a:pt x="0" y="67906"/>
                  </a:lnTo>
                  <a:lnTo>
                    <a:pt x="21335" y="99961"/>
                  </a:lnTo>
                  <a:lnTo>
                    <a:pt x="29717" y="100723"/>
                  </a:lnTo>
                  <a:lnTo>
                    <a:pt x="30479" y="100723"/>
                  </a:lnTo>
                  <a:lnTo>
                    <a:pt x="58573" y="74917"/>
                  </a:lnTo>
                  <a:lnTo>
                    <a:pt x="58674" y="64858"/>
                  </a:lnTo>
                  <a:lnTo>
                    <a:pt x="57150" y="52654"/>
                  </a:lnTo>
                  <a:lnTo>
                    <a:pt x="54863" y="45021"/>
                  </a:lnTo>
                  <a:lnTo>
                    <a:pt x="53339" y="37388"/>
                  </a:lnTo>
                  <a:lnTo>
                    <a:pt x="33527" y="1524"/>
                  </a:lnTo>
                  <a:lnTo>
                    <a:pt x="2971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380994" y="1038338"/>
              <a:ext cx="55244" cy="94615"/>
            </a:xfrm>
            <a:custGeom>
              <a:avLst/>
              <a:gdLst/>
              <a:ahLst/>
              <a:cxnLst/>
              <a:rect l="l" t="t" r="r" b="b"/>
              <a:pathLst>
                <a:path w="55245" h="94615">
                  <a:moveTo>
                    <a:pt x="27431" y="0"/>
                  </a:moveTo>
                  <a:lnTo>
                    <a:pt x="25145" y="0"/>
                  </a:lnTo>
                  <a:lnTo>
                    <a:pt x="21335" y="2286"/>
                  </a:lnTo>
                  <a:lnTo>
                    <a:pt x="6095" y="32054"/>
                  </a:lnTo>
                  <a:lnTo>
                    <a:pt x="3809" y="38912"/>
                  </a:lnTo>
                  <a:lnTo>
                    <a:pt x="2285" y="46545"/>
                  </a:lnTo>
                  <a:lnTo>
                    <a:pt x="761" y="52654"/>
                  </a:lnTo>
                  <a:lnTo>
                    <a:pt x="0" y="58750"/>
                  </a:lnTo>
                  <a:lnTo>
                    <a:pt x="0" y="70205"/>
                  </a:lnTo>
                  <a:lnTo>
                    <a:pt x="761" y="76301"/>
                  </a:lnTo>
                  <a:lnTo>
                    <a:pt x="27431" y="94615"/>
                  </a:lnTo>
                  <a:lnTo>
                    <a:pt x="28193" y="94615"/>
                  </a:lnTo>
                  <a:lnTo>
                    <a:pt x="54863" y="61048"/>
                  </a:lnTo>
                  <a:lnTo>
                    <a:pt x="53339" y="48831"/>
                  </a:lnTo>
                  <a:lnTo>
                    <a:pt x="51815" y="41973"/>
                  </a:lnTo>
                  <a:lnTo>
                    <a:pt x="49587" y="34531"/>
                  </a:lnTo>
                  <a:lnTo>
                    <a:pt x="47243" y="27470"/>
                  </a:lnTo>
                  <a:lnTo>
                    <a:pt x="44957" y="19837"/>
                  </a:lnTo>
                  <a:lnTo>
                    <a:pt x="41909" y="13728"/>
                  </a:lnTo>
                  <a:lnTo>
                    <a:pt x="38100" y="7632"/>
                  </a:lnTo>
                  <a:lnTo>
                    <a:pt x="35051" y="3809"/>
                  </a:lnTo>
                  <a:lnTo>
                    <a:pt x="31241" y="762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381756" y="1039863"/>
              <a:ext cx="52069" cy="89535"/>
            </a:xfrm>
            <a:custGeom>
              <a:avLst/>
              <a:gdLst/>
              <a:ahLst/>
              <a:cxnLst/>
              <a:rect l="l" t="t" r="r" b="b"/>
              <a:pathLst>
                <a:path w="52070" h="89534">
                  <a:moveTo>
                    <a:pt x="25908" y="0"/>
                  </a:moveTo>
                  <a:lnTo>
                    <a:pt x="23622" y="762"/>
                  </a:lnTo>
                  <a:lnTo>
                    <a:pt x="20574" y="2285"/>
                  </a:lnTo>
                  <a:lnTo>
                    <a:pt x="17526" y="6108"/>
                  </a:lnTo>
                  <a:lnTo>
                    <a:pt x="13716" y="10680"/>
                  </a:lnTo>
                  <a:lnTo>
                    <a:pt x="10668" y="16789"/>
                  </a:lnTo>
                  <a:lnTo>
                    <a:pt x="8382" y="22898"/>
                  </a:lnTo>
                  <a:lnTo>
                    <a:pt x="6096" y="30530"/>
                  </a:lnTo>
                  <a:lnTo>
                    <a:pt x="3810" y="37388"/>
                  </a:lnTo>
                  <a:lnTo>
                    <a:pt x="2286" y="43497"/>
                  </a:lnTo>
                  <a:lnTo>
                    <a:pt x="1524" y="50368"/>
                  </a:lnTo>
                  <a:lnTo>
                    <a:pt x="0" y="55702"/>
                  </a:lnTo>
                  <a:lnTo>
                    <a:pt x="0" y="66382"/>
                  </a:lnTo>
                  <a:lnTo>
                    <a:pt x="1524" y="71729"/>
                  </a:lnTo>
                  <a:lnTo>
                    <a:pt x="2286" y="77076"/>
                  </a:lnTo>
                  <a:lnTo>
                    <a:pt x="25908" y="89280"/>
                  </a:lnTo>
                  <a:lnTo>
                    <a:pt x="26670" y="89280"/>
                  </a:lnTo>
                  <a:lnTo>
                    <a:pt x="51816" y="52654"/>
                  </a:lnTo>
                  <a:lnTo>
                    <a:pt x="50399" y="46977"/>
                  </a:lnTo>
                  <a:lnTo>
                    <a:pt x="47244" y="32816"/>
                  </a:lnTo>
                  <a:lnTo>
                    <a:pt x="42672" y="19075"/>
                  </a:lnTo>
                  <a:lnTo>
                    <a:pt x="39624" y="12966"/>
                  </a:lnTo>
                  <a:lnTo>
                    <a:pt x="36550" y="7607"/>
                  </a:lnTo>
                  <a:lnTo>
                    <a:pt x="29718" y="762"/>
                  </a:lnTo>
                  <a:lnTo>
                    <a:pt x="25908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382518" y="1042149"/>
              <a:ext cx="48895" cy="83185"/>
            </a:xfrm>
            <a:custGeom>
              <a:avLst/>
              <a:gdLst/>
              <a:ahLst/>
              <a:cxnLst/>
              <a:rect l="l" t="t" r="r" b="b"/>
              <a:pathLst>
                <a:path w="48895" h="83184">
                  <a:moveTo>
                    <a:pt x="25146" y="0"/>
                  </a:moveTo>
                  <a:lnTo>
                    <a:pt x="22860" y="0"/>
                  </a:lnTo>
                  <a:lnTo>
                    <a:pt x="19812" y="1536"/>
                  </a:lnTo>
                  <a:lnTo>
                    <a:pt x="6096" y="28244"/>
                  </a:lnTo>
                  <a:lnTo>
                    <a:pt x="3810" y="34340"/>
                  </a:lnTo>
                  <a:lnTo>
                    <a:pt x="2286" y="40449"/>
                  </a:lnTo>
                  <a:lnTo>
                    <a:pt x="1524" y="46558"/>
                  </a:lnTo>
                  <a:lnTo>
                    <a:pt x="762" y="51892"/>
                  </a:lnTo>
                  <a:lnTo>
                    <a:pt x="0" y="55714"/>
                  </a:lnTo>
                  <a:lnTo>
                    <a:pt x="0" y="56476"/>
                  </a:lnTo>
                  <a:lnTo>
                    <a:pt x="18287" y="83185"/>
                  </a:lnTo>
                  <a:lnTo>
                    <a:pt x="25146" y="83185"/>
                  </a:lnTo>
                  <a:lnTo>
                    <a:pt x="48768" y="61048"/>
                  </a:lnTo>
                  <a:lnTo>
                    <a:pt x="48768" y="48844"/>
                  </a:lnTo>
                  <a:lnTo>
                    <a:pt x="47244" y="42735"/>
                  </a:lnTo>
                  <a:lnTo>
                    <a:pt x="45720" y="37388"/>
                  </a:lnTo>
                  <a:lnTo>
                    <a:pt x="42672" y="23660"/>
                  </a:lnTo>
                  <a:lnTo>
                    <a:pt x="40386" y="17551"/>
                  </a:lnTo>
                  <a:lnTo>
                    <a:pt x="34290" y="6870"/>
                  </a:lnTo>
                  <a:lnTo>
                    <a:pt x="31242" y="3060"/>
                  </a:lnTo>
                  <a:lnTo>
                    <a:pt x="28194" y="762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384042" y="1043685"/>
              <a:ext cx="45085" cy="78105"/>
            </a:xfrm>
            <a:custGeom>
              <a:avLst/>
              <a:gdLst/>
              <a:ahLst/>
              <a:cxnLst/>
              <a:rect l="l" t="t" r="r" b="b"/>
              <a:pathLst>
                <a:path w="45085" h="78105">
                  <a:moveTo>
                    <a:pt x="22860" y="0"/>
                  </a:moveTo>
                  <a:lnTo>
                    <a:pt x="20574" y="761"/>
                  </a:lnTo>
                  <a:lnTo>
                    <a:pt x="17525" y="2285"/>
                  </a:lnTo>
                  <a:lnTo>
                    <a:pt x="15240" y="5333"/>
                  </a:lnTo>
                  <a:lnTo>
                    <a:pt x="12192" y="9143"/>
                  </a:lnTo>
                  <a:lnTo>
                    <a:pt x="7620" y="19837"/>
                  </a:lnTo>
                  <a:lnTo>
                    <a:pt x="5334" y="26708"/>
                  </a:lnTo>
                  <a:lnTo>
                    <a:pt x="3048" y="32042"/>
                  </a:lnTo>
                  <a:lnTo>
                    <a:pt x="2286" y="38150"/>
                  </a:lnTo>
                  <a:lnTo>
                    <a:pt x="762" y="43484"/>
                  </a:lnTo>
                  <a:lnTo>
                    <a:pt x="0" y="48069"/>
                  </a:lnTo>
                  <a:lnTo>
                    <a:pt x="0" y="57988"/>
                  </a:lnTo>
                  <a:lnTo>
                    <a:pt x="762" y="62560"/>
                  </a:lnTo>
                  <a:lnTo>
                    <a:pt x="16002" y="77825"/>
                  </a:lnTo>
                  <a:lnTo>
                    <a:pt x="23622" y="77825"/>
                  </a:lnTo>
                  <a:lnTo>
                    <a:pt x="44958" y="45783"/>
                  </a:lnTo>
                  <a:lnTo>
                    <a:pt x="44196" y="40436"/>
                  </a:lnTo>
                  <a:lnTo>
                    <a:pt x="42672" y="35090"/>
                  </a:lnTo>
                  <a:lnTo>
                    <a:pt x="41148" y="28994"/>
                  </a:lnTo>
                  <a:lnTo>
                    <a:pt x="36575" y="16776"/>
                  </a:lnTo>
                  <a:lnTo>
                    <a:pt x="34290" y="11442"/>
                  </a:lnTo>
                  <a:lnTo>
                    <a:pt x="31242" y="6857"/>
                  </a:lnTo>
                  <a:lnTo>
                    <a:pt x="28956" y="3048"/>
                  </a:lnTo>
                  <a:lnTo>
                    <a:pt x="25908" y="761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384804" y="1045971"/>
              <a:ext cx="43180" cy="71755"/>
            </a:xfrm>
            <a:custGeom>
              <a:avLst/>
              <a:gdLst/>
              <a:ahLst/>
              <a:cxnLst/>
              <a:rect l="l" t="t" r="r" b="b"/>
              <a:pathLst>
                <a:path w="43179" h="71755">
                  <a:moveTo>
                    <a:pt x="21336" y="0"/>
                  </a:moveTo>
                  <a:lnTo>
                    <a:pt x="19812" y="0"/>
                  </a:lnTo>
                  <a:lnTo>
                    <a:pt x="16763" y="1524"/>
                  </a:lnTo>
                  <a:lnTo>
                    <a:pt x="14878" y="4038"/>
                  </a:lnTo>
                  <a:lnTo>
                    <a:pt x="13890" y="5308"/>
                  </a:lnTo>
                  <a:lnTo>
                    <a:pt x="11430" y="8394"/>
                  </a:lnTo>
                  <a:lnTo>
                    <a:pt x="9144" y="12966"/>
                  </a:lnTo>
                  <a:lnTo>
                    <a:pt x="6858" y="18313"/>
                  </a:lnTo>
                  <a:lnTo>
                    <a:pt x="5334" y="24422"/>
                  </a:lnTo>
                  <a:lnTo>
                    <a:pt x="2286" y="35102"/>
                  </a:lnTo>
                  <a:lnTo>
                    <a:pt x="762" y="44259"/>
                  </a:lnTo>
                  <a:lnTo>
                    <a:pt x="0" y="48069"/>
                  </a:lnTo>
                  <a:lnTo>
                    <a:pt x="762" y="53416"/>
                  </a:lnTo>
                  <a:lnTo>
                    <a:pt x="15240" y="71729"/>
                  </a:lnTo>
                  <a:lnTo>
                    <a:pt x="22098" y="71729"/>
                  </a:lnTo>
                  <a:lnTo>
                    <a:pt x="41969" y="52298"/>
                  </a:lnTo>
                  <a:lnTo>
                    <a:pt x="42672" y="48069"/>
                  </a:lnTo>
                  <a:lnTo>
                    <a:pt x="42672" y="45783"/>
                  </a:lnTo>
                  <a:lnTo>
                    <a:pt x="41910" y="41960"/>
                  </a:lnTo>
                  <a:lnTo>
                    <a:pt x="41148" y="37388"/>
                  </a:lnTo>
                  <a:lnTo>
                    <a:pt x="39624" y="32042"/>
                  </a:lnTo>
                  <a:lnTo>
                    <a:pt x="38100" y="25946"/>
                  </a:lnTo>
                  <a:lnTo>
                    <a:pt x="36575" y="20599"/>
                  </a:lnTo>
                  <a:lnTo>
                    <a:pt x="32004" y="9918"/>
                  </a:lnTo>
                  <a:lnTo>
                    <a:pt x="29718" y="6096"/>
                  </a:lnTo>
                  <a:lnTo>
                    <a:pt x="24384" y="762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386328" y="1047495"/>
              <a:ext cx="39370" cy="66675"/>
            </a:xfrm>
            <a:custGeom>
              <a:avLst/>
              <a:gdLst/>
              <a:ahLst/>
              <a:cxnLst/>
              <a:rect l="l" t="t" r="r" b="b"/>
              <a:pathLst>
                <a:path w="39370" h="66675">
                  <a:moveTo>
                    <a:pt x="19050" y="0"/>
                  </a:moveTo>
                  <a:lnTo>
                    <a:pt x="17525" y="762"/>
                  </a:lnTo>
                  <a:lnTo>
                    <a:pt x="15239" y="1524"/>
                  </a:lnTo>
                  <a:lnTo>
                    <a:pt x="12954" y="4572"/>
                  </a:lnTo>
                  <a:lnTo>
                    <a:pt x="9906" y="8394"/>
                  </a:lnTo>
                  <a:lnTo>
                    <a:pt x="8181" y="12674"/>
                  </a:lnTo>
                  <a:lnTo>
                    <a:pt x="6096" y="17551"/>
                  </a:lnTo>
                  <a:lnTo>
                    <a:pt x="4572" y="22898"/>
                  </a:lnTo>
                  <a:lnTo>
                    <a:pt x="3048" y="27470"/>
                  </a:lnTo>
                  <a:lnTo>
                    <a:pt x="1524" y="32816"/>
                  </a:lnTo>
                  <a:lnTo>
                    <a:pt x="762" y="37388"/>
                  </a:lnTo>
                  <a:lnTo>
                    <a:pt x="0" y="41211"/>
                  </a:lnTo>
                  <a:lnTo>
                    <a:pt x="0" y="49593"/>
                  </a:lnTo>
                  <a:lnTo>
                    <a:pt x="13716" y="66382"/>
                  </a:lnTo>
                  <a:lnTo>
                    <a:pt x="19812" y="66382"/>
                  </a:lnTo>
                  <a:lnTo>
                    <a:pt x="38100" y="53416"/>
                  </a:lnTo>
                  <a:lnTo>
                    <a:pt x="38100" y="48831"/>
                  </a:lnTo>
                  <a:lnTo>
                    <a:pt x="38834" y="44424"/>
                  </a:lnTo>
                  <a:lnTo>
                    <a:pt x="38862" y="42735"/>
                  </a:lnTo>
                  <a:lnTo>
                    <a:pt x="38100" y="38912"/>
                  </a:lnTo>
                  <a:lnTo>
                    <a:pt x="37337" y="34340"/>
                  </a:lnTo>
                  <a:lnTo>
                    <a:pt x="35813" y="29756"/>
                  </a:lnTo>
                  <a:lnTo>
                    <a:pt x="35051" y="24422"/>
                  </a:lnTo>
                  <a:lnTo>
                    <a:pt x="33527" y="19075"/>
                  </a:lnTo>
                  <a:lnTo>
                    <a:pt x="28956" y="9918"/>
                  </a:lnTo>
                  <a:lnTo>
                    <a:pt x="26670" y="6108"/>
                  </a:lnTo>
                  <a:lnTo>
                    <a:pt x="24384" y="3048"/>
                  </a:lnTo>
                  <a:lnTo>
                    <a:pt x="22098" y="762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387090" y="1049781"/>
              <a:ext cx="36195" cy="60325"/>
            </a:xfrm>
            <a:custGeom>
              <a:avLst/>
              <a:gdLst/>
              <a:ahLst/>
              <a:cxnLst/>
              <a:rect l="l" t="t" r="r" b="b"/>
              <a:pathLst>
                <a:path w="36195" h="60325">
                  <a:moveTo>
                    <a:pt x="18287" y="0"/>
                  </a:moveTo>
                  <a:lnTo>
                    <a:pt x="16763" y="0"/>
                  </a:lnTo>
                  <a:lnTo>
                    <a:pt x="14516" y="1498"/>
                  </a:lnTo>
                  <a:lnTo>
                    <a:pt x="4572" y="20612"/>
                  </a:lnTo>
                  <a:lnTo>
                    <a:pt x="1524" y="29756"/>
                  </a:lnTo>
                  <a:lnTo>
                    <a:pt x="1524" y="33578"/>
                  </a:lnTo>
                  <a:lnTo>
                    <a:pt x="762" y="37388"/>
                  </a:lnTo>
                  <a:lnTo>
                    <a:pt x="0" y="40449"/>
                  </a:lnTo>
                  <a:lnTo>
                    <a:pt x="762" y="45021"/>
                  </a:lnTo>
                  <a:lnTo>
                    <a:pt x="12954" y="60286"/>
                  </a:lnTo>
                  <a:lnTo>
                    <a:pt x="18287" y="60286"/>
                  </a:lnTo>
                  <a:lnTo>
                    <a:pt x="35051" y="44259"/>
                  </a:lnTo>
                  <a:lnTo>
                    <a:pt x="35813" y="40449"/>
                  </a:lnTo>
                  <a:lnTo>
                    <a:pt x="35813" y="38925"/>
                  </a:lnTo>
                  <a:lnTo>
                    <a:pt x="34289" y="31292"/>
                  </a:lnTo>
                  <a:lnTo>
                    <a:pt x="33527" y="26708"/>
                  </a:lnTo>
                  <a:lnTo>
                    <a:pt x="28956" y="12979"/>
                  </a:lnTo>
                  <a:lnTo>
                    <a:pt x="25146" y="5346"/>
                  </a:lnTo>
                  <a:lnTo>
                    <a:pt x="22860" y="2286"/>
                  </a:lnTo>
                  <a:lnTo>
                    <a:pt x="20574" y="762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388614" y="1051305"/>
              <a:ext cx="32384" cy="55244"/>
            </a:xfrm>
            <a:custGeom>
              <a:avLst/>
              <a:gdLst/>
              <a:ahLst/>
              <a:cxnLst/>
              <a:rect l="l" t="t" r="r" b="b"/>
              <a:pathLst>
                <a:path w="32385" h="55244">
                  <a:moveTo>
                    <a:pt x="16001" y="0"/>
                  </a:moveTo>
                  <a:lnTo>
                    <a:pt x="14477" y="762"/>
                  </a:lnTo>
                  <a:lnTo>
                    <a:pt x="12191" y="1524"/>
                  </a:lnTo>
                  <a:lnTo>
                    <a:pt x="10668" y="3822"/>
                  </a:lnTo>
                  <a:lnTo>
                    <a:pt x="8382" y="6870"/>
                  </a:lnTo>
                  <a:lnTo>
                    <a:pt x="5334" y="14503"/>
                  </a:lnTo>
                  <a:lnTo>
                    <a:pt x="3810" y="19088"/>
                  </a:lnTo>
                  <a:lnTo>
                    <a:pt x="2286" y="22898"/>
                  </a:lnTo>
                  <a:lnTo>
                    <a:pt x="0" y="34340"/>
                  </a:lnTo>
                  <a:lnTo>
                    <a:pt x="0" y="41211"/>
                  </a:lnTo>
                  <a:lnTo>
                    <a:pt x="11430" y="54940"/>
                  </a:lnTo>
                  <a:lnTo>
                    <a:pt x="16001" y="54940"/>
                  </a:lnTo>
                  <a:lnTo>
                    <a:pt x="31241" y="44259"/>
                  </a:lnTo>
                  <a:lnTo>
                    <a:pt x="31241" y="40449"/>
                  </a:lnTo>
                  <a:lnTo>
                    <a:pt x="32003" y="36626"/>
                  </a:lnTo>
                  <a:lnTo>
                    <a:pt x="32003" y="35102"/>
                  </a:lnTo>
                  <a:lnTo>
                    <a:pt x="30480" y="29006"/>
                  </a:lnTo>
                  <a:lnTo>
                    <a:pt x="29654" y="24104"/>
                  </a:lnTo>
                  <a:lnTo>
                    <a:pt x="18287" y="762"/>
                  </a:lnTo>
                  <a:lnTo>
                    <a:pt x="16001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389376" y="1053604"/>
              <a:ext cx="29209" cy="48895"/>
            </a:xfrm>
            <a:custGeom>
              <a:avLst/>
              <a:gdLst/>
              <a:ahLst/>
              <a:cxnLst/>
              <a:rect l="l" t="t" r="r" b="b"/>
              <a:pathLst>
                <a:path w="29210" h="48894">
                  <a:moveTo>
                    <a:pt x="14477" y="0"/>
                  </a:moveTo>
                  <a:lnTo>
                    <a:pt x="13715" y="0"/>
                  </a:lnTo>
                  <a:lnTo>
                    <a:pt x="11429" y="1524"/>
                  </a:lnTo>
                  <a:lnTo>
                    <a:pt x="9906" y="3048"/>
                  </a:lnTo>
                  <a:lnTo>
                    <a:pt x="7620" y="6096"/>
                  </a:lnTo>
                  <a:lnTo>
                    <a:pt x="4572" y="12204"/>
                  </a:lnTo>
                  <a:lnTo>
                    <a:pt x="3810" y="16789"/>
                  </a:lnTo>
                  <a:lnTo>
                    <a:pt x="2286" y="19837"/>
                  </a:lnTo>
                  <a:lnTo>
                    <a:pt x="762" y="27470"/>
                  </a:lnTo>
                  <a:lnTo>
                    <a:pt x="762" y="30518"/>
                  </a:lnTo>
                  <a:lnTo>
                    <a:pt x="0" y="32804"/>
                  </a:lnTo>
                  <a:lnTo>
                    <a:pt x="762" y="36626"/>
                  </a:lnTo>
                  <a:lnTo>
                    <a:pt x="762" y="39674"/>
                  </a:lnTo>
                  <a:lnTo>
                    <a:pt x="1524" y="41960"/>
                  </a:lnTo>
                  <a:lnTo>
                    <a:pt x="4572" y="46545"/>
                  </a:lnTo>
                  <a:lnTo>
                    <a:pt x="7620" y="47307"/>
                  </a:lnTo>
                  <a:lnTo>
                    <a:pt x="10668" y="48831"/>
                  </a:lnTo>
                  <a:lnTo>
                    <a:pt x="15239" y="48831"/>
                  </a:lnTo>
                  <a:lnTo>
                    <a:pt x="19050" y="48069"/>
                  </a:lnTo>
                  <a:lnTo>
                    <a:pt x="22098" y="47307"/>
                  </a:lnTo>
                  <a:lnTo>
                    <a:pt x="26670" y="44259"/>
                  </a:lnTo>
                  <a:lnTo>
                    <a:pt x="27432" y="41960"/>
                  </a:lnTo>
                  <a:lnTo>
                    <a:pt x="28956" y="35864"/>
                  </a:lnTo>
                  <a:lnTo>
                    <a:pt x="28956" y="31280"/>
                  </a:lnTo>
                  <a:lnTo>
                    <a:pt x="28194" y="28232"/>
                  </a:lnTo>
                  <a:lnTo>
                    <a:pt x="28194" y="25171"/>
                  </a:lnTo>
                  <a:lnTo>
                    <a:pt x="26670" y="22123"/>
                  </a:lnTo>
                  <a:lnTo>
                    <a:pt x="25908" y="17551"/>
                  </a:lnTo>
                  <a:lnTo>
                    <a:pt x="25146" y="14490"/>
                  </a:lnTo>
                  <a:lnTo>
                    <a:pt x="22098" y="6857"/>
                  </a:lnTo>
                  <a:lnTo>
                    <a:pt x="19812" y="3809"/>
                  </a:lnTo>
                  <a:lnTo>
                    <a:pt x="18287" y="1524"/>
                  </a:lnTo>
                  <a:lnTo>
                    <a:pt x="16763" y="762"/>
                  </a:lnTo>
                  <a:lnTo>
                    <a:pt x="14477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390900" y="1055128"/>
              <a:ext cx="25400" cy="43815"/>
            </a:xfrm>
            <a:custGeom>
              <a:avLst/>
              <a:gdLst/>
              <a:ahLst/>
              <a:cxnLst/>
              <a:rect l="l" t="t" r="r" b="b"/>
              <a:pathLst>
                <a:path w="25400" h="43815">
                  <a:moveTo>
                    <a:pt x="12191" y="0"/>
                  </a:moveTo>
                  <a:lnTo>
                    <a:pt x="11429" y="762"/>
                  </a:lnTo>
                  <a:lnTo>
                    <a:pt x="9905" y="1524"/>
                  </a:lnTo>
                  <a:lnTo>
                    <a:pt x="8382" y="3048"/>
                  </a:lnTo>
                  <a:lnTo>
                    <a:pt x="6858" y="5333"/>
                  </a:lnTo>
                  <a:lnTo>
                    <a:pt x="3810" y="11442"/>
                  </a:lnTo>
                  <a:lnTo>
                    <a:pt x="3048" y="15265"/>
                  </a:lnTo>
                  <a:lnTo>
                    <a:pt x="1524" y="18313"/>
                  </a:lnTo>
                  <a:lnTo>
                    <a:pt x="762" y="21361"/>
                  </a:lnTo>
                  <a:lnTo>
                    <a:pt x="762" y="24409"/>
                  </a:lnTo>
                  <a:lnTo>
                    <a:pt x="0" y="27470"/>
                  </a:lnTo>
                  <a:lnTo>
                    <a:pt x="0" y="32804"/>
                  </a:lnTo>
                  <a:lnTo>
                    <a:pt x="762" y="35102"/>
                  </a:lnTo>
                  <a:lnTo>
                    <a:pt x="762" y="37388"/>
                  </a:lnTo>
                  <a:lnTo>
                    <a:pt x="2286" y="39674"/>
                  </a:lnTo>
                  <a:lnTo>
                    <a:pt x="3810" y="41198"/>
                  </a:lnTo>
                  <a:lnTo>
                    <a:pt x="6096" y="42735"/>
                  </a:lnTo>
                  <a:lnTo>
                    <a:pt x="9144" y="43497"/>
                  </a:lnTo>
                  <a:lnTo>
                    <a:pt x="12953" y="43497"/>
                  </a:lnTo>
                  <a:lnTo>
                    <a:pt x="25146" y="32042"/>
                  </a:lnTo>
                  <a:lnTo>
                    <a:pt x="25146" y="28232"/>
                  </a:lnTo>
                  <a:lnTo>
                    <a:pt x="24384" y="25184"/>
                  </a:lnTo>
                  <a:lnTo>
                    <a:pt x="24384" y="22885"/>
                  </a:lnTo>
                  <a:lnTo>
                    <a:pt x="23622" y="19837"/>
                  </a:lnTo>
                  <a:lnTo>
                    <a:pt x="22860" y="16027"/>
                  </a:lnTo>
                  <a:lnTo>
                    <a:pt x="21336" y="12966"/>
                  </a:lnTo>
                  <a:lnTo>
                    <a:pt x="20574" y="9918"/>
                  </a:lnTo>
                  <a:lnTo>
                    <a:pt x="17525" y="3809"/>
                  </a:lnTo>
                  <a:lnTo>
                    <a:pt x="14477" y="762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391662" y="1057414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5">
                  <a:moveTo>
                    <a:pt x="12953" y="0"/>
                  </a:moveTo>
                  <a:lnTo>
                    <a:pt x="9905" y="0"/>
                  </a:lnTo>
                  <a:lnTo>
                    <a:pt x="7620" y="2286"/>
                  </a:lnTo>
                  <a:lnTo>
                    <a:pt x="4572" y="6870"/>
                  </a:lnTo>
                  <a:lnTo>
                    <a:pt x="3810" y="9918"/>
                  </a:lnTo>
                  <a:lnTo>
                    <a:pt x="3048" y="12204"/>
                  </a:lnTo>
                  <a:lnTo>
                    <a:pt x="1524" y="15265"/>
                  </a:lnTo>
                  <a:lnTo>
                    <a:pt x="1524" y="18313"/>
                  </a:lnTo>
                  <a:lnTo>
                    <a:pt x="0" y="22898"/>
                  </a:lnTo>
                  <a:lnTo>
                    <a:pt x="0" y="27470"/>
                  </a:lnTo>
                  <a:lnTo>
                    <a:pt x="1524" y="32054"/>
                  </a:lnTo>
                  <a:lnTo>
                    <a:pt x="2286" y="33578"/>
                  </a:lnTo>
                  <a:lnTo>
                    <a:pt x="5334" y="36626"/>
                  </a:lnTo>
                  <a:lnTo>
                    <a:pt x="8382" y="37388"/>
                  </a:lnTo>
                  <a:lnTo>
                    <a:pt x="14477" y="37388"/>
                  </a:lnTo>
                  <a:lnTo>
                    <a:pt x="16763" y="36626"/>
                  </a:lnTo>
                  <a:lnTo>
                    <a:pt x="19050" y="35102"/>
                  </a:lnTo>
                  <a:lnTo>
                    <a:pt x="19812" y="33578"/>
                  </a:lnTo>
                  <a:lnTo>
                    <a:pt x="21336" y="32054"/>
                  </a:lnTo>
                  <a:lnTo>
                    <a:pt x="21446" y="29425"/>
                  </a:lnTo>
                  <a:lnTo>
                    <a:pt x="22098" y="27470"/>
                  </a:lnTo>
                  <a:lnTo>
                    <a:pt x="22098" y="22123"/>
                  </a:lnTo>
                  <a:lnTo>
                    <a:pt x="21336" y="19075"/>
                  </a:lnTo>
                  <a:lnTo>
                    <a:pt x="20574" y="16789"/>
                  </a:lnTo>
                  <a:lnTo>
                    <a:pt x="18287" y="7632"/>
                  </a:lnTo>
                  <a:lnTo>
                    <a:pt x="15239" y="3048"/>
                  </a:lnTo>
                  <a:lnTo>
                    <a:pt x="13715" y="1524"/>
                  </a:lnTo>
                  <a:lnTo>
                    <a:pt x="12953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393186" y="1058938"/>
              <a:ext cx="18415" cy="32384"/>
            </a:xfrm>
            <a:custGeom>
              <a:avLst/>
              <a:gdLst/>
              <a:ahLst/>
              <a:cxnLst/>
              <a:rect l="l" t="t" r="r" b="b"/>
              <a:pathLst>
                <a:path w="18414" h="32384">
                  <a:moveTo>
                    <a:pt x="9143" y="0"/>
                  </a:moveTo>
                  <a:lnTo>
                    <a:pt x="8381" y="762"/>
                  </a:lnTo>
                  <a:lnTo>
                    <a:pt x="6858" y="1524"/>
                  </a:lnTo>
                  <a:lnTo>
                    <a:pt x="4572" y="3822"/>
                  </a:lnTo>
                  <a:lnTo>
                    <a:pt x="2286" y="10680"/>
                  </a:lnTo>
                  <a:lnTo>
                    <a:pt x="1524" y="13741"/>
                  </a:lnTo>
                  <a:lnTo>
                    <a:pt x="0" y="18313"/>
                  </a:lnTo>
                  <a:lnTo>
                    <a:pt x="0" y="25946"/>
                  </a:lnTo>
                  <a:lnTo>
                    <a:pt x="1524" y="28994"/>
                  </a:lnTo>
                  <a:lnTo>
                    <a:pt x="3048" y="30530"/>
                  </a:lnTo>
                  <a:lnTo>
                    <a:pt x="4572" y="31292"/>
                  </a:lnTo>
                  <a:lnTo>
                    <a:pt x="6858" y="32054"/>
                  </a:lnTo>
                  <a:lnTo>
                    <a:pt x="12191" y="32054"/>
                  </a:lnTo>
                  <a:lnTo>
                    <a:pt x="15239" y="30530"/>
                  </a:lnTo>
                  <a:lnTo>
                    <a:pt x="16763" y="28994"/>
                  </a:lnTo>
                  <a:lnTo>
                    <a:pt x="18287" y="25946"/>
                  </a:lnTo>
                  <a:lnTo>
                    <a:pt x="18287" y="19075"/>
                  </a:lnTo>
                  <a:lnTo>
                    <a:pt x="17525" y="16789"/>
                  </a:lnTo>
                  <a:lnTo>
                    <a:pt x="17525" y="14503"/>
                  </a:lnTo>
                  <a:lnTo>
                    <a:pt x="16001" y="9918"/>
                  </a:lnTo>
                  <a:lnTo>
                    <a:pt x="13715" y="5346"/>
                  </a:lnTo>
                  <a:lnTo>
                    <a:pt x="12953" y="3060"/>
                  </a:lnTo>
                  <a:lnTo>
                    <a:pt x="10667" y="762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419856" y="999425"/>
              <a:ext cx="62865" cy="114935"/>
            </a:xfrm>
            <a:custGeom>
              <a:avLst/>
              <a:gdLst/>
              <a:ahLst/>
              <a:cxnLst/>
              <a:rect l="l" t="t" r="r" b="b"/>
              <a:pathLst>
                <a:path w="62864" h="114934">
                  <a:moveTo>
                    <a:pt x="62484" y="109118"/>
                  </a:moveTo>
                  <a:lnTo>
                    <a:pt x="49530" y="61036"/>
                  </a:lnTo>
                  <a:lnTo>
                    <a:pt x="28956" y="18313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5334"/>
                  </a:lnTo>
                  <a:lnTo>
                    <a:pt x="8382" y="7620"/>
                  </a:lnTo>
                  <a:lnTo>
                    <a:pt x="16002" y="13728"/>
                  </a:lnTo>
                  <a:lnTo>
                    <a:pt x="38100" y="50355"/>
                  </a:lnTo>
                  <a:lnTo>
                    <a:pt x="53340" y="99199"/>
                  </a:lnTo>
                  <a:lnTo>
                    <a:pt x="57150" y="114452"/>
                  </a:lnTo>
                  <a:lnTo>
                    <a:pt x="62484" y="114452"/>
                  </a:lnTo>
                  <a:lnTo>
                    <a:pt x="62484" y="1091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480816" y="1108544"/>
              <a:ext cx="0" cy="76835"/>
            </a:xfrm>
            <a:custGeom>
              <a:avLst/>
              <a:gdLst/>
              <a:ahLst/>
              <a:cxnLst/>
              <a:rect l="l" t="t" r="r" b="b"/>
              <a:pathLst>
                <a:path h="76834">
                  <a:moveTo>
                    <a:pt x="0" y="76301"/>
                  </a:moveTo>
                  <a:lnTo>
                    <a:pt x="0" y="0"/>
                  </a:lnTo>
                </a:path>
              </a:pathLst>
            </a:custGeom>
            <a:ln w="10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421380" y="1179511"/>
              <a:ext cx="59690" cy="36195"/>
            </a:xfrm>
            <a:custGeom>
              <a:avLst/>
              <a:gdLst/>
              <a:ahLst/>
              <a:cxnLst/>
              <a:rect l="l" t="t" r="r" b="b"/>
              <a:pathLst>
                <a:path w="59689" h="36194">
                  <a:moveTo>
                    <a:pt x="59436" y="0"/>
                  </a:moveTo>
                  <a:lnTo>
                    <a:pt x="54102" y="0"/>
                  </a:lnTo>
                  <a:lnTo>
                    <a:pt x="48768" y="9918"/>
                  </a:lnTo>
                  <a:lnTo>
                    <a:pt x="41148" y="18313"/>
                  </a:lnTo>
                  <a:lnTo>
                    <a:pt x="31242" y="24409"/>
                  </a:lnTo>
                  <a:lnTo>
                    <a:pt x="17526" y="28232"/>
                  </a:lnTo>
                  <a:lnTo>
                    <a:pt x="0" y="30518"/>
                  </a:lnTo>
                  <a:lnTo>
                    <a:pt x="0" y="35864"/>
                  </a:lnTo>
                  <a:lnTo>
                    <a:pt x="5334" y="35864"/>
                  </a:lnTo>
                  <a:lnTo>
                    <a:pt x="22860" y="33566"/>
                  </a:lnTo>
                  <a:lnTo>
                    <a:pt x="36576" y="29756"/>
                  </a:lnTo>
                  <a:lnTo>
                    <a:pt x="46482" y="23647"/>
                  </a:lnTo>
                  <a:lnTo>
                    <a:pt x="54102" y="15252"/>
                  </a:lnTo>
                  <a:lnTo>
                    <a:pt x="59436" y="5334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419856" y="1212701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>
                  <a:moveTo>
                    <a:pt x="0" y="0"/>
                  </a:moveTo>
                  <a:lnTo>
                    <a:pt x="6858" y="0"/>
                  </a:lnTo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358134" y="1141348"/>
              <a:ext cx="67310" cy="74295"/>
            </a:xfrm>
            <a:custGeom>
              <a:avLst/>
              <a:gdLst/>
              <a:ahLst/>
              <a:cxnLst/>
              <a:rect l="l" t="t" r="r" b="b"/>
              <a:pathLst>
                <a:path w="67310" h="74294">
                  <a:moveTo>
                    <a:pt x="67056" y="68681"/>
                  </a:moveTo>
                  <a:lnTo>
                    <a:pt x="25146" y="57238"/>
                  </a:lnTo>
                  <a:lnTo>
                    <a:pt x="6096" y="14503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5346"/>
                  </a:lnTo>
                  <a:lnTo>
                    <a:pt x="762" y="19850"/>
                  </a:lnTo>
                  <a:lnTo>
                    <a:pt x="19812" y="62572"/>
                  </a:lnTo>
                  <a:lnTo>
                    <a:pt x="61722" y="74028"/>
                  </a:lnTo>
                  <a:lnTo>
                    <a:pt x="67056" y="74028"/>
                  </a:lnTo>
                  <a:lnTo>
                    <a:pt x="67056" y="686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360801" y="1139827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2666" y="3433"/>
                  </a:moveTo>
                  <a:lnTo>
                    <a:pt x="2666" y="3433"/>
                  </a:lnTo>
                </a:path>
              </a:pathLst>
            </a:custGeom>
            <a:ln w="68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358134" y="788809"/>
              <a:ext cx="67310" cy="356870"/>
            </a:xfrm>
            <a:custGeom>
              <a:avLst/>
              <a:gdLst/>
              <a:ahLst/>
              <a:cxnLst/>
              <a:rect l="l" t="t" r="r" b="b"/>
              <a:pathLst>
                <a:path w="67310" h="356869">
                  <a:moveTo>
                    <a:pt x="67056" y="210616"/>
                  </a:moveTo>
                  <a:lnTo>
                    <a:pt x="35814" y="180086"/>
                  </a:lnTo>
                  <a:lnTo>
                    <a:pt x="17526" y="133540"/>
                  </a:lnTo>
                  <a:lnTo>
                    <a:pt x="9906" y="101498"/>
                  </a:lnTo>
                  <a:lnTo>
                    <a:pt x="6858" y="87757"/>
                  </a:lnTo>
                  <a:lnTo>
                    <a:pt x="6096" y="75552"/>
                  </a:lnTo>
                  <a:lnTo>
                    <a:pt x="5537" y="71653"/>
                  </a:lnTo>
                  <a:lnTo>
                    <a:pt x="6096" y="61048"/>
                  </a:lnTo>
                  <a:lnTo>
                    <a:pt x="23622" y="17551"/>
                  </a:lnTo>
                  <a:lnTo>
                    <a:pt x="64770" y="5346"/>
                  </a:lnTo>
                  <a:lnTo>
                    <a:pt x="64770" y="0"/>
                  </a:lnTo>
                  <a:lnTo>
                    <a:pt x="59436" y="0"/>
                  </a:lnTo>
                  <a:lnTo>
                    <a:pt x="42672" y="1536"/>
                  </a:lnTo>
                  <a:lnTo>
                    <a:pt x="5334" y="30530"/>
                  </a:lnTo>
                  <a:lnTo>
                    <a:pt x="0" y="70205"/>
                  </a:lnTo>
                  <a:lnTo>
                    <a:pt x="0" y="75552"/>
                  </a:lnTo>
                  <a:lnTo>
                    <a:pt x="762" y="80886"/>
                  </a:lnTo>
                  <a:lnTo>
                    <a:pt x="1524" y="93103"/>
                  </a:lnTo>
                  <a:lnTo>
                    <a:pt x="4572" y="106832"/>
                  </a:lnTo>
                  <a:lnTo>
                    <a:pt x="7620" y="122097"/>
                  </a:lnTo>
                  <a:lnTo>
                    <a:pt x="12192" y="138887"/>
                  </a:lnTo>
                  <a:lnTo>
                    <a:pt x="30480" y="185432"/>
                  </a:lnTo>
                  <a:lnTo>
                    <a:pt x="52844" y="213309"/>
                  </a:lnTo>
                  <a:lnTo>
                    <a:pt x="48006" y="215950"/>
                  </a:lnTo>
                  <a:lnTo>
                    <a:pt x="25908" y="249529"/>
                  </a:lnTo>
                  <a:lnTo>
                    <a:pt x="14478" y="281584"/>
                  </a:lnTo>
                  <a:lnTo>
                    <a:pt x="9144" y="297599"/>
                  </a:lnTo>
                  <a:lnTo>
                    <a:pt x="5334" y="313626"/>
                  </a:lnTo>
                  <a:lnTo>
                    <a:pt x="3048" y="328129"/>
                  </a:lnTo>
                  <a:lnTo>
                    <a:pt x="762" y="341096"/>
                  </a:lnTo>
                  <a:lnTo>
                    <a:pt x="0" y="351015"/>
                  </a:lnTo>
                  <a:lnTo>
                    <a:pt x="0" y="356362"/>
                  </a:lnTo>
                  <a:lnTo>
                    <a:pt x="5334" y="356362"/>
                  </a:lnTo>
                  <a:lnTo>
                    <a:pt x="6096" y="346443"/>
                  </a:lnTo>
                  <a:lnTo>
                    <a:pt x="8382" y="333463"/>
                  </a:lnTo>
                  <a:lnTo>
                    <a:pt x="10668" y="318973"/>
                  </a:lnTo>
                  <a:lnTo>
                    <a:pt x="14478" y="302945"/>
                  </a:lnTo>
                  <a:lnTo>
                    <a:pt x="19812" y="286918"/>
                  </a:lnTo>
                  <a:lnTo>
                    <a:pt x="25146" y="270129"/>
                  </a:lnTo>
                  <a:lnTo>
                    <a:pt x="45720" y="229692"/>
                  </a:lnTo>
                  <a:lnTo>
                    <a:pt x="67056" y="215950"/>
                  </a:lnTo>
                  <a:lnTo>
                    <a:pt x="67056" y="210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417570" y="791485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20" y="0"/>
                  </a:lnTo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419856" y="788809"/>
              <a:ext cx="66675" cy="74295"/>
            </a:xfrm>
            <a:custGeom>
              <a:avLst/>
              <a:gdLst/>
              <a:ahLst/>
              <a:cxnLst/>
              <a:rect l="l" t="t" r="r" b="b"/>
              <a:pathLst>
                <a:path w="66675" h="74294">
                  <a:moveTo>
                    <a:pt x="66294" y="68681"/>
                  </a:moveTo>
                  <a:lnTo>
                    <a:pt x="60198" y="29768"/>
                  </a:lnTo>
                  <a:lnTo>
                    <a:pt x="22860" y="1536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5346"/>
                  </a:lnTo>
                  <a:lnTo>
                    <a:pt x="17526" y="6870"/>
                  </a:lnTo>
                  <a:lnTo>
                    <a:pt x="31242" y="10693"/>
                  </a:lnTo>
                  <a:lnTo>
                    <a:pt x="58674" y="46558"/>
                  </a:lnTo>
                  <a:lnTo>
                    <a:pt x="60960" y="74028"/>
                  </a:lnTo>
                  <a:lnTo>
                    <a:pt x="66294" y="74028"/>
                  </a:lnTo>
                  <a:lnTo>
                    <a:pt x="66294" y="686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483483" y="857490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2666" y="3433"/>
                  </a:moveTo>
                  <a:lnTo>
                    <a:pt x="2666" y="3433"/>
                  </a:lnTo>
                </a:path>
              </a:pathLst>
            </a:custGeom>
            <a:ln w="68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419856" y="859014"/>
              <a:ext cx="66675" cy="146050"/>
            </a:xfrm>
            <a:custGeom>
              <a:avLst/>
              <a:gdLst/>
              <a:ahLst/>
              <a:cxnLst/>
              <a:rect l="l" t="t" r="r" b="b"/>
              <a:pathLst>
                <a:path w="66675" h="146050">
                  <a:moveTo>
                    <a:pt x="66294" y="0"/>
                  </a:moveTo>
                  <a:lnTo>
                    <a:pt x="60960" y="0"/>
                  </a:lnTo>
                  <a:lnTo>
                    <a:pt x="60198" y="9918"/>
                  </a:lnTo>
                  <a:lnTo>
                    <a:pt x="58674" y="22898"/>
                  </a:lnTo>
                  <a:lnTo>
                    <a:pt x="47244" y="69443"/>
                  </a:lnTo>
                  <a:lnTo>
                    <a:pt x="28194" y="115227"/>
                  </a:lnTo>
                  <a:lnTo>
                    <a:pt x="0" y="140411"/>
                  </a:lnTo>
                  <a:lnTo>
                    <a:pt x="0" y="145745"/>
                  </a:lnTo>
                  <a:lnTo>
                    <a:pt x="5334" y="145745"/>
                  </a:lnTo>
                  <a:lnTo>
                    <a:pt x="9906" y="144983"/>
                  </a:lnTo>
                  <a:lnTo>
                    <a:pt x="40386" y="106832"/>
                  </a:lnTo>
                  <a:lnTo>
                    <a:pt x="57150" y="58762"/>
                  </a:lnTo>
                  <a:lnTo>
                    <a:pt x="65532" y="15265"/>
                  </a:lnTo>
                  <a:lnTo>
                    <a:pt x="66294" y="5346"/>
                  </a:lnTo>
                  <a:lnTo>
                    <a:pt x="66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3532632" y="901750"/>
              <a:ext cx="123189" cy="210185"/>
            </a:xfrm>
            <a:custGeom>
              <a:avLst/>
              <a:gdLst/>
              <a:ahLst/>
              <a:cxnLst/>
              <a:rect l="l" t="t" r="r" b="b"/>
              <a:pathLst>
                <a:path w="123189" h="210184">
                  <a:moveTo>
                    <a:pt x="61721" y="0"/>
                  </a:moveTo>
                  <a:lnTo>
                    <a:pt x="32765" y="25184"/>
                  </a:lnTo>
                  <a:lnTo>
                    <a:pt x="9143" y="86982"/>
                  </a:lnTo>
                  <a:lnTo>
                    <a:pt x="3047" y="117513"/>
                  </a:lnTo>
                  <a:lnTo>
                    <a:pt x="762" y="129717"/>
                  </a:lnTo>
                  <a:lnTo>
                    <a:pt x="0" y="140398"/>
                  </a:lnTo>
                  <a:lnTo>
                    <a:pt x="762" y="156425"/>
                  </a:lnTo>
                  <a:lnTo>
                    <a:pt x="2285" y="169405"/>
                  </a:lnTo>
                  <a:lnTo>
                    <a:pt x="29717" y="205257"/>
                  </a:lnTo>
                  <a:lnTo>
                    <a:pt x="61721" y="209842"/>
                  </a:lnTo>
                  <a:lnTo>
                    <a:pt x="80771" y="208318"/>
                  </a:lnTo>
                  <a:lnTo>
                    <a:pt x="117347" y="179324"/>
                  </a:lnTo>
                  <a:lnTo>
                    <a:pt x="122681" y="140398"/>
                  </a:lnTo>
                  <a:lnTo>
                    <a:pt x="122681" y="134302"/>
                  </a:lnTo>
                  <a:lnTo>
                    <a:pt x="115062" y="93091"/>
                  </a:lnTo>
                  <a:lnTo>
                    <a:pt x="99821" y="45021"/>
                  </a:lnTo>
                  <a:lnTo>
                    <a:pt x="77723" y="8394"/>
                  </a:lnTo>
                  <a:lnTo>
                    <a:pt x="70103" y="2285"/>
                  </a:lnTo>
                  <a:lnTo>
                    <a:pt x="617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3532632" y="902042"/>
              <a:ext cx="123189" cy="209550"/>
            </a:xfrm>
            <a:custGeom>
              <a:avLst/>
              <a:gdLst/>
              <a:ahLst/>
              <a:cxnLst/>
              <a:rect l="l" t="t" r="r" b="b"/>
              <a:pathLst>
                <a:path w="123189" h="209550">
                  <a:moveTo>
                    <a:pt x="76962" y="208279"/>
                  </a:moveTo>
                  <a:lnTo>
                    <a:pt x="42671" y="208279"/>
                  </a:lnTo>
                  <a:lnTo>
                    <a:pt x="42671" y="209550"/>
                  </a:lnTo>
                  <a:lnTo>
                    <a:pt x="76962" y="209550"/>
                  </a:lnTo>
                  <a:lnTo>
                    <a:pt x="76962" y="208279"/>
                  </a:lnTo>
                  <a:close/>
                </a:path>
                <a:path w="123189" h="209550">
                  <a:moveTo>
                    <a:pt x="84417" y="207009"/>
                  </a:moveTo>
                  <a:lnTo>
                    <a:pt x="37462" y="207009"/>
                  </a:lnTo>
                  <a:lnTo>
                    <a:pt x="42272" y="208279"/>
                  </a:lnTo>
                  <a:lnTo>
                    <a:pt x="80771" y="208279"/>
                  </a:lnTo>
                  <a:lnTo>
                    <a:pt x="84417" y="207009"/>
                  </a:lnTo>
                  <a:close/>
                </a:path>
                <a:path w="123189" h="209550">
                  <a:moveTo>
                    <a:pt x="100245" y="200659"/>
                  </a:moveTo>
                  <a:lnTo>
                    <a:pt x="22183" y="200659"/>
                  </a:lnTo>
                  <a:lnTo>
                    <a:pt x="24406" y="201929"/>
                  </a:lnTo>
                  <a:lnTo>
                    <a:pt x="25145" y="201929"/>
                  </a:lnTo>
                  <a:lnTo>
                    <a:pt x="25145" y="203200"/>
                  </a:lnTo>
                  <a:lnTo>
                    <a:pt x="26669" y="203200"/>
                  </a:lnTo>
                  <a:lnTo>
                    <a:pt x="26669" y="204470"/>
                  </a:lnTo>
                  <a:lnTo>
                    <a:pt x="28851" y="205740"/>
                  </a:lnTo>
                  <a:lnTo>
                    <a:pt x="29717" y="205740"/>
                  </a:lnTo>
                  <a:lnTo>
                    <a:pt x="32652" y="207009"/>
                  </a:lnTo>
                  <a:lnTo>
                    <a:pt x="88974" y="207009"/>
                  </a:lnTo>
                  <a:lnTo>
                    <a:pt x="93531" y="205740"/>
                  </a:lnTo>
                  <a:lnTo>
                    <a:pt x="94487" y="204470"/>
                  </a:lnTo>
                  <a:lnTo>
                    <a:pt x="96118" y="203200"/>
                  </a:lnTo>
                  <a:lnTo>
                    <a:pt x="100245" y="200659"/>
                  </a:lnTo>
                  <a:close/>
                </a:path>
                <a:path w="123189" h="209550">
                  <a:moveTo>
                    <a:pt x="105155" y="196850"/>
                  </a:moveTo>
                  <a:lnTo>
                    <a:pt x="18287" y="196850"/>
                  </a:lnTo>
                  <a:lnTo>
                    <a:pt x="18369" y="199390"/>
                  </a:lnTo>
                  <a:lnTo>
                    <a:pt x="19050" y="199390"/>
                  </a:lnTo>
                  <a:lnTo>
                    <a:pt x="19961" y="200659"/>
                  </a:lnTo>
                  <a:lnTo>
                    <a:pt x="102309" y="200659"/>
                  </a:lnTo>
                  <a:lnTo>
                    <a:pt x="104373" y="199390"/>
                  </a:lnTo>
                  <a:lnTo>
                    <a:pt x="105155" y="198120"/>
                  </a:lnTo>
                  <a:lnTo>
                    <a:pt x="105155" y="196850"/>
                  </a:lnTo>
                  <a:close/>
                </a:path>
                <a:path w="123189" h="209550">
                  <a:moveTo>
                    <a:pt x="106679" y="195579"/>
                  </a:moveTo>
                  <a:lnTo>
                    <a:pt x="16763" y="195579"/>
                  </a:lnTo>
                  <a:lnTo>
                    <a:pt x="16763" y="196850"/>
                  </a:lnTo>
                  <a:lnTo>
                    <a:pt x="105535" y="196850"/>
                  </a:lnTo>
                  <a:lnTo>
                    <a:pt x="106679" y="195579"/>
                  </a:lnTo>
                  <a:close/>
                </a:path>
                <a:path w="123189" h="209550">
                  <a:moveTo>
                    <a:pt x="107441" y="194309"/>
                  </a:moveTo>
                  <a:lnTo>
                    <a:pt x="16001" y="194309"/>
                  </a:lnTo>
                  <a:lnTo>
                    <a:pt x="16001" y="195579"/>
                  </a:lnTo>
                  <a:lnTo>
                    <a:pt x="107441" y="195579"/>
                  </a:lnTo>
                  <a:lnTo>
                    <a:pt x="107441" y="194309"/>
                  </a:lnTo>
                  <a:close/>
                </a:path>
                <a:path w="123189" h="209550">
                  <a:moveTo>
                    <a:pt x="111251" y="190500"/>
                  </a:moveTo>
                  <a:lnTo>
                    <a:pt x="12191" y="190500"/>
                  </a:lnTo>
                  <a:lnTo>
                    <a:pt x="12191" y="191770"/>
                  </a:lnTo>
                  <a:lnTo>
                    <a:pt x="12605" y="193040"/>
                  </a:lnTo>
                  <a:lnTo>
                    <a:pt x="12953" y="193040"/>
                  </a:lnTo>
                  <a:lnTo>
                    <a:pt x="13758" y="194309"/>
                  </a:lnTo>
                  <a:lnTo>
                    <a:pt x="108993" y="194309"/>
                  </a:lnTo>
                  <a:lnTo>
                    <a:pt x="110146" y="193040"/>
                  </a:lnTo>
                  <a:lnTo>
                    <a:pt x="111251" y="191770"/>
                  </a:lnTo>
                  <a:lnTo>
                    <a:pt x="111251" y="190500"/>
                  </a:lnTo>
                  <a:close/>
                </a:path>
                <a:path w="123189" h="209550">
                  <a:moveTo>
                    <a:pt x="112013" y="189229"/>
                  </a:moveTo>
                  <a:lnTo>
                    <a:pt x="11429" y="189229"/>
                  </a:lnTo>
                  <a:lnTo>
                    <a:pt x="11429" y="190500"/>
                  </a:lnTo>
                  <a:lnTo>
                    <a:pt x="112013" y="190500"/>
                  </a:lnTo>
                  <a:lnTo>
                    <a:pt x="112013" y="189229"/>
                  </a:lnTo>
                  <a:close/>
                </a:path>
                <a:path w="123189" h="209550">
                  <a:moveTo>
                    <a:pt x="112775" y="187959"/>
                  </a:moveTo>
                  <a:lnTo>
                    <a:pt x="10667" y="187959"/>
                  </a:lnTo>
                  <a:lnTo>
                    <a:pt x="10667" y="189229"/>
                  </a:lnTo>
                  <a:lnTo>
                    <a:pt x="112775" y="189229"/>
                  </a:lnTo>
                  <a:lnTo>
                    <a:pt x="112775" y="187959"/>
                  </a:lnTo>
                  <a:close/>
                </a:path>
                <a:path w="123189" h="209550">
                  <a:moveTo>
                    <a:pt x="115062" y="182879"/>
                  </a:moveTo>
                  <a:lnTo>
                    <a:pt x="7619" y="182879"/>
                  </a:lnTo>
                  <a:lnTo>
                    <a:pt x="7619" y="184150"/>
                  </a:lnTo>
                  <a:lnTo>
                    <a:pt x="8381" y="184150"/>
                  </a:lnTo>
                  <a:lnTo>
                    <a:pt x="8381" y="185420"/>
                  </a:lnTo>
                  <a:lnTo>
                    <a:pt x="8711" y="186690"/>
                  </a:lnTo>
                  <a:lnTo>
                    <a:pt x="9143" y="186690"/>
                  </a:lnTo>
                  <a:lnTo>
                    <a:pt x="9394" y="187959"/>
                  </a:lnTo>
                  <a:lnTo>
                    <a:pt x="113523" y="187959"/>
                  </a:lnTo>
                  <a:lnTo>
                    <a:pt x="114157" y="186690"/>
                  </a:lnTo>
                  <a:lnTo>
                    <a:pt x="115062" y="184150"/>
                  </a:lnTo>
                  <a:lnTo>
                    <a:pt x="115062" y="182879"/>
                  </a:lnTo>
                  <a:close/>
                </a:path>
                <a:path w="123189" h="209550">
                  <a:moveTo>
                    <a:pt x="115823" y="181609"/>
                  </a:moveTo>
                  <a:lnTo>
                    <a:pt x="6857" y="181609"/>
                  </a:lnTo>
                  <a:lnTo>
                    <a:pt x="6857" y="182879"/>
                  </a:lnTo>
                  <a:lnTo>
                    <a:pt x="115823" y="182879"/>
                  </a:lnTo>
                  <a:lnTo>
                    <a:pt x="115823" y="181609"/>
                  </a:lnTo>
                  <a:close/>
                </a:path>
                <a:path w="123189" h="209550">
                  <a:moveTo>
                    <a:pt x="117347" y="177800"/>
                  </a:moveTo>
                  <a:lnTo>
                    <a:pt x="5333" y="177800"/>
                  </a:lnTo>
                  <a:lnTo>
                    <a:pt x="5333" y="179070"/>
                  </a:lnTo>
                  <a:lnTo>
                    <a:pt x="5601" y="180340"/>
                  </a:lnTo>
                  <a:lnTo>
                    <a:pt x="6095" y="180340"/>
                  </a:lnTo>
                  <a:lnTo>
                    <a:pt x="6095" y="181609"/>
                  </a:lnTo>
                  <a:lnTo>
                    <a:pt x="116694" y="181609"/>
                  </a:lnTo>
                  <a:lnTo>
                    <a:pt x="117347" y="179070"/>
                  </a:lnTo>
                  <a:lnTo>
                    <a:pt x="117347" y="177800"/>
                  </a:lnTo>
                  <a:close/>
                </a:path>
                <a:path w="123189" h="209550">
                  <a:moveTo>
                    <a:pt x="118109" y="175259"/>
                  </a:moveTo>
                  <a:lnTo>
                    <a:pt x="4571" y="175259"/>
                  </a:lnTo>
                  <a:lnTo>
                    <a:pt x="4571" y="176529"/>
                  </a:lnTo>
                  <a:lnTo>
                    <a:pt x="5178" y="177800"/>
                  </a:lnTo>
                  <a:lnTo>
                    <a:pt x="117675" y="177800"/>
                  </a:lnTo>
                  <a:lnTo>
                    <a:pt x="118109" y="176529"/>
                  </a:lnTo>
                  <a:lnTo>
                    <a:pt x="118109" y="175259"/>
                  </a:lnTo>
                  <a:close/>
                </a:path>
                <a:path w="123189" h="209550">
                  <a:moveTo>
                    <a:pt x="118871" y="173990"/>
                  </a:moveTo>
                  <a:lnTo>
                    <a:pt x="3809" y="173990"/>
                  </a:lnTo>
                  <a:lnTo>
                    <a:pt x="4332" y="175259"/>
                  </a:lnTo>
                  <a:lnTo>
                    <a:pt x="118351" y="175259"/>
                  </a:lnTo>
                  <a:lnTo>
                    <a:pt x="118871" y="173990"/>
                  </a:lnTo>
                  <a:close/>
                </a:path>
                <a:path w="123189" h="209550">
                  <a:moveTo>
                    <a:pt x="119633" y="170179"/>
                  </a:moveTo>
                  <a:lnTo>
                    <a:pt x="3047" y="170179"/>
                  </a:lnTo>
                  <a:lnTo>
                    <a:pt x="3047" y="171450"/>
                  </a:lnTo>
                  <a:lnTo>
                    <a:pt x="3486" y="173990"/>
                  </a:lnTo>
                  <a:lnTo>
                    <a:pt x="119027" y="173990"/>
                  </a:lnTo>
                  <a:lnTo>
                    <a:pt x="119633" y="171450"/>
                  </a:lnTo>
                  <a:lnTo>
                    <a:pt x="119633" y="170179"/>
                  </a:lnTo>
                  <a:close/>
                </a:path>
                <a:path w="123189" h="209550">
                  <a:moveTo>
                    <a:pt x="121157" y="158750"/>
                  </a:moveTo>
                  <a:lnTo>
                    <a:pt x="1523" y="158750"/>
                  </a:lnTo>
                  <a:lnTo>
                    <a:pt x="1523" y="163829"/>
                  </a:lnTo>
                  <a:lnTo>
                    <a:pt x="1963" y="167640"/>
                  </a:lnTo>
                  <a:lnTo>
                    <a:pt x="2285" y="167640"/>
                  </a:lnTo>
                  <a:lnTo>
                    <a:pt x="2285" y="170179"/>
                  </a:lnTo>
                  <a:lnTo>
                    <a:pt x="119703" y="170179"/>
                  </a:lnTo>
                  <a:lnTo>
                    <a:pt x="120395" y="167640"/>
                  </a:lnTo>
                  <a:lnTo>
                    <a:pt x="120395" y="165100"/>
                  </a:lnTo>
                  <a:lnTo>
                    <a:pt x="120687" y="165100"/>
                  </a:lnTo>
                  <a:lnTo>
                    <a:pt x="121157" y="161290"/>
                  </a:lnTo>
                  <a:lnTo>
                    <a:pt x="121157" y="158750"/>
                  </a:lnTo>
                  <a:close/>
                </a:path>
                <a:path w="123189" h="209550">
                  <a:moveTo>
                    <a:pt x="121919" y="149859"/>
                  </a:moveTo>
                  <a:lnTo>
                    <a:pt x="762" y="149859"/>
                  </a:lnTo>
                  <a:lnTo>
                    <a:pt x="762" y="156209"/>
                  </a:lnTo>
                  <a:lnTo>
                    <a:pt x="1069" y="158750"/>
                  </a:lnTo>
                  <a:lnTo>
                    <a:pt x="121433" y="158750"/>
                  </a:lnTo>
                  <a:lnTo>
                    <a:pt x="121919" y="154940"/>
                  </a:lnTo>
                  <a:lnTo>
                    <a:pt x="121919" y="149859"/>
                  </a:lnTo>
                  <a:close/>
                </a:path>
                <a:path w="123189" h="209550">
                  <a:moveTo>
                    <a:pt x="120840" y="120650"/>
                  </a:moveTo>
                  <a:lnTo>
                    <a:pt x="2405" y="120650"/>
                  </a:lnTo>
                  <a:lnTo>
                    <a:pt x="2285" y="124459"/>
                  </a:lnTo>
                  <a:lnTo>
                    <a:pt x="1692" y="124459"/>
                  </a:lnTo>
                  <a:lnTo>
                    <a:pt x="1523" y="125729"/>
                  </a:lnTo>
                  <a:lnTo>
                    <a:pt x="1523" y="129540"/>
                  </a:lnTo>
                  <a:lnTo>
                    <a:pt x="762" y="129540"/>
                  </a:lnTo>
                  <a:lnTo>
                    <a:pt x="762" y="137159"/>
                  </a:lnTo>
                  <a:lnTo>
                    <a:pt x="300" y="137159"/>
                  </a:lnTo>
                  <a:lnTo>
                    <a:pt x="0" y="140970"/>
                  </a:lnTo>
                  <a:lnTo>
                    <a:pt x="0" y="142240"/>
                  </a:lnTo>
                  <a:lnTo>
                    <a:pt x="365" y="149859"/>
                  </a:lnTo>
                  <a:lnTo>
                    <a:pt x="122236" y="149859"/>
                  </a:lnTo>
                  <a:lnTo>
                    <a:pt x="122618" y="142240"/>
                  </a:lnTo>
                  <a:lnTo>
                    <a:pt x="122681" y="134620"/>
                  </a:lnTo>
                  <a:lnTo>
                    <a:pt x="122256" y="130809"/>
                  </a:lnTo>
                  <a:lnTo>
                    <a:pt x="121919" y="130809"/>
                  </a:lnTo>
                  <a:lnTo>
                    <a:pt x="121919" y="129540"/>
                  </a:lnTo>
                  <a:lnTo>
                    <a:pt x="121580" y="125729"/>
                  </a:lnTo>
                  <a:lnTo>
                    <a:pt x="121157" y="125729"/>
                  </a:lnTo>
                  <a:lnTo>
                    <a:pt x="121157" y="123190"/>
                  </a:lnTo>
                  <a:lnTo>
                    <a:pt x="120840" y="120650"/>
                  </a:lnTo>
                  <a:close/>
                </a:path>
                <a:path w="123189" h="209550">
                  <a:moveTo>
                    <a:pt x="119994" y="116840"/>
                  </a:moveTo>
                  <a:lnTo>
                    <a:pt x="3308" y="116840"/>
                  </a:lnTo>
                  <a:lnTo>
                    <a:pt x="3047" y="118109"/>
                  </a:lnTo>
                  <a:lnTo>
                    <a:pt x="3047" y="120650"/>
                  </a:lnTo>
                  <a:lnTo>
                    <a:pt x="120395" y="120650"/>
                  </a:lnTo>
                  <a:lnTo>
                    <a:pt x="120395" y="118109"/>
                  </a:lnTo>
                  <a:lnTo>
                    <a:pt x="119994" y="116840"/>
                  </a:lnTo>
                  <a:close/>
                </a:path>
                <a:path w="123189" h="209550">
                  <a:moveTo>
                    <a:pt x="119149" y="111759"/>
                  </a:moveTo>
                  <a:lnTo>
                    <a:pt x="4108" y="111759"/>
                  </a:lnTo>
                  <a:lnTo>
                    <a:pt x="3809" y="113029"/>
                  </a:lnTo>
                  <a:lnTo>
                    <a:pt x="3809" y="116840"/>
                  </a:lnTo>
                  <a:lnTo>
                    <a:pt x="119633" y="116840"/>
                  </a:lnTo>
                  <a:lnTo>
                    <a:pt x="119633" y="114300"/>
                  </a:lnTo>
                  <a:lnTo>
                    <a:pt x="119149" y="111759"/>
                  </a:lnTo>
                  <a:close/>
                </a:path>
                <a:path w="123189" h="209550">
                  <a:moveTo>
                    <a:pt x="117757" y="105409"/>
                  </a:moveTo>
                  <a:lnTo>
                    <a:pt x="4909" y="105409"/>
                  </a:lnTo>
                  <a:lnTo>
                    <a:pt x="4571" y="107950"/>
                  </a:lnTo>
                  <a:lnTo>
                    <a:pt x="4571" y="111759"/>
                  </a:lnTo>
                  <a:lnTo>
                    <a:pt x="118871" y="111759"/>
                  </a:lnTo>
                  <a:lnTo>
                    <a:pt x="118871" y="109220"/>
                  </a:lnTo>
                  <a:lnTo>
                    <a:pt x="118361" y="106679"/>
                  </a:lnTo>
                  <a:lnTo>
                    <a:pt x="118109" y="106679"/>
                  </a:lnTo>
                  <a:lnTo>
                    <a:pt x="117757" y="105409"/>
                  </a:lnTo>
                  <a:close/>
                </a:path>
                <a:path w="123189" h="209550">
                  <a:moveTo>
                    <a:pt x="117154" y="101600"/>
                  </a:moveTo>
                  <a:lnTo>
                    <a:pt x="5599" y="101600"/>
                  </a:lnTo>
                  <a:lnTo>
                    <a:pt x="5333" y="102870"/>
                  </a:lnTo>
                  <a:lnTo>
                    <a:pt x="5333" y="105409"/>
                  </a:lnTo>
                  <a:lnTo>
                    <a:pt x="117347" y="105409"/>
                  </a:lnTo>
                  <a:lnTo>
                    <a:pt x="117347" y="102870"/>
                  </a:lnTo>
                  <a:lnTo>
                    <a:pt x="117154" y="101600"/>
                  </a:lnTo>
                  <a:close/>
                </a:path>
                <a:path w="123189" h="209550">
                  <a:moveTo>
                    <a:pt x="116248" y="99059"/>
                  </a:moveTo>
                  <a:lnTo>
                    <a:pt x="6203" y="99059"/>
                  </a:lnTo>
                  <a:lnTo>
                    <a:pt x="6095" y="101600"/>
                  </a:lnTo>
                  <a:lnTo>
                    <a:pt x="116585" y="101600"/>
                  </a:lnTo>
                  <a:lnTo>
                    <a:pt x="116585" y="100329"/>
                  </a:lnTo>
                  <a:lnTo>
                    <a:pt x="116248" y="99059"/>
                  </a:lnTo>
                  <a:close/>
                </a:path>
                <a:path w="123189" h="209550">
                  <a:moveTo>
                    <a:pt x="114674" y="92709"/>
                  </a:moveTo>
                  <a:lnTo>
                    <a:pt x="8014" y="92709"/>
                  </a:lnTo>
                  <a:lnTo>
                    <a:pt x="7619" y="93979"/>
                  </a:lnTo>
                  <a:lnTo>
                    <a:pt x="7619" y="95250"/>
                  </a:lnTo>
                  <a:lnTo>
                    <a:pt x="7109" y="95250"/>
                  </a:lnTo>
                  <a:lnTo>
                    <a:pt x="6857" y="96520"/>
                  </a:lnTo>
                  <a:lnTo>
                    <a:pt x="6857" y="99059"/>
                  </a:lnTo>
                  <a:lnTo>
                    <a:pt x="115823" y="99059"/>
                  </a:lnTo>
                  <a:lnTo>
                    <a:pt x="115823" y="96520"/>
                  </a:lnTo>
                  <a:lnTo>
                    <a:pt x="115342" y="93979"/>
                  </a:lnTo>
                  <a:lnTo>
                    <a:pt x="115062" y="93979"/>
                  </a:lnTo>
                  <a:lnTo>
                    <a:pt x="114674" y="92709"/>
                  </a:lnTo>
                  <a:close/>
                </a:path>
                <a:path w="123189" h="209550">
                  <a:moveTo>
                    <a:pt x="113949" y="88900"/>
                  </a:moveTo>
                  <a:lnTo>
                    <a:pt x="8618" y="88900"/>
                  </a:lnTo>
                  <a:lnTo>
                    <a:pt x="8381" y="90170"/>
                  </a:lnTo>
                  <a:lnTo>
                    <a:pt x="8381" y="92709"/>
                  </a:lnTo>
                  <a:lnTo>
                    <a:pt x="114300" y="92709"/>
                  </a:lnTo>
                  <a:lnTo>
                    <a:pt x="114300" y="90170"/>
                  </a:lnTo>
                  <a:lnTo>
                    <a:pt x="113949" y="88900"/>
                  </a:lnTo>
                  <a:close/>
                </a:path>
                <a:path w="123189" h="209550">
                  <a:moveTo>
                    <a:pt x="113225" y="86359"/>
                  </a:moveTo>
                  <a:lnTo>
                    <a:pt x="9248" y="86359"/>
                  </a:lnTo>
                  <a:lnTo>
                    <a:pt x="9143" y="88900"/>
                  </a:lnTo>
                  <a:lnTo>
                    <a:pt x="113537" y="88900"/>
                  </a:lnTo>
                  <a:lnTo>
                    <a:pt x="113537" y="87629"/>
                  </a:lnTo>
                  <a:lnTo>
                    <a:pt x="113225" y="86359"/>
                  </a:lnTo>
                  <a:close/>
                </a:path>
                <a:path w="123189" h="209550">
                  <a:moveTo>
                    <a:pt x="112775" y="85090"/>
                  </a:moveTo>
                  <a:lnTo>
                    <a:pt x="9905" y="85090"/>
                  </a:lnTo>
                  <a:lnTo>
                    <a:pt x="9905" y="86359"/>
                  </a:lnTo>
                  <a:lnTo>
                    <a:pt x="112775" y="86359"/>
                  </a:lnTo>
                  <a:lnTo>
                    <a:pt x="112775" y="85090"/>
                  </a:lnTo>
                  <a:close/>
                </a:path>
                <a:path w="123189" h="209550">
                  <a:moveTo>
                    <a:pt x="111413" y="80009"/>
                  </a:moveTo>
                  <a:lnTo>
                    <a:pt x="11429" y="80009"/>
                  </a:lnTo>
                  <a:lnTo>
                    <a:pt x="11429" y="81279"/>
                  </a:lnTo>
                  <a:lnTo>
                    <a:pt x="10864" y="81279"/>
                  </a:lnTo>
                  <a:lnTo>
                    <a:pt x="10667" y="82550"/>
                  </a:lnTo>
                  <a:lnTo>
                    <a:pt x="10667" y="85090"/>
                  </a:lnTo>
                  <a:lnTo>
                    <a:pt x="112013" y="85090"/>
                  </a:lnTo>
                  <a:lnTo>
                    <a:pt x="112013" y="82550"/>
                  </a:lnTo>
                  <a:lnTo>
                    <a:pt x="111413" y="80009"/>
                  </a:lnTo>
                  <a:close/>
                </a:path>
                <a:path w="123189" h="209550">
                  <a:moveTo>
                    <a:pt x="110299" y="76200"/>
                  </a:moveTo>
                  <a:lnTo>
                    <a:pt x="12479" y="76200"/>
                  </a:lnTo>
                  <a:lnTo>
                    <a:pt x="12191" y="77470"/>
                  </a:lnTo>
                  <a:lnTo>
                    <a:pt x="12191" y="80009"/>
                  </a:lnTo>
                  <a:lnTo>
                    <a:pt x="110489" y="80009"/>
                  </a:lnTo>
                  <a:lnTo>
                    <a:pt x="110489" y="77470"/>
                  </a:lnTo>
                  <a:lnTo>
                    <a:pt x="110299" y="76200"/>
                  </a:lnTo>
                  <a:close/>
                </a:path>
                <a:path w="123189" h="209550">
                  <a:moveTo>
                    <a:pt x="109454" y="73659"/>
                  </a:moveTo>
                  <a:lnTo>
                    <a:pt x="13715" y="73659"/>
                  </a:lnTo>
                  <a:lnTo>
                    <a:pt x="13715" y="74929"/>
                  </a:lnTo>
                  <a:lnTo>
                    <a:pt x="12953" y="74929"/>
                  </a:lnTo>
                  <a:lnTo>
                    <a:pt x="12953" y="76200"/>
                  </a:lnTo>
                  <a:lnTo>
                    <a:pt x="109727" y="76200"/>
                  </a:lnTo>
                  <a:lnTo>
                    <a:pt x="109727" y="74929"/>
                  </a:lnTo>
                  <a:lnTo>
                    <a:pt x="109454" y="73659"/>
                  </a:lnTo>
                  <a:close/>
                </a:path>
                <a:path w="123189" h="209550">
                  <a:moveTo>
                    <a:pt x="107339" y="67309"/>
                  </a:moveTo>
                  <a:lnTo>
                    <a:pt x="15344" y="67309"/>
                  </a:lnTo>
                  <a:lnTo>
                    <a:pt x="15239" y="69850"/>
                  </a:lnTo>
                  <a:lnTo>
                    <a:pt x="14499" y="69850"/>
                  </a:lnTo>
                  <a:lnTo>
                    <a:pt x="14477" y="73659"/>
                  </a:lnTo>
                  <a:lnTo>
                    <a:pt x="108965" y="73659"/>
                  </a:lnTo>
                  <a:lnTo>
                    <a:pt x="108965" y="72390"/>
                  </a:lnTo>
                  <a:lnTo>
                    <a:pt x="108203" y="72390"/>
                  </a:lnTo>
                  <a:lnTo>
                    <a:pt x="108203" y="71120"/>
                  </a:lnTo>
                  <a:lnTo>
                    <a:pt x="107762" y="68579"/>
                  </a:lnTo>
                  <a:lnTo>
                    <a:pt x="107441" y="68579"/>
                  </a:lnTo>
                  <a:lnTo>
                    <a:pt x="107339" y="67309"/>
                  </a:lnTo>
                  <a:close/>
                </a:path>
                <a:path w="123189" h="209550">
                  <a:moveTo>
                    <a:pt x="106679" y="66040"/>
                  </a:moveTo>
                  <a:lnTo>
                    <a:pt x="16001" y="66040"/>
                  </a:lnTo>
                  <a:lnTo>
                    <a:pt x="16001" y="67309"/>
                  </a:lnTo>
                  <a:lnTo>
                    <a:pt x="106679" y="67309"/>
                  </a:lnTo>
                  <a:lnTo>
                    <a:pt x="106679" y="66040"/>
                  </a:lnTo>
                  <a:close/>
                </a:path>
                <a:path w="123189" h="209550">
                  <a:moveTo>
                    <a:pt x="105155" y="60959"/>
                  </a:moveTo>
                  <a:lnTo>
                    <a:pt x="17525" y="60959"/>
                  </a:lnTo>
                  <a:lnTo>
                    <a:pt x="17525" y="63500"/>
                  </a:lnTo>
                  <a:lnTo>
                    <a:pt x="16763" y="63500"/>
                  </a:lnTo>
                  <a:lnTo>
                    <a:pt x="16763" y="66040"/>
                  </a:lnTo>
                  <a:lnTo>
                    <a:pt x="105917" y="66040"/>
                  </a:lnTo>
                  <a:lnTo>
                    <a:pt x="105917" y="63500"/>
                  </a:lnTo>
                  <a:lnTo>
                    <a:pt x="105648" y="62229"/>
                  </a:lnTo>
                  <a:lnTo>
                    <a:pt x="105155" y="62229"/>
                  </a:lnTo>
                  <a:lnTo>
                    <a:pt x="105155" y="60959"/>
                  </a:lnTo>
                  <a:close/>
                </a:path>
                <a:path w="123189" h="209550">
                  <a:moveTo>
                    <a:pt x="103534" y="55879"/>
                  </a:moveTo>
                  <a:lnTo>
                    <a:pt x="19148" y="55879"/>
                  </a:lnTo>
                  <a:lnTo>
                    <a:pt x="19050" y="59690"/>
                  </a:lnTo>
                  <a:lnTo>
                    <a:pt x="18287" y="59690"/>
                  </a:lnTo>
                  <a:lnTo>
                    <a:pt x="18287" y="60959"/>
                  </a:lnTo>
                  <a:lnTo>
                    <a:pt x="104393" y="60959"/>
                  </a:lnTo>
                  <a:lnTo>
                    <a:pt x="104393" y="59690"/>
                  </a:lnTo>
                  <a:lnTo>
                    <a:pt x="103957" y="57150"/>
                  </a:lnTo>
                  <a:lnTo>
                    <a:pt x="103631" y="57150"/>
                  </a:lnTo>
                  <a:lnTo>
                    <a:pt x="103534" y="55879"/>
                  </a:lnTo>
                  <a:close/>
                </a:path>
                <a:path w="123189" h="209550">
                  <a:moveTo>
                    <a:pt x="102869" y="54609"/>
                  </a:moveTo>
                  <a:lnTo>
                    <a:pt x="19812" y="54609"/>
                  </a:lnTo>
                  <a:lnTo>
                    <a:pt x="19812" y="55879"/>
                  </a:lnTo>
                  <a:lnTo>
                    <a:pt x="102869" y="55879"/>
                  </a:lnTo>
                  <a:lnTo>
                    <a:pt x="102869" y="54609"/>
                  </a:lnTo>
                  <a:close/>
                </a:path>
                <a:path w="123189" h="209550">
                  <a:moveTo>
                    <a:pt x="100997" y="48259"/>
                  </a:moveTo>
                  <a:lnTo>
                    <a:pt x="22097" y="48259"/>
                  </a:lnTo>
                  <a:lnTo>
                    <a:pt x="22097" y="49529"/>
                  </a:lnTo>
                  <a:lnTo>
                    <a:pt x="21551" y="49529"/>
                  </a:lnTo>
                  <a:lnTo>
                    <a:pt x="21335" y="50800"/>
                  </a:lnTo>
                  <a:lnTo>
                    <a:pt x="21335" y="53340"/>
                  </a:lnTo>
                  <a:lnTo>
                    <a:pt x="20573" y="53340"/>
                  </a:lnTo>
                  <a:lnTo>
                    <a:pt x="20573" y="54609"/>
                  </a:lnTo>
                  <a:lnTo>
                    <a:pt x="102107" y="54609"/>
                  </a:lnTo>
                  <a:lnTo>
                    <a:pt x="102107" y="52070"/>
                  </a:lnTo>
                  <a:lnTo>
                    <a:pt x="101843" y="50800"/>
                  </a:lnTo>
                  <a:lnTo>
                    <a:pt x="101345" y="50800"/>
                  </a:lnTo>
                  <a:lnTo>
                    <a:pt x="101345" y="49529"/>
                  </a:lnTo>
                  <a:lnTo>
                    <a:pt x="100997" y="48259"/>
                  </a:lnTo>
                  <a:close/>
                </a:path>
                <a:path w="123189" h="209550">
                  <a:moveTo>
                    <a:pt x="100151" y="46990"/>
                  </a:moveTo>
                  <a:lnTo>
                    <a:pt x="22859" y="46990"/>
                  </a:lnTo>
                  <a:lnTo>
                    <a:pt x="22859" y="48259"/>
                  </a:lnTo>
                  <a:lnTo>
                    <a:pt x="100583" y="48259"/>
                  </a:lnTo>
                  <a:lnTo>
                    <a:pt x="100151" y="46990"/>
                  </a:lnTo>
                  <a:close/>
                </a:path>
                <a:path w="123189" h="209550">
                  <a:moveTo>
                    <a:pt x="99689" y="44450"/>
                  </a:moveTo>
                  <a:lnTo>
                    <a:pt x="23621" y="44450"/>
                  </a:lnTo>
                  <a:lnTo>
                    <a:pt x="23621" y="46990"/>
                  </a:lnTo>
                  <a:lnTo>
                    <a:pt x="99821" y="46990"/>
                  </a:lnTo>
                  <a:lnTo>
                    <a:pt x="99821" y="45720"/>
                  </a:lnTo>
                  <a:lnTo>
                    <a:pt x="99689" y="44450"/>
                  </a:lnTo>
                  <a:close/>
                </a:path>
                <a:path w="123189" h="209550">
                  <a:moveTo>
                    <a:pt x="98488" y="41909"/>
                  </a:moveTo>
                  <a:lnTo>
                    <a:pt x="24594" y="41909"/>
                  </a:lnTo>
                  <a:lnTo>
                    <a:pt x="24383" y="43179"/>
                  </a:lnTo>
                  <a:lnTo>
                    <a:pt x="24383" y="44450"/>
                  </a:lnTo>
                  <a:lnTo>
                    <a:pt x="99059" y="44450"/>
                  </a:lnTo>
                  <a:lnTo>
                    <a:pt x="99059" y="43179"/>
                  </a:lnTo>
                  <a:lnTo>
                    <a:pt x="98488" y="41909"/>
                  </a:lnTo>
                  <a:close/>
                </a:path>
                <a:path w="123189" h="209550">
                  <a:moveTo>
                    <a:pt x="96687" y="38100"/>
                  </a:moveTo>
                  <a:lnTo>
                    <a:pt x="26168" y="38100"/>
                  </a:lnTo>
                  <a:lnTo>
                    <a:pt x="25907" y="39370"/>
                  </a:lnTo>
                  <a:lnTo>
                    <a:pt x="25907" y="41909"/>
                  </a:lnTo>
                  <a:lnTo>
                    <a:pt x="97535" y="41909"/>
                  </a:lnTo>
                  <a:lnTo>
                    <a:pt x="97535" y="40640"/>
                  </a:lnTo>
                  <a:lnTo>
                    <a:pt x="96773" y="40640"/>
                  </a:lnTo>
                  <a:lnTo>
                    <a:pt x="96687" y="38100"/>
                  </a:lnTo>
                  <a:close/>
                </a:path>
                <a:path w="123189" h="209550">
                  <a:moveTo>
                    <a:pt x="95486" y="35559"/>
                  </a:moveTo>
                  <a:lnTo>
                    <a:pt x="27436" y="35559"/>
                  </a:lnTo>
                  <a:lnTo>
                    <a:pt x="27431" y="36829"/>
                  </a:lnTo>
                  <a:lnTo>
                    <a:pt x="26802" y="36829"/>
                  </a:lnTo>
                  <a:lnTo>
                    <a:pt x="26669" y="38100"/>
                  </a:lnTo>
                  <a:lnTo>
                    <a:pt x="96012" y="38100"/>
                  </a:lnTo>
                  <a:lnTo>
                    <a:pt x="96012" y="36829"/>
                  </a:lnTo>
                  <a:lnTo>
                    <a:pt x="95486" y="35559"/>
                  </a:lnTo>
                  <a:close/>
                </a:path>
                <a:path w="123189" h="209550">
                  <a:moveTo>
                    <a:pt x="93084" y="30479"/>
                  </a:moveTo>
                  <a:lnTo>
                    <a:pt x="29974" y="30479"/>
                  </a:lnTo>
                  <a:lnTo>
                    <a:pt x="29717" y="31750"/>
                  </a:lnTo>
                  <a:lnTo>
                    <a:pt x="29340" y="31750"/>
                  </a:lnTo>
                  <a:lnTo>
                    <a:pt x="28955" y="33020"/>
                  </a:lnTo>
                  <a:lnTo>
                    <a:pt x="28955" y="35559"/>
                  </a:lnTo>
                  <a:lnTo>
                    <a:pt x="94487" y="35559"/>
                  </a:lnTo>
                  <a:lnTo>
                    <a:pt x="94487" y="34290"/>
                  </a:lnTo>
                  <a:lnTo>
                    <a:pt x="93684" y="31750"/>
                  </a:lnTo>
                  <a:lnTo>
                    <a:pt x="93084" y="30479"/>
                  </a:lnTo>
                  <a:close/>
                </a:path>
                <a:path w="123189" h="209550">
                  <a:moveTo>
                    <a:pt x="92329" y="29209"/>
                  </a:moveTo>
                  <a:lnTo>
                    <a:pt x="30608" y="29209"/>
                  </a:lnTo>
                  <a:lnTo>
                    <a:pt x="30479" y="30479"/>
                  </a:lnTo>
                  <a:lnTo>
                    <a:pt x="92963" y="30479"/>
                  </a:lnTo>
                  <a:lnTo>
                    <a:pt x="92329" y="29209"/>
                  </a:lnTo>
                  <a:close/>
                </a:path>
                <a:path w="123189" h="209550">
                  <a:moveTo>
                    <a:pt x="91439" y="27940"/>
                  </a:moveTo>
                  <a:lnTo>
                    <a:pt x="32003" y="27940"/>
                  </a:lnTo>
                  <a:lnTo>
                    <a:pt x="32003" y="29209"/>
                  </a:lnTo>
                  <a:lnTo>
                    <a:pt x="91439" y="29209"/>
                  </a:lnTo>
                  <a:lnTo>
                    <a:pt x="91439" y="27940"/>
                  </a:lnTo>
                  <a:close/>
                </a:path>
                <a:path w="123189" h="209550">
                  <a:moveTo>
                    <a:pt x="89157" y="24129"/>
                  </a:moveTo>
                  <a:lnTo>
                    <a:pt x="33272" y="24129"/>
                  </a:lnTo>
                  <a:lnTo>
                    <a:pt x="32765" y="25400"/>
                  </a:lnTo>
                  <a:lnTo>
                    <a:pt x="32765" y="27940"/>
                  </a:lnTo>
                  <a:lnTo>
                    <a:pt x="90677" y="27940"/>
                  </a:lnTo>
                  <a:lnTo>
                    <a:pt x="90677" y="26670"/>
                  </a:lnTo>
                  <a:lnTo>
                    <a:pt x="89950" y="25400"/>
                  </a:lnTo>
                  <a:lnTo>
                    <a:pt x="89157" y="24129"/>
                  </a:lnTo>
                  <a:close/>
                </a:path>
                <a:path w="123189" h="209550">
                  <a:moveTo>
                    <a:pt x="88365" y="22859"/>
                  </a:moveTo>
                  <a:lnTo>
                    <a:pt x="34289" y="22859"/>
                  </a:lnTo>
                  <a:lnTo>
                    <a:pt x="34289" y="24129"/>
                  </a:lnTo>
                  <a:lnTo>
                    <a:pt x="89153" y="24129"/>
                  </a:lnTo>
                  <a:lnTo>
                    <a:pt x="88365" y="22859"/>
                  </a:lnTo>
                  <a:close/>
                </a:path>
                <a:path w="123189" h="209550">
                  <a:moveTo>
                    <a:pt x="85986" y="19050"/>
                  </a:moveTo>
                  <a:lnTo>
                    <a:pt x="36652" y="19050"/>
                  </a:lnTo>
                  <a:lnTo>
                    <a:pt x="36575" y="21590"/>
                  </a:lnTo>
                  <a:lnTo>
                    <a:pt x="35813" y="21590"/>
                  </a:lnTo>
                  <a:lnTo>
                    <a:pt x="35813" y="22859"/>
                  </a:lnTo>
                  <a:lnTo>
                    <a:pt x="87629" y="22859"/>
                  </a:lnTo>
                  <a:lnTo>
                    <a:pt x="86779" y="21590"/>
                  </a:lnTo>
                  <a:lnTo>
                    <a:pt x="85986" y="19050"/>
                  </a:lnTo>
                  <a:close/>
                </a:path>
                <a:path w="123189" h="209550">
                  <a:moveTo>
                    <a:pt x="84182" y="16509"/>
                  </a:moveTo>
                  <a:lnTo>
                    <a:pt x="38341" y="16509"/>
                  </a:lnTo>
                  <a:lnTo>
                    <a:pt x="38100" y="17779"/>
                  </a:lnTo>
                  <a:lnTo>
                    <a:pt x="37496" y="17779"/>
                  </a:lnTo>
                  <a:lnTo>
                    <a:pt x="37337" y="19050"/>
                  </a:lnTo>
                  <a:lnTo>
                    <a:pt x="85343" y="19050"/>
                  </a:lnTo>
                  <a:lnTo>
                    <a:pt x="84182" y="16509"/>
                  </a:lnTo>
                  <a:close/>
                </a:path>
                <a:path w="123189" h="209550">
                  <a:moveTo>
                    <a:pt x="81255" y="12700"/>
                  </a:moveTo>
                  <a:lnTo>
                    <a:pt x="41054" y="12700"/>
                  </a:lnTo>
                  <a:lnTo>
                    <a:pt x="40385" y="13970"/>
                  </a:lnTo>
                  <a:lnTo>
                    <a:pt x="40385" y="16509"/>
                  </a:lnTo>
                  <a:lnTo>
                    <a:pt x="83057" y="16509"/>
                  </a:lnTo>
                  <a:lnTo>
                    <a:pt x="83057" y="15240"/>
                  </a:lnTo>
                  <a:lnTo>
                    <a:pt x="81255" y="12700"/>
                  </a:lnTo>
                  <a:close/>
                </a:path>
                <a:path w="123189" h="209550">
                  <a:moveTo>
                    <a:pt x="80280" y="11429"/>
                  </a:moveTo>
                  <a:lnTo>
                    <a:pt x="42207" y="11429"/>
                  </a:lnTo>
                  <a:lnTo>
                    <a:pt x="41909" y="12700"/>
                  </a:lnTo>
                  <a:lnTo>
                    <a:pt x="80771" y="12700"/>
                  </a:lnTo>
                  <a:lnTo>
                    <a:pt x="80280" y="11429"/>
                  </a:lnTo>
                  <a:close/>
                </a:path>
                <a:path w="123189" h="209550">
                  <a:moveTo>
                    <a:pt x="79304" y="10159"/>
                  </a:moveTo>
                  <a:lnTo>
                    <a:pt x="43433" y="10159"/>
                  </a:lnTo>
                  <a:lnTo>
                    <a:pt x="43433" y="11429"/>
                  </a:lnTo>
                  <a:lnTo>
                    <a:pt x="80009" y="11429"/>
                  </a:lnTo>
                  <a:lnTo>
                    <a:pt x="79304" y="10159"/>
                  </a:lnTo>
                  <a:close/>
                </a:path>
                <a:path w="123189" h="209550">
                  <a:moveTo>
                    <a:pt x="76962" y="8890"/>
                  </a:moveTo>
                  <a:lnTo>
                    <a:pt x="45719" y="8890"/>
                  </a:lnTo>
                  <a:lnTo>
                    <a:pt x="45719" y="10159"/>
                  </a:lnTo>
                  <a:lnTo>
                    <a:pt x="76962" y="10159"/>
                  </a:lnTo>
                  <a:lnTo>
                    <a:pt x="76962" y="8890"/>
                  </a:lnTo>
                  <a:close/>
                </a:path>
                <a:path w="123189" h="209550">
                  <a:moveTo>
                    <a:pt x="75437" y="6350"/>
                  </a:moveTo>
                  <a:lnTo>
                    <a:pt x="47243" y="6350"/>
                  </a:lnTo>
                  <a:lnTo>
                    <a:pt x="47243" y="8890"/>
                  </a:lnTo>
                  <a:lnTo>
                    <a:pt x="75437" y="8890"/>
                  </a:lnTo>
                  <a:lnTo>
                    <a:pt x="75437" y="6350"/>
                  </a:lnTo>
                  <a:close/>
                </a:path>
                <a:path w="123189" h="209550">
                  <a:moveTo>
                    <a:pt x="73953" y="5079"/>
                  </a:moveTo>
                  <a:lnTo>
                    <a:pt x="48005" y="5079"/>
                  </a:lnTo>
                  <a:lnTo>
                    <a:pt x="48005" y="6350"/>
                  </a:lnTo>
                  <a:lnTo>
                    <a:pt x="74675" y="6350"/>
                  </a:lnTo>
                  <a:lnTo>
                    <a:pt x="73953" y="5079"/>
                  </a:lnTo>
                  <a:close/>
                </a:path>
                <a:path w="123189" h="209550">
                  <a:moveTo>
                    <a:pt x="72369" y="3809"/>
                  </a:moveTo>
                  <a:lnTo>
                    <a:pt x="51053" y="3809"/>
                  </a:lnTo>
                  <a:lnTo>
                    <a:pt x="51053" y="5079"/>
                  </a:lnTo>
                  <a:lnTo>
                    <a:pt x="72389" y="5079"/>
                  </a:lnTo>
                  <a:lnTo>
                    <a:pt x="72369" y="3809"/>
                  </a:lnTo>
                  <a:close/>
                </a:path>
                <a:path w="123189" h="209550">
                  <a:moveTo>
                    <a:pt x="68579" y="2540"/>
                  </a:moveTo>
                  <a:lnTo>
                    <a:pt x="54863" y="2540"/>
                  </a:lnTo>
                  <a:lnTo>
                    <a:pt x="54863" y="3809"/>
                  </a:lnTo>
                  <a:lnTo>
                    <a:pt x="68579" y="3809"/>
                  </a:lnTo>
                  <a:lnTo>
                    <a:pt x="68579" y="2540"/>
                  </a:lnTo>
                  <a:close/>
                </a:path>
                <a:path w="123189" h="209550">
                  <a:moveTo>
                    <a:pt x="62793" y="0"/>
                  </a:moveTo>
                  <a:lnTo>
                    <a:pt x="60197" y="0"/>
                  </a:lnTo>
                  <a:lnTo>
                    <a:pt x="60197" y="2540"/>
                  </a:lnTo>
                  <a:lnTo>
                    <a:pt x="63245" y="2540"/>
                  </a:lnTo>
                  <a:lnTo>
                    <a:pt x="63245" y="1270"/>
                  </a:lnTo>
                  <a:lnTo>
                    <a:pt x="627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3533394" y="904582"/>
              <a:ext cx="120014" cy="203200"/>
            </a:xfrm>
            <a:custGeom>
              <a:avLst/>
              <a:gdLst/>
              <a:ahLst/>
              <a:cxnLst/>
              <a:rect l="l" t="t" r="r" b="b"/>
              <a:pathLst>
                <a:path w="120014" h="203200">
                  <a:moveTo>
                    <a:pt x="68944" y="1270"/>
                  </a:moveTo>
                  <a:lnTo>
                    <a:pt x="51845" y="1270"/>
                  </a:lnTo>
                  <a:lnTo>
                    <a:pt x="50291" y="2540"/>
                  </a:lnTo>
                  <a:lnTo>
                    <a:pt x="49734" y="2540"/>
                  </a:lnTo>
                  <a:lnTo>
                    <a:pt x="47623" y="3809"/>
                  </a:lnTo>
                  <a:lnTo>
                    <a:pt x="47243" y="5079"/>
                  </a:lnTo>
                  <a:lnTo>
                    <a:pt x="46297" y="5079"/>
                  </a:lnTo>
                  <a:lnTo>
                    <a:pt x="41679" y="10159"/>
                  </a:lnTo>
                  <a:lnTo>
                    <a:pt x="39623" y="12700"/>
                  </a:lnTo>
                  <a:lnTo>
                    <a:pt x="39438" y="12700"/>
                  </a:lnTo>
                  <a:lnTo>
                    <a:pt x="33527" y="21590"/>
                  </a:lnTo>
                  <a:lnTo>
                    <a:pt x="32003" y="24129"/>
                  </a:lnTo>
                  <a:lnTo>
                    <a:pt x="26511" y="35559"/>
                  </a:lnTo>
                  <a:lnTo>
                    <a:pt x="25907" y="38100"/>
                  </a:lnTo>
                  <a:lnTo>
                    <a:pt x="25405" y="38100"/>
                  </a:lnTo>
                  <a:lnTo>
                    <a:pt x="20334" y="50800"/>
                  </a:lnTo>
                  <a:lnTo>
                    <a:pt x="19811" y="53340"/>
                  </a:lnTo>
                  <a:lnTo>
                    <a:pt x="19381" y="53340"/>
                  </a:lnTo>
                  <a:lnTo>
                    <a:pt x="16763" y="60959"/>
                  </a:lnTo>
                  <a:lnTo>
                    <a:pt x="15387" y="64770"/>
                  </a:lnTo>
                  <a:lnTo>
                    <a:pt x="14477" y="68579"/>
                  </a:lnTo>
                  <a:lnTo>
                    <a:pt x="13715" y="69850"/>
                  </a:lnTo>
                  <a:lnTo>
                    <a:pt x="12953" y="72390"/>
                  </a:lnTo>
                  <a:lnTo>
                    <a:pt x="12807" y="72390"/>
                  </a:lnTo>
                  <a:lnTo>
                    <a:pt x="11538" y="76200"/>
                  </a:lnTo>
                  <a:lnTo>
                    <a:pt x="9905" y="81279"/>
                  </a:lnTo>
                  <a:lnTo>
                    <a:pt x="9143" y="83820"/>
                  </a:lnTo>
                  <a:lnTo>
                    <a:pt x="7833" y="88900"/>
                  </a:lnTo>
                  <a:lnTo>
                    <a:pt x="6095" y="96520"/>
                  </a:lnTo>
                  <a:lnTo>
                    <a:pt x="5418" y="99059"/>
                  </a:lnTo>
                  <a:lnTo>
                    <a:pt x="5333" y="100329"/>
                  </a:lnTo>
                  <a:lnTo>
                    <a:pt x="3914" y="107950"/>
                  </a:lnTo>
                  <a:lnTo>
                    <a:pt x="3069" y="113029"/>
                  </a:lnTo>
                  <a:lnTo>
                    <a:pt x="2285" y="118109"/>
                  </a:lnTo>
                  <a:lnTo>
                    <a:pt x="2120" y="118109"/>
                  </a:lnTo>
                  <a:lnTo>
                    <a:pt x="1523" y="121920"/>
                  </a:lnTo>
                  <a:lnTo>
                    <a:pt x="761" y="125729"/>
                  </a:lnTo>
                  <a:lnTo>
                    <a:pt x="0" y="135890"/>
                  </a:lnTo>
                  <a:lnTo>
                    <a:pt x="0" y="137159"/>
                  </a:lnTo>
                  <a:lnTo>
                    <a:pt x="485" y="146050"/>
                  </a:lnTo>
                  <a:lnTo>
                    <a:pt x="761" y="152400"/>
                  </a:lnTo>
                  <a:lnTo>
                    <a:pt x="1374" y="156209"/>
                  </a:lnTo>
                  <a:lnTo>
                    <a:pt x="2285" y="163829"/>
                  </a:lnTo>
                  <a:lnTo>
                    <a:pt x="3660" y="167640"/>
                  </a:lnTo>
                  <a:lnTo>
                    <a:pt x="5351" y="172720"/>
                  </a:lnTo>
                  <a:lnTo>
                    <a:pt x="6095" y="175259"/>
                  </a:lnTo>
                  <a:lnTo>
                    <a:pt x="6259" y="175259"/>
                  </a:lnTo>
                  <a:lnTo>
                    <a:pt x="11034" y="184150"/>
                  </a:lnTo>
                  <a:lnTo>
                    <a:pt x="11429" y="185420"/>
                  </a:lnTo>
                  <a:lnTo>
                    <a:pt x="11963" y="185420"/>
                  </a:lnTo>
                  <a:lnTo>
                    <a:pt x="18313" y="191770"/>
                  </a:lnTo>
                  <a:lnTo>
                    <a:pt x="19050" y="193040"/>
                  </a:lnTo>
                  <a:lnTo>
                    <a:pt x="19914" y="193040"/>
                  </a:lnTo>
                  <a:lnTo>
                    <a:pt x="28152" y="198120"/>
                  </a:lnTo>
                  <a:lnTo>
                    <a:pt x="28955" y="199390"/>
                  </a:lnTo>
                  <a:lnTo>
                    <a:pt x="31899" y="199390"/>
                  </a:lnTo>
                  <a:lnTo>
                    <a:pt x="41551" y="201929"/>
                  </a:lnTo>
                  <a:lnTo>
                    <a:pt x="43433" y="203200"/>
                  </a:lnTo>
                  <a:lnTo>
                    <a:pt x="61721" y="203200"/>
                  </a:lnTo>
                  <a:lnTo>
                    <a:pt x="76206" y="201929"/>
                  </a:lnTo>
                  <a:lnTo>
                    <a:pt x="79247" y="201929"/>
                  </a:lnTo>
                  <a:lnTo>
                    <a:pt x="82659" y="200659"/>
                  </a:lnTo>
                  <a:lnTo>
                    <a:pt x="91295" y="198120"/>
                  </a:lnTo>
                  <a:lnTo>
                    <a:pt x="92201" y="198120"/>
                  </a:lnTo>
                  <a:lnTo>
                    <a:pt x="93828" y="196850"/>
                  </a:lnTo>
                  <a:lnTo>
                    <a:pt x="102066" y="191770"/>
                  </a:lnTo>
                  <a:lnTo>
                    <a:pt x="103228" y="190500"/>
                  </a:lnTo>
                  <a:lnTo>
                    <a:pt x="108943" y="184150"/>
                  </a:lnTo>
                  <a:lnTo>
                    <a:pt x="113387" y="175259"/>
                  </a:lnTo>
                  <a:lnTo>
                    <a:pt x="114300" y="173990"/>
                  </a:lnTo>
                  <a:lnTo>
                    <a:pt x="114489" y="172720"/>
                  </a:lnTo>
                  <a:lnTo>
                    <a:pt x="115842" y="167640"/>
                  </a:lnTo>
                  <a:lnTo>
                    <a:pt x="117347" y="162559"/>
                  </a:lnTo>
                  <a:lnTo>
                    <a:pt x="118069" y="156209"/>
                  </a:lnTo>
                  <a:lnTo>
                    <a:pt x="118871" y="149859"/>
                  </a:lnTo>
                  <a:lnTo>
                    <a:pt x="119563" y="137159"/>
                  </a:lnTo>
                  <a:lnTo>
                    <a:pt x="119633" y="130809"/>
                  </a:lnTo>
                  <a:lnTo>
                    <a:pt x="118109" y="119379"/>
                  </a:lnTo>
                  <a:lnTo>
                    <a:pt x="118042" y="118109"/>
                  </a:lnTo>
                  <a:lnTo>
                    <a:pt x="116251" y="107950"/>
                  </a:lnTo>
                  <a:lnTo>
                    <a:pt x="115823" y="106679"/>
                  </a:lnTo>
                  <a:lnTo>
                    <a:pt x="114287" y="99059"/>
                  </a:lnTo>
                  <a:lnTo>
                    <a:pt x="112013" y="90170"/>
                  </a:lnTo>
                  <a:lnTo>
                    <a:pt x="111835" y="88900"/>
                  </a:lnTo>
                  <a:lnTo>
                    <a:pt x="107261" y="73659"/>
                  </a:lnTo>
                  <a:lnTo>
                    <a:pt x="97608" y="43179"/>
                  </a:lnTo>
                  <a:lnTo>
                    <a:pt x="97043" y="41909"/>
                  </a:lnTo>
                  <a:lnTo>
                    <a:pt x="91038" y="29209"/>
                  </a:lnTo>
                  <a:lnTo>
                    <a:pt x="90677" y="29209"/>
                  </a:lnTo>
                  <a:lnTo>
                    <a:pt x="90339" y="27940"/>
                  </a:lnTo>
                  <a:lnTo>
                    <a:pt x="82715" y="16509"/>
                  </a:lnTo>
                  <a:lnTo>
                    <a:pt x="76568" y="7620"/>
                  </a:lnTo>
                  <a:lnTo>
                    <a:pt x="76200" y="7620"/>
                  </a:lnTo>
                  <a:lnTo>
                    <a:pt x="75281" y="6350"/>
                  </a:lnTo>
                  <a:lnTo>
                    <a:pt x="68944" y="1270"/>
                  </a:lnTo>
                  <a:close/>
                </a:path>
                <a:path w="120014" h="203200">
                  <a:moveTo>
                    <a:pt x="63201" y="0"/>
                  </a:moveTo>
                  <a:lnTo>
                    <a:pt x="53956" y="0"/>
                  </a:lnTo>
                  <a:lnTo>
                    <a:pt x="52577" y="1270"/>
                  </a:lnTo>
                  <a:lnTo>
                    <a:pt x="68579" y="1270"/>
                  </a:lnTo>
                  <a:lnTo>
                    <a:pt x="63201" y="0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3534918" y="905839"/>
              <a:ext cx="116205" cy="198120"/>
            </a:xfrm>
            <a:custGeom>
              <a:avLst/>
              <a:gdLst/>
              <a:ahLst/>
              <a:cxnLst/>
              <a:rect l="l" t="t" r="r" b="b"/>
              <a:pathLst>
                <a:path w="116204" h="198119">
                  <a:moveTo>
                    <a:pt x="57912" y="0"/>
                  </a:moveTo>
                  <a:lnTo>
                    <a:pt x="56159" y="1270"/>
                  </a:lnTo>
                  <a:lnTo>
                    <a:pt x="53340" y="1270"/>
                  </a:lnTo>
                  <a:lnTo>
                    <a:pt x="51877" y="2540"/>
                  </a:lnTo>
                  <a:lnTo>
                    <a:pt x="44935" y="6350"/>
                  </a:lnTo>
                  <a:lnTo>
                    <a:pt x="38091" y="13970"/>
                  </a:lnTo>
                  <a:lnTo>
                    <a:pt x="31568" y="24129"/>
                  </a:lnTo>
                  <a:lnTo>
                    <a:pt x="31242" y="24129"/>
                  </a:lnTo>
                  <a:lnTo>
                    <a:pt x="30838" y="25400"/>
                  </a:lnTo>
                  <a:lnTo>
                    <a:pt x="25465" y="35560"/>
                  </a:lnTo>
                  <a:lnTo>
                    <a:pt x="24384" y="36829"/>
                  </a:lnTo>
                  <a:lnTo>
                    <a:pt x="24201" y="38100"/>
                  </a:lnTo>
                  <a:lnTo>
                    <a:pt x="19531" y="50800"/>
                  </a:lnTo>
                  <a:lnTo>
                    <a:pt x="18619" y="53340"/>
                  </a:lnTo>
                  <a:lnTo>
                    <a:pt x="14625" y="64770"/>
                  </a:lnTo>
                  <a:lnTo>
                    <a:pt x="13716" y="67310"/>
                  </a:lnTo>
                  <a:lnTo>
                    <a:pt x="9084" y="81279"/>
                  </a:lnTo>
                  <a:lnTo>
                    <a:pt x="8382" y="82550"/>
                  </a:lnTo>
                  <a:lnTo>
                    <a:pt x="8295" y="83820"/>
                  </a:lnTo>
                  <a:lnTo>
                    <a:pt x="7281" y="88900"/>
                  </a:lnTo>
                  <a:lnTo>
                    <a:pt x="5334" y="97790"/>
                  </a:lnTo>
                  <a:lnTo>
                    <a:pt x="5266" y="99060"/>
                  </a:lnTo>
                  <a:lnTo>
                    <a:pt x="3787" y="107950"/>
                  </a:lnTo>
                  <a:lnTo>
                    <a:pt x="3048" y="111760"/>
                  </a:lnTo>
                  <a:lnTo>
                    <a:pt x="2921" y="113029"/>
                  </a:lnTo>
                  <a:lnTo>
                    <a:pt x="1906" y="118110"/>
                  </a:lnTo>
                  <a:lnTo>
                    <a:pt x="762" y="123190"/>
                  </a:lnTo>
                  <a:lnTo>
                    <a:pt x="0" y="133350"/>
                  </a:lnTo>
                  <a:lnTo>
                    <a:pt x="0" y="134620"/>
                  </a:lnTo>
                  <a:lnTo>
                    <a:pt x="597" y="146050"/>
                  </a:lnTo>
                  <a:lnTo>
                    <a:pt x="10246" y="180340"/>
                  </a:lnTo>
                  <a:lnTo>
                    <a:pt x="10668" y="180340"/>
                  </a:lnTo>
                  <a:lnTo>
                    <a:pt x="12316" y="182879"/>
                  </a:lnTo>
                  <a:lnTo>
                    <a:pt x="18080" y="189229"/>
                  </a:lnTo>
                  <a:lnTo>
                    <a:pt x="18287" y="189229"/>
                  </a:lnTo>
                  <a:lnTo>
                    <a:pt x="20217" y="190500"/>
                  </a:lnTo>
                  <a:lnTo>
                    <a:pt x="27276" y="194310"/>
                  </a:lnTo>
                  <a:lnTo>
                    <a:pt x="28194" y="194310"/>
                  </a:lnTo>
                  <a:lnTo>
                    <a:pt x="30982" y="195579"/>
                  </a:lnTo>
                  <a:lnTo>
                    <a:pt x="40126" y="198120"/>
                  </a:lnTo>
                  <a:lnTo>
                    <a:pt x="73266" y="198120"/>
                  </a:lnTo>
                  <a:lnTo>
                    <a:pt x="76200" y="196850"/>
                  </a:lnTo>
                  <a:lnTo>
                    <a:pt x="79611" y="196850"/>
                  </a:lnTo>
                  <a:lnTo>
                    <a:pt x="88247" y="194310"/>
                  </a:lnTo>
                  <a:lnTo>
                    <a:pt x="89154" y="193040"/>
                  </a:lnTo>
                  <a:lnTo>
                    <a:pt x="90869" y="193040"/>
                  </a:lnTo>
                  <a:lnTo>
                    <a:pt x="97385" y="189229"/>
                  </a:lnTo>
                  <a:lnTo>
                    <a:pt x="98298" y="187960"/>
                  </a:lnTo>
                  <a:lnTo>
                    <a:pt x="98966" y="187960"/>
                  </a:lnTo>
                  <a:lnTo>
                    <a:pt x="105883" y="180340"/>
                  </a:lnTo>
                  <a:lnTo>
                    <a:pt x="105918" y="179070"/>
                  </a:lnTo>
                  <a:lnTo>
                    <a:pt x="106485" y="179070"/>
                  </a:lnTo>
                  <a:lnTo>
                    <a:pt x="109412" y="172720"/>
                  </a:lnTo>
                  <a:lnTo>
                    <a:pt x="110490" y="170179"/>
                  </a:lnTo>
                  <a:lnTo>
                    <a:pt x="115824" y="127000"/>
                  </a:lnTo>
                  <a:lnTo>
                    <a:pt x="114463" y="118110"/>
                  </a:lnTo>
                  <a:lnTo>
                    <a:pt x="114300" y="116840"/>
                  </a:lnTo>
                  <a:lnTo>
                    <a:pt x="112710" y="107950"/>
                  </a:lnTo>
                  <a:lnTo>
                    <a:pt x="112014" y="102870"/>
                  </a:lnTo>
                  <a:lnTo>
                    <a:pt x="111027" y="99060"/>
                  </a:lnTo>
                  <a:lnTo>
                    <a:pt x="108998" y="88900"/>
                  </a:lnTo>
                  <a:lnTo>
                    <a:pt x="108966" y="87629"/>
                  </a:lnTo>
                  <a:lnTo>
                    <a:pt x="108254" y="86360"/>
                  </a:lnTo>
                  <a:lnTo>
                    <a:pt x="104451" y="73660"/>
                  </a:lnTo>
                  <a:lnTo>
                    <a:pt x="95156" y="45720"/>
                  </a:lnTo>
                  <a:lnTo>
                    <a:pt x="94487" y="43179"/>
                  </a:lnTo>
                  <a:lnTo>
                    <a:pt x="94221" y="43179"/>
                  </a:lnTo>
                  <a:lnTo>
                    <a:pt x="88517" y="31750"/>
                  </a:lnTo>
                  <a:lnTo>
                    <a:pt x="87630" y="29210"/>
                  </a:lnTo>
                  <a:lnTo>
                    <a:pt x="87173" y="29210"/>
                  </a:lnTo>
                  <a:lnTo>
                    <a:pt x="81845" y="20320"/>
                  </a:lnTo>
                  <a:lnTo>
                    <a:pt x="80772" y="17779"/>
                  </a:lnTo>
                  <a:lnTo>
                    <a:pt x="80196" y="17779"/>
                  </a:lnTo>
                  <a:lnTo>
                    <a:pt x="73366" y="8890"/>
                  </a:lnTo>
                  <a:lnTo>
                    <a:pt x="73152" y="7620"/>
                  </a:lnTo>
                  <a:lnTo>
                    <a:pt x="71878" y="7620"/>
                  </a:lnTo>
                  <a:lnTo>
                    <a:pt x="66979" y="3810"/>
                  </a:lnTo>
                  <a:lnTo>
                    <a:pt x="66294" y="2540"/>
                  </a:lnTo>
                  <a:lnTo>
                    <a:pt x="63608" y="2540"/>
                  </a:lnTo>
                  <a:lnTo>
                    <a:pt x="58977" y="1270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3535680" y="908379"/>
              <a:ext cx="113030" cy="191770"/>
            </a:xfrm>
            <a:custGeom>
              <a:avLst/>
              <a:gdLst/>
              <a:ahLst/>
              <a:cxnLst/>
              <a:rect l="l" t="t" r="r" b="b"/>
              <a:pathLst>
                <a:path w="113029" h="191769">
                  <a:moveTo>
                    <a:pt x="57150" y="0"/>
                  </a:moveTo>
                  <a:lnTo>
                    <a:pt x="51816" y="0"/>
                  </a:lnTo>
                  <a:lnTo>
                    <a:pt x="50926" y="1270"/>
                  </a:lnTo>
                  <a:lnTo>
                    <a:pt x="44577" y="5079"/>
                  </a:lnTo>
                  <a:lnTo>
                    <a:pt x="44196" y="5079"/>
                  </a:lnTo>
                  <a:lnTo>
                    <a:pt x="43260" y="6350"/>
                  </a:lnTo>
                  <a:lnTo>
                    <a:pt x="38695" y="11429"/>
                  </a:lnTo>
                  <a:lnTo>
                    <a:pt x="37337" y="12700"/>
                  </a:lnTo>
                  <a:lnTo>
                    <a:pt x="36677" y="13970"/>
                  </a:lnTo>
                  <a:lnTo>
                    <a:pt x="30969" y="22860"/>
                  </a:lnTo>
                  <a:lnTo>
                    <a:pt x="30480" y="22860"/>
                  </a:lnTo>
                  <a:lnTo>
                    <a:pt x="30226" y="24129"/>
                  </a:lnTo>
                  <a:lnTo>
                    <a:pt x="24517" y="35560"/>
                  </a:lnTo>
                  <a:lnTo>
                    <a:pt x="24384" y="35560"/>
                  </a:lnTo>
                  <a:lnTo>
                    <a:pt x="23962" y="36829"/>
                  </a:lnTo>
                  <a:lnTo>
                    <a:pt x="19158" y="48260"/>
                  </a:lnTo>
                  <a:lnTo>
                    <a:pt x="18287" y="49529"/>
                  </a:lnTo>
                  <a:lnTo>
                    <a:pt x="18139" y="50800"/>
                  </a:lnTo>
                  <a:lnTo>
                    <a:pt x="14536" y="62229"/>
                  </a:lnTo>
                  <a:lnTo>
                    <a:pt x="13716" y="64770"/>
                  </a:lnTo>
                  <a:lnTo>
                    <a:pt x="8852" y="78740"/>
                  </a:lnTo>
                  <a:lnTo>
                    <a:pt x="8382" y="80010"/>
                  </a:lnTo>
                  <a:lnTo>
                    <a:pt x="7063" y="86360"/>
                  </a:lnTo>
                  <a:lnTo>
                    <a:pt x="5334" y="93979"/>
                  </a:lnTo>
                  <a:lnTo>
                    <a:pt x="5012" y="96520"/>
                  </a:lnTo>
                  <a:lnTo>
                    <a:pt x="3532" y="105410"/>
                  </a:lnTo>
                  <a:lnTo>
                    <a:pt x="2583" y="110490"/>
                  </a:lnTo>
                  <a:lnTo>
                    <a:pt x="1497" y="115570"/>
                  </a:lnTo>
                  <a:lnTo>
                    <a:pt x="762" y="118110"/>
                  </a:lnTo>
                  <a:lnTo>
                    <a:pt x="0" y="128270"/>
                  </a:lnTo>
                  <a:lnTo>
                    <a:pt x="0" y="129540"/>
                  </a:lnTo>
                  <a:lnTo>
                    <a:pt x="724" y="143510"/>
                  </a:lnTo>
                  <a:lnTo>
                    <a:pt x="2024" y="153670"/>
                  </a:lnTo>
                  <a:lnTo>
                    <a:pt x="2286" y="154940"/>
                  </a:lnTo>
                  <a:lnTo>
                    <a:pt x="5661" y="165100"/>
                  </a:lnTo>
                  <a:lnTo>
                    <a:pt x="6096" y="165100"/>
                  </a:lnTo>
                  <a:lnTo>
                    <a:pt x="6755" y="167640"/>
                  </a:lnTo>
                  <a:lnTo>
                    <a:pt x="9291" y="172720"/>
                  </a:lnTo>
                  <a:lnTo>
                    <a:pt x="10668" y="175260"/>
                  </a:lnTo>
                  <a:lnTo>
                    <a:pt x="11615" y="176529"/>
                  </a:lnTo>
                  <a:lnTo>
                    <a:pt x="17320" y="182879"/>
                  </a:lnTo>
                  <a:lnTo>
                    <a:pt x="17525" y="182879"/>
                  </a:lnTo>
                  <a:lnTo>
                    <a:pt x="19460" y="184150"/>
                  </a:lnTo>
                  <a:lnTo>
                    <a:pt x="26535" y="187960"/>
                  </a:lnTo>
                  <a:lnTo>
                    <a:pt x="27432" y="187960"/>
                  </a:lnTo>
                  <a:lnTo>
                    <a:pt x="30257" y="189229"/>
                  </a:lnTo>
                  <a:lnTo>
                    <a:pt x="39370" y="191770"/>
                  </a:lnTo>
                  <a:lnTo>
                    <a:pt x="71875" y="191770"/>
                  </a:lnTo>
                  <a:lnTo>
                    <a:pt x="74675" y="190500"/>
                  </a:lnTo>
                  <a:lnTo>
                    <a:pt x="77875" y="190500"/>
                  </a:lnTo>
                  <a:lnTo>
                    <a:pt x="85976" y="187960"/>
                  </a:lnTo>
                  <a:lnTo>
                    <a:pt x="86868" y="186690"/>
                  </a:lnTo>
                  <a:lnTo>
                    <a:pt x="88566" y="186690"/>
                  </a:lnTo>
                  <a:lnTo>
                    <a:pt x="95097" y="182879"/>
                  </a:lnTo>
                  <a:lnTo>
                    <a:pt x="96012" y="181610"/>
                  </a:lnTo>
                  <a:lnTo>
                    <a:pt x="96673" y="181610"/>
                  </a:lnTo>
                  <a:lnTo>
                    <a:pt x="101238" y="176529"/>
                  </a:lnTo>
                  <a:lnTo>
                    <a:pt x="102870" y="173990"/>
                  </a:lnTo>
                  <a:lnTo>
                    <a:pt x="103942" y="172720"/>
                  </a:lnTo>
                  <a:lnTo>
                    <a:pt x="108040" y="165100"/>
                  </a:lnTo>
                  <a:lnTo>
                    <a:pt x="108204" y="163829"/>
                  </a:lnTo>
                  <a:lnTo>
                    <a:pt x="110490" y="153670"/>
                  </a:lnTo>
                  <a:lnTo>
                    <a:pt x="111900" y="143510"/>
                  </a:lnTo>
                  <a:lnTo>
                    <a:pt x="112014" y="142240"/>
                  </a:lnTo>
                  <a:lnTo>
                    <a:pt x="112706" y="129540"/>
                  </a:lnTo>
                  <a:lnTo>
                    <a:pt x="112775" y="123190"/>
                  </a:lnTo>
                  <a:lnTo>
                    <a:pt x="111632" y="115570"/>
                  </a:lnTo>
                  <a:lnTo>
                    <a:pt x="111252" y="111760"/>
                  </a:lnTo>
                  <a:lnTo>
                    <a:pt x="110950" y="110490"/>
                  </a:lnTo>
                  <a:lnTo>
                    <a:pt x="110316" y="105410"/>
                  </a:lnTo>
                  <a:lnTo>
                    <a:pt x="109728" y="100329"/>
                  </a:lnTo>
                  <a:lnTo>
                    <a:pt x="108685" y="96520"/>
                  </a:lnTo>
                  <a:lnTo>
                    <a:pt x="106149" y="86360"/>
                  </a:lnTo>
                  <a:lnTo>
                    <a:pt x="105918" y="85090"/>
                  </a:lnTo>
                  <a:lnTo>
                    <a:pt x="105409" y="83820"/>
                  </a:lnTo>
                  <a:lnTo>
                    <a:pt x="92202" y="41910"/>
                  </a:lnTo>
                  <a:lnTo>
                    <a:pt x="85845" y="29210"/>
                  </a:lnTo>
                  <a:lnTo>
                    <a:pt x="85344" y="27940"/>
                  </a:lnTo>
                  <a:lnTo>
                    <a:pt x="84358" y="26670"/>
                  </a:lnTo>
                  <a:lnTo>
                    <a:pt x="78657" y="17779"/>
                  </a:lnTo>
                  <a:lnTo>
                    <a:pt x="78486" y="16510"/>
                  </a:lnTo>
                  <a:lnTo>
                    <a:pt x="76783" y="15240"/>
                  </a:lnTo>
                  <a:lnTo>
                    <a:pt x="72978" y="10160"/>
                  </a:lnTo>
                  <a:lnTo>
                    <a:pt x="71628" y="7620"/>
                  </a:lnTo>
                  <a:lnTo>
                    <a:pt x="70799" y="7620"/>
                  </a:lnTo>
                  <a:lnTo>
                    <a:pt x="65084" y="2540"/>
                  </a:lnTo>
                  <a:lnTo>
                    <a:pt x="64770" y="1270"/>
                  </a:lnTo>
                  <a:lnTo>
                    <a:pt x="59817" y="127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537204" y="909637"/>
              <a:ext cx="109220" cy="186690"/>
            </a:xfrm>
            <a:custGeom>
              <a:avLst/>
              <a:gdLst/>
              <a:ahLst/>
              <a:cxnLst/>
              <a:rect l="l" t="t" r="r" b="b"/>
              <a:pathLst>
                <a:path w="109220" h="186690">
                  <a:moveTo>
                    <a:pt x="83820" y="182880"/>
                  </a:moveTo>
                  <a:lnTo>
                    <a:pt x="26670" y="182880"/>
                  </a:lnTo>
                  <a:lnTo>
                    <a:pt x="29347" y="184150"/>
                  </a:lnTo>
                  <a:lnTo>
                    <a:pt x="37983" y="186690"/>
                  </a:lnTo>
                  <a:lnTo>
                    <a:pt x="68833" y="186690"/>
                  </a:lnTo>
                  <a:lnTo>
                    <a:pt x="71628" y="185420"/>
                  </a:lnTo>
                  <a:lnTo>
                    <a:pt x="75590" y="185420"/>
                  </a:lnTo>
                  <a:lnTo>
                    <a:pt x="80670" y="184150"/>
                  </a:lnTo>
                  <a:lnTo>
                    <a:pt x="83820" y="182880"/>
                  </a:lnTo>
                  <a:close/>
                </a:path>
                <a:path w="109220" h="186690">
                  <a:moveTo>
                    <a:pt x="54863" y="0"/>
                  </a:moveTo>
                  <a:lnTo>
                    <a:pt x="53187" y="1270"/>
                  </a:lnTo>
                  <a:lnTo>
                    <a:pt x="50292" y="1270"/>
                  </a:lnTo>
                  <a:lnTo>
                    <a:pt x="48717" y="2540"/>
                  </a:lnTo>
                  <a:lnTo>
                    <a:pt x="43637" y="5080"/>
                  </a:lnTo>
                  <a:lnTo>
                    <a:pt x="42672" y="5080"/>
                  </a:lnTo>
                  <a:lnTo>
                    <a:pt x="41964" y="6350"/>
                  </a:lnTo>
                  <a:lnTo>
                    <a:pt x="36259" y="12700"/>
                  </a:lnTo>
                  <a:lnTo>
                    <a:pt x="35813" y="12700"/>
                  </a:lnTo>
                  <a:lnTo>
                    <a:pt x="35278" y="13970"/>
                  </a:lnTo>
                  <a:lnTo>
                    <a:pt x="29131" y="22860"/>
                  </a:lnTo>
                  <a:lnTo>
                    <a:pt x="28956" y="22860"/>
                  </a:lnTo>
                  <a:lnTo>
                    <a:pt x="28448" y="24130"/>
                  </a:lnTo>
                  <a:lnTo>
                    <a:pt x="23373" y="34290"/>
                  </a:lnTo>
                  <a:lnTo>
                    <a:pt x="22860" y="34290"/>
                  </a:lnTo>
                  <a:lnTo>
                    <a:pt x="22766" y="35560"/>
                  </a:lnTo>
                  <a:lnTo>
                    <a:pt x="18329" y="46990"/>
                  </a:lnTo>
                  <a:lnTo>
                    <a:pt x="17525" y="48260"/>
                  </a:lnTo>
                  <a:lnTo>
                    <a:pt x="17377" y="49530"/>
                  </a:lnTo>
                  <a:lnTo>
                    <a:pt x="8566" y="77470"/>
                  </a:lnTo>
                  <a:lnTo>
                    <a:pt x="8382" y="77470"/>
                  </a:lnTo>
                  <a:lnTo>
                    <a:pt x="7868" y="80010"/>
                  </a:lnTo>
                  <a:lnTo>
                    <a:pt x="6533" y="85090"/>
                  </a:lnTo>
                  <a:lnTo>
                    <a:pt x="4572" y="91440"/>
                  </a:lnTo>
                  <a:lnTo>
                    <a:pt x="4097" y="95250"/>
                  </a:lnTo>
                  <a:lnTo>
                    <a:pt x="2530" y="104140"/>
                  </a:lnTo>
                  <a:lnTo>
                    <a:pt x="2286" y="105410"/>
                  </a:lnTo>
                  <a:lnTo>
                    <a:pt x="1033" y="114300"/>
                  </a:lnTo>
                  <a:lnTo>
                    <a:pt x="762" y="115570"/>
                  </a:lnTo>
                  <a:lnTo>
                    <a:pt x="0" y="125730"/>
                  </a:lnTo>
                  <a:lnTo>
                    <a:pt x="0" y="127000"/>
                  </a:lnTo>
                  <a:lnTo>
                    <a:pt x="762" y="139700"/>
                  </a:lnTo>
                  <a:lnTo>
                    <a:pt x="1058" y="142240"/>
                  </a:lnTo>
                  <a:lnTo>
                    <a:pt x="2286" y="151130"/>
                  </a:lnTo>
                  <a:lnTo>
                    <a:pt x="2387" y="152400"/>
                  </a:lnTo>
                  <a:lnTo>
                    <a:pt x="5334" y="161290"/>
                  </a:lnTo>
                  <a:lnTo>
                    <a:pt x="6248" y="163830"/>
                  </a:lnTo>
                  <a:lnTo>
                    <a:pt x="8788" y="168910"/>
                  </a:lnTo>
                  <a:lnTo>
                    <a:pt x="9906" y="170180"/>
                  </a:lnTo>
                  <a:lnTo>
                    <a:pt x="10210" y="171450"/>
                  </a:lnTo>
                  <a:lnTo>
                    <a:pt x="15280" y="176530"/>
                  </a:lnTo>
                  <a:lnTo>
                    <a:pt x="16763" y="177800"/>
                  </a:lnTo>
                  <a:lnTo>
                    <a:pt x="18716" y="179070"/>
                  </a:lnTo>
                  <a:lnTo>
                    <a:pt x="25775" y="182880"/>
                  </a:lnTo>
                  <a:lnTo>
                    <a:pt x="84542" y="182880"/>
                  </a:lnTo>
                  <a:lnTo>
                    <a:pt x="90245" y="179070"/>
                  </a:lnTo>
                  <a:lnTo>
                    <a:pt x="92963" y="176530"/>
                  </a:lnTo>
                  <a:lnTo>
                    <a:pt x="93686" y="176530"/>
                  </a:lnTo>
                  <a:lnTo>
                    <a:pt x="108204" y="138430"/>
                  </a:lnTo>
                  <a:lnTo>
                    <a:pt x="108889" y="127000"/>
                  </a:lnTo>
                  <a:lnTo>
                    <a:pt x="108966" y="120650"/>
                  </a:lnTo>
                  <a:lnTo>
                    <a:pt x="108040" y="114300"/>
                  </a:lnTo>
                  <a:lnTo>
                    <a:pt x="107442" y="109220"/>
                  </a:lnTo>
                  <a:lnTo>
                    <a:pt x="105918" y="97790"/>
                  </a:lnTo>
                  <a:lnTo>
                    <a:pt x="105184" y="95250"/>
                  </a:lnTo>
                  <a:lnTo>
                    <a:pt x="102365" y="85090"/>
                  </a:lnTo>
                  <a:lnTo>
                    <a:pt x="98348" y="69850"/>
                  </a:lnTo>
                  <a:lnTo>
                    <a:pt x="98298" y="68580"/>
                  </a:lnTo>
                  <a:lnTo>
                    <a:pt x="95245" y="60960"/>
                  </a:lnTo>
                  <a:lnTo>
                    <a:pt x="88561" y="41910"/>
                  </a:lnTo>
                  <a:lnTo>
                    <a:pt x="88392" y="40640"/>
                  </a:lnTo>
                  <a:lnTo>
                    <a:pt x="87424" y="39370"/>
                  </a:lnTo>
                  <a:lnTo>
                    <a:pt x="82648" y="29210"/>
                  </a:lnTo>
                  <a:lnTo>
                    <a:pt x="82296" y="27940"/>
                  </a:lnTo>
                  <a:lnTo>
                    <a:pt x="82018" y="27940"/>
                  </a:lnTo>
                  <a:lnTo>
                    <a:pt x="76612" y="17780"/>
                  </a:lnTo>
                  <a:lnTo>
                    <a:pt x="76200" y="16510"/>
                  </a:lnTo>
                  <a:lnTo>
                    <a:pt x="75795" y="16510"/>
                  </a:lnTo>
                  <a:lnTo>
                    <a:pt x="69570" y="8890"/>
                  </a:lnTo>
                  <a:lnTo>
                    <a:pt x="69342" y="7620"/>
                  </a:lnTo>
                  <a:lnTo>
                    <a:pt x="66435" y="6350"/>
                  </a:lnTo>
                  <a:lnTo>
                    <a:pt x="63169" y="3810"/>
                  </a:lnTo>
                  <a:lnTo>
                    <a:pt x="62484" y="2540"/>
                  </a:lnTo>
                  <a:lnTo>
                    <a:pt x="60028" y="2540"/>
                  </a:lnTo>
                  <a:lnTo>
                    <a:pt x="55795" y="1270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3537966" y="912177"/>
              <a:ext cx="106045" cy="180340"/>
            </a:xfrm>
            <a:custGeom>
              <a:avLst/>
              <a:gdLst/>
              <a:ahLst/>
              <a:cxnLst/>
              <a:rect l="l" t="t" r="r" b="b"/>
              <a:pathLst>
                <a:path w="106045" h="180340">
                  <a:moveTo>
                    <a:pt x="96774" y="163830"/>
                  </a:moveTo>
                  <a:lnTo>
                    <a:pt x="9906" y="163830"/>
                  </a:lnTo>
                  <a:lnTo>
                    <a:pt x="11320" y="166370"/>
                  </a:lnTo>
                  <a:lnTo>
                    <a:pt x="13603" y="168910"/>
                  </a:lnTo>
                  <a:lnTo>
                    <a:pt x="16763" y="171450"/>
                  </a:lnTo>
                  <a:lnTo>
                    <a:pt x="17263" y="172720"/>
                  </a:lnTo>
                  <a:lnTo>
                    <a:pt x="23779" y="176530"/>
                  </a:lnTo>
                  <a:lnTo>
                    <a:pt x="25908" y="177800"/>
                  </a:lnTo>
                  <a:lnTo>
                    <a:pt x="36169" y="180340"/>
                  </a:lnTo>
                  <a:lnTo>
                    <a:pt x="67309" y="180340"/>
                  </a:lnTo>
                  <a:lnTo>
                    <a:pt x="70104" y="179070"/>
                  </a:lnTo>
                  <a:lnTo>
                    <a:pt x="73803" y="179070"/>
                  </a:lnTo>
                  <a:lnTo>
                    <a:pt x="78546" y="177800"/>
                  </a:lnTo>
                  <a:lnTo>
                    <a:pt x="81534" y="176530"/>
                  </a:lnTo>
                  <a:lnTo>
                    <a:pt x="82339" y="176530"/>
                  </a:lnTo>
                  <a:lnTo>
                    <a:pt x="88870" y="172720"/>
                  </a:lnTo>
                  <a:lnTo>
                    <a:pt x="90678" y="171450"/>
                  </a:lnTo>
                  <a:lnTo>
                    <a:pt x="92879" y="168910"/>
                  </a:lnTo>
                  <a:lnTo>
                    <a:pt x="94907" y="166370"/>
                  </a:lnTo>
                  <a:lnTo>
                    <a:pt x="96774" y="163830"/>
                  </a:lnTo>
                  <a:close/>
                </a:path>
                <a:path w="106045" h="180340">
                  <a:moveTo>
                    <a:pt x="53339" y="0"/>
                  </a:moveTo>
                  <a:lnTo>
                    <a:pt x="48768" y="0"/>
                  </a:lnTo>
                  <a:lnTo>
                    <a:pt x="47967" y="1270"/>
                  </a:lnTo>
                  <a:lnTo>
                    <a:pt x="44157" y="3810"/>
                  </a:lnTo>
                  <a:lnTo>
                    <a:pt x="41910" y="5080"/>
                  </a:lnTo>
                  <a:lnTo>
                    <a:pt x="40870" y="6350"/>
                  </a:lnTo>
                  <a:lnTo>
                    <a:pt x="35799" y="11430"/>
                  </a:lnTo>
                  <a:lnTo>
                    <a:pt x="35051" y="11430"/>
                  </a:lnTo>
                  <a:lnTo>
                    <a:pt x="33813" y="13970"/>
                  </a:lnTo>
                  <a:lnTo>
                    <a:pt x="28545" y="21590"/>
                  </a:lnTo>
                  <a:lnTo>
                    <a:pt x="28194" y="21590"/>
                  </a:lnTo>
                  <a:lnTo>
                    <a:pt x="27861" y="22860"/>
                  </a:lnTo>
                  <a:lnTo>
                    <a:pt x="22860" y="34290"/>
                  </a:lnTo>
                  <a:lnTo>
                    <a:pt x="17646" y="46990"/>
                  </a:lnTo>
                  <a:lnTo>
                    <a:pt x="14665" y="55880"/>
                  </a:lnTo>
                  <a:lnTo>
                    <a:pt x="12954" y="60960"/>
                  </a:lnTo>
                  <a:lnTo>
                    <a:pt x="8566" y="74930"/>
                  </a:lnTo>
                  <a:lnTo>
                    <a:pt x="8382" y="74930"/>
                  </a:lnTo>
                  <a:lnTo>
                    <a:pt x="7839" y="77470"/>
                  </a:lnTo>
                  <a:lnTo>
                    <a:pt x="6431" y="82550"/>
                  </a:lnTo>
                  <a:lnTo>
                    <a:pt x="4572" y="88900"/>
                  </a:lnTo>
                  <a:lnTo>
                    <a:pt x="4140" y="92710"/>
                  </a:lnTo>
                  <a:lnTo>
                    <a:pt x="3018" y="101600"/>
                  </a:lnTo>
                  <a:lnTo>
                    <a:pt x="843" y="111760"/>
                  </a:lnTo>
                  <a:lnTo>
                    <a:pt x="0" y="120650"/>
                  </a:lnTo>
                  <a:lnTo>
                    <a:pt x="0" y="121920"/>
                  </a:lnTo>
                  <a:lnTo>
                    <a:pt x="762" y="134620"/>
                  </a:lnTo>
                  <a:lnTo>
                    <a:pt x="9380" y="163830"/>
                  </a:lnTo>
                  <a:lnTo>
                    <a:pt x="96875" y="163830"/>
                  </a:lnTo>
                  <a:lnTo>
                    <a:pt x="105841" y="121920"/>
                  </a:lnTo>
                  <a:lnTo>
                    <a:pt x="105918" y="115570"/>
                  </a:lnTo>
                  <a:lnTo>
                    <a:pt x="105595" y="111760"/>
                  </a:lnTo>
                  <a:lnTo>
                    <a:pt x="105204" y="106680"/>
                  </a:lnTo>
                  <a:lnTo>
                    <a:pt x="105156" y="105410"/>
                  </a:lnTo>
                  <a:lnTo>
                    <a:pt x="104268" y="101600"/>
                  </a:lnTo>
                  <a:lnTo>
                    <a:pt x="102870" y="93980"/>
                  </a:lnTo>
                  <a:lnTo>
                    <a:pt x="102452" y="92710"/>
                  </a:lnTo>
                  <a:lnTo>
                    <a:pt x="100197" y="82550"/>
                  </a:lnTo>
                  <a:lnTo>
                    <a:pt x="99822" y="80010"/>
                  </a:lnTo>
                  <a:lnTo>
                    <a:pt x="99538" y="80010"/>
                  </a:lnTo>
                  <a:lnTo>
                    <a:pt x="95313" y="67310"/>
                  </a:lnTo>
                  <a:lnTo>
                    <a:pt x="86262" y="39370"/>
                  </a:lnTo>
                  <a:lnTo>
                    <a:pt x="86106" y="38100"/>
                  </a:lnTo>
                  <a:lnTo>
                    <a:pt x="85206" y="36830"/>
                  </a:lnTo>
                  <a:lnTo>
                    <a:pt x="80772" y="26670"/>
                  </a:lnTo>
                  <a:lnTo>
                    <a:pt x="75055" y="17780"/>
                  </a:lnTo>
                  <a:lnTo>
                    <a:pt x="73913" y="15240"/>
                  </a:lnTo>
                  <a:lnTo>
                    <a:pt x="73291" y="15240"/>
                  </a:lnTo>
                  <a:lnTo>
                    <a:pt x="67066" y="7620"/>
                  </a:lnTo>
                  <a:lnTo>
                    <a:pt x="61278" y="2540"/>
                  </a:lnTo>
                  <a:lnTo>
                    <a:pt x="60960" y="1270"/>
                  </a:lnTo>
                  <a:lnTo>
                    <a:pt x="56007" y="1270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3539490" y="913447"/>
              <a:ext cx="102235" cy="175260"/>
            </a:xfrm>
            <a:custGeom>
              <a:avLst/>
              <a:gdLst/>
              <a:ahLst/>
              <a:cxnLst/>
              <a:rect l="l" t="t" r="r" b="b"/>
              <a:pathLst>
                <a:path w="102235" h="175259">
                  <a:moveTo>
                    <a:pt x="78486" y="171450"/>
                  </a:moveTo>
                  <a:lnTo>
                    <a:pt x="24384" y="171450"/>
                  </a:lnTo>
                  <a:lnTo>
                    <a:pt x="24536" y="172719"/>
                  </a:lnTo>
                  <a:lnTo>
                    <a:pt x="34696" y="175259"/>
                  </a:lnTo>
                  <a:lnTo>
                    <a:pt x="64303" y="175259"/>
                  </a:lnTo>
                  <a:lnTo>
                    <a:pt x="67056" y="173989"/>
                  </a:lnTo>
                  <a:lnTo>
                    <a:pt x="75485" y="172719"/>
                  </a:lnTo>
                  <a:lnTo>
                    <a:pt x="78486" y="171450"/>
                  </a:lnTo>
                  <a:close/>
                </a:path>
                <a:path w="102235" h="175259">
                  <a:moveTo>
                    <a:pt x="51054" y="0"/>
                  </a:moveTo>
                  <a:lnTo>
                    <a:pt x="49656" y="1269"/>
                  </a:lnTo>
                  <a:lnTo>
                    <a:pt x="47244" y="1269"/>
                  </a:lnTo>
                  <a:lnTo>
                    <a:pt x="45674" y="2539"/>
                  </a:lnTo>
                  <a:lnTo>
                    <a:pt x="40611" y="5079"/>
                  </a:lnTo>
                  <a:lnTo>
                    <a:pt x="39624" y="5079"/>
                  </a:lnTo>
                  <a:lnTo>
                    <a:pt x="38935" y="6350"/>
                  </a:lnTo>
                  <a:lnTo>
                    <a:pt x="35548" y="10159"/>
                  </a:lnTo>
                  <a:lnTo>
                    <a:pt x="33527" y="11429"/>
                  </a:lnTo>
                  <a:lnTo>
                    <a:pt x="33364" y="12700"/>
                  </a:lnTo>
                  <a:lnTo>
                    <a:pt x="27900" y="21589"/>
                  </a:lnTo>
                  <a:lnTo>
                    <a:pt x="27432" y="21589"/>
                  </a:lnTo>
                  <a:lnTo>
                    <a:pt x="26485" y="24129"/>
                  </a:lnTo>
                  <a:lnTo>
                    <a:pt x="22430" y="31750"/>
                  </a:lnTo>
                  <a:lnTo>
                    <a:pt x="21336" y="33019"/>
                  </a:lnTo>
                  <a:lnTo>
                    <a:pt x="21155" y="34289"/>
                  </a:lnTo>
                  <a:lnTo>
                    <a:pt x="16873" y="45719"/>
                  </a:lnTo>
                  <a:lnTo>
                    <a:pt x="9252" y="68579"/>
                  </a:lnTo>
                  <a:lnTo>
                    <a:pt x="7620" y="72389"/>
                  </a:lnTo>
                  <a:lnTo>
                    <a:pt x="7580" y="73659"/>
                  </a:lnTo>
                  <a:lnTo>
                    <a:pt x="5890" y="81279"/>
                  </a:lnTo>
                  <a:lnTo>
                    <a:pt x="4572" y="86359"/>
                  </a:lnTo>
                  <a:lnTo>
                    <a:pt x="3782" y="91439"/>
                  </a:lnTo>
                  <a:lnTo>
                    <a:pt x="2286" y="99059"/>
                  </a:lnTo>
                  <a:lnTo>
                    <a:pt x="2147" y="100329"/>
                  </a:lnTo>
                  <a:lnTo>
                    <a:pt x="762" y="109219"/>
                  </a:lnTo>
                  <a:lnTo>
                    <a:pt x="666" y="110489"/>
                  </a:lnTo>
                  <a:lnTo>
                    <a:pt x="0" y="118109"/>
                  </a:lnTo>
                  <a:lnTo>
                    <a:pt x="762" y="130809"/>
                  </a:lnTo>
                  <a:lnTo>
                    <a:pt x="8894" y="160019"/>
                  </a:lnTo>
                  <a:lnTo>
                    <a:pt x="9144" y="160019"/>
                  </a:lnTo>
                  <a:lnTo>
                    <a:pt x="11226" y="162559"/>
                  </a:lnTo>
                  <a:lnTo>
                    <a:pt x="13766" y="165100"/>
                  </a:lnTo>
                  <a:lnTo>
                    <a:pt x="16001" y="166369"/>
                  </a:lnTo>
                  <a:lnTo>
                    <a:pt x="16479" y="167639"/>
                  </a:lnTo>
                  <a:lnTo>
                    <a:pt x="22452" y="171450"/>
                  </a:lnTo>
                  <a:lnTo>
                    <a:pt x="79222" y="171450"/>
                  </a:lnTo>
                  <a:lnTo>
                    <a:pt x="93725" y="158750"/>
                  </a:lnTo>
                  <a:lnTo>
                    <a:pt x="97536" y="149859"/>
                  </a:lnTo>
                  <a:lnTo>
                    <a:pt x="98191" y="148589"/>
                  </a:lnTo>
                  <a:lnTo>
                    <a:pt x="100584" y="140969"/>
                  </a:lnTo>
                  <a:lnTo>
                    <a:pt x="100795" y="138429"/>
                  </a:lnTo>
                  <a:lnTo>
                    <a:pt x="101346" y="129539"/>
                  </a:lnTo>
                  <a:lnTo>
                    <a:pt x="102108" y="118109"/>
                  </a:lnTo>
                  <a:lnTo>
                    <a:pt x="102108" y="113029"/>
                  </a:lnTo>
                  <a:lnTo>
                    <a:pt x="101512" y="105409"/>
                  </a:lnTo>
                  <a:lnTo>
                    <a:pt x="101346" y="102869"/>
                  </a:lnTo>
                  <a:lnTo>
                    <a:pt x="100764" y="100329"/>
                  </a:lnTo>
                  <a:lnTo>
                    <a:pt x="98976" y="91439"/>
                  </a:lnTo>
                  <a:lnTo>
                    <a:pt x="95987" y="78739"/>
                  </a:lnTo>
                  <a:lnTo>
                    <a:pt x="92466" y="66039"/>
                  </a:lnTo>
                  <a:lnTo>
                    <a:pt x="92201" y="64769"/>
                  </a:lnTo>
                  <a:lnTo>
                    <a:pt x="89484" y="57150"/>
                  </a:lnTo>
                  <a:lnTo>
                    <a:pt x="84701" y="43179"/>
                  </a:lnTo>
                  <a:lnTo>
                    <a:pt x="83058" y="38100"/>
                  </a:lnTo>
                  <a:lnTo>
                    <a:pt x="78495" y="27939"/>
                  </a:lnTo>
                  <a:lnTo>
                    <a:pt x="77724" y="25400"/>
                  </a:lnTo>
                  <a:lnTo>
                    <a:pt x="77188" y="25400"/>
                  </a:lnTo>
                  <a:lnTo>
                    <a:pt x="71041" y="16509"/>
                  </a:lnTo>
                  <a:lnTo>
                    <a:pt x="65517" y="8889"/>
                  </a:lnTo>
                  <a:lnTo>
                    <a:pt x="64770" y="7619"/>
                  </a:lnTo>
                  <a:lnTo>
                    <a:pt x="62760" y="6350"/>
                  </a:lnTo>
                  <a:lnTo>
                    <a:pt x="61071" y="5079"/>
                  </a:lnTo>
                  <a:lnTo>
                    <a:pt x="58674" y="2539"/>
                  </a:lnTo>
                  <a:lnTo>
                    <a:pt x="56218" y="2539"/>
                  </a:lnTo>
                  <a:lnTo>
                    <a:pt x="51985" y="1269"/>
                  </a:lnTo>
                  <a:lnTo>
                    <a:pt x="51054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3540252" y="915479"/>
              <a:ext cx="99060" cy="169545"/>
            </a:xfrm>
            <a:custGeom>
              <a:avLst/>
              <a:gdLst/>
              <a:ahLst/>
              <a:cxnLst/>
              <a:rect l="l" t="t" r="r" b="b"/>
              <a:pathLst>
                <a:path w="99060" h="169544">
                  <a:moveTo>
                    <a:pt x="50292" y="0"/>
                  </a:moveTo>
                  <a:lnTo>
                    <a:pt x="45720" y="0"/>
                  </a:lnTo>
                  <a:lnTo>
                    <a:pt x="38862" y="3822"/>
                  </a:lnTo>
                  <a:lnTo>
                    <a:pt x="16001" y="43497"/>
                  </a:lnTo>
                  <a:lnTo>
                    <a:pt x="12192" y="56476"/>
                  </a:lnTo>
                  <a:lnTo>
                    <a:pt x="7620" y="70205"/>
                  </a:lnTo>
                  <a:lnTo>
                    <a:pt x="4572" y="83184"/>
                  </a:lnTo>
                  <a:lnTo>
                    <a:pt x="3048" y="94627"/>
                  </a:lnTo>
                  <a:lnTo>
                    <a:pt x="762" y="104546"/>
                  </a:lnTo>
                  <a:lnTo>
                    <a:pt x="0" y="112941"/>
                  </a:lnTo>
                  <a:lnTo>
                    <a:pt x="0" y="114465"/>
                  </a:lnTo>
                  <a:lnTo>
                    <a:pt x="9144" y="153377"/>
                  </a:lnTo>
                  <a:lnTo>
                    <a:pt x="50292" y="169405"/>
                  </a:lnTo>
                  <a:lnTo>
                    <a:pt x="51053" y="169405"/>
                  </a:lnTo>
                  <a:lnTo>
                    <a:pt x="90677" y="153377"/>
                  </a:lnTo>
                  <a:lnTo>
                    <a:pt x="99060" y="124383"/>
                  </a:lnTo>
                  <a:lnTo>
                    <a:pt x="98964" y="107213"/>
                  </a:lnTo>
                  <a:lnTo>
                    <a:pt x="89153" y="61810"/>
                  </a:lnTo>
                  <a:lnTo>
                    <a:pt x="75437" y="24422"/>
                  </a:lnTo>
                  <a:lnTo>
                    <a:pt x="57150" y="1524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3541776" y="917003"/>
              <a:ext cx="95250" cy="164465"/>
            </a:xfrm>
            <a:custGeom>
              <a:avLst/>
              <a:gdLst/>
              <a:ahLst/>
              <a:cxnLst/>
              <a:rect l="l" t="t" r="r" b="b"/>
              <a:pathLst>
                <a:path w="95250" h="164465">
                  <a:moveTo>
                    <a:pt x="48006" y="0"/>
                  </a:moveTo>
                  <a:lnTo>
                    <a:pt x="19812" y="30530"/>
                  </a:lnTo>
                  <a:lnTo>
                    <a:pt x="11429" y="54952"/>
                  </a:lnTo>
                  <a:lnTo>
                    <a:pt x="6858" y="67919"/>
                  </a:lnTo>
                  <a:lnTo>
                    <a:pt x="3810" y="80124"/>
                  </a:lnTo>
                  <a:lnTo>
                    <a:pt x="2286" y="91579"/>
                  </a:lnTo>
                  <a:lnTo>
                    <a:pt x="762" y="101498"/>
                  </a:lnTo>
                  <a:lnTo>
                    <a:pt x="0" y="109893"/>
                  </a:lnTo>
                  <a:lnTo>
                    <a:pt x="0" y="110655"/>
                  </a:lnTo>
                  <a:lnTo>
                    <a:pt x="8382" y="148805"/>
                  </a:lnTo>
                  <a:lnTo>
                    <a:pt x="48006" y="164071"/>
                  </a:lnTo>
                  <a:lnTo>
                    <a:pt x="49529" y="164071"/>
                  </a:lnTo>
                  <a:lnTo>
                    <a:pt x="86868" y="148043"/>
                  </a:lnTo>
                  <a:lnTo>
                    <a:pt x="95250" y="120573"/>
                  </a:lnTo>
                  <a:lnTo>
                    <a:pt x="95250" y="104546"/>
                  </a:lnTo>
                  <a:lnTo>
                    <a:pt x="94487" y="96151"/>
                  </a:lnTo>
                  <a:lnTo>
                    <a:pt x="92201" y="85471"/>
                  </a:lnTo>
                  <a:lnTo>
                    <a:pt x="89915" y="72491"/>
                  </a:lnTo>
                  <a:lnTo>
                    <a:pt x="77724" y="35102"/>
                  </a:lnTo>
                  <a:lnTo>
                    <a:pt x="54876" y="1549"/>
                  </a:lnTo>
                  <a:lnTo>
                    <a:pt x="48006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3542538" y="919301"/>
              <a:ext cx="92710" cy="158115"/>
            </a:xfrm>
            <a:custGeom>
              <a:avLst/>
              <a:gdLst/>
              <a:ahLst/>
              <a:cxnLst/>
              <a:rect l="l" t="t" r="r" b="b"/>
              <a:pathLst>
                <a:path w="92710" h="158115">
                  <a:moveTo>
                    <a:pt x="46482" y="0"/>
                  </a:moveTo>
                  <a:lnTo>
                    <a:pt x="42672" y="0"/>
                  </a:lnTo>
                  <a:lnTo>
                    <a:pt x="36575" y="3810"/>
                  </a:lnTo>
                  <a:lnTo>
                    <a:pt x="15239" y="40436"/>
                  </a:lnTo>
                  <a:lnTo>
                    <a:pt x="11429" y="52654"/>
                  </a:lnTo>
                  <a:lnTo>
                    <a:pt x="6858" y="64858"/>
                  </a:lnTo>
                  <a:lnTo>
                    <a:pt x="3810" y="77063"/>
                  </a:lnTo>
                  <a:lnTo>
                    <a:pt x="2286" y="87744"/>
                  </a:lnTo>
                  <a:lnTo>
                    <a:pt x="762" y="96901"/>
                  </a:lnTo>
                  <a:lnTo>
                    <a:pt x="0" y="105295"/>
                  </a:lnTo>
                  <a:lnTo>
                    <a:pt x="0" y="106832"/>
                  </a:lnTo>
                  <a:lnTo>
                    <a:pt x="14477" y="149555"/>
                  </a:lnTo>
                  <a:lnTo>
                    <a:pt x="46482" y="157949"/>
                  </a:lnTo>
                  <a:lnTo>
                    <a:pt x="48006" y="157949"/>
                  </a:lnTo>
                  <a:lnTo>
                    <a:pt x="84582" y="142697"/>
                  </a:lnTo>
                  <a:lnTo>
                    <a:pt x="92201" y="115989"/>
                  </a:lnTo>
                  <a:lnTo>
                    <a:pt x="92201" y="100723"/>
                  </a:lnTo>
                  <a:lnTo>
                    <a:pt x="91439" y="92329"/>
                  </a:lnTo>
                  <a:lnTo>
                    <a:pt x="89915" y="81648"/>
                  </a:lnTo>
                  <a:lnTo>
                    <a:pt x="86867" y="69430"/>
                  </a:lnTo>
                  <a:lnTo>
                    <a:pt x="83058" y="57988"/>
                  </a:lnTo>
                  <a:lnTo>
                    <a:pt x="75437" y="33566"/>
                  </a:lnTo>
                  <a:lnTo>
                    <a:pt x="70103" y="22885"/>
                  </a:lnTo>
                  <a:lnTo>
                    <a:pt x="64770" y="13728"/>
                  </a:lnTo>
                  <a:lnTo>
                    <a:pt x="58674" y="6096"/>
                  </a:lnTo>
                  <a:lnTo>
                    <a:pt x="52577" y="1524"/>
                  </a:lnTo>
                  <a:lnTo>
                    <a:pt x="46482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3544062" y="920825"/>
              <a:ext cx="88900" cy="152400"/>
            </a:xfrm>
            <a:custGeom>
              <a:avLst/>
              <a:gdLst/>
              <a:ahLst/>
              <a:cxnLst/>
              <a:rect l="l" t="t" r="r" b="b"/>
              <a:pathLst>
                <a:path w="88900" h="152400">
                  <a:moveTo>
                    <a:pt x="44196" y="0"/>
                  </a:moveTo>
                  <a:lnTo>
                    <a:pt x="18287" y="28232"/>
                  </a:lnTo>
                  <a:lnTo>
                    <a:pt x="14477" y="39674"/>
                  </a:lnTo>
                  <a:lnTo>
                    <a:pt x="9905" y="51130"/>
                  </a:lnTo>
                  <a:lnTo>
                    <a:pt x="6096" y="63334"/>
                  </a:lnTo>
                  <a:lnTo>
                    <a:pt x="3810" y="74777"/>
                  </a:lnTo>
                  <a:lnTo>
                    <a:pt x="2286" y="85458"/>
                  </a:lnTo>
                  <a:lnTo>
                    <a:pt x="0" y="93853"/>
                  </a:lnTo>
                  <a:lnTo>
                    <a:pt x="0" y="113703"/>
                  </a:lnTo>
                  <a:lnTo>
                    <a:pt x="1524" y="122859"/>
                  </a:lnTo>
                  <a:lnTo>
                    <a:pt x="32003" y="151853"/>
                  </a:lnTo>
                  <a:lnTo>
                    <a:pt x="45720" y="151853"/>
                  </a:lnTo>
                  <a:lnTo>
                    <a:pt x="84582" y="129717"/>
                  </a:lnTo>
                  <a:lnTo>
                    <a:pt x="88391" y="112166"/>
                  </a:lnTo>
                  <a:lnTo>
                    <a:pt x="88311" y="96786"/>
                  </a:lnTo>
                  <a:lnTo>
                    <a:pt x="80010" y="55702"/>
                  </a:lnTo>
                  <a:lnTo>
                    <a:pt x="61722" y="12966"/>
                  </a:lnTo>
                  <a:lnTo>
                    <a:pt x="50308" y="1536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3544824" y="923111"/>
              <a:ext cx="86360" cy="146050"/>
            </a:xfrm>
            <a:custGeom>
              <a:avLst/>
              <a:gdLst/>
              <a:ahLst/>
              <a:cxnLst/>
              <a:rect l="l" t="t" r="r" b="b"/>
              <a:pathLst>
                <a:path w="86360" h="146050">
                  <a:moveTo>
                    <a:pt x="43434" y="0"/>
                  </a:moveTo>
                  <a:lnTo>
                    <a:pt x="39624" y="0"/>
                  </a:lnTo>
                  <a:lnTo>
                    <a:pt x="33516" y="3060"/>
                  </a:lnTo>
                  <a:lnTo>
                    <a:pt x="13715" y="37388"/>
                  </a:lnTo>
                  <a:lnTo>
                    <a:pt x="2286" y="81648"/>
                  </a:lnTo>
                  <a:lnTo>
                    <a:pt x="762" y="90043"/>
                  </a:lnTo>
                  <a:lnTo>
                    <a:pt x="0" y="97675"/>
                  </a:lnTo>
                  <a:lnTo>
                    <a:pt x="81" y="99580"/>
                  </a:lnTo>
                  <a:lnTo>
                    <a:pt x="762" y="109118"/>
                  </a:lnTo>
                  <a:lnTo>
                    <a:pt x="20574" y="142697"/>
                  </a:lnTo>
                  <a:lnTo>
                    <a:pt x="31241" y="145745"/>
                  </a:lnTo>
                  <a:lnTo>
                    <a:pt x="44196" y="145745"/>
                  </a:lnTo>
                  <a:lnTo>
                    <a:pt x="82296" y="124383"/>
                  </a:lnTo>
                  <a:lnTo>
                    <a:pt x="86105" y="93091"/>
                  </a:lnTo>
                  <a:lnTo>
                    <a:pt x="84581" y="85471"/>
                  </a:lnTo>
                  <a:lnTo>
                    <a:pt x="83058" y="75552"/>
                  </a:lnTo>
                  <a:lnTo>
                    <a:pt x="80772" y="64858"/>
                  </a:lnTo>
                  <a:lnTo>
                    <a:pt x="76962" y="53416"/>
                  </a:lnTo>
                  <a:lnTo>
                    <a:pt x="70103" y="31292"/>
                  </a:lnTo>
                  <a:lnTo>
                    <a:pt x="64770" y="20599"/>
                  </a:lnTo>
                  <a:lnTo>
                    <a:pt x="59436" y="12217"/>
                  </a:lnTo>
                  <a:lnTo>
                    <a:pt x="54101" y="5346"/>
                  </a:lnTo>
                  <a:lnTo>
                    <a:pt x="48767" y="1524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3546348" y="924635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69">
                  <a:moveTo>
                    <a:pt x="41148" y="0"/>
                  </a:moveTo>
                  <a:lnTo>
                    <a:pt x="9143" y="47320"/>
                  </a:lnTo>
                  <a:lnTo>
                    <a:pt x="1450" y="79006"/>
                  </a:lnTo>
                  <a:lnTo>
                    <a:pt x="0" y="86995"/>
                  </a:lnTo>
                  <a:lnTo>
                    <a:pt x="0" y="104546"/>
                  </a:lnTo>
                  <a:lnTo>
                    <a:pt x="1524" y="113703"/>
                  </a:lnTo>
                  <a:lnTo>
                    <a:pt x="29717" y="140411"/>
                  </a:lnTo>
                  <a:lnTo>
                    <a:pt x="41910" y="140411"/>
                  </a:lnTo>
                  <a:lnTo>
                    <a:pt x="78486" y="120573"/>
                  </a:lnTo>
                  <a:lnTo>
                    <a:pt x="82296" y="93865"/>
                  </a:lnTo>
                  <a:lnTo>
                    <a:pt x="82296" y="90043"/>
                  </a:lnTo>
                  <a:lnTo>
                    <a:pt x="80772" y="82410"/>
                  </a:lnTo>
                  <a:lnTo>
                    <a:pt x="79248" y="73253"/>
                  </a:lnTo>
                  <a:lnTo>
                    <a:pt x="66293" y="30530"/>
                  </a:lnTo>
                  <a:lnTo>
                    <a:pt x="46499" y="1536"/>
                  </a:lnTo>
                  <a:lnTo>
                    <a:pt x="41148" y="0"/>
                  </a:lnTo>
                  <a:close/>
                </a:path>
              </a:pathLst>
            </a:custGeom>
            <a:solidFill>
              <a:srgbClr val="ABA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3547110" y="926934"/>
              <a:ext cx="79375" cy="134620"/>
            </a:xfrm>
            <a:custGeom>
              <a:avLst/>
              <a:gdLst/>
              <a:ahLst/>
              <a:cxnLst/>
              <a:rect l="l" t="t" r="r" b="b"/>
              <a:pathLst>
                <a:path w="79375" h="134619">
                  <a:moveTo>
                    <a:pt x="39624" y="0"/>
                  </a:moveTo>
                  <a:lnTo>
                    <a:pt x="36575" y="0"/>
                  </a:lnTo>
                  <a:lnTo>
                    <a:pt x="31241" y="3048"/>
                  </a:lnTo>
                  <a:lnTo>
                    <a:pt x="9143" y="45021"/>
                  </a:lnTo>
                  <a:lnTo>
                    <a:pt x="2286" y="75539"/>
                  </a:lnTo>
                  <a:lnTo>
                    <a:pt x="762" y="83172"/>
                  </a:lnTo>
                  <a:lnTo>
                    <a:pt x="0" y="90043"/>
                  </a:lnTo>
                  <a:lnTo>
                    <a:pt x="0" y="90805"/>
                  </a:lnTo>
                  <a:lnTo>
                    <a:pt x="12191" y="127431"/>
                  </a:lnTo>
                  <a:lnTo>
                    <a:pt x="28193" y="134289"/>
                  </a:lnTo>
                  <a:lnTo>
                    <a:pt x="40386" y="134289"/>
                  </a:lnTo>
                  <a:lnTo>
                    <a:pt x="75437" y="115214"/>
                  </a:lnTo>
                  <a:lnTo>
                    <a:pt x="79184" y="90805"/>
                  </a:lnTo>
                  <a:lnTo>
                    <a:pt x="79123" y="85598"/>
                  </a:lnTo>
                  <a:lnTo>
                    <a:pt x="77724" y="78587"/>
                  </a:lnTo>
                  <a:lnTo>
                    <a:pt x="76200" y="69430"/>
                  </a:lnTo>
                  <a:lnTo>
                    <a:pt x="64007" y="28232"/>
                  </a:lnTo>
                  <a:lnTo>
                    <a:pt x="44957" y="762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3548634" y="928458"/>
              <a:ext cx="75565" cy="129539"/>
            </a:xfrm>
            <a:custGeom>
              <a:avLst/>
              <a:gdLst/>
              <a:ahLst/>
              <a:cxnLst/>
              <a:rect l="l" t="t" r="r" b="b"/>
              <a:pathLst>
                <a:path w="75564" h="129540">
                  <a:moveTo>
                    <a:pt x="37337" y="0"/>
                  </a:moveTo>
                  <a:lnTo>
                    <a:pt x="12191" y="33578"/>
                  </a:lnTo>
                  <a:lnTo>
                    <a:pt x="8381" y="43497"/>
                  </a:lnTo>
                  <a:lnTo>
                    <a:pt x="5333" y="53416"/>
                  </a:lnTo>
                  <a:lnTo>
                    <a:pt x="3048" y="63334"/>
                  </a:lnTo>
                  <a:lnTo>
                    <a:pt x="1524" y="72491"/>
                  </a:lnTo>
                  <a:lnTo>
                    <a:pt x="0" y="80124"/>
                  </a:lnTo>
                  <a:lnTo>
                    <a:pt x="0" y="96139"/>
                  </a:lnTo>
                  <a:lnTo>
                    <a:pt x="762" y="104533"/>
                  </a:lnTo>
                  <a:lnTo>
                    <a:pt x="26669" y="128955"/>
                  </a:lnTo>
                  <a:lnTo>
                    <a:pt x="38862" y="128955"/>
                  </a:lnTo>
                  <a:lnTo>
                    <a:pt x="73913" y="103009"/>
                  </a:lnTo>
                  <a:lnTo>
                    <a:pt x="75437" y="86220"/>
                  </a:lnTo>
                  <a:lnTo>
                    <a:pt x="75437" y="82410"/>
                  </a:lnTo>
                  <a:lnTo>
                    <a:pt x="73913" y="75539"/>
                  </a:lnTo>
                  <a:lnTo>
                    <a:pt x="73151" y="67144"/>
                  </a:lnTo>
                  <a:lnTo>
                    <a:pt x="70103" y="57226"/>
                  </a:lnTo>
                  <a:lnTo>
                    <a:pt x="67817" y="47307"/>
                  </a:lnTo>
                  <a:lnTo>
                    <a:pt x="60960" y="27470"/>
                  </a:lnTo>
                  <a:lnTo>
                    <a:pt x="57150" y="19075"/>
                  </a:lnTo>
                  <a:lnTo>
                    <a:pt x="51984" y="11684"/>
                  </a:lnTo>
                  <a:lnTo>
                    <a:pt x="47243" y="5334"/>
                  </a:lnTo>
                  <a:lnTo>
                    <a:pt x="42672" y="1524"/>
                  </a:lnTo>
                  <a:lnTo>
                    <a:pt x="37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3549396" y="930744"/>
              <a:ext cx="72390" cy="123189"/>
            </a:xfrm>
            <a:custGeom>
              <a:avLst/>
              <a:gdLst/>
              <a:ahLst/>
              <a:cxnLst/>
              <a:rect l="l" t="t" r="r" b="b"/>
              <a:pathLst>
                <a:path w="72389" h="123190">
                  <a:moveTo>
                    <a:pt x="36575" y="0"/>
                  </a:moveTo>
                  <a:lnTo>
                    <a:pt x="33527" y="0"/>
                  </a:lnTo>
                  <a:lnTo>
                    <a:pt x="28193" y="3048"/>
                  </a:lnTo>
                  <a:lnTo>
                    <a:pt x="5333" y="51130"/>
                  </a:lnTo>
                  <a:lnTo>
                    <a:pt x="0" y="83172"/>
                  </a:lnTo>
                  <a:lnTo>
                    <a:pt x="800" y="91948"/>
                  </a:lnTo>
                  <a:lnTo>
                    <a:pt x="25907" y="122859"/>
                  </a:lnTo>
                  <a:lnTo>
                    <a:pt x="37337" y="122859"/>
                  </a:lnTo>
                  <a:lnTo>
                    <a:pt x="70865" y="98437"/>
                  </a:lnTo>
                  <a:lnTo>
                    <a:pt x="72389" y="78600"/>
                  </a:lnTo>
                  <a:lnTo>
                    <a:pt x="71627" y="71729"/>
                  </a:lnTo>
                  <a:lnTo>
                    <a:pt x="70103" y="64096"/>
                  </a:lnTo>
                  <a:lnTo>
                    <a:pt x="67817" y="54178"/>
                  </a:lnTo>
                  <a:lnTo>
                    <a:pt x="64769" y="45021"/>
                  </a:lnTo>
                  <a:lnTo>
                    <a:pt x="58674" y="25946"/>
                  </a:lnTo>
                  <a:lnTo>
                    <a:pt x="54863" y="17551"/>
                  </a:lnTo>
                  <a:lnTo>
                    <a:pt x="50291" y="10680"/>
                  </a:lnTo>
                  <a:lnTo>
                    <a:pt x="45719" y="4584"/>
                  </a:lnTo>
                  <a:lnTo>
                    <a:pt x="41148" y="761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3550920" y="932268"/>
              <a:ext cx="68580" cy="118110"/>
            </a:xfrm>
            <a:custGeom>
              <a:avLst/>
              <a:gdLst/>
              <a:ahLst/>
              <a:cxnLst/>
              <a:rect l="l" t="t" r="r" b="b"/>
              <a:pathLst>
                <a:path w="68579" h="118109">
                  <a:moveTo>
                    <a:pt x="34289" y="0"/>
                  </a:moveTo>
                  <a:lnTo>
                    <a:pt x="10667" y="30530"/>
                  </a:lnTo>
                  <a:lnTo>
                    <a:pt x="1524" y="65620"/>
                  </a:lnTo>
                  <a:lnTo>
                    <a:pt x="0" y="72491"/>
                  </a:lnTo>
                  <a:lnTo>
                    <a:pt x="0" y="87756"/>
                  </a:lnTo>
                  <a:lnTo>
                    <a:pt x="762" y="94627"/>
                  </a:lnTo>
                  <a:lnTo>
                    <a:pt x="24383" y="117513"/>
                  </a:lnTo>
                  <a:lnTo>
                    <a:pt x="35051" y="117513"/>
                  </a:lnTo>
                  <a:lnTo>
                    <a:pt x="67055" y="93865"/>
                  </a:lnTo>
                  <a:lnTo>
                    <a:pt x="68579" y="78600"/>
                  </a:lnTo>
                  <a:lnTo>
                    <a:pt x="68579" y="75552"/>
                  </a:lnTo>
                  <a:lnTo>
                    <a:pt x="55625" y="25184"/>
                  </a:lnTo>
                  <a:lnTo>
                    <a:pt x="38862" y="1524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3551682" y="934554"/>
              <a:ext cx="66040" cy="111760"/>
            </a:xfrm>
            <a:custGeom>
              <a:avLst/>
              <a:gdLst/>
              <a:ahLst/>
              <a:cxnLst/>
              <a:rect l="l" t="t" r="r" b="b"/>
              <a:pathLst>
                <a:path w="66039" h="111759">
                  <a:moveTo>
                    <a:pt x="32765" y="0"/>
                  </a:moveTo>
                  <a:lnTo>
                    <a:pt x="29717" y="0"/>
                  </a:lnTo>
                  <a:lnTo>
                    <a:pt x="25907" y="2298"/>
                  </a:lnTo>
                  <a:lnTo>
                    <a:pt x="7619" y="37401"/>
                  </a:lnTo>
                  <a:lnTo>
                    <a:pt x="4571" y="45796"/>
                  </a:lnTo>
                  <a:lnTo>
                    <a:pt x="1523" y="62572"/>
                  </a:lnTo>
                  <a:lnTo>
                    <a:pt x="0" y="74790"/>
                  </a:lnTo>
                  <a:lnTo>
                    <a:pt x="0" y="75552"/>
                  </a:lnTo>
                  <a:lnTo>
                    <a:pt x="23621" y="111417"/>
                  </a:lnTo>
                  <a:lnTo>
                    <a:pt x="33527" y="111417"/>
                  </a:lnTo>
                  <a:lnTo>
                    <a:pt x="64699" y="83058"/>
                  </a:lnTo>
                  <a:lnTo>
                    <a:pt x="65531" y="70967"/>
                  </a:lnTo>
                  <a:lnTo>
                    <a:pt x="64769" y="64871"/>
                  </a:lnTo>
                  <a:lnTo>
                    <a:pt x="63245" y="58000"/>
                  </a:lnTo>
                  <a:lnTo>
                    <a:pt x="60959" y="49606"/>
                  </a:lnTo>
                  <a:lnTo>
                    <a:pt x="58673" y="40449"/>
                  </a:lnTo>
                  <a:lnTo>
                    <a:pt x="41147" y="3822"/>
                  </a:lnTo>
                  <a:lnTo>
                    <a:pt x="37337" y="774"/>
                  </a:lnTo>
                  <a:lnTo>
                    <a:pt x="32765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3552444" y="936091"/>
              <a:ext cx="62865" cy="106680"/>
            </a:xfrm>
            <a:custGeom>
              <a:avLst/>
              <a:gdLst/>
              <a:ahLst/>
              <a:cxnLst/>
              <a:rect l="l" t="t" r="r" b="b"/>
              <a:pathLst>
                <a:path w="62864" h="106680">
                  <a:moveTo>
                    <a:pt x="27457" y="1511"/>
                  </a:moveTo>
                  <a:lnTo>
                    <a:pt x="7619" y="35864"/>
                  </a:lnTo>
                  <a:lnTo>
                    <a:pt x="5204" y="44691"/>
                  </a:lnTo>
                  <a:lnTo>
                    <a:pt x="3047" y="51879"/>
                  </a:lnTo>
                  <a:lnTo>
                    <a:pt x="1523" y="59512"/>
                  </a:lnTo>
                  <a:lnTo>
                    <a:pt x="761" y="65620"/>
                  </a:lnTo>
                  <a:lnTo>
                    <a:pt x="0" y="70954"/>
                  </a:lnTo>
                  <a:lnTo>
                    <a:pt x="0" y="71729"/>
                  </a:lnTo>
                  <a:lnTo>
                    <a:pt x="761" y="79349"/>
                  </a:lnTo>
                  <a:lnTo>
                    <a:pt x="22859" y="106057"/>
                  </a:lnTo>
                  <a:lnTo>
                    <a:pt x="32003" y="106057"/>
                  </a:lnTo>
                  <a:lnTo>
                    <a:pt x="61721" y="78587"/>
                  </a:lnTo>
                  <a:lnTo>
                    <a:pt x="62439" y="67551"/>
                  </a:lnTo>
                  <a:lnTo>
                    <a:pt x="61721" y="61798"/>
                  </a:lnTo>
                  <a:lnTo>
                    <a:pt x="60180" y="54851"/>
                  </a:lnTo>
                  <a:lnTo>
                    <a:pt x="58673" y="47307"/>
                  </a:lnTo>
                  <a:lnTo>
                    <a:pt x="43433" y="9156"/>
                  </a:lnTo>
                  <a:lnTo>
                    <a:pt x="35813" y="1524"/>
                  </a:lnTo>
                  <a:lnTo>
                    <a:pt x="27457" y="1511"/>
                  </a:lnTo>
                  <a:close/>
                </a:path>
                <a:path w="62864" h="106680">
                  <a:moveTo>
                    <a:pt x="31241" y="0"/>
                  </a:moveTo>
                  <a:lnTo>
                    <a:pt x="28955" y="762"/>
                  </a:lnTo>
                  <a:lnTo>
                    <a:pt x="27457" y="1511"/>
                  </a:lnTo>
                  <a:lnTo>
                    <a:pt x="35775" y="1511"/>
                  </a:lnTo>
                  <a:lnTo>
                    <a:pt x="31241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3553968" y="938377"/>
              <a:ext cx="59055" cy="100330"/>
            </a:xfrm>
            <a:custGeom>
              <a:avLst/>
              <a:gdLst/>
              <a:ahLst/>
              <a:cxnLst/>
              <a:rect l="l" t="t" r="r" b="b"/>
              <a:pathLst>
                <a:path w="59054" h="100330">
                  <a:moveTo>
                    <a:pt x="29718" y="0"/>
                  </a:moveTo>
                  <a:lnTo>
                    <a:pt x="26670" y="0"/>
                  </a:lnTo>
                  <a:lnTo>
                    <a:pt x="22860" y="2285"/>
                  </a:lnTo>
                  <a:lnTo>
                    <a:pt x="19050" y="6108"/>
                  </a:lnTo>
                  <a:lnTo>
                    <a:pt x="15240" y="11442"/>
                  </a:lnTo>
                  <a:lnTo>
                    <a:pt x="9144" y="25184"/>
                  </a:lnTo>
                  <a:lnTo>
                    <a:pt x="6858" y="33578"/>
                  </a:lnTo>
                  <a:lnTo>
                    <a:pt x="2286" y="48831"/>
                  </a:lnTo>
                  <a:lnTo>
                    <a:pt x="1524" y="55702"/>
                  </a:lnTo>
                  <a:lnTo>
                    <a:pt x="0" y="61810"/>
                  </a:lnTo>
                  <a:lnTo>
                    <a:pt x="0" y="74777"/>
                  </a:lnTo>
                  <a:lnTo>
                    <a:pt x="29718" y="99961"/>
                  </a:lnTo>
                  <a:lnTo>
                    <a:pt x="30480" y="99961"/>
                  </a:lnTo>
                  <a:lnTo>
                    <a:pt x="58674" y="66382"/>
                  </a:lnTo>
                  <a:lnTo>
                    <a:pt x="58674" y="64096"/>
                  </a:lnTo>
                  <a:lnTo>
                    <a:pt x="57912" y="57988"/>
                  </a:lnTo>
                  <a:lnTo>
                    <a:pt x="56387" y="51892"/>
                  </a:lnTo>
                  <a:lnTo>
                    <a:pt x="54864" y="44259"/>
                  </a:lnTo>
                  <a:lnTo>
                    <a:pt x="40200" y="8115"/>
                  </a:lnTo>
                  <a:lnTo>
                    <a:pt x="33528" y="761"/>
                  </a:lnTo>
                  <a:lnTo>
                    <a:pt x="2971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3554730" y="939901"/>
              <a:ext cx="55880" cy="95250"/>
            </a:xfrm>
            <a:custGeom>
              <a:avLst/>
              <a:gdLst/>
              <a:ahLst/>
              <a:cxnLst/>
              <a:rect l="l" t="t" r="r" b="b"/>
              <a:pathLst>
                <a:path w="55879" h="95250">
                  <a:moveTo>
                    <a:pt x="28194" y="0"/>
                  </a:moveTo>
                  <a:lnTo>
                    <a:pt x="25908" y="0"/>
                  </a:lnTo>
                  <a:lnTo>
                    <a:pt x="22098" y="2285"/>
                  </a:lnTo>
                  <a:lnTo>
                    <a:pt x="4572" y="38912"/>
                  </a:lnTo>
                  <a:lnTo>
                    <a:pt x="3048" y="46545"/>
                  </a:lnTo>
                  <a:lnTo>
                    <a:pt x="1524" y="52654"/>
                  </a:lnTo>
                  <a:lnTo>
                    <a:pt x="762" y="58762"/>
                  </a:lnTo>
                  <a:lnTo>
                    <a:pt x="0" y="63334"/>
                  </a:lnTo>
                  <a:lnTo>
                    <a:pt x="0" y="64096"/>
                  </a:lnTo>
                  <a:lnTo>
                    <a:pt x="28194" y="94627"/>
                  </a:lnTo>
                  <a:lnTo>
                    <a:pt x="28956" y="94627"/>
                  </a:lnTo>
                  <a:lnTo>
                    <a:pt x="54864" y="75539"/>
                  </a:lnTo>
                  <a:lnTo>
                    <a:pt x="54864" y="69443"/>
                  </a:lnTo>
                  <a:lnTo>
                    <a:pt x="55530" y="64096"/>
                  </a:lnTo>
                  <a:lnTo>
                    <a:pt x="55625" y="60286"/>
                  </a:lnTo>
                  <a:lnTo>
                    <a:pt x="54864" y="55702"/>
                  </a:lnTo>
                  <a:lnTo>
                    <a:pt x="54102" y="48831"/>
                  </a:lnTo>
                  <a:lnTo>
                    <a:pt x="51816" y="41973"/>
                  </a:lnTo>
                  <a:lnTo>
                    <a:pt x="50292" y="35102"/>
                  </a:lnTo>
                  <a:lnTo>
                    <a:pt x="44958" y="20599"/>
                  </a:lnTo>
                  <a:lnTo>
                    <a:pt x="41910" y="13741"/>
                  </a:lnTo>
                  <a:lnTo>
                    <a:pt x="38862" y="8394"/>
                  </a:lnTo>
                  <a:lnTo>
                    <a:pt x="35052" y="3809"/>
                  </a:lnTo>
                  <a:lnTo>
                    <a:pt x="32004" y="761"/>
                  </a:lnTo>
                  <a:lnTo>
                    <a:pt x="28194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3556254" y="942187"/>
              <a:ext cx="52069" cy="88900"/>
            </a:xfrm>
            <a:custGeom>
              <a:avLst/>
              <a:gdLst/>
              <a:ahLst/>
              <a:cxnLst/>
              <a:rect l="l" t="t" r="r" b="b"/>
              <a:pathLst>
                <a:path w="52070" h="88900">
                  <a:moveTo>
                    <a:pt x="25908" y="0"/>
                  </a:moveTo>
                  <a:lnTo>
                    <a:pt x="23622" y="0"/>
                  </a:lnTo>
                  <a:lnTo>
                    <a:pt x="20574" y="2298"/>
                  </a:lnTo>
                  <a:lnTo>
                    <a:pt x="16763" y="5346"/>
                  </a:lnTo>
                  <a:lnTo>
                    <a:pt x="10668" y="16027"/>
                  </a:lnTo>
                  <a:lnTo>
                    <a:pt x="8382" y="22898"/>
                  </a:lnTo>
                  <a:lnTo>
                    <a:pt x="6096" y="28994"/>
                  </a:lnTo>
                  <a:lnTo>
                    <a:pt x="3810" y="36626"/>
                  </a:lnTo>
                  <a:lnTo>
                    <a:pt x="2286" y="43497"/>
                  </a:lnTo>
                  <a:lnTo>
                    <a:pt x="1524" y="49606"/>
                  </a:lnTo>
                  <a:lnTo>
                    <a:pt x="0" y="54178"/>
                  </a:lnTo>
                  <a:lnTo>
                    <a:pt x="0" y="65633"/>
                  </a:lnTo>
                  <a:lnTo>
                    <a:pt x="762" y="70967"/>
                  </a:lnTo>
                  <a:lnTo>
                    <a:pt x="25908" y="88519"/>
                  </a:lnTo>
                  <a:lnTo>
                    <a:pt x="26670" y="88519"/>
                  </a:lnTo>
                  <a:lnTo>
                    <a:pt x="51816" y="56476"/>
                  </a:lnTo>
                  <a:lnTo>
                    <a:pt x="51054" y="51892"/>
                  </a:lnTo>
                  <a:lnTo>
                    <a:pt x="50292" y="45783"/>
                  </a:lnTo>
                  <a:lnTo>
                    <a:pt x="32766" y="3060"/>
                  </a:lnTo>
                  <a:lnTo>
                    <a:pt x="29718" y="762"/>
                  </a:lnTo>
                  <a:lnTo>
                    <a:pt x="25908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3557016" y="943711"/>
              <a:ext cx="48895" cy="83185"/>
            </a:xfrm>
            <a:custGeom>
              <a:avLst/>
              <a:gdLst/>
              <a:ahLst/>
              <a:cxnLst/>
              <a:rect l="l" t="t" r="r" b="b"/>
              <a:pathLst>
                <a:path w="48895" h="83184">
                  <a:moveTo>
                    <a:pt x="24384" y="0"/>
                  </a:moveTo>
                  <a:lnTo>
                    <a:pt x="22860" y="0"/>
                  </a:lnTo>
                  <a:lnTo>
                    <a:pt x="19050" y="2298"/>
                  </a:lnTo>
                  <a:lnTo>
                    <a:pt x="2286" y="40449"/>
                  </a:lnTo>
                  <a:lnTo>
                    <a:pt x="1524" y="46558"/>
                  </a:lnTo>
                  <a:lnTo>
                    <a:pt x="0" y="55714"/>
                  </a:lnTo>
                  <a:lnTo>
                    <a:pt x="0" y="56476"/>
                  </a:lnTo>
                  <a:lnTo>
                    <a:pt x="1524" y="67157"/>
                  </a:lnTo>
                  <a:lnTo>
                    <a:pt x="24384" y="83185"/>
                  </a:lnTo>
                  <a:lnTo>
                    <a:pt x="25146" y="83185"/>
                  </a:lnTo>
                  <a:lnTo>
                    <a:pt x="48768" y="61048"/>
                  </a:lnTo>
                  <a:lnTo>
                    <a:pt x="48768" y="53416"/>
                  </a:lnTo>
                  <a:lnTo>
                    <a:pt x="48006" y="48844"/>
                  </a:lnTo>
                  <a:lnTo>
                    <a:pt x="47244" y="43497"/>
                  </a:lnTo>
                  <a:lnTo>
                    <a:pt x="31242" y="3060"/>
                  </a:lnTo>
                  <a:lnTo>
                    <a:pt x="28194" y="774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3558540" y="946010"/>
              <a:ext cx="45085" cy="77470"/>
            </a:xfrm>
            <a:custGeom>
              <a:avLst/>
              <a:gdLst/>
              <a:ahLst/>
              <a:cxnLst/>
              <a:rect l="l" t="t" r="r" b="b"/>
              <a:pathLst>
                <a:path w="45085" h="77469">
                  <a:moveTo>
                    <a:pt x="22860" y="0"/>
                  </a:moveTo>
                  <a:lnTo>
                    <a:pt x="20574" y="0"/>
                  </a:lnTo>
                  <a:lnTo>
                    <a:pt x="17525" y="1524"/>
                  </a:lnTo>
                  <a:lnTo>
                    <a:pt x="14477" y="4572"/>
                  </a:lnTo>
                  <a:lnTo>
                    <a:pt x="12192" y="9156"/>
                  </a:lnTo>
                  <a:lnTo>
                    <a:pt x="9144" y="13728"/>
                  </a:lnTo>
                  <a:lnTo>
                    <a:pt x="6858" y="19837"/>
                  </a:lnTo>
                  <a:lnTo>
                    <a:pt x="5334" y="25171"/>
                  </a:lnTo>
                  <a:lnTo>
                    <a:pt x="2993" y="32232"/>
                  </a:lnTo>
                  <a:lnTo>
                    <a:pt x="1524" y="37388"/>
                  </a:lnTo>
                  <a:lnTo>
                    <a:pt x="809" y="42392"/>
                  </a:lnTo>
                  <a:lnTo>
                    <a:pt x="0" y="47307"/>
                  </a:lnTo>
                  <a:lnTo>
                    <a:pt x="22860" y="77063"/>
                  </a:lnTo>
                  <a:lnTo>
                    <a:pt x="29718" y="76301"/>
                  </a:lnTo>
                  <a:lnTo>
                    <a:pt x="44958" y="48831"/>
                  </a:lnTo>
                  <a:lnTo>
                    <a:pt x="44183" y="44932"/>
                  </a:lnTo>
                  <a:lnTo>
                    <a:pt x="43434" y="39674"/>
                  </a:lnTo>
                  <a:lnTo>
                    <a:pt x="25908" y="761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3559302" y="947533"/>
              <a:ext cx="41910" cy="71755"/>
            </a:xfrm>
            <a:custGeom>
              <a:avLst/>
              <a:gdLst/>
              <a:ahLst/>
              <a:cxnLst/>
              <a:rect l="l" t="t" r="r" b="b"/>
              <a:pathLst>
                <a:path w="41910" h="71755">
                  <a:moveTo>
                    <a:pt x="21336" y="0"/>
                  </a:moveTo>
                  <a:lnTo>
                    <a:pt x="19050" y="0"/>
                  </a:lnTo>
                  <a:lnTo>
                    <a:pt x="16763" y="1524"/>
                  </a:lnTo>
                  <a:lnTo>
                    <a:pt x="5334" y="23647"/>
                  </a:lnTo>
                  <a:lnTo>
                    <a:pt x="3048" y="29756"/>
                  </a:lnTo>
                  <a:lnTo>
                    <a:pt x="2286" y="35102"/>
                  </a:lnTo>
                  <a:lnTo>
                    <a:pt x="762" y="44259"/>
                  </a:lnTo>
                  <a:lnTo>
                    <a:pt x="0" y="48069"/>
                  </a:lnTo>
                  <a:lnTo>
                    <a:pt x="653" y="52654"/>
                  </a:lnTo>
                  <a:lnTo>
                    <a:pt x="21336" y="71729"/>
                  </a:lnTo>
                  <a:lnTo>
                    <a:pt x="22098" y="71729"/>
                  </a:lnTo>
                  <a:lnTo>
                    <a:pt x="41910" y="45783"/>
                  </a:lnTo>
                  <a:lnTo>
                    <a:pt x="41148" y="41960"/>
                  </a:lnTo>
                  <a:lnTo>
                    <a:pt x="40386" y="37388"/>
                  </a:lnTo>
                  <a:lnTo>
                    <a:pt x="24384" y="761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3560826" y="949820"/>
              <a:ext cx="38100" cy="66040"/>
            </a:xfrm>
            <a:custGeom>
              <a:avLst/>
              <a:gdLst/>
              <a:ahLst/>
              <a:cxnLst/>
              <a:rect l="l" t="t" r="r" b="b"/>
              <a:pathLst>
                <a:path w="38100" h="66040">
                  <a:moveTo>
                    <a:pt x="22098" y="0"/>
                  </a:moveTo>
                  <a:lnTo>
                    <a:pt x="17525" y="0"/>
                  </a:lnTo>
                  <a:lnTo>
                    <a:pt x="14477" y="1524"/>
                  </a:lnTo>
                  <a:lnTo>
                    <a:pt x="12191" y="3822"/>
                  </a:lnTo>
                  <a:lnTo>
                    <a:pt x="9906" y="7632"/>
                  </a:lnTo>
                  <a:lnTo>
                    <a:pt x="7620" y="12217"/>
                  </a:lnTo>
                  <a:lnTo>
                    <a:pt x="4572" y="21361"/>
                  </a:lnTo>
                  <a:lnTo>
                    <a:pt x="2286" y="26708"/>
                  </a:lnTo>
                  <a:lnTo>
                    <a:pt x="1524" y="32054"/>
                  </a:lnTo>
                  <a:lnTo>
                    <a:pt x="762" y="36626"/>
                  </a:lnTo>
                  <a:lnTo>
                    <a:pt x="0" y="40449"/>
                  </a:lnTo>
                  <a:lnTo>
                    <a:pt x="0" y="48844"/>
                  </a:lnTo>
                  <a:lnTo>
                    <a:pt x="19050" y="65620"/>
                  </a:lnTo>
                  <a:lnTo>
                    <a:pt x="19812" y="65620"/>
                  </a:lnTo>
                  <a:lnTo>
                    <a:pt x="38100" y="48069"/>
                  </a:lnTo>
                  <a:lnTo>
                    <a:pt x="38100" y="38150"/>
                  </a:lnTo>
                  <a:lnTo>
                    <a:pt x="37337" y="33578"/>
                  </a:lnTo>
                  <a:lnTo>
                    <a:pt x="35813" y="28994"/>
                  </a:lnTo>
                  <a:lnTo>
                    <a:pt x="34289" y="23660"/>
                  </a:lnTo>
                  <a:lnTo>
                    <a:pt x="31241" y="13741"/>
                  </a:lnTo>
                  <a:lnTo>
                    <a:pt x="28956" y="9156"/>
                  </a:lnTo>
                  <a:lnTo>
                    <a:pt x="26670" y="5346"/>
                  </a:lnTo>
                  <a:lnTo>
                    <a:pt x="24384" y="2286"/>
                  </a:lnTo>
                  <a:lnTo>
                    <a:pt x="22098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3561588" y="951344"/>
              <a:ext cx="35560" cy="60325"/>
            </a:xfrm>
            <a:custGeom>
              <a:avLst/>
              <a:gdLst/>
              <a:ahLst/>
              <a:cxnLst/>
              <a:rect l="l" t="t" r="r" b="b"/>
              <a:pathLst>
                <a:path w="35560" h="60325">
                  <a:moveTo>
                    <a:pt x="17525" y="0"/>
                  </a:moveTo>
                  <a:lnTo>
                    <a:pt x="16001" y="0"/>
                  </a:lnTo>
                  <a:lnTo>
                    <a:pt x="13715" y="1524"/>
                  </a:lnTo>
                  <a:lnTo>
                    <a:pt x="11429" y="3822"/>
                  </a:lnTo>
                  <a:lnTo>
                    <a:pt x="9144" y="6870"/>
                  </a:lnTo>
                  <a:lnTo>
                    <a:pt x="7620" y="11455"/>
                  </a:lnTo>
                  <a:lnTo>
                    <a:pt x="6028" y="15468"/>
                  </a:lnTo>
                  <a:lnTo>
                    <a:pt x="4572" y="19837"/>
                  </a:lnTo>
                  <a:lnTo>
                    <a:pt x="3048" y="25184"/>
                  </a:lnTo>
                  <a:lnTo>
                    <a:pt x="1524" y="29768"/>
                  </a:lnTo>
                  <a:lnTo>
                    <a:pt x="66" y="37058"/>
                  </a:lnTo>
                  <a:lnTo>
                    <a:pt x="0" y="45021"/>
                  </a:lnTo>
                  <a:lnTo>
                    <a:pt x="762" y="48082"/>
                  </a:lnTo>
                  <a:lnTo>
                    <a:pt x="1524" y="51892"/>
                  </a:lnTo>
                  <a:lnTo>
                    <a:pt x="3048" y="54178"/>
                  </a:lnTo>
                  <a:lnTo>
                    <a:pt x="5334" y="57238"/>
                  </a:lnTo>
                  <a:lnTo>
                    <a:pt x="8382" y="58762"/>
                  </a:lnTo>
                  <a:lnTo>
                    <a:pt x="17525" y="60286"/>
                  </a:lnTo>
                  <a:lnTo>
                    <a:pt x="18287" y="60286"/>
                  </a:lnTo>
                  <a:lnTo>
                    <a:pt x="35051" y="44259"/>
                  </a:lnTo>
                  <a:lnTo>
                    <a:pt x="34935" y="34518"/>
                  </a:lnTo>
                  <a:lnTo>
                    <a:pt x="34289" y="31292"/>
                  </a:lnTo>
                  <a:lnTo>
                    <a:pt x="32765" y="26708"/>
                  </a:lnTo>
                  <a:lnTo>
                    <a:pt x="32003" y="22136"/>
                  </a:lnTo>
                  <a:lnTo>
                    <a:pt x="28956" y="12979"/>
                  </a:lnTo>
                  <a:lnTo>
                    <a:pt x="26670" y="8394"/>
                  </a:lnTo>
                  <a:lnTo>
                    <a:pt x="22098" y="2298"/>
                  </a:lnTo>
                  <a:lnTo>
                    <a:pt x="19812" y="762"/>
                  </a:lnTo>
                  <a:lnTo>
                    <a:pt x="17525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3563112" y="953642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09">
                  <a:moveTo>
                    <a:pt x="17525" y="0"/>
                  </a:moveTo>
                  <a:lnTo>
                    <a:pt x="14477" y="0"/>
                  </a:lnTo>
                  <a:lnTo>
                    <a:pt x="12191" y="761"/>
                  </a:lnTo>
                  <a:lnTo>
                    <a:pt x="9905" y="3048"/>
                  </a:lnTo>
                  <a:lnTo>
                    <a:pt x="8382" y="6096"/>
                  </a:lnTo>
                  <a:lnTo>
                    <a:pt x="6096" y="9918"/>
                  </a:lnTo>
                  <a:lnTo>
                    <a:pt x="4572" y="13728"/>
                  </a:lnTo>
                  <a:lnTo>
                    <a:pt x="3810" y="17538"/>
                  </a:lnTo>
                  <a:lnTo>
                    <a:pt x="2286" y="22123"/>
                  </a:lnTo>
                  <a:lnTo>
                    <a:pt x="762" y="25933"/>
                  </a:lnTo>
                  <a:lnTo>
                    <a:pt x="762" y="29756"/>
                  </a:lnTo>
                  <a:lnTo>
                    <a:pt x="0" y="32804"/>
                  </a:lnTo>
                  <a:lnTo>
                    <a:pt x="0" y="43484"/>
                  </a:lnTo>
                  <a:lnTo>
                    <a:pt x="1524" y="46545"/>
                  </a:lnTo>
                  <a:lnTo>
                    <a:pt x="4572" y="51117"/>
                  </a:lnTo>
                  <a:lnTo>
                    <a:pt x="7620" y="52641"/>
                  </a:lnTo>
                  <a:lnTo>
                    <a:pt x="11429" y="53403"/>
                  </a:lnTo>
                  <a:lnTo>
                    <a:pt x="16001" y="54178"/>
                  </a:lnTo>
                  <a:lnTo>
                    <a:pt x="20574" y="53403"/>
                  </a:lnTo>
                  <a:lnTo>
                    <a:pt x="31241" y="31280"/>
                  </a:lnTo>
                  <a:lnTo>
                    <a:pt x="29717" y="23647"/>
                  </a:lnTo>
                  <a:lnTo>
                    <a:pt x="28193" y="19837"/>
                  </a:lnTo>
                  <a:lnTo>
                    <a:pt x="25146" y="11442"/>
                  </a:lnTo>
                  <a:lnTo>
                    <a:pt x="23622" y="7620"/>
                  </a:lnTo>
                  <a:lnTo>
                    <a:pt x="22098" y="4572"/>
                  </a:lnTo>
                  <a:lnTo>
                    <a:pt x="19812" y="1524"/>
                  </a:lnTo>
                  <a:lnTo>
                    <a:pt x="17525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3563874" y="955166"/>
              <a:ext cx="28575" cy="48260"/>
            </a:xfrm>
            <a:custGeom>
              <a:avLst/>
              <a:gdLst/>
              <a:ahLst/>
              <a:cxnLst/>
              <a:rect l="l" t="t" r="r" b="b"/>
              <a:pathLst>
                <a:path w="28575" h="48259">
                  <a:moveTo>
                    <a:pt x="14477" y="0"/>
                  </a:moveTo>
                  <a:lnTo>
                    <a:pt x="12953" y="0"/>
                  </a:lnTo>
                  <a:lnTo>
                    <a:pt x="11429" y="1524"/>
                  </a:lnTo>
                  <a:lnTo>
                    <a:pt x="9143" y="3048"/>
                  </a:lnTo>
                  <a:lnTo>
                    <a:pt x="4572" y="12204"/>
                  </a:lnTo>
                  <a:lnTo>
                    <a:pt x="3810" y="16014"/>
                  </a:lnTo>
                  <a:lnTo>
                    <a:pt x="2286" y="19837"/>
                  </a:lnTo>
                  <a:lnTo>
                    <a:pt x="762" y="27470"/>
                  </a:lnTo>
                  <a:lnTo>
                    <a:pt x="0" y="29756"/>
                  </a:lnTo>
                  <a:lnTo>
                    <a:pt x="0" y="35864"/>
                  </a:lnTo>
                  <a:lnTo>
                    <a:pt x="10667" y="48069"/>
                  </a:lnTo>
                  <a:lnTo>
                    <a:pt x="19050" y="48069"/>
                  </a:lnTo>
                  <a:lnTo>
                    <a:pt x="22098" y="47307"/>
                  </a:lnTo>
                  <a:lnTo>
                    <a:pt x="24384" y="45783"/>
                  </a:lnTo>
                  <a:lnTo>
                    <a:pt x="27431" y="41198"/>
                  </a:lnTo>
                  <a:lnTo>
                    <a:pt x="28193" y="38912"/>
                  </a:lnTo>
                  <a:lnTo>
                    <a:pt x="28193" y="28232"/>
                  </a:lnTo>
                  <a:lnTo>
                    <a:pt x="27431" y="25184"/>
                  </a:lnTo>
                  <a:lnTo>
                    <a:pt x="25908" y="17551"/>
                  </a:lnTo>
                  <a:lnTo>
                    <a:pt x="22860" y="10680"/>
                  </a:lnTo>
                  <a:lnTo>
                    <a:pt x="21336" y="6870"/>
                  </a:lnTo>
                  <a:lnTo>
                    <a:pt x="18287" y="2285"/>
                  </a:lnTo>
                  <a:lnTo>
                    <a:pt x="16001" y="761"/>
                  </a:lnTo>
                  <a:lnTo>
                    <a:pt x="14477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3565398" y="957452"/>
              <a:ext cx="24765" cy="42545"/>
            </a:xfrm>
            <a:custGeom>
              <a:avLst/>
              <a:gdLst/>
              <a:ahLst/>
              <a:cxnLst/>
              <a:rect l="l" t="t" r="r" b="b"/>
              <a:pathLst>
                <a:path w="24764" h="42544">
                  <a:moveTo>
                    <a:pt x="13715" y="0"/>
                  </a:moveTo>
                  <a:lnTo>
                    <a:pt x="11429" y="0"/>
                  </a:lnTo>
                  <a:lnTo>
                    <a:pt x="9143" y="762"/>
                  </a:lnTo>
                  <a:lnTo>
                    <a:pt x="7619" y="2286"/>
                  </a:lnTo>
                  <a:lnTo>
                    <a:pt x="6096" y="4584"/>
                  </a:lnTo>
                  <a:lnTo>
                    <a:pt x="5334" y="7632"/>
                  </a:lnTo>
                  <a:lnTo>
                    <a:pt x="2286" y="13728"/>
                  </a:lnTo>
                  <a:lnTo>
                    <a:pt x="1524" y="17551"/>
                  </a:lnTo>
                  <a:lnTo>
                    <a:pt x="82" y="23329"/>
                  </a:lnTo>
                  <a:lnTo>
                    <a:pt x="0" y="34340"/>
                  </a:lnTo>
                  <a:lnTo>
                    <a:pt x="762" y="36626"/>
                  </a:lnTo>
                  <a:lnTo>
                    <a:pt x="2286" y="38150"/>
                  </a:lnTo>
                  <a:lnTo>
                    <a:pt x="3810" y="40436"/>
                  </a:lnTo>
                  <a:lnTo>
                    <a:pt x="8381" y="41973"/>
                  </a:lnTo>
                  <a:lnTo>
                    <a:pt x="16001" y="41973"/>
                  </a:lnTo>
                  <a:lnTo>
                    <a:pt x="19050" y="41211"/>
                  </a:lnTo>
                  <a:lnTo>
                    <a:pt x="22098" y="38150"/>
                  </a:lnTo>
                  <a:lnTo>
                    <a:pt x="23622" y="35864"/>
                  </a:lnTo>
                  <a:lnTo>
                    <a:pt x="24384" y="33578"/>
                  </a:lnTo>
                  <a:lnTo>
                    <a:pt x="24384" y="24422"/>
                  </a:lnTo>
                  <a:lnTo>
                    <a:pt x="23622" y="22123"/>
                  </a:lnTo>
                  <a:lnTo>
                    <a:pt x="22860" y="18313"/>
                  </a:lnTo>
                  <a:lnTo>
                    <a:pt x="22098" y="15265"/>
                  </a:lnTo>
                  <a:lnTo>
                    <a:pt x="19812" y="9156"/>
                  </a:lnTo>
                  <a:lnTo>
                    <a:pt x="16763" y="3048"/>
                  </a:lnTo>
                  <a:lnTo>
                    <a:pt x="1371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3566160" y="958976"/>
              <a:ext cx="21590" cy="36830"/>
            </a:xfrm>
            <a:custGeom>
              <a:avLst/>
              <a:gdLst/>
              <a:ahLst/>
              <a:cxnLst/>
              <a:rect l="l" t="t" r="r" b="b"/>
              <a:pathLst>
                <a:path w="21589" h="36830">
                  <a:moveTo>
                    <a:pt x="10667" y="0"/>
                  </a:moveTo>
                  <a:lnTo>
                    <a:pt x="9905" y="0"/>
                  </a:lnTo>
                  <a:lnTo>
                    <a:pt x="8381" y="762"/>
                  </a:lnTo>
                  <a:lnTo>
                    <a:pt x="6857" y="2286"/>
                  </a:lnTo>
                  <a:lnTo>
                    <a:pt x="6095" y="4584"/>
                  </a:lnTo>
                  <a:lnTo>
                    <a:pt x="4572" y="6870"/>
                  </a:lnTo>
                  <a:lnTo>
                    <a:pt x="3810" y="9918"/>
                  </a:lnTo>
                  <a:lnTo>
                    <a:pt x="2286" y="12204"/>
                  </a:lnTo>
                  <a:lnTo>
                    <a:pt x="762" y="18313"/>
                  </a:lnTo>
                  <a:lnTo>
                    <a:pt x="762" y="20599"/>
                  </a:lnTo>
                  <a:lnTo>
                    <a:pt x="0" y="22898"/>
                  </a:lnTo>
                  <a:lnTo>
                    <a:pt x="0" y="27470"/>
                  </a:lnTo>
                  <a:lnTo>
                    <a:pt x="651" y="29425"/>
                  </a:lnTo>
                  <a:lnTo>
                    <a:pt x="762" y="32054"/>
                  </a:lnTo>
                  <a:lnTo>
                    <a:pt x="2286" y="33578"/>
                  </a:lnTo>
                  <a:lnTo>
                    <a:pt x="3048" y="35102"/>
                  </a:lnTo>
                  <a:lnTo>
                    <a:pt x="7619" y="36626"/>
                  </a:lnTo>
                  <a:lnTo>
                    <a:pt x="14477" y="36626"/>
                  </a:lnTo>
                  <a:lnTo>
                    <a:pt x="16763" y="35864"/>
                  </a:lnTo>
                  <a:lnTo>
                    <a:pt x="18287" y="35102"/>
                  </a:lnTo>
                  <a:lnTo>
                    <a:pt x="19812" y="33578"/>
                  </a:lnTo>
                  <a:lnTo>
                    <a:pt x="20574" y="31292"/>
                  </a:lnTo>
                  <a:lnTo>
                    <a:pt x="21336" y="29756"/>
                  </a:lnTo>
                  <a:lnTo>
                    <a:pt x="21336" y="21374"/>
                  </a:lnTo>
                  <a:lnTo>
                    <a:pt x="20637" y="19265"/>
                  </a:lnTo>
                  <a:lnTo>
                    <a:pt x="20574" y="16027"/>
                  </a:lnTo>
                  <a:lnTo>
                    <a:pt x="19812" y="13741"/>
                  </a:lnTo>
                  <a:lnTo>
                    <a:pt x="17602" y="7835"/>
                  </a:lnTo>
                  <a:lnTo>
                    <a:pt x="16763" y="5346"/>
                  </a:lnTo>
                  <a:lnTo>
                    <a:pt x="15239" y="3060"/>
                  </a:lnTo>
                  <a:lnTo>
                    <a:pt x="13715" y="1524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3567684" y="961262"/>
              <a:ext cx="17780" cy="31115"/>
            </a:xfrm>
            <a:custGeom>
              <a:avLst/>
              <a:gdLst/>
              <a:ahLst/>
              <a:cxnLst/>
              <a:rect l="l" t="t" r="r" b="b"/>
              <a:pathLst>
                <a:path w="17779" h="31115">
                  <a:moveTo>
                    <a:pt x="9905" y="0"/>
                  </a:moveTo>
                  <a:lnTo>
                    <a:pt x="8381" y="0"/>
                  </a:lnTo>
                  <a:lnTo>
                    <a:pt x="5333" y="1536"/>
                  </a:lnTo>
                  <a:lnTo>
                    <a:pt x="4571" y="3060"/>
                  </a:lnTo>
                  <a:lnTo>
                    <a:pt x="3810" y="5346"/>
                  </a:lnTo>
                  <a:lnTo>
                    <a:pt x="2286" y="7632"/>
                  </a:lnTo>
                  <a:lnTo>
                    <a:pt x="762" y="12217"/>
                  </a:lnTo>
                  <a:lnTo>
                    <a:pt x="762" y="15265"/>
                  </a:lnTo>
                  <a:lnTo>
                    <a:pt x="0" y="16789"/>
                  </a:lnTo>
                  <a:lnTo>
                    <a:pt x="6095" y="30530"/>
                  </a:lnTo>
                  <a:lnTo>
                    <a:pt x="11429" y="30530"/>
                  </a:lnTo>
                  <a:lnTo>
                    <a:pt x="13715" y="29768"/>
                  </a:lnTo>
                  <a:lnTo>
                    <a:pt x="15239" y="29006"/>
                  </a:lnTo>
                  <a:lnTo>
                    <a:pt x="17437" y="24599"/>
                  </a:lnTo>
                  <a:lnTo>
                    <a:pt x="17525" y="16027"/>
                  </a:lnTo>
                  <a:lnTo>
                    <a:pt x="16001" y="11455"/>
                  </a:lnTo>
                  <a:lnTo>
                    <a:pt x="14477" y="6108"/>
                  </a:lnTo>
                  <a:lnTo>
                    <a:pt x="13715" y="3822"/>
                  </a:lnTo>
                  <a:lnTo>
                    <a:pt x="12191" y="2298"/>
                  </a:lnTo>
                  <a:lnTo>
                    <a:pt x="11429" y="774"/>
                  </a:lnTo>
                  <a:lnTo>
                    <a:pt x="9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3594354" y="901750"/>
              <a:ext cx="62865" cy="114935"/>
            </a:xfrm>
            <a:custGeom>
              <a:avLst/>
              <a:gdLst/>
              <a:ahLst/>
              <a:cxnLst/>
              <a:rect l="l" t="t" r="r" b="b"/>
              <a:pathLst>
                <a:path w="62864" h="114934">
                  <a:moveTo>
                    <a:pt x="62484" y="109118"/>
                  </a:moveTo>
                  <a:lnTo>
                    <a:pt x="43434" y="45021"/>
                  </a:lnTo>
                  <a:lnTo>
                    <a:pt x="21336" y="8394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5334"/>
                  </a:lnTo>
                  <a:lnTo>
                    <a:pt x="8382" y="7632"/>
                  </a:lnTo>
                  <a:lnTo>
                    <a:pt x="16002" y="13728"/>
                  </a:lnTo>
                  <a:lnTo>
                    <a:pt x="38100" y="50355"/>
                  </a:lnTo>
                  <a:lnTo>
                    <a:pt x="53340" y="98437"/>
                  </a:lnTo>
                  <a:lnTo>
                    <a:pt x="57150" y="114452"/>
                  </a:lnTo>
                  <a:lnTo>
                    <a:pt x="62484" y="114452"/>
                  </a:lnTo>
                  <a:lnTo>
                    <a:pt x="62484" y="1091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3656076" y="1010868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4">
                  <a:moveTo>
                    <a:pt x="0" y="64096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3595878" y="1069618"/>
              <a:ext cx="62865" cy="47625"/>
            </a:xfrm>
            <a:custGeom>
              <a:avLst/>
              <a:gdLst/>
              <a:ahLst/>
              <a:cxnLst/>
              <a:rect l="l" t="t" r="r" b="b"/>
              <a:pathLst>
                <a:path w="62864" h="47625">
                  <a:moveTo>
                    <a:pt x="62484" y="0"/>
                  </a:moveTo>
                  <a:lnTo>
                    <a:pt x="57150" y="0"/>
                  </a:lnTo>
                  <a:lnTo>
                    <a:pt x="54102" y="11455"/>
                  </a:lnTo>
                  <a:lnTo>
                    <a:pt x="48768" y="22136"/>
                  </a:lnTo>
                  <a:lnTo>
                    <a:pt x="41148" y="30530"/>
                  </a:lnTo>
                  <a:lnTo>
                    <a:pt x="31242" y="36626"/>
                  </a:lnTo>
                  <a:lnTo>
                    <a:pt x="17526" y="40449"/>
                  </a:lnTo>
                  <a:lnTo>
                    <a:pt x="0" y="41973"/>
                  </a:lnTo>
                  <a:lnTo>
                    <a:pt x="0" y="47320"/>
                  </a:lnTo>
                  <a:lnTo>
                    <a:pt x="5334" y="47320"/>
                  </a:lnTo>
                  <a:lnTo>
                    <a:pt x="22860" y="45783"/>
                  </a:lnTo>
                  <a:lnTo>
                    <a:pt x="59436" y="16789"/>
                  </a:lnTo>
                  <a:lnTo>
                    <a:pt x="62484" y="5346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3594354" y="1114264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>
                  <a:moveTo>
                    <a:pt x="0" y="0"/>
                  </a:moveTo>
                  <a:lnTo>
                    <a:pt x="6857" y="0"/>
                  </a:lnTo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3532632" y="1043685"/>
              <a:ext cx="67310" cy="73660"/>
            </a:xfrm>
            <a:custGeom>
              <a:avLst/>
              <a:gdLst/>
              <a:ahLst/>
              <a:cxnLst/>
              <a:rect l="l" t="t" r="r" b="b"/>
              <a:pathLst>
                <a:path w="67310" h="73659">
                  <a:moveTo>
                    <a:pt x="67056" y="67906"/>
                  </a:moveTo>
                  <a:lnTo>
                    <a:pt x="24384" y="57226"/>
                  </a:lnTo>
                  <a:lnTo>
                    <a:pt x="6096" y="14490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5334"/>
                  </a:lnTo>
                  <a:lnTo>
                    <a:pt x="762" y="19837"/>
                  </a:lnTo>
                  <a:lnTo>
                    <a:pt x="19050" y="62560"/>
                  </a:lnTo>
                  <a:lnTo>
                    <a:pt x="61722" y="73253"/>
                  </a:lnTo>
                  <a:lnTo>
                    <a:pt x="67056" y="73253"/>
                  </a:lnTo>
                  <a:lnTo>
                    <a:pt x="67056" y="679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3535299" y="1042154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2666" y="3433"/>
                  </a:moveTo>
                  <a:lnTo>
                    <a:pt x="2666" y="3433"/>
                  </a:lnTo>
                </a:path>
              </a:pathLst>
            </a:custGeom>
            <a:ln w="68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3532632" y="691146"/>
              <a:ext cx="67310" cy="356870"/>
            </a:xfrm>
            <a:custGeom>
              <a:avLst/>
              <a:gdLst/>
              <a:ahLst/>
              <a:cxnLst/>
              <a:rect l="l" t="t" r="r" b="b"/>
              <a:pathLst>
                <a:path w="67310" h="356869">
                  <a:moveTo>
                    <a:pt x="67056" y="210604"/>
                  </a:moveTo>
                  <a:lnTo>
                    <a:pt x="35052" y="179311"/>
                  </a:lnTo>
                  <a:lnTo>
                    <a:pt x="17526" y="132765"/>
                  </a:lnTo>
                  <a:lnTo>
                    <a:pt x="9906" y="101485"/>
                  </a:lnTo>
                  <a:lnTo>
                    <a:pt x="6858" y="87744"/>
                  </a:lnTo>
                  <a:lnTo>
                    <a:pt x="6096" y="75539"/>
                  </a:lnTo>
                  <a:lnTo>
                    <a:pt x="5537" y="71640"/>
                  </a:lnTo>
                  <a:lnTo>
                    <a:pt x="6096" y="61036"/>
                  </a:lnTo>
                  <a:lnTo>
                    <a:pt x="23622" y="17538"/>
                  </a:lnTo>
                  <a:lnTo>
                    <a:pt x="64770" y="5334"/>
                  </a:lnTo>
                  <a:lnTo>
                    <a:pt x="64770" y="0"/>
                  </a:lnTo>
                  <a:lnTo>
                    <a:pt x="59436" y="0"/>
                  </a:lnTo>
                  <a:lnTo>
                    <a:pt x="41910" y="1524"/>
                  </a:lnTo>
                  <a:lnTo>
                    <a:pt x="5334" y="30518"/>
                  </a:lnTo>
                  <a:lnTo>
                    <a:pt x="0" y="70192"/>
                  </a:lnTo>
                  <a:lnTo>
                    <a:pt x="0" y="75539"/>
                  </a:lnTo>
                  <a:lnTo>
                    <a:pt x="762" y="80886"/>
                  </a:lnTo>
                  <a:lnTo>
                    <a:pt x="1524" y="93091"/>
                  </a:lnTo>
                  <a:lnTo>
                    <a:pt x="4572" y="106819"/>
                  </a:lnTo>
                  <a:lnTo>
                    <a:pt x="7620" y="122085"/>
                  </a:lnTo>
                  <a:lnTo>
                    <a:pt x="12192" y="138112"/>
                  </a:lnTo>
                  <a:lnTo>
                    <a:pt x="29718" y="184658"/>
                  </a:lnTo>
                  <a:lnTo>
                    <a:pt x="52882" y="213283"/>
                  </a:lnTo>
                  <a:lnTo>
                    <a:pt x="48006" y="215938"/>
                  </a:lnTo>
                  <a:lnTo>
                    <a:pt x="25908" y="249516"/>
                  </a:lnTo>
                  <a:lnTo>
                    <a:pt x="9144" y="297586"/>
                  </a:lnTo>
                  <a:lnTo>
                    <a:pt x="3048" y="328117"/>
                  </a:lnTo>
                  <a:lnTo>
                    <a:pt x="762" y="340321"/>
                  </a:lnTo>
                  <a:lnTo>
                    <a:pt x="0" y="351002"/>
                  </a:lnTo>
                  <a:lnTo>
                    <a:pt x="0" y="356349"/>
                  </a:lnTo>
                  <a:lnTo>
                    <a:pt x="5334" y="356349"/>
                  </a:lnTo>
                  <a:lnTo>
                    <a:pt x="6096" y="345668"/>
                  </a:lnTo>
                  <a:lnTo>
                    <a:pt x="8382" y="333451"/>
                  </a:lnTo>
                  <a:lnTo>
                    <a:pt x="19812" y="286143"/>
                  </a:lnTo>
                  <a:lnTo>
                    <a:pt x="38100" y="241122"/>
                  </a:lnTo>
                  <a:lnTo>
                    <a:pt x="67056" y="215938"/>
                  </a:lnTo>
                  <a:lnTo>
                    <a:pt x="67056" y="2106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3592068" y="693811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3594354" y="691146"/>
              <a:ext cx="66675" cy="74295"/>
            </a:xfrm>
            <a:custGeom>
              <a:avLst/>
              <a:gdLst/>
              <a:ahLst/>
              <a:cxnLst/>
              <a:rect l="l" t="t" r="r" b="b"/>
              <a:pathLst>
                <a:path w="66675" h="74295">
                  <a:moveTo>
                    <a:pt x="66294" y="68668"/>
                  </a:moveTo>
                  <a:lnTo>
                    <a:pt x="60198" y="28994"/>
                  </a:lnTo>
                  <a:lnTo>
                    <a:pt x="22860" y="1524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5334"/>
                  </a:lnTo>
                  <a:lnTo>
                    <a:pt x="17526" y="6858"/>
                  </a:lnTo>
                  <a:lnTo>
                    <a:pt x="31242" y="10680"/>
                  </a:lnTo>
                  <a:lnTo>
                    <a:pt x="58674" y="46545"/>
                  </a:lnTo>
                  <a:lnTo>
                    <a:pt x="60960" y="74015"/>
                  </a:lnTo>
                  <a:lnTo>
                    <a:pt x="66294" y="74015"/>
                  </a:lnTo>
                  <a:lnTo>
                    <a:pt x="66294" y="68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3657981" y="759817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2666" y="3434"/>
                  </a:moveTo>
                  <a:lnTo>
                    <a:pt x="2666" y="3434"/>
                  </a:lnTo>
                </a:path>
              </a:pathLst>
            </a:custGeom>
            <a:ln w="6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3594354" y="761338"/>
              <a:ext cx="66675" cy="146050"/>
            </a:xfrm>
            <a:custGeom>
              <a:avLst/>
              <a:gdLst/>
              <a:ahLst/>
              <a:cxnLst/>
              <a:rect l="l" t="t" r="r" b="b"/>
              <a:pathLst>
                <a:path w="66675" h="146050">
                  <a:moveTo>
                    <a:pt x="66294" y="0"/>
                  </a:moveTo>
                  <a:lnTo>
                    <a:pt x="60960" y="0"/>
                  </a:lnTo>
                  <a:lnTo>
                    <a:pt x="60198" y="9918"/>
                  </a:lnTo>
                  <a:lnTo>
                    <a:pt x="58674" y="22898"/>
                  </a:lnTo>
                  <a:lnTo>
                    <a:pt x="47244" y="69443"/>
                  </a:lnTo>
                  <a:lnTo>
                    <a:pt x="28194" y="114465"/>
                  </a:lnTo>
                  <a:lnTo>
                    <a:pt x="0" y="140411"/>
                  </a:lnTo>
                  <a:lnTo>
                    <a:pt x="0" y="145745"/>
                  </a:lnTo>
                  <a:lnTo>
                    <a:pt x="5334" y="145745"/>
                  </a:lnTo>
                  <a:lnTo>
                    <a:pt x="9906" y="144983"/>
                  </a:lnTo>
                  <a:lnTo>
                    <a:pt x="40386" y="106070"/>
                  </a:lnTo>
                  <a:lnTo>
                    <a:pt x="57150" y="58762"/>
                  </a:lnTo>
                  <a:lnTo>
                    <a:pt x="65532" y="15265"/>
                  </a:lnTo>
                  <a:lnTo>
                    <a:pt x="66294" y="5346"/>
                  </a:lnTo>
                  <a:lnTo>
                    <a:pt x="66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3707130" y="795680"/>
              <a:ext cx="123189" cy="210820"/>
            </a:xfrm>
            <a:custGeom>
              <a:avLst/>
              <a:gdLst/>
              <a:ahLst/>
              <a:cxnLst/>
              <a:rect l="l" t="t" r="r" b="b"/>
              <a:pathLst>
                <a:path w="123189" h="210819">
                  <a:moveTo>
                    <a:pt x="61722" y="0"/>
                  </a:moveTo>
                  <a:lnTo>
                    <a:pt x="59436" y="761"/>
                  </a:lnTo>
                  <a:lnTo>
                    <a:pt x="41910" y="2285"/>
                  </a:lnTo>
                  <a:lnTo>
                    <a:pt x="28956" y="6108"/>
                  </a:lnTo>
                  <a:lnTo>
                    <a:pt x="2286" y="42735"/>
                  </a:lnTo>
                  <a:lnTo>
                    <a:pt x="0" y="70205"/>
                  </a:lnTo>
                  <a:lnTo>
                    <a:pt x="762" y="76314"/>
                  </a:lnTo>
                  <a:lnTo>
                    <a:pt x="1524" y="87756"/>
                  </a:lnTo>
                  <a:lnTo>
                    <a:pt x="4572" y="101485"/>
                  </a:lnTo>
                  <a:lnTo>
                    <a:pt x="7620" y="116751"/>
                  </a:lnTo>
                  <a:lnTo>
                    <a:pt x="12192" y="133540"/>
                  </a:lnTo>
                  <a:lnTo>
                    <a:pt x="29718" y="180085"/>
                  </a:lnTo>
                  <a:lnTo>
                    <a:pt x="61722" y="210604"/>
                  </a:lnTo>
                  <a:lnTo>
                    <a:pt x="66294" y="209842"/>
                  </a:lnTo>
                  <a:lnTo>
                    <a:pt x="96774" y="171691"/>
                  </a:lnTo>
                  <a:lnTo>
                    <a:pt x="113537" y="123621"/>
                  </a:lnTo>
                  <a:lnTo>
                    <a:pt x="121920" y="80124"/>
                  </a:lnTo>
                  <a:lnTo>
                    <a:pt x="122682" y="70205"/>
                  </a:lnTo>
                  <a:lnTo>
                    <a:pt x="121920" y="54178"/>
                  </a:lnTo>
                  <a:lnTo>
                    <a:pt x="103632" y="11442"/>
                  </a:lnTo>
                  <a:lnTo>
                    <a:pt x="79248" y="1524"/>
                  </a:lnTo>
                  <a:lnTo>
                    <a:pt x="61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3707130" y="1007351"/>
              <a:ext cx="123189" cy="209550"/>
            </a:xfrm>
            <a:custGeom>
              <a:avLst/>
              <a:gdLst/>
              <a:ahLst/>
              <a:cxnLst/>
              <a:rect l="l" t="t" r="r" b="b"/>
              <a:pathLst>
                <a:path w="123189" h="209550">
                  <a:moveTo>
                    <a:pt x="76962" y="208279"/>
                  </a:moveTo>
                  <a:lnTo>
                    <a:pt x="48768" y="208279"/>
                  </a:lnTo>
                  <a:lnTo>
                    <a:pt x="48768" y="209550"/>
                  </a:lnTo>
                  <a:lnTo>
                    <a:pt x="76962" y="209550"/>
                  </a:lnTo>
                  <a:lnTo>
                    <a:pt x="76962" y="208279"/>
                  </a:lnTo>
                  <a:close/>
                </a:path>
                <a:path w="123189" h="209550">
                  <a:moveTo>
                    <a:pt x="83642" y="207009"/>
                  </a:moveTo>
                  <a:lnTo>
                    <a:pt x="40348" y="207009"/>
                  </a:lnTo>
                  <a:lnTo>
                    <a:pt x="44196" y="208279"/>
                  </a:lnTo>
                  <a:lnTo>
                    <a:pt x="80772" y="208279"/>
                  </a:lnTo>
                  <a:lnTo>
                    <a:pt x="83642" y="207009"/>
                  </a:lnTo>
                  <a:close/>
                </a:path>
                <a:path w="123189" h="209550">
                  <a:moveTo>
                    <a:pt x="98583" y="200659"/>
                  </a:moveTo>
                  <a:lnTo>
                    <a:pt x="23622" y="200659"/>
                  </a:lnTo>
                  <a:lnTo>
                    <a:pt x="23622" y="201929"/>
                  </a:lnTo>
                  <a:lnTo>
                    <a:pt x="26670" y="201929"/>
                  </a:lnTo>
                  <a:lnTo>
                    <a:pt x="26670" y="203200"/>
                  </a:lnTo>
                  <a:lnTo>
                    <a:pt x="27965" y="203200"/>
                  </a:lnTo>
                  <a:lnTo>
                    <a:pt x="29718" y="204470"/>
                  </a:lnTo>
                  <a:lnTo>
                    <a:pt x="30728" y="205740"/>
                  </a:lnTo>
                  <a:lnTo>
                    <a:pt x="31242" y="205740"/>
                  </a:lnTo>
                  <a:lnTo>
                    <a:pt x="35538" y="207009"/>
                  </a:lnTo>
                  <a:lnTo>
                    <a:pt x="87231" y="207009"/>
                  </a:lnTo>
                  <a:lnTo>
                    <a:pt x="90819" y="205740"/>
                  </a:lnTo>
                  <a:lnTo>
                    <a:pt x="93725" y="204470"/>
                  </a:lnTo>
                  <a:lnTo>
                    <a:pt x="94147" y="203200"/>
                  </a:lnTo>
                  <a:lnTo>
                    <a:pt x="98583" y="200659"/>
                  </a:lnTo>
                  <a:close/>
                </a:path>
                <a:path w="123189" h="209550">
                  <a:moveTo>
                    <a:pt x="102870" y="199390"/>
                  </a:moveTo>
                  <a:lnTo>
                    <a:pt x="19812" y="199390"/>
                  </a:lnTo>
                  <a:lnTo>
                    <a:pt x="21312" y="200659"/>
                  </a:lnTo>
                  <a:lnTo>
                    <a:pt x="100801" y="200659"/>
                  </a:lnTo>
                  <a:lnTo>
                    <a:pt x="102870" y="199390"/>
                  </a:lnTo>
                  <a:close/>
                </a:path>
                <a:path w="123189" h="209550">
                  <a:moveTo>
                    <a:pt x="104394" y="196850"/>
                  </a:moveTo>
                  <a:lnTo>
                    <a:pt x="19050" y="196850"/>
                  </a:lnTo>
                  <a:lnTo>
                    <a:pt x="19094" y="199390"/>
                  </a:lnTo>
                  <a:lnTo>
                    <a:pt x="103018" y="199390"/>
                  </a:lnTo>
                  <a:lnTo>
                    <a:pt x="104394" y="198120"/>
                  </a:lnTo>
                  <a:lnTo>
                    <a:pt x="104394" y="196850"/>
                  </a:lnTo>
                  <a:close/>
                </a:path>
                <a:path w="123189" h="209550">
                  <a:moveTo>
                    <a:pt x="105918" y="195579"/>
                  </a:moveTo>
                  <a:lnTo>
                    <a:pt x="17525" y="195579"/>
                  </a:lnTo>
                  <a:lnTo>
                    <a:pt x="17525" y="196850"/>
                  </a:lnTo>
                  <a:lnTo>
                    <a:pt x="105918" y="196850"/>
                  </a:lnTo>
                  <a:lnTo>
                    <a:pt x="105918" y="195579"/>
                  </a:lnTo>
                  <a:close/>
                </a:path>
                <a:path w="123189" h="209550">
                  <a:moveTo>
                    <a:pt x="106680" y="194309"/>
                  </a:moveTo>
                  <a:lnTo>
                    <a:pt x="16764" y="194309"/>
                  </a:lnTo>
                  <a:lnTo>
                    <a:pt x="16764" y="195579"/>
                  </a:lnTo>
                  <a:lnTo>
                    <a:pt x="106680" y="195579"/>
                  </a:lnTo>
                  <a:lnTo>
                    <a:pt x="106680" y="194309"/>
                  </a:lnTo>
                  <a:close/>
                </a:path>
                <a:path w="123189" h="209550">
                  <a:moveTo>
                    <a:pt x="110490" y="190500"/>
                  </a:moveTo>
                  <a:lnTo>
                    <a:pt x="12954" y="190500"/>
                  </a:lnTo>
                  <a:lnTo>
                    <a:pt x="12954" y="191770"/>
                  </a:lnTo>
                  <a:lnTo>
                    <a:pt x="13300" y="193040"/>
                  </a:lnTo>
                  <a:lnTo>
                    <a:pt x="13716" y="193040"/>
                  </a:lnTo>
                  <a:lnTo>
                    <a:pt x="14454" y="194309"/>
                  </a:lnTo>
                  <a:lnTo>
                    <a:pt x="108290" y="194309"/>
                  </a:lnTo>
                  <a:lnTo>
                    <a:pt x="109443" y="193040"/>
                  </a:lnTo>
                  <a:lnTo>
                    <a:pt x="110490" y="191770"/>
                  </a:lnTo>
                  <a:lnTo>
                    <a:pt x="110490" y="190500"/>
                  </a:lnTo>
                  <a:close/>
                </a:path>
                <a:path w="123189" h="209550">
                  <a:moveTo>
                    <a:pt x="111748" y="189229"/>
                  </a:moveTo>
                  <a:lnTo>
                    <a:pt x="11430" y="189229"/>
                  </a:lnTo>
                  <a:lnTo>
                    <a:pt x="11430" y="190500"/>
                  </a:lnTo>
                  <a:lnTo>
                    <a:pt x="110596" y="190500"/>
                  </a:lnTo>
                  <a:lnTo>
                    <a:pt x="111748" y="189229"/>
                  </a:lnTo>
                  <a:close/>
                </a:path>
                <a:path w="123189" h="209550">
                  <a:moveTo>
                    <a:pt x="112775" y="187959"/>
                  </a:moveTo>
                  <a:lnTo>
                    <a:pt x="10668" y="187959"/>
                  </a:lnTo>
                  <a:lnTo>
                    <a:pt x="10668" y="189229"/>
                  </a:lnTo>
                  <a:lnTo>
                    <a:pt x="112014" y="189229"/>
                  </a:lnTo>
                  <a:lnTo>
                    <a:pt x="112775" y="187959"/>
                  </a:lnTo>
                  <a:close/>
                </a:path>
                <a:path w="123189" h="209550">
                  <a:moveTo>
                    <a:pt x="113537" y="186690"/>
                  </a:moveTo>
                  <a:lnTo>
                    <a:pt x="9906" y="186690"/>
                  </a:lnTo>
                  <a:lnTo>
                    <a:pt x="9906" y="187959"/>
                  </a:lnTo>
                  <a:lnTo>
                    <a:pt x="113222" y="187959"/>
                  </a:lnTo>
                  <a:lnTo>
                    <a:pt x="113537" y="186690"/>
                  </a:lnTo>
                  <a:close/>
                </a:path>
                <a:path w="123189" h="209550">
                  <a:moveTo>
                    <a:pt x="115062" y="182879"/>
                  </a:moveTo>
                  <a:lnTo>
                    <a:pt x="8382" y="182879"/>
                  </a:lnTo>
                  <a:lnTo>
                    <a:pt x="8382" y="184150"/>
                  </a:lnTo>
                  <a:lnTo>
                    <a:pt x="9124" y="186690"/>
                  </a:lnTo>
                  <a:lnTo>
                    <a:pt x="113905" y="186690"/>
                  </a:lnTo>
                  <a:lnTo>
                    <a:pt x="115062" y="184150"/>
                  </a:lnTo>
                  <a:lnTo>
                    <a:pt x="115062" y="182879"/>
                  </a:lnTo>
                  <a:close/>
                </a:path>
                <a:path w="123189" h="209550">
                  <a:moveTo>
                    <a:pt x="115824" y="181609"/>
                  </a:moveTo>
                  <a:lnTo>
                    <a:pt x="7620" y="181609"/>
                  </a:lnTo>
                  <a:lnTo>
                    <a:pt x="7620" y="182879"/>
                  </a:lnTo>
                  <a:lnTo>
                    <a:pt x="115824" y="182879"/>
                  </a:lnTo>
                  <a:lnTo>
                    <a:pt x="115824" y="181609"/>
                  </a:lnTo>
                  <a:close/>
                </a:path>
                <a:path w="123189" h="209550">
                  <a:moveTo>
                    <a:pt x="118110" y="175259"/>
                  </a:moveTo>
                  <a:lnTo>
                    <a:pt x="4572" y="175259"/>
                  </a:lnTo>
                  <a:lnTo>
                    <a:pt x="5013" y="176529"/>
                  </a:lnTo>
                  <a:lnTo>
                    <a:pt x="5334" y="176529"/>
                  </a:lnTo>
                  <a:lnTo>
                    <a:pt x="5334" y="177800"/>
                  </a:lnTo>
                  <a:lnTo>
                    <a:pt x="5859" y="180340"/>
                  </a:lnTo>
                  <a:lnTo>
                    <a:pt x="6096" y="180340"/>
                  </a:lnTo>
                  <a:lnTo>
                    <a:pt x="6396" y="181609"/>
                  </a:lnTo>
                  <a:lnTo>
                    <a:pt x="116637" y="181609"/>
                  </a:lnTo>
                  <a:lnTo>
                    <a:pt x="117348" y="179070"/>
                  </a:lnTo>
                  <a:lnTo>
                    <a:pt x="117348" y="177800"/>
                  </a:lnTo>
                  <a:lnTo>
                    <a:pt x="117652" y="177800"/>
                  </a:lnTo>
                  <a:lnTo>
                    <a:pt x="118110" y="176529"/>
                  </a:lnTo>
                  <a:lnTo>
                    <a:pt x="118110" y="175259"/>
                  </a:lnTo>
                  <a:close/>
                </a:path>
                <a:path w="123189" h="209550">
                  <a:moveTo>
                    <a:pt x="118872" y="171450"/>
                  </a:moveTo>
                  <a:lnTo>
                    <a:pt x="3810" y="171450"/>
                  </a:lnTo>
                  <a:lnTo>
                    <a:pt x="3810" y="173990"/>
                  </a:lnTo>
                  <a:lnTo>
                    <a:pt x="4167" y="175259"/>
                  </a:lnTo>
                  <a:lnTo>
                    <a:pt x="118286" y="175259"/>
                  </a:lnTo>
                  <a:lnTo>
                    <a:pt x="118872" y="173990"/>
                  </a:lnTo>
                  <a:lnTo>
                    <a:pt x="118872" y="171450"/>
                  </a:lnTo>
                  <a:close/>
                </a:path>
                <a:path w="123189" h="209550">
                  <a:moveTo>
                    <a:pt x="119277" y="111759"/>
                  </a:moveTo>
                  <a:lnTo>
                    <a:pt x="3271" y="111759"/>
                  </a:lnTo>
                  <a:lnTo>
                    <a:pt x="3048" y="113029"/>
                  </a:lnTo>
                  <a:lnTo>
                    <a:pt x="3048" y="116840"/>
                  </a:lnTo>
                  <a:lnTo>
                    <a:pt x="2286" y="116840"/>
                  </a:lnTo>
                  <a:lnTo>
                    <a:pt x="2286" y="120650"/>
                  </a:lnTo>
                  <a:lnTo>
                    <a:pt x="1792" y="120650"/>
                  </a:lnTo>
                  <a:lnTo>
                    <a:pt x="1524" y="123190"/>
                  </a:lnTo>
                  <a:lnTo>
                    <a:pt x="1524" y="127000"/>
                  </a:lnTo>
                  <a:lnTo>
                    <a:pt x="1046" y="127000"/>
                  </a:lnTo>
                  <a:lnTo>
                    <a:pt x="762" y="129540"/>
                  </a:lnTo>
                  <a:lnTo>
                    <a:pt x="762" y="137159"/>
                  </a:lnTo>
                  <a:lnTo>
                    <a:pt x="265" y="137159"/>
                  </a:lnTo>
                  <a:lnTo>
                    <a:pt x="0" y="139700"/>
                  </a:lnTo>
                  <a:lnTo>
                    <a:pt x="0" y="140970"/>
                  </a:lnTo>
                  <a:lnTo>
                    <a:pt x="405" y="149859"/>
                  </a:lnTo>
                  <a:lnTo>
                    <a:pt x="762" y="149859"/>
                  </a:lnTo>
                  <a:lnTo>
                    <a:pt x="762" y="156209"/>
                  </a:lnTo>
                  <a:lnTo>
                    <a:pt x="1159" y="158750"/>
                  </a:lnTo>
                  <a:lnTo>
                    <a:pt x="1524" y="158750"/>
                  </a:lnTo>
                  <a:lnTo>
                    <a:pt x="1524" y="162559"/>
                  </a:lnTo>
                  <a:lnTo>
                    <a:pt x="1905" y="165100"/>
                  </a:lnTo>
                  <a:lnTo>
                    <a:pt x="2286" y="165100"/>
                  </a:lnTo>
                  <a:lnTo>
                    <a:pt x="2286" y="168909"/>
                  </a:lnTo>
                  <a:lnTo>
                    <a:pt x="2899" y="170179"/>
                  </a:lnTo>
                  <a:lnTo>
                    <a:pt x="3048" y="170179"/>
                  </a:lnTo>
                  <a:lnTo>
                    <a:pt x="3048" y="171450"/>
                  </a:lnTo>
                  <a:lnTo>
                    <a:pt x="119238" y="171450"/>
                  </a:lnTo>
                  <a:lnTo>
                    <a:pt x="119634" y="170179"/>
                  </a:lnTo>
                  <a:lnTo>
                    <a:pt x="119634" y="168909"/>
                  </a:lnTo>
                  <a:lnTo>
                    <a:pt x="119872" y="168909"/>
                  </a:lnTo>
                  <a:lnTo>
                    <a:pt x="120396" y="167640"/>
                  </a:lnTo>
                  <a:lnTo>
                    <a:pt x="120396" y="163829"/>
                  </a:lnTo>
                  <a:lnTo>
                    <a:pt x="120746" y="163829"/>
                  </a:lnTo>
                  <a:lnTo>
                    <a:pt x="121158" y="161290"/>
                  </a:lnTo>
                  <a:lnTo>
                    <a:pt x="121158" y="157479"/>
                  </a:lnTo>
                  <a:lnTo>
                    <a:pt x="121493" y="157479"/>
                  </a:lnTo>
                  <a:lnTo>
                    <a:pt x="121920" y="154940"/>
                  </a:lnTo>
                  <a:lnTo>
                    <a:pt x="121920" y="148590"/>
                  </a:lnTo>
                  <a:lnTo>
                    <a:pt x="122262" y="148590"/>
                  </a:lnTo>
                  <a:lnTo>
                    <a:pt x="122622" y="140970"/>
                  </a:lnTo>
                  <a:lnTo>
                    <a:pt x="122682" y="134620"/>
                  </a:lnTo>
                  <a:lnTo>
                    <a:pt x="122283" y="130809"/>
                  </a:lnTo>
                  <a:lnTo>
                    <a:pt x="121920" y="130809"/>
                  </a:lnTo>
                  <a:lnTo>
                    <a:pt x="121920" y="128270"/>
                  </a:lnTo>
                  <a:lnTo>
                    <a:pt x="121491" y="124459"/>
                  </a:lnTo>
                  <a:lnTo>
                    <a:pt x="121158" y="124459"/>
                  </a:lnTo>
                  <a:lnTo>
                    <a:pt x="121158" y="121920"/>
                  </a:lnTo>
                  <a:lnTo>
                    <a:pt x="120756" y="119379"/>
                  </a:lnTo>
                  <a:lnTo>
                    <a:pt x="120396" y="119379"/>
                  </a:lnTo>
                  <a:lnTo>
                    <a:pt x="120396" y="118109"/>
                  </a:lnTo>
                  <a:lnTo>
                    <a:pt x="119911" y="114300"/>
                  </a:lnTo>
                  <a:lnTo>
                    <a:pt x="119634" y="114300"/>
                  </a:lnTo>
                  <a:lnTo>
                    <a:pt x="119634" y="113029"/>
                  </a:lnTo>
                  <a:lnTo>
                    <a:pt x="119277" y="111759"/>
                  </a:lnTo>
                  <a:close/>
                </a:path>
                <a:path w="123189" h="209550">
                  <a:moveTo>
                    <a:pt x="116586" y="99059"/>
                  </a:moveTo>
                  <a:lnTo>
                    <a:pt x="6096" y="99059"/>
                  </a:lnTo>
                  <a:lnTo>
                    <a:pt x="6096" y="101600"/>
                  </a:lnTo>
                  <a:lnTo>
                    <a:pt x="5418" y="101600"/>
                  </a:lnTo>
                  <a:lnTo>
                    <a:pt x="5334" y="105409"/>
                  </a:lnTo>
                  <a:lnTo>
                    <a:pt x="4874" y="105409"/>
                  </a:lnTo>
                  <a:lnTo>
                    <a:pt x="4572" y="106679"/>
                  </a:lnTo>
                  <a:lnTo>
                    <a:pt x="4572" y="107950"/>
                  </a:lnTo>
                  <a:lnTo>
                    <a:pt x="4073" y="107950"/>
                  </a:lnTo>
                  <a:lnTo>
                    <a:pt x="3810" y="109220"/>
                  </a:lnTo>
                  <a:lnTo>
                    <a:pt x="3810" y="111759"/>
                  </a:lnTo>
                  <a:lnTo>
                    <a:pt x="118872" y="111759"/>
                  </a:lnTo>
                  <a:lnTo>
                    <a:pt x="118872" y="109220"/>
                  </a:lnTo>
                  <a:lnTo>
                    <a:pt x="118529" y="106679"/>
                  </a:lnTo>
                  <a:lnTo>
                    <a:pt x="118110" y="106679"/>
                  </a:lnTo>
                  <a:lnTo>
                    <a:pt x="118110" y="105409"/>
                  </a:lnTo>
                  <a:lnTo>
                    <a:pt x="117577" y="104140"/>
                  </a:lnTo>
                  <a:lnTo>
                    <a:pt x="117348" y="104140"/>
                  </a:lnTo>
                  <a:lnTo>
                    <a:pt x="117348" y="102870"/>
                  </a:lnTo>
                  <a:lnTo>
                    <a:pt x="116943" y="100329"/>
                  </a:lnTo>
                  <a:lnTo>
                    <a:pt x="116586" y="100329"/>
                  </a:lnTo>
                  <a:lnTo>
                    <a:pt x="116586" y="99059"/>
                  </a:lnTo>
                  <a:close/>
                </a:path>
                <a:path w="123189" h="209550">
                  <a:moveTo>
                    <a:pt x="114691" y="92709"/>
                  </a:moveTo>
                  <a:lnTo>
                    <a:pt x="7620" y="92709"/>
                  </a:lnTo>
                  <a:lnTo>
                    <a:pt x="7620" y="95250"/>
                  </a:lnTo>
                  <a:lnTo>
                    <a:pt x="6928" y="95250"/>
                  </a:lnTo>
                  <a:lnTo>
                    <a:pt x="6858" y="99059"/>
                  </a:lnTo>
                  <a:lnTo>
                    <a:pt x="115824" y="99059"/>
                  </a:lnTo>
                  <a:lnTo>
                    <a:pt x="115824" y="96520"/>
                  </a:lnTo>
                  <a:lnTo>
                    <a:pt x="115357" y="93979"/>
                  </a:lnTo>
                  <a:lnTo>
                    <a:pt x="115062" y="93979"/>
                  </a:lnTo>
                  <a:lnTo>
                    <a:pt x="114691" y="92709"/>
                  </a:lnTo>
                  <a:close/>
                </a:path>
                <a:path w="123189" h="209550">
                  <a:moveTo>
                    <a:pt x="113308" y="86359"/>
                  </a:moveTo>
                  <a:lnTo>
                    <a:pt x="9144" y="86359"/>
                  </a:lnTo>
                  <a:lnTo>
                    <a:pt x="9144" y="87629"/>
                  </a:lnTo>
                  <a:lnTo>
                    <a:pt x="8739" y="87629"/>
                  </a:lnTo>
                  <a:lnTo>
                    <a:pt x="8382" y="90170"/>
                  </a:lnTo>
                  <a:lnTo>
                    <a:pt x="8382" y="92709"/>
                  </a:lnTo>
                  <a:lnTo>
                    <a:pt x="114300" y="92709"/>
                  </a:lnTo>
                  <a:lnTo>
                    <a:pt x="114300" y="90170"/>
                  </a:lnTo>
                  <a:lnTo>
                    <a:pt x="114000" y="88900"/>
                  </a:lnTo>
                  <a:lnTo>
                    <a:pt x="113537" y="88900"/>
                  </a:lnTo>
                  <a:lnTo>
                    <a:pt x="113537" y="87629"/>
                  </a:lnTo>
                  <a:lnTo>
                    <a:pt x="113308" y="86359"/>
                  </a:lnTo>
                  <a:close/>
                </a:path>
                <a:path w="123189" h="209550">
                  <a:moveTo>
                    <a:pt x="111579" y="80009"/>
                  </a:moveTo>
                  <a:lnTo>
                    <a:pt x="11430" y="80009"/>
                  </a:lnTo>
                  <a:lnTo>
                    <a:pt x="11430" y="81279"/>
                  </a:lnTo>
                  <a:lnTo>
                    <a:pt x="10690" y="81279"/>
                  </a:lnTo>
                  <a:lnTo>
                    <a:pt x="10668" y="85090"/>
                  </a:lnTo>
                  <a:lnTo>
                    <a:pt x="9906" y="85090"/>
                  </a:lnTo>
                  <a:lnTo>
                    <a:pt x="9906" y="86359"/>
                  </a:lnTo>
                  <a:lnTo>
                    <a:pt x="112775" y="86359"/>
                  </a:lnTo>
                  <a:lnTo>
                    <a:pt x="112775" y="85090"/>
                  </a:lnTo>
                  <a:lnTo>
                    <a:pt x="112271" y="82550"/>
                  </a:lnTo>
                  <a:lnTo>
                    <a:pt x="112014" y="82550"/>
                  </a:lnTo>
                  <a:lnTo>
                    <a:pt x="111579" y="80009"/>
                  </a:lnTo>
                  <a:close/>
                </a:path>
                <a:path w="123189" h="209550">
                  <a:moveTo>
                    <a:pt x="110130" y="74929"/>
                  </a:moveTo>
                  <a:lnTo>
                    <a:pt x="12954" y="74929"/>
                  </a:lnTo>
                  <a:lnTo>
                    <a:pt x="12954" y="76200"/>
                  </a:lnTo>
                  <a:lnTo>
                    <a:pt x="12381" y="76200"/>
                  </a:lnTo>
                  <a:lnTo>
                    <a:pt x="12192" y="77470"/>
                  </a:lnTo>
                  <a:lnTo>
                    <a:pt x="12192" y="80009"/>
                  </a:lnTo>
                  <a:lnTo>
                    <a:pt x="111252" y="80009"/>
                  </a:lnTo>
                  <a:lnTo>
                    <a:pt x="110887" y="78740"/>
                  </a:lnTo>
                  <a:lnTo>
                    <a:pt x="110490" y="78740"/>
                  </a:lnTo>
                  <a:lnTo>
                    <a:pt x="110490" y="76200"/>
                  </a:lnTo>
                  <a:lnTo>
                    <a:pt x="110130" y="74929"/>
                  </a:lnTo>
                  <a:close/>
                </a:path>
                <a:path w="123189" h="209550">
                  <a:moveTo>
                    <a:pt x="109285" y="73659"/>
                  </a:moveTo>
                  <a:lnTo>
                    <a:pt x="13716" y="73659"/>
                  </a:lnTo>
                  <a:lnTo>
                    <a:pt x="13716" y="74929"/>
                  </a:lnTo>
                  <a:lnTo>
                    <a:pt x="109728" y="74929"/>
                  </a:lnTo>
                  <a:lnTo>
                    <a:pt x="109285" y="73659"/>
                  </a:lnTo>
                  <a:close/>
                </a:path>
                <a:path w="123189" h="209550">
                  <a:moveTo>
                    <a:pt x="107442" y="67309"/>
                  </a:moveTo>
                  <a:lnTo>
                    <a:pt x="15340" y="67309"/>
                  </a:lnTo>
                  <a:lnTo>
                    <a:pt x="15240" y="69850"/>
                  </a:lnTo>
                  <a:lnTo>
                    <a:pt x="14494" y="69850"/>
                  </a:lnTo>
                  <a:lnTo>
                    <a:pt x="14478" y="73659"/>
                  </a:lnTo>
                  <a:lnTo>
                    <a:pt x="108966" y="73659"/>
                  </a:lnTo>
                  <a:lnTo>
                    <a:pt x="108966" y="72390"/>
                  </a:lnTo>
                  <a:lnTo>
                    <a:pt x="108204" y="72390"/>
                  </a:lnTo>
                  <a:lnTo>
                    <a:pt x="108204" y="69850"/>
                  </a:lnTo>
                  <a:lnTo>
                    <a:pt x="108017" y="68579"/>
                  </a:lnTo>
                  <a:lnTo>
                    <a:pt x="107442" y="68579"/>
                  </a:lnTo>
                  <a:lnTo>
                    <a:pt x="107442" y="67309"/>
                  </a:lnTo>
                  <a:close/>
                </a:path>
                <a:path w="123189" h="209550">
                  <a:moveTo>
                    <a:pt x="106326" y="63500"/>
                  </a:moveTo>
                  <a:lnTo>
                    <a:pt x="16764" y="63500"/>
                  </a:lnTo>
                  <a:lnTo>
                    <a:pt x="16764" y="66040"/>
                  </a:lnTo>
                  <a:lnTo>
                    <a:pt x="16002" y="66040"/>
                  </a:lnTo>
                  <a:lnTo>
                    <a:pt x="16002" y="67309"/>
                  </a:lnTo>
                  <a:lnTo>
                    <a:pt x="106680" y="67309"/>
                  </a:lnTo>
                  <a:lnTo>
                    <a:pt x="106680" y="64770"/>
                  </a:lnTo>
                  <a:lnTo>
                    <a:pt x="106326" y="63500"/>
                  </a:lnTo>
                  <a:close/>
                </a:path>
                <a:path w="123189" h="209550">
                  <a:moveTo>
                    <a:pt x="105481" y="60959"/>
                  </a:moveTo>
                  <a:lnTo>
                    <a:pt x="17525" y="60959"/>
                  </a:lnTo>
                  <a:lnTo>
                    <a:pt x="17525" y="63500"/>
                  </a:lnTo>
                  <a:lnTo>
                    <a:pt x="105918" y="63500"/>
                  </a:lnTo>
                  <a:lnTo>
                    <a:pt x="105481" y="60959"/>
                  </a:lnTo>
                  <a:close/>
                </a:path>
                <a:path w="123189" h="209550">
                  <a:moveTo>
                    <a:pt x="103368" y="54609"/>
                  </a:moveTo>
                  <a:lnTo>
                    <a:pt x="19812" y="54609"/>
                  </a:lnTo>
                  <a:lnTo>
                    <a:pt x="19812" y="55879"/>
                  </a:lnTo>
                  <a:lnTo>
                    <a:pt x="19144" y="55879"/>
                  </a:lnTo>
                  <a:lnTo>
                    <a:pt x="19050" y="59690"/>
                  </a:lnTo>
                  <a:lnTo>
                    <a:pt x="18298" y="59690"/>
                  </a:lnTo>
                  <a:lnTo>
                    <a:pt x="18287" y="60959"/>
                  </a:lnTo>
                  <a:lnTo>
                    <a:pt x="104394" y="60959"/>
                  </a:lnTo>
                  <a:lnTo>
                    <a:pt x="104394" y="58420"/>
                  </a:lnTo>
                  <a:lnTo>
                    <a:pt x="104213" y="57150"/>
                  </a:lnTo>
                  <a:lnTo>
                    <a:pt x="103632" y="57150"/>
                  </a:lnTo>
                  <a:lnTo>
                    <a:pt x="103632" y="55879"/>
                  </a:lnTo>
                  <a:lnTo>
                    <a:pt x="103368" y="54609"/>
                  </a:lnTo>
                  <a:close/>
                </a:path>
                <a:path w="123189" h="209550">
                  <a:moveTo>
                    <a:pt x="102870" y="53340"/>
                  </a:moveTo>
                  <a:lnTo>
                    <a:pt x="20574" y="53340"/>
                  </a:lnTo>
                  <a:lnTo>
                    <a:pt x="20574" y="54609"/>
                  </a:lnTo>
                  <a:lnTo>
                    <a:pt x="102870" y="54609"/>
                  </a:lnTo>
                  <a:lnTo>
                    <a:pt x="102870" y="53340"/>
                  </a:lnTo>
                  <a:close/>
                </a:path>
                <a:path w="123189" h="209550">
                  <a:moveTo>
                    <a:pt x="101677" y="49529"/>
                  </a:moveTo>
                  <a:lnTo>
                    <a:pt x="21547" y="49529"/>
                  </a:lnTo>
                  <a:lnTo>
                    <a:pt x="21336" y="50800"/>
                  </a:lnTo>
                  <a:lnTo>
                    <a:pt x="21336" y="53340"/>
                  </a:lnTo>
                  <a:lnTo>
                    <a:pt x="102108" y="53340"/>
                  </a:lnTo>
                  <a:lnTo>
                    <a:pt x="102108" y="52070"/>
                  </a:lnTo>
                  <a:lnTo>
                    <a:pt x="101677" y="49529"/>
                  </a:lnTo>
                  <a:close/>
                </a:path>
                <a:path w="123189" h="209550">
                  <a:moveTo>
                    <a:pt x="101254" y="48259"/>
                  </a:moveTo>
                  <a:lnTo>
                    <a:pt x="22098" y="48259"/>
                  </a:lnTo>
                  <a:lnTo>
                    <a:pt x="22098" y="49529"/>
                  </a:lnTo>
                  <a:lnTo>
                    <a:pt x="101346" y="49529"/>
                  </a:lnTo>
                  <a:lnTo>
                    <a:pt x="101254" y="48259"/>
                  </a:lnTo>
                  <a:close/>
                </a:path>
                <a:path w="123189" h="209550">
                  <a:moveTo>
                    <a:pt x="100584" y="46990"/>
                  </a:moveTo>
                  <a:lnTo>
                    <a:pt x="22860" y="46990"/>
                  </a:lnTo>
                  <a:lnTo>
                    <a:pt x="22860" y="48259"/>
                  </a:lnTo>
                  <a:lnTo>
                    <a:pt x="100584" y="48259"/>
                  </a:lnTo>
                  <a:lnTo>
                    <a:pt x="100584" y="46990"/>
                  </a:lnTo>
                  <a:close/>
                </a:path>
                <a:path w="123189" h="209550">
                  <a:moveTo>
                    <a:pt x="98800" y="41909"/>
                  </a:moveTo>
                  <a:lnTo>
                    <a:pt x="24593" y="41909"/>
                  </a:lnTo>
                  <a:lnTo>
                    <a:pt x="24384" y="43179"/>
                  </a:lnTo>
                  <a:lnTo>
                    <a:pt x="24384" y="44450"/>
                  </a:lnTo>
                  <a:lnTo>
                    <a:pt x="23622" y="44450"/>
                  </a:lnTo>
                  <a:lnTo>
                    <a:pt x="23622" y="46990"/>
                  </a:lnTo>
                  <a:lnTo>
                    <a:pt x="99822" y="46990"/>
                  </a:lnTo>
                  <a:lnTo>
                    <a:pt x="99822" y="44450"/>
                  </a:lnTo>
                  <a:lnTo>
                    <a:pt x="99435" y="43179"/>
                  </a:lnTo>
                  <a:lnTo>
                    <a:pt x="99060" y="43179"/>
                  </a:lnTo>
                  <a:lnTo>
                    <a:pt x="98800" y="41909"/>
                  </a:lnTo>
                  <a:close/>
                </a:path>
                <a:path w="123189" h="209550">
                  <a:moveTo>
                    <a:pt x="96897" y="38100"/>
                  </a:moveTo>
                  <a:lnTo>
                    <a:pt x="26167" y="38100"/>
                  </a:lnTo>
                  <a:lnTo>
                    <a:pt x="25908" y="39370"/>
                  </a:lnTo>
                  <a:lnTo>
                    <a:pt x="25908" y="41909"/>
                  </a:lnTo>
                  <a:lnTo>
                    <a:pt x="97536" y="41909"/>
                  </a:lnTo>
                  <a:lnTo>
                    <a:pt x="97536" y="40640"/>
                  </a:lnTo>
                  <a:lnTo>
                    <a:pt x="96897" y="38100"/>
                  </a:lnTo>
                  <a:close/>
                </a:path>
                <a:path w="123189" h="209550">
                  <a:moveTo>
                    <a:pt x="96262" y="36829"/>
                  </a:moveTo>
                  <a:lnTo>
                    <a:pt x="26801" y="36829"/>
                  </a:lnTo>
                  <a:lnTo>
                    <a:pt x="26670" y="38100"/>
                  </a:lnTo>
                  <a:lnTo>
                    <a:pt x="96774" y="38100"/>
                  </a:lnTo>
                  <a:lnTo>
                    <a:pt x="96262" y="36829"/>
                  </a:lnTo>
                  <a:close/>
                </a:path>
                <a:path w="123189" h="209550">
                  <a:moveTo>
                    <a:pt x="95628" y="35559"/>
                  </a:moveTo>
                  <a:lnTo>
                    <a:pt x="27435" y="35559"/>
                  </a:lnTo>
                  <a:lnTo>
                    <a:pt x="27432" y="36829"/>
                  </a:lnTo>
                  <a:lnTo>
                    <a:pt x="96012" y="36829"/>
                  </a:lnTo>
                  <a:lnTo>
                    <a:pt x="95628" y="35559"/>
                  </a:lnTo>
                  <a:close/>
                </a:path>
                <a:path w="123189" h="209550">
                  <a:moveTo>
                    <a:pt x="93090" y="30479"/>
                  </a:moveTo>
                  <a:lnTo>
                    <a:pt x="29970" y="30479"/>
                  </a:lnTo>
                  <a:lnTo>
                    <a:pt x="29718" y="31750"/>
                  </a:lnTo>
                  <a:lnTo>
                    <a:pt x="29337" y="31750"/>
                  </a:lnTo>
                  <a:lnTo>
                    <a:pt x="28956" y="33020"/>
                  </a:lnTo>
                  <a:lnTo>
                    <a:pt x="28956" y="35559"/>
                  </a:lnTo>
                  <a:lnTo>
                    <a:pt x="94487" y="35559"/>
                  </a:lnTo>
                  <a:lnTo>
                    <a:pt x="94487" y="34290"/>
                  </a:lnTo>
                  <a:lnTo>
                    <a:pt x="93725" y="31750"/>
                  </a:lnTo>
                  <a:lnTo>
                    <a:pt x="93090" y="30479"/>
                  </a:lnTo>
                  <a:close/>
                </a:path>
                <a:path w="123189" h="209550">
                  <a:moveTo>
                    <a:pt x="92367" y="29209"/>
                  </a:moveTo>
                  <a:lnTo>
                    <a:pt x="30604" y="29209"/>
                  </a:lnTo>
                  <a:lnTo>
                    <a:pt x="30480" y="30479"/>
                  </a:lnTo>
                  <a:lnTo>
                    <a:pt x="92964" y="30479"/>
                  </a:lnTo>
                  <a:lnTo>
                    <a:pt x="92367" y="29209"/>
                  </a:lnTo>
                  <a:close/>
                </a:path>
                <a:path w="123189" h="209550">
                  <a:moveTo>
                    <a:pt x="91440" y="27940"/>
                  </a:moveTo>
                  <a:lnTo>
                    <a:pt x="32004" y="27940"/>
                  </a:lnTo>
                  <a:lnTo>
                    <a:pt x="32004" y="29209"/>
                  </a:lnTo>
                  <a:lnTo>
                    <a:pt x="91440" y="29209"/>
                  </a:lnTo>
                  <a:lnTo>
                    <a:pt x="91440" y="27940"/>
                  </a:lnTo>
                  <a:close/>
                </a:path>
                <a:path w="123189" h="209550">
                  <a:moveTo>
                    <a:pt x="89385" y="24129"/>
                  </a:moveTo>
                  <a:lnTo>
                    <a:pt x="33264" y="24129"/>
                  </a:lnTo>
                  <a:lnTo>
                    <a:pt x="32766" y="25400"/>
                  </a:lnTo>
                  <a:lnTo>
                    <a:pt x="32766" y="27940"/>
                  </a:lnTo>
                  <a:lnTo>
                    <a:pt x="90678" y="27940"/>
                  </a:lnTo>
                  <a:lnTo>
                    <a:pt x="90678" y="26670"/>
                  </a:lnTo>
                  <a:lnTo>
                    <a:pt x="90130" y="25400"/>
                  </a:lnTo>
                  <a:lnTo>
                    <a:pt x="89916" y="25400"/>
                  </a:lnTo>
                  <a:lnTo>
                    <a:pt x="89385" y="24129"/>
                  </a:lnTo>
                  <a:close/>
                </a:path>
                <a:path w="123189" h="209550">
                  <a:moveTo>
                    <a:pt x="88639" y="22859"/>
                  </a:moveTo>
                  <a:lnTo>
                    <a:pt x="34290" y="22859"/>
                  </a:lnTo>
                  <a:lnTo>
                    <a:pt x="34290" y="24129"/>
                  </a:lnTo>
                  <a:lnTo>
                    <a:pt x="89154" y="24129"/>
                  </a:lnTo>
                  <a:lnTo>
                    <a:pt x="88639" y="22859"/>
                  </a:lnTo>
                  <a:close/>
                </a:path>
                <a:path w="123189" h="209550">
                  <a:moveTo>
                    <a:pt x="87630" y="21590"/>
                  </a:moveTo>
                  <a:lnTo>
                    <a:pt x="35814" y="21590"/>
                  </a:lnTo>
                  <a:lnTo>
                    <a:pt x="35814" y="22859"/>
                  </a:lnTo>
                  <a:lnTo>
                    <a:pt x="87630" y="22859"/>
                  </a:lnTo>
                  <a:lnTo>
                    <a:pt x="87630" y="21590"/>
                  </a:lnTo>
                  <a:close/>
                </a:path>
                <a:path w="123189" h="209550">
                  <a:moveTo>
                    <a:pt x="86402" y="19050"/>
                  </a:moveTo>
                  <a:lnTo>
                    <a:pt x="36647" y="19050"/>
                  </a:lnTo>
                  <a:lnTo>
                    <a:pt x="36575" y="21590"/>
                  </a:lnTo>
                  <a:lnTo>
                    <a:pt x="86868" y="21590"/>
                  </a:lnTo>
                  <a:lnTo>
                    <a:pt x="86868" y="20320"/>
                  </a:lnTo>
                  <a:lnTo>
                    <a:pt x="86402" y="19050"/>
                  </a:lnTo>
                  <a:close/>
                </a:path>
                <a:path w="123189" h="209550">
                  <a:moveTo>
                    <a:pt x="85657" y="17779"/>
                  </a:moveTo>
                  <a:lnTo>
                    <a:pt x="37493" y="17779"/>
                  </a:lnTo>
                  <a:lnTo>
                    <a:pt x="37337" y="19050"/>
                  </a:lnTo>
                  <a:lnTo>
                    <a:pt x="86106" y="19050"/>
                  </a:lnTo>
                  <a:lnTo>
                    <a:pt x="85657" y="17779"/>
                  </a:lnTo>
                  <a:close/>
                </a:path>
                <a:path w="123189" h="209550">
                  <a:moveTo>
                    <a:pt x="84778" y="16509"/>
                  </a:moveTo>
                  <a:lnTo>
                    <a:pt x="38339" y="16509"/>
                  </a:lnTo>
                  <a:lnTo>
                    <a:pt x="38100" y="17779"/>
                  </a:lnTo>
                  <a:lnTo>
                    <a:pt x="85344" y="17779"/>
                  </a:lnTo>
                  <a:lnTo>
                    <a:pt x="84778" y="16509"/>
                  </a:lnTo>
                  <a:close/>
                </a:path>
                <a:path w="123189" h="209550">
                  <a:moveTo>
                    <a:pt x="81851" y="12700"/>
                  </a:moveTo>
                  <a:lnTo>
                    <a:pt x="40998" y="12700"/>
                  </a:lnTo>
                  <a:lnTo>
                    <a:pt x="40386" y="13970"/>
                  </a:lnTo>
                  <a:lnTo>
                    <a:pt x="40386" y="16509"/>
                  </a:lnTo>
                  <a:lnTo>
                    <a:pt x="83058" y="16509"/>
                  </a:lnTo>
                  <a:lnTo>
                    <a:pt x="83058" y="15240"/>
                  </a:lnTo>
                  <a:lnTo>
                    <a:pt x="81851" y="12700"/>
                  </a:lnTo>
                  <a:close/>
                </a:path>
                <a:path w="123189" h="209550">
                  <a:moveTo>
                    <a:pt x="80875" y="11429"/>
                  </a:moveTo>
                  <a:lnTo>
                    <a:pt x="42055" y="11429"/>
                  </a:lnTo>
                  <a:lnTo>
                    <a:pt x="41910" y="12700"/>
                  </a:lnTo>
                  <a:lnTo>
                    <a:pt x="81534" y="12700"/>
                  </a:lnTo>
                  <a:lnTo>
                    <a:pt x="80875" y="11429"/>
                  </a:lnTo>
                  <a:close/>
                </a:path>
                <a:path w="123189" h="209550">
                  <a:moveTo>
                    <a:pt x="78924" y="10159"/>
                  </a:moveTo>
                  <a:lnTo>
                    <a:pt x="43434" y="10159"/>
                  </a:lnTo>
                  <a:lnTo>
                    <a:pt x="43434" y="11429"/>
                  </a:lnTo>
                  <a:lnTo>
                    <a:pt x="80010" y="11429"/>
                  </a:lnTo>
                  <a:lnTo>
                    <a:pt x="78924" y="10159"/>
                  </a:lnTo>
                  <a:close/>
                </a:path>
                <a:path w="123189" h="209550">
                  <a:moveTo>
                    <a:pt x="78486" y="8890"/>
                  </a:moveTo>
                  <a:lnTo>
                    <a:pt x="44958" y="8890"/>
                  </a:lnTo>
                  <a:lnTo>
                    <a:pt x="44958" y="10159"/>
                  </a:lnTo>
                  <a:lnTo>
                    <a:pt x="78486" y="10159"/>
                  </a:lnTo>
                  <a:lnTo>
                    <a:pt x="78486" y="8890"/>
                  </a:lnTo>
                  <a:close/>
                </a:path>
                <a:path w="123189" h="209550">
                  <a:moveTo>
                    <a:pt x="76200" y="6350"/>
                  </a:moveTo>
                  <a:lnTo>
                    <a:pt x="46482" y="6350"/>
                  </a:lnTo>
                  <a:lnTo>
                    <a:pt x="46482" y="8890"/>
                  </a:lnTo>
                  <a:lnTo>
                    <a:pt x="76200" y="8890"/>
                  </a:lnTo>
                  <a:lnTo>
                    <a:pt x="76200" y="6350"/>
                  </a:lnTo>
                  <a:close/>
                </a:path>
                <a:path w="123189" h="209550">
                  <a:moveTo>
                    <a:pt x="74914" y="5079"/>
                  </a:moveTo>
                  <a:lnTo>
                    <a:pt x="47340" y="5079"/>
                  </a:lnTo>
                  <a:lnTo>
                    <a:pt x="47244" y="6350"/>
                  </a:lnTo>
                  <a:lnTo>
                    <a:pt x="75437" y="6350"/>
                  </a:lnTo>
                  <a:lnTo>
                    <a:pt x="74914" y="5079"/>
                  </a:lnTo>
                  <a:close/>
                </a:path>
                <a:path w="123189" h="209550">
                  <a:moveTo>
                    <a:pt x="73152" y="3809"/>
                  </a:moveTo>
                  <a:lnTo>
                    <a:pt x="49530" y="3809"/>
                  </a:lnTo>
                  <a:lnTo>
                    <a:pt x="49530" y="5079"/>
                  </a:lnTo>
                  <a:lnTo>
                    <a:pt x="73152" y="5079"/>
                  </a:lnTo>
                  <a:lnTo>
                    <a:pt x="73152" y="3809"/>
                  </a:lnTo>
                  <a:close/>
                </a:path>
                <a:path w="123189" h="209550">
                  <a:moveTo>
                    <a:pt x="70866" y="2540"/>
                  </a:moveTo>
                  <a:lnTo>
                    <a:pt x="53340" y="2540"/>
                  </a:lnTo>
                  <a:lnTo>
                    <a:pt x="53340" y="3809"/>
                  </a:lnTo>
                  <a:lnTo>
                    <a:pt x="70866" y="3809"/>
                  </a:lnTo>
                  <a:lnTo>
                    <a:pt x="70866" y="2540"/>
                  </a:lnTo>
                  <a:close/>
                </a:path>
                <a:path w="123189" h="209550">
                  <a:moveTo>
                    <a:pt x="65532" y="0"/>
                  </a:moveTo>
                  <a:lnTo>
                    <a:pt x="56387" y="0"/>
                  </a:lnTo>
                  <a:lnTo>
                    <a:pt x="56387" y="2540"/>
                  </a:lnTo>
                  <a:lnTo>
                    <a:pt x="65532" y="2540"/>
                  </a:lnTo>
                  <a:lnTo>
                    <a:pt x="655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3707892" y="1008608"/>
              <a:ext cx="120014" cy="204470"/>
            </a:xfrm>
            <a:custGeom>
              <a:avLst/>
              <a:gdLst/>
              <a:ahLst/>
              <a:cxnLst/>
              <a:rect l="l" t="t" r="r" b="b"/>
              <a:pathLst>
                <a:path w="120014" h="204469">
                  <a:moveTo>
                    <a:pt x="79248" y="203200"/>
                  </a:moveTo>
                  <a:lnTo>
                    <a:pt x="43434" y="203200"/>
                  </a:lnTo>
                  <a:lnTo>
                    <a:pt x="46367" y="204470"/>
                  </a:lnTo>
                  <a:lnTo>
                    <a:pt x="76180" y="204470"/>
                  </a:lnTo>
                  <a:lnTo>
                    <a:pt x="79248" y="203200"/>
                  </a:lnTo>
                  <a:close/>
                </a:path>
                <a:path w="120014" h="204469">
                  <a:moveTo>
                    <a:pt x="91440" y="199390"/>
                  </a:moveTo>
                  <a:lnTo>
                    <a:pt x="28956" y="199390"/>
                  </a:lnTo>
                  <a:lnTo>
                    <a:pt x="29969" y="200660"/>
                  </a:lnTo>
                  <a:lnTo>
                    <a:pt x="39621" y="203200"/>
                  </a:lnTo>
                  <a:lnTo>
                    <a:pt x="81923" y="203200"/>
                  </a:lnTo>
                  <a:lnTo>
                    <a:pt x="88696" y="200660"/>
                  </a:lnTo>
                  <a:lnTo>
                    <a:pt x="91440" y="199390"/>
                  </a:lnTo>
                  <a:close/>
                </a:path>
                <a:path w="120014" h="204469">
                  <a:moveTo>
                    <a:pt x="108966" y="185420"/>
                  </a:moveTo>
                  <a:lnTo>
                    <a:pt x="11430" y="185420"/>
                  </a:lnTo>
                  <a:lnTo>
                    <a:pt x="11468" y="186690"/>
                  </a:lnTo>
                  <a:lnTo>
                    <a:pt x="19091" y="194310"/>
                  </a:lnTo>
                  <a:lnTo>
                    <a:pt x="27329" y="199390"/>
                  </a:lnTo>
                  <a:lnTo>
                    <a:pt x="91861" y="199390"/>
                  </a:lnTo>
                  <a:lnTo>
                    <a:pt x="100732" y="194310"/>
                  </a:lnTo>
                  <a:lnTo>
                    <a:pt x="102108" y="193040"/>
                  </a:lnTo>
                  <a:lnTo>
                    <a:pt x="102541" y="193040"/>
                  </a:lnTo>
                  <a:lnTo>
                    <a:pt x="108247" y="186690"/>
                  </a:lnTo>
                  <a:lnTo>
                    <a:pt x="108966" y="185420"/>
                  </a:lnTo>
                  <a:close/>
                </a:path>
                <a:path w="120014" h="204469">
                  <a:moveTo>
                    <a:pt x="107442" y="74929"/>
                  </a:moveTo>
                  <a:lnTo>
                    <a:pt x="12722" y="74929"/>
                  </a:lnTo>
                  <a:lnTo>
                    <a:pt x="11430" y="77470"/>
                  </a:lnTo>
                  <a:lnTo>
                    <a:pt x="11430" y="78740"/>
                  </a:lnTo>
                  <a:lnTo>
                    <a:pt x="10668" y="80010"/>
                  </a:lnTo>
                  <a:lnTo>
                    <a:pt x="10668" y="81279"/>
                  </a:lnTo>
                  <a:lnTo>
                    <a:pt x="10502" y="81279"/>
                  </a:lnTo>
                  <a:lnTo>
                    <a:pt x="9906" y="82550"/>
                  </a:lnTo>
                  <a:lnTo>
                    <a:pt x="9906" y="83820"/>
                  </a:lnTo>
                  <a:lnTo>
                    <a:pt x="9614" y="83820"/>
                  </a:lnTo>
                  <a:lnTo>
                    <a:pt x="9144" y="85090"/>
                  </a:lnTo>
                  <a:lnTo>
                    <a:pt x="9144" y="86360"/>
                  </a:lnTo>
                  <a:lnTo>
                    <a:pt x="8860" y="86360"/>
                  </a:lnTo>
                  <a:lnTo>
                    <a:pt x="7652" y="91440"/>
                  </a:lnTo>
                  <a:lnTo>
                    <a:pt x="6858" y="93979"/>
                  </a:lnTo>
                  <a:lnTo>
                    <a:pt x="6858" y="95250"/>
                  </a:lnTo>
                  <a:lnTo>
                    <a:pt x="6143" y="97790"/>
                  </a:lnTo>
                  <a:lnTo>
                    <a:pt x="5334" y="100329"/>
                  </a:lnTo>
                  <a:lnTo>
                    <a:pt x="5334" y="101600"/>
                  </a:lnTo>
                  <a:lnTo>
                    <a:pt x="3048" y="110490"/>
                  </a:lnTo>
                  <a:lnTo>
                    <a:pt x="3048" y="111760"/>
                  </a:lnTo>
                  <a:lnTo>
                    <a:pt x="2286" y="114300"/>
                  </a:lnTo>
                  <a:lnTo>
                    <a:pt x="2286" y="115570"/>
                  </a:lnTo>
                  <a:lnTo>
                    <a:pt x="762" y="127000"/>
                  </a:lnTo>
                  <a:lnTo>
                    <a:pt x="0" y="135890"/>
                  </a:lnTo>
                  <a:lnTo>
                    <a:pt x="0" y="138429"/>
                  </a:lnTo>
                  <a:lnTo>
                    <a:pt x="6096" y="176529"/>
                  </a:lnTo>
                  <a:lnTo>
                    <a:pt x="10767" y="185420"/>
                  </a:lnTo>
                  <a:lnTo>
                    <a:pt x="109218" y="185420"/>
                  </a:lnTo>
                  <a:lnTo>
                    <a:pt x="119507" y="138429"/>
                  </a:lnTo>
                  <a:lnTo>
                    <a:pt x="119634" y="132079"/>
                  </a:lnTo>
                  <a:lnTo>
                    <a:pt x="118110" y="119379"/>
                  </a:lnTo>
                  <a:lnTo>
                    <a:pt x="115824" y="106679"/>
                  </a:lnTo>
                  <a:lnTo>
                    <a:pt x="113451" y="97790"/>
                  </a:lnTo>
                  <a:lnTo>
                    <a:pt x="112013" y="91440"/>
                  </a:lnTo>
                  <a:lnTo>
                    <a:pt x="111843" y="91440"/>
                  </a:lnTo>
                  <a:lnTo>
                    <a:pt x="110394" y="86360"/>
                  </a:lnTo>
                  <a:lnTo>
                    <a:pt x="107442" y="74929"/>
                  </a:lnTo>
                  <a:close/>
                </a:path>
                <a:path w="120014" h="204469">
                  <a:moveTo>
                    <a:pt x="68580" y="2540"/>
                  </a:moveTo>
                  <a:lnTo>
                    <a:pt x="51816" y="2540"/>
                  </a:lnTo>
                  <a:lnTo>
                    <a:pt x="51816" y="3810"/>
                  </a:lnTo>
                  <a:lnTo>
                    <a:pt x="48768" y="3810"/>
                  </a:lnTo>
                  <a:lnTo>
                    <a:pt x="48768" y="5079"/>
                  </a:lnTo>
                  <a:lnTo>
                    <a:pt x="47244" y="5079"/>
                  </a:lnTo>
                  <a:lnTo>
                    <a:pt x="46789" y="6350"/>
                  </a:lnTo>
                  <a:lnTo>
                    <a:pt x="44675" y="8890"/>
                  </a:lnTo>
                  <a:lnTo>
                    <a:pt x="42672" y="10160"/>
                  </a:lnTo>
                  <a:lnTo>
                    <a:pt x="42672" y="11429"/>
                  </a:lnTo>
                  <a:lnTo>
                    <a:pt x="41505" y="12700"/>
                  </a:lnTo>
                  <a:lnTo>
                    <a:pt x="39624" y="13970"/>
                  </a:lnTo>
                  <a:lnTo>
                    <a:pt x="39624" y="15240"/>
                  </a:lnTo>
                  <a:lnTo>
                    <a:pt x="39437" y="15240"/>
                  </a:lnTo>
                  <a:lnTo>
                    <a:pt x="33528" y="24129"/>
                  </a:lnTo>
                  <a:lnTo>
                    <a:pt x="32004" y="25400"/>
                  </a:lnTo>
                  <a:lnTo>
                    <a:pt x="32004" y="26670"/>
                  </a:lnTo>
                  <a:lnTo>
                    <a:pt x="25908" y="39370"/>
                  </a:lnTo>
                  <a:lnTo>
                    <a:pt x="19812" y="54610"/>
                  </a:lnTo>
                  <a:lnTo>
                    <a:pt x="17605" y="60960"/>
                  </a:lnTo>
                  <a:lnTo>
                    <a:pt x="16763" y="62229"/>
                  </a:lnTo>
                  <a:lnTo>
                    <a:pt x="16763" y="63500"/>
                  </a:lnTo>
                  <a:lnTo>
                    <a:pt x="13716" y="71120"/>
                  </a:lnTo>
                  <a:lnTo>
                    <a:pt x="13716" y="72390"/>
                  </a:lnTo>
                  <a:lnTo>
                    <a:pt x="12954" y="73660"/>
                  </a:lnTo>
                  <a:lnTo>
                    <a:pt x="12954" y="74929"/>
                  </a:lnTo>
                  <a:lnTo>
                    <a:pt x="107100" y="74929"/>
                  </a:lnTo>
                  <a:lnTo>
                    <a:pt x="97853" y="45720"/>
                  </a:lnTo>
                  <a:lnTo>
                    <a:pt x="97536" y="44450"/>
                  </a:lnTo>
                  <a:lnTo>
                    <a:pt x="96133" y="41910"/>
                  </a:lnTo>
                  <a:lnTo>
                    <a:pt x="91058" y="31750"/>
                  </a:lnTo>
                  <a:lnTo>
                    <a:pt x="90678" y="30479"/>
                  </a:lnTo>
                  <a:lnTo>
                    <a:pt x="90360" y="30479"/>
                  </a:lnTo>
                  <a:lnTo>
                    <a:pt x="83224" y="19050"/>
                  </a:lnTo>
                  <a:lnTo>
                    <a:pt x="82365" y="17779"/>
                  </a:lnTo>
                  <a:lnTo>
                    <a:pt x="76226" y="8890"/>
                  </a:lnTo>
                  <a:lnTo>
                    <a:pt x="76200" y="7620"/>
                  </a:lnTo>
                  <a:lnTo>
                    <a:pt x="74660" y="7620"/>
                  </a:lnTo>
                  <a:lnTo>
                    <a:pt x="69897" y="3810"/>
                  </a:lnTo>
                  <a:lnTo>
                    <a:pt x="68580" y="2540"/>
                  </a:lnTo>
                  <a:close/>
                </a:path>
                <a:path w="120014" h="204469">
                  <a:moveTo>
                    <a:pt x="60198" y="0"/>
                  </a:moveTo>
                  <a:lnTo>
                    <a:pt x="55625" y="0"/>
                  </a:lnTo>
                  <a:lnTo>
                    <a:pt x="55625" y="1270"/>
                  </a:lnTo>
                  <a:lnTo>
                    <a:pt x="54800" y="1270"/>
                  </a:lnTo>
                  <a:lnTo>
                    <a:pt x="52683" y="2540"/>
                  </a:lnTo>
                  <a:lnTo>
                    <a:pt x="67392" y="2540"/>
                  </a:lnTo>
                  <a:lnTo>
                    <a:pt x="60407" y="1270"/>
                  </a:lnTo>
                  <a:lnTo>
                    <a:pt x="60198" y="0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3709416" y="1011148"/>
              <a:ext cx="116205" cy="198120"/>
            </a:xfrm>
            <a:custGeom>
              <a:avLst/>
              <a:gdLst/>
              <a:ahLst/>
              <a:cxnLst/>
              <a:rect l="l" t="t" r="r" b="b"/>
              <a:pathLst>
                <a:path w="116204" h="198119">
                  <a:moveTo>
                    <a:pt x="76200" y="196850"/>
                  </a:moveTo>
                  <a:lnTo>
                    <a:pt x="41910" y="196850"/>
                  </a:lnTo>
                  <a:lnTo>
                    <a:pt x="44710" y="198120"/>
                  </a:lnTo>
                  <a:lnTo>
                    <a:pt x="73266" y="198120"/>
                  </a:lnTo>
                  <a:lnTo>
                    <a:pt x="76200" y="196850"/>
                  </a:lnTo>
                  <a:close/>
                </a:path>
                <a:path w="116204" h="198119">
                  <a:moveTo>
                    <a:pt x="88392" y="193040"/>
                  </a:moveTo>
                  <a:lnTo>
                    <a:pt x="28194" y="193040"/>
                  </a:lnTo>
                  <a:lnTo>
                    <a:pt x="29196" y="194310"/>
                  </a:lnTo>
                  <a:lnTo>
                    <a:pt x="38310" y="196850"/>
                  </a:lnTo>
                  <a:lnTo>
                    <a:pt x="78868" y="196850"/>
                  </a:lnTo>
                  <a:lnTo>
                    <a:pt x="85622" y="194310"/>
                  </a:lnTo>
                  <a:lnTo>
                    <a:pt x="88392" y="193040"/>
                  </a:lnTo>
                  <a:close/>
                </a:path>
                <a:path w="116204" h="198119">
                  <a:moveTo>
                    <a:pt x="57912" y="0"/>
                  </a:moveTo>
                  <a:lnTo>
                    <a:pt x="53339" y="0"/>
                  </a:lnTo>
                  <a:lnTo>
                    <a:pt x="52804" y="1270"/>
                  </a:lnTo>
                  <a:lnTo>
                    <a:pt x="45819" y="5079"/>
                  </a:lnTo>
                  <a:lnTo>
                    <a:pt x="44958" y="5079"/>
                  </a:lnTo>
                  <a:lnTo>
                    <a:pt x="44304" y="6350"/>
                  </a:lnTo>
                  <a:lnTo>
                    <a:pt x="38083" y="13970"/>
                  </a:lnTo>
                  <a:lnTo>
                    <a:pt x="31567" y="24129"/>
                  </a:lnTo>
                  <a:lnTo>
                    <a:pt x="31242" y="24129"/>
                  </a:lnTo>
                  <a:lnTo>
                    <a:pt x="30838" y="25400"/>
                  </a:lnTo>
                  <a:lnTo>
                    <a:pt x="25465" y="35560"/>
                  </a:lnTo>
                  <a:lnTo>
                    <a:pt x="24384" y="36829"/>
                  </a:lnTo>
                  <a:lnTo>
                    <a:pt x="24201" y="38100"/>
                  </a:lnTo>
                  <a:lnTo>
                    <a:pt x="19050" y="52070"/>
                  </a:lnTo>
                  <a:lnTo>
                    <a:pt x="11960" y="72390"/>
                  </a:lnTo>
                  <a:lnTo>
                    <a:pt x="8382" y="82550"/>
                  </a:lnTo>
                  <a:lnTo>
                    <a:pt x="8143" y="83820"/>
                  </a:lnTo>
                  <a:lnTo>
                    <a:pt x="5861" y="95250"/>
                  </a:lnTo>
                  <a:lnTo>
                    <a:pt x="5334" y="97790"/>
                  </a:lnTo>
                  <a:lnTo>
                    <a:pt x="2286" y="110490"/>
                  </a:lnTo>
                  <a:lnTo>
                    <a:pt x="762" y="123190"/>
                  </a:lnTo>
                  <a:lnTo>
                    <a:pt x="0" y="132079"/>
                  </a:lnTo>
                  <a:lnTo>
                    <a:pt x="0" y="133350"/>
                  </a:lnTo>
                  <a:lnTo>
                    <a:pt x="9210" y="177800"/>
                  </a:lnTo>
                  <a:lnTo>
                    <a:pt x="17619" y="187960"/>
                  </a:lnTo>
                  <a:lnTo>
                    <a:pt x="18287" y="187960"/>
                  </a:lnTo>
                  <a:lnTo>
                    <a:pt x="19278" y="189229"/>
                  </a:lnTo>
                  <a:lnTo>
                    <a:pt x="26354" y="193040"/>
                  </a:lnTo>
                  <a:lnTo>
                    <a:pt x="88816" y="193040"/>
                  </a:lnTo>
                  <a:lnTo>
                    <a:pt x="98250" y="187960"/>
                  </a:lnTo>
                  <a:lnTo>
                    <a:pt x="98298" y="186690"/>
                  </a:lnTo>
                  <a:lnTo>
                    <a:pt x="99427" y="186690"/>
                  </a:lnTo>
                  <a:lnTo>
                    <a:pt x="105191" y="180340"/>
                  </a:lnTo>
                  <a:lnTo>
                    <a:pt x="105918" y="179070"/>
                  </a:lnTo>
                  <a:lnTo>
                    <a:pt x="106152" y="179070"/>
                  </a:lnTo>
                  <a:lnTo>
                    <a:pt x="115754" y="133350"/>
                  </a:lnTo>
                  <a:lnTo>
                    <a:pt x="115824" y="127000"/>
                  </a:lnTo>
                  <a:lnTo>
                    <a:pt x="114300" y="115570"/>
                  </a:lnTo>
                  <a:lnTo>
                    <a:pt x="112013" y="102870"/>
                  </a:lnTo>
                  <a:lnTo>
                    <a:pt x="110336" y="95250"/>
                  </a:lnTo>
                  <a:lnTo>
                    <a:pt x="109000" y="88900"/>
                  </a:lnTo>
                  <a:lnTo>
                    <a:pt x="107563" y="83820"/>
                  </a:lnTo>
                  <a:lnTo>
                    <a:pt x="104394" y="72390"/>
                  </a:lnTo>
                  <a:lnTo>
                    <a:pt x="94568" y="43179"/>
                  </a:lnTo>
                  <a:lnTo>
                    <a:pt x="94487" y="41910"/>
                  </a:lnTo>
                  <a:lnTo>
                    <a:pt x="92600" y="39370"/>
                  </a:lnTo>
                  <a:lnTo>
                    <a:pt x="88570" y="31750"/>
                  </a:lnTo>
                  <a:lnTo>
                    <a:pt x="87630" y="29210"/>
                  </a:lnTo>
                  <a:lnTo>
                    <a:pt x="87201" y="29210"/>
                  </a:lnTo>
                  <a:lnTo>
                    <a:pt x="80779" y="17779"/>
                  </a:lnTo>
                  <a:lnTo>
                    <a:pt x="73952" y="8890"/>
                  </a:lnTo>
                  <a:lnTo>
                    <a:pt x="73151" y="7620"/>
                  </a:lnTo>
                  <a:lnTo>
                    <a:pt x="71229" y="6350"/>
                  </a:lnTo>
                  <a:lnTo>
                    <a:pt x="66342" y="2540"/>
                  </a:lnTo>
                  <a:lnTo>
                    <a:pt x="66294" y="1270"/>
                  </a:lnTo>
                  <a:lnTo>
                    <a:pt x="61777" y="1270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3710178" y="1012405"/>
              <a:ext cx="113030" cy="193040"/>
            </a:xfrm>
            <a:custGeom>
              <a:avLst/>
              <a:gdLst/>
              <a:ahLst/>
              <a:cxnLst/>
              <a:rect l="l" t="t" r="r" b="b"/>
              <a:pathLst>
                <a:path w="113029" h="193040">
                  <a:moveTo>
                    <a:pt x="74675" y="191770"/>
                  </a:moveTo>
                  <a:lnTo>
                    <a:pt x="41148" y="191770"/>
                  </a:lnTo>
                  <a:lnTo>
                    <a:pt x="44081" y="193040"/>
                  </a:lnTo>
                  <a:lnTo>
                    <a:pt x="71742" y="193040"/>
                  </a:lnTo>
                  <a:lnTo>
                    <a:pt x="74675" y="191770"/>
                  </a:lnTo>
                  <a:close/>
                </a:path>
                <a:path w="113029" h="193040">
                  <a:moveTo>
                    <a:pt x="86106" y="187960"/>
                  </a:moveTo>
                  <a:lnTo>
                    <a:pt x="27432" y="187960"/>
                  </a:lnTo>
                  <a:lnTo>
                    <a:pt x="28437" y="189230"/>
                  </a:lnTo>
                  <a:lnTo>
                    <a:pt x="37581" y="191770"/>
                  </a:lnTo>
                  <a:lnTo>
                    <a:pt x="77152" y="191770"/>
                  </a:lnTo>
                  <a:lnTo>
                    <a:pt x="83502" y="189230"/>
                  </a:lnTo>
                  <a:lnTo>
                    <a:pt x="86106" y="187960"/>
                  </a:lnTo>
                  <a:close/>
                </a:path>
                <a:path w="113029" h="193040">
                  <a:moveTo>
                    <a:pt x="57150" y="0"/>
                  </a:moveTo>
                  <a:lnTo>
                    <a:pt x="51816" y="0"/>
                  </a:lnTo>
                  <a:lnTo>
                    <a:pt x="51752" y="1270"/>
                  </a:lnTo>
                  <a:lnTo>
                    <a:pt x="45420" y="5080"/>
                  </a:lnTo>
                  <a:lnTo>
                    <a:pt x="44196" y="5080"/>
                  </a:lnTo>
                  <a:lnTo>
                    <a:pt x="42722" y="7620"/>
                  </a:lnTo>
                  <a:lnTo>
                    <a:pt x="37535" y="13970"/>
                  </a:lnTo>
                  <a:lnTo>
                    <a:pt x="37337" y="13970"/>
                  </a:lnTo>
                  <a:lnTo>
                    <a:pt x="36677" y="15240"/>
                  </a:lnTo>
                  <a:lnTo>
                    <a:pt x="30969" y="24130"/>
                  </a:lnTo>
                  <a:lnTo>
                    <a:pt x="30480" y="24130"/>
                  </a:lnTo>
                  <a:lnTo>
                    <a:pt x="30226" y="25400"/>
                  </a:lnTo>
                  <a:lnTo>
                    <a:pt x="24517" y="36830"/>
                  </a:lnTo>
                  <a:lnTo>
                    <a:pt x="24384" y="36830"/>
                  </a:lnTo>
                  <a:lnTo>
                    <a:pt x="23962" y="38100"/>
                  </a:lnTo>
                  <a:lnTo>
                    <a:pt x="19691" y="48260"/>
                  </a:lnTo>
                  <a:lnTo>
                    <a:pt x="18287" y="50800"/>
                  </a:lnTo>
                  <a:lnTo>
                    <a:pt x="16391" y="57150"/>
                  </a:lnTo>
                  <a:lnTo>
                    <a:pt x="11618" y="71120"/>
                  </a:lnTo>
                  <a:lnTo>
                    <a:pt x="8382" y="80010"/>
                  </a:lnTo>
                  <a:lnTo>
                    <a:pt x="7970" y="82550"/>
                  </a:lnTo>
                  <a:lnTo>
                    <a:pt x="5566" y="93980"/>
                  </a:lnTo>
                  <a:lnTo>
                    <a:pt x="2286" y="107950"/>
                  </a:lnTo>
                  <a:lnTo>
                    <a:pt x="762" y="119380"/>
                  </a:lnTo>
                  <a:lnTo>
                    <a:pt x="0" y="128270"/>
                  </a:lnTo>
                  <a:lnTo>
                    <a:pt x="0" y="130810"/>
                  </a:lnTo>
                  <a:lnTo>
                    <a:pt x="762" y="143510"/>
                  </a:lnTo>
                  <a:lnTo>
                    <a:pt x="2286" y="154940"/>
                  </a:lnTo>
                  <a:lnTo>
                    <a:pt x="6508" y="167640"/>
                  </a:lnTo>
                  <a:lnTo>
                    <a:pt x="10668" y="175260"/>
                  </a:lnTo>
                  <a:lnTo>
                    <a:pt x="11170" y="176530"/>
                  </a:lnTo>
                  <a:lnTo>
                    <a:pt x="16875" y="182880"/>
                  </a:lnTo>
                  <a:lnTo>
                    <a:pt x="17525" y="182880"/>
                  </a:lnTo>
                  <a:lnTo>
                    <a:pt x="20890" y="185420"/>
                  </a:lnTo>
                  <a:lnTo>
                    <a:pt x="25596" y="187960"/>
                  </a:lnTo>
                  <a:lnTo>
                    <a:pt x="86529" y="187960"/>
                  </a:lnTo>
                  <a:lnTo>
                    <a:pt x="95941" y="182880"/>
                  </a:lnTo>
                  <a:lnTo>
                    <a:pt x="96012" y="181610"/>
                  </a:lnTo>
                  <a:lnTo>
                    <a:pt x="97118" y="181610"/>
                  </a:lnTo>
                  <a:lnTo>
                    <a:pt x="101683" y="176530"/>
                  </a:lnTo>
                  <a:lnTo>
                    <a:pt x="102870" y="173990"/>
                  </a:lnTo>
                  <a:lnTo>
                    <a:pt x="107279" y="167640"/>
                  </a:lnTo>
                  <a:lnTo>
                    <a:pt x="108204" y="165100"/>
                  </a:lnTo>
                  <a:lnTo>
                    <a:pt x="110489" y="153670"/>
                  </a:lnTo>
                  <a:lnTo>
                    <a:pt x="112013" y="142240"/>
                  </a:lnTo>
                  <a:lnTo>
                    <a:pt x="112775" y="128270"/>
                  </a:lnTo>
                  <a:lnTo>
                    <a:pt x="112775" y="124460"/>
                  </a:lnTo>
                  <a:lnTo>
                    <a:pt x="111251" y="113030"/>
                  </a:lnTo>
                  <a:lnTo>
                    <a:pt x="108966" y="100330"/>
                  </a:lnTo>
                  <a:lnTo>
                    <a:pt x="107448" y="93980"/>
                  </a:lnTo>
                  <a:lnTo>
                    <a:pt x="106113" y="87630"/>
                  </a:lnTo>
                  <a:lnTo>
                    <a:pt x="105918" y="86360"/>
                  </a:lnTo>
                  <a:lnTo>
                    <a:pt x="104674" y="82550"/>
                  </a:lnTo>
                  <a:lnTo>
                    <a:pt x="101245" y="71120"/>
                  </a:lnTo>
                  <a:lnTo>
                    <a:pt x="92834" y="44450"/>
                  </a:lnTo>
                  <a:lnTo>
                    <a:pt x="92201" y="41910"/>
                  </a:lnTo>
                  <a:lnTo>
                    <a:pt x="91920" y="41910"/>
                  </a:lnTo>
                  <a:lnTo>
                    <a:pt x="85880" y="30480"/>
                  </a:lnTo>
                  <a:lnTo>
                    <a:pt x="85344" y="29210"/>
                  </a:lnTo>
                  <a:lnTo>
                    <a:pt x="84430" y="27940"/>
                  </a:lnTo>
                  <a:lnTo>
                    <a:pt x="79102" y="19050"/>
                  </a:lnTo>
                  <a:lnTo>
                    <a:pt x="78486" y="17780"/>
                  </a:lnTo>
                  <a:lnTo>
                    <a:pt x="78305" y="17780"/>
                  </a:lnTo>
                  <a:lnTo>
                    <a:pt x="71647" y="8890"/>
                  </a:lnTo>
                  <a:lnTo>
                    <a:pt x="65953" y="3810"/>
                  </a:lnTo>
                  <a:lnTo>
                    <a:pt x="64770" y="2540"/>
                  </a:lnTo>
                  <a:lnTo>
                    <a:pt x="63690" y="2540"/>
                  </a:lnTo>
                  <a:lnTo>
                    <a:pt x="57340" y="127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3711702" y="1014945"/>
              <a:ext cx="109220" cy="186690"/>
            </a:xfrm>
            <a:custGeom>
              <a:avLst/>
              <a:gdLst/>
              <a:ahLst/>
              <a:cxnLst/>
              <a:rect l="l" t="t" r="r" b="b"/>
              <a:pathLst>
                <a:path w="109220" h="186690">
                  <a:moveTo>
                    <a:pt x="71627" y="185420"/>
                  </a:moveTo>
                  <a:lnTo>
                    <a:pt x="38862" y="185420"/>
                  </a:lnTo>
                  <a:lnTo>
                    <a:pt x="41795" y="186690"/>
                  </a:lnTo>
                  <a:lnTo>
                    <a:pt x="68833" y="186690"/>
                  </a:lnTo>
                  <a:lnTo>
                    <a:pt x="71627" y="185420"/>
                  </a:lnTo>
                  <a:close/>
                </a:path>
                <a:path w="109220" h="186690">
                  <a:moveTo>
                    <a:pt x="54863" y="0"/>
                  </a:moveTo>
                  <a:lnTo>
                    <a:pt x="50292" y="0"/>
                  </a:lnTo>
                  <a:lnTo>
                    <a:pt x="49709" y="1270"/>
                  </a:lnTo>
                  <a:lnTo>
                    <a:pt x="47178" y="2540"/>
                  </a:lnTo>
                  <a:lnTo>
                    <a:pt x="42672" y="3810"/>
                  </a:lnTo>
                  <a:lnTo>
                    <a:pt x="42443" y="5080"/>
                  </a:lnTo>
                  <a:lnTo>
                    <a:pt x="36218" y="12700"/>
                  </a:lnTo>
                  <a:lnTo>
                    <a:pt x="35813" y="12700"/>
                  </a:lnTo>
                  <a:lnTo>
                    <a:pt x="35278" y="13970"/>
                  </a:lnTo>
                  <a:lnTo>
                    <a:pt x="29131" y="22860"/>
                  </a:lnTo>
                  <a:lnTo>
                    <a:pt x="28956" y="22860"/>
                  </a:lnTo>
                  <a:lnTo>
                    <a:pt x="28448" y="24130"/>
                  </a:lnTo>
                  <a:lnTo>
                    <a:pt x="23373" y="34290"/>
                  </a:lnTo>
                  <a:lnTo>
                    <a:pt x="22860" y="34290"/>
                  </a:lnTo>
                  <a:lnTo>
                    <a:pt x="22766" y="35560"/>
                  </a:lnTo>
                  <a:lnTo>
                    <a:pt x="18822" y="45720"/>
                  </a:lnTo>
                  <a:lnTo>
                    <a:pt x="17525" y="48260"/>
                  </a:lnTo>
                  <a:lnTo>
                    <a:pt x="15728" y="54610"/>
                  </a:lnTo>
                  <a:lnTo>
                    <a:pt x="11203" y="68580"/>
                  </a:lnTo>
                  <a:lnTo>
                    <a:pt x="8382" y="76200"/>
                  </a:lnTo>
                  <a:lnTo>
                    <a:pt x="7667" y="80010"/>
                  </a:lnTo>
                  <a:lnTo>
                    <a:pt x="4662" y="91440"/>
                  </a:lnTo>
                  <a:lnTo>
                    <a:pt x="2286" y="104140"/>
                  </a:lnTo>
                  <a:lnTo>
                    <a:pt x="762" y="115570"/>
                  </a:lnTo>
                  <a:lnTo>
                    <a:pt x="0" y="124460"/>
                  </a:lnTo>
                  <a:lnTo>
                    <a:pt x="0" y="125730"/>
                  </a:lnTo>
                  <a:lnTo>
                    <a:pt x="7443" y="165100"/>
                  </a:lnTo>
                  <a:lnTo>
                    <a:pt x="16113" y="176530"/>
                  </a:lnTo>
                  <a:lnTo>
                    <a:pt x="16763" y="176530"/>
                  </a:lnTo>
                  <a:lnTo>
                    <a:pt x="20136" y="179070"/>
                  </a:lnTo>
                  <a:lnTo>
                    <a:pt x="22495" y="180340"/>
                  </a:lnTo>
                  <a:lnTo>
                    <a:pt x="26670" y="181610"/>
                  </a:lnTo>
                  <a:lnTo>
                    <a:pt x="27601" y="182880"/>
                  </a:lnTo>
                  <a:lnTo>
                    <a:pt x="35702" y="185420"/>
                  </a:lnTo>
                  <a:lnTo>
                    <a:pt x="74097" y="185420"/>
                  </a:lnTo>
                  <a:lnTo>
                    <a:pt x="80430" y="182880"/>
                  </a:lnTo>
                  <a:lnTo>
                    <a:pt x="83058" y="181610"/>
                  </a:lnTo>
                  <a:lnTo>
                    <a:pt x="85817" y="180340"/>
                  </a:lnTo>
                  <a:lnTo>
                    <a:pt x="92893" y="176530"/>
                  </a:lnTo>
                  <a:lnTo>
                    <a:pt x="92963" y="175260"/>
                  </a:lnTo>
                  <a:lnTo>
                    <a:pt x="94193" y="175260"/>
                  </a:lnTo>
                  <a:lnTo>
                    <a:pt x="108203" y="137160"/>
                  </a:lnTo>
                  <a:lnTo>
                    <a:pt x="108965" y="120650"/>
                  </a:lnTo>
                  <a:lnTo>
                    <a:pt x="107442" y="109220"/>
                  </a:lnTo>
                  <a:lnTo>
                    <a:pt x="105918" y="96520"/>
                  </a:lnTo>
                  <a:lnTo>
                    <a:pt x="104246" y="91440"/>
                  </a:lnTo>
                  <a:lnTo>
                    <a:pt x="102380" y="85090"/>
                  </a:lnTo>
                  <a:lnTo>
                    <a:pt x="102108" y="83820"/>
                  </a:lnTo>
                  <a:lnTo>
                    <a:pt x="101071" y="80010"/>
                  </a:lnTo>
                  <a:lnTo>
                    <a:pt x="98298" y="68580"/>
                  </a:lnTo>
                  <a:lnTo>
                    <a:pt x="88392" y="40640"/>
                  </a:lnTo>
                  <a:lnTo>
                    <a:pt x="82676" y="29210"/>
                  </a:lnTo>
                  <a:lnTo>
                    <a:pt x="82296" y="27940"/>
                  </a:lnTo>
                  <a:lnTo>
                    <a:pt x="82010" y="27940"/>
                  </a:lnTo>
                  <a:lnTo>
                    <a:pt x="75587" y="16510"/>
                  </a:lnTo>
                  <a:lnTo>
                    <a:pt x="75437" y="15240"/>
                  </a:lnTo>
                  <a:lnTo>
                    <a:pt x="74709" y="15240"/>
                  </a:lnTo>
                  <a:lnTo>
                    <a:pt x="70098" y="8890"/>
                  </a:lnTo>
                  <a:lnTo>
                    <a:pt x="69342" y="7620"/>
                  </a:lnTo>
                  <a:lnTo>
                    <a:pt x="67419" y="6350"/>
                  </a:lnTo>
                  <a:lnTo>
                    <a:pt x="62532" y="2540"/>
                  </a:lnTo>
                  <a:lnTo>
                    <a:pt x="62484" y="1270"/>
                  </a:lnTo>
                  <a:lnTo>
                    <a:pt x="58377" y="1270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3712464" y="1016202"/>
              <a:ext cx="106045" cy="180975"/>
            </a:xfrm>
            <a:custGeom>
              <a:avLst/>
              <a:gdLst/>
              <a:ahLst/>
              <a:cxnLst/>
              <a:rect l="l" t="t" r="r" b="b"/>
              <a:pathLst>
                <a:path w="106045" h="180975">
                  <a:moveTo>
                    <a:pt x="53339" y="0"/>
                  </a:moveTo>
                  <a:lnTo>
                    <a:pt x="48768" y="0"/>
                  </a:lnTo>
                  <a:lnTo>
                    <a:pt x="41910" y="4584"/>
                  </a:lnTo>
                  <a:lnTo>
                    <a:pt x="17525" y="47320"/>
                  </a:lnTo>
                  <a:lnTo>
                    <a:pt x="4572" y="88518"/>
                  </a:lnTo>
                  <a:lnTo>
                    <a:pt x="0" y="120573"/>
                  </a:lnTo>
                  <a:lnTo>
                    <a:pt x="0" y="122097"/>
                  </a:lnTo>
                  <a:lnTo>
                    <a:pt x="9906" y="164071"/>
                  </a:lnTo>
                  <a:lnTo>
                    <a:pt x="53339" y="180860"/>
                  </a:lnTo>
                  <a:lnTo>
                    <a:pt x="54863" y="180860"/>
                  </a:lnTo>
                  <a:lnTo>
                    <a:pt x="96774" y="163309"/>
                  </a:lnTo>
                  <a:lnTo>
                    <a:pt x="105828" y="122097"/>
                  </a:lnTo>
                  <a:lnTo>
                    <a:pt x="105918" y="115989"/>
                  </a:lnTo>
                  <a:lnTo>
                    <a:pt x="104394" y="105308"/>
                  </a:lnTo>
                  <a:lnTo>
                    <a:pt x="102870" y="93865"/>
                  </a:lnTo>
                  <a:lnTo>
                    <a:pt x="99060" y="80886"/>
                  </a:lnTo>
                  <a:lnTo>
                    <a:pt x="95250" y="66395"/>
                  </a:lnTo>
                  <a:lnTo>
                    <a:pt x="86106" y="38163"/>
                  </a:lnTo>
                  <a:lnTo>
                    <a:pt x="73920" y="15278"/>
                  </a:lnTo>
                  <a:lnTo>
                    <a:pt x="67056" y="6870"/>
                  </a:lnTo>
                  <a:lnTo>
                    <a:pt x="60960" y="1536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3713988" y="1017739"/>
              <a:ext cx="102235" cy="175895"/>
            </a:xfrm>
            <a:custGeom>
              <a:avLst/>
              <a:gdLst/>
              <a:ahLst/>
              <a:cxnLst/>
              <a:rect l="l" t="t" r="r" b="b"/>
              <a:pathLst>
                <a:path w="102235" h="175894">
                  <a:moveTo>
                    <a:pt x="51053" y="0"/>
                  </a:moveTo>
                  <a:lnTo>
                    <a:pt x="21336" y="33566"/>
                  </a:lnTo>
                  <a:lnTo>
                    <a:pt x="7620" y="72491"/>
                  </a:lnTo>
                  <a:lnTo>
                    <a:pt x="4572" y="86220"/>
                  </a:lnTo>
                  <a:lnTo>
                    <a:pt x="1524" y="98437"/>
                  </a:lnTo>
                  <a:lnTo>
                    <a:pt x="762" y="109118"/>
                  </a:lnTo>
                  <a:lnTo>
                    <a:pt x="0" y="117513"/>
                  </a:lnTo>
                  <a:lnTo>
                    <a:pt x="0" y="118275"/>
                  </a:lnTo>
                  <a:lnTo>
                    <a:pt x="9144" y="159473"/>
                  </a:lnTo>
                  <a:lnTo>
                    <a:pt x="51053" y="175501"/>
                  </a:lnTo>
                  <a:lnTo>
                    <a:pt x="52577" y="175501"/>
                  </a:lnTo>
                  <a:lnTo>
                    <a:pt x="92963" y="158711"/>
                  </a:lnTo>
                  <a:lnTo>
                    <a:pt x="102057" y="118275"/>
                  </a:lnTo>
                  <a:lnTo>
                    <a:pt x="102108" y="112928"/>
                  </a:lnTo>
                  <a:lnTo>
                    <a:pt x="100584" y="102247"/>
                  </a:lnTo>
                  <a:lnTo>
                    <a:pt x="99060" y="90804"/>
                  </a:lnTo>
                  <a:lnTo>
                    <a:pt x="83058" y="37388"/>
                  </a:lnTo>
                  <a:lnTo>
                    <a:pt x="58674" y="2285"/>
                  </a:lnTo>
                  <a:lnTo>
                    <a:pt x="51053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3714750" y="1020025"/>
              <a:ext cx="99060" cy="169545"/>
            </a:xfrm>
            <a:custGeom>
              <a:avLst/>
              <a:gdLst/>
              <a:ahLst/>
              <a:cxnLst/>
              <a:rect l="l" t="t" r="r" b="b"/>
              <a:pathLst>
                <a:path w="99060" h="169544">
                  <a:moveTo>
                    <a:pt x="50291" y="0"/>
                  </a:moveTo>
                  <a:lnTo>
                    <a:pt x="45720" y="0"/>
                  </a:lnTo>
                  <a:lnTo>
                    <a:pt x="38841" y="3835"/>
                  </a:lnTo>
                  <a:lnTo>
                    <a:pt x="16001" y="44259"/>
                  </a:lnTo>
                  <a:lnTo>
                    <a:pt x="4572" y="83172"/>
                  </a:lnTo>
                  <a:lnTo>
                    <a:pt x="0" y="112928"/>
                  </a:lnTo>
                  <a:lnTo>
                    <a:pt x="0" y="114465"/>
                  </a:lnTo>
                  <a:lnTo>
                    <a:pt x="9144" y="153377"/>
                  </a:lnTo>
                  <a:lnTo>
                    <a:pt x="50291" y="169405"/>
                  </a:lnTo>
                  <a:lnTo>
                    <a:pt x="51053" y="169405"/>
                  </a:lnTo>
                  <a:lnTo>
                    <a:pt x="90677" y="153377"/>
                  </a:lnTo>
                  <a:lnTo>
                    <a:pt x="98957" y="114465"/>
                  </a:lnTo>
                  <a:lnTo>
                    <a:pt x="99060" y="108356"/>
                  </a:lnTo>
                  <a:lnTo>
                    <a:pt x="98298" y="99199"/>
                  </a:lnTo>
                  <a:lnTo>
                    <a:pt x="89153" y="61810"/>
                  </a:lnTo>
                  <a:lnTo>
                    <a:pt x="75558" y="25425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3716274" y="1021549"/>
              <a:ext cx="95250" cy="164465"/>
            </a:xfrm>
            <a:custGeom>
              <a:avLst/>
              <a:gdLst/>
              <a:ahLst/>
              <a:cxnLst/>
              <a:rect l="l" t="t" r="r" b="b"/>
              <a:pathLst>
                <a:path w="95250" h="164465">
                  <a:moveTo>
                    <a:pt x="48005" y="0"/>
                  </a:moveTo>
                  <a:lnTo>
                    <a:pt x="19812" y="31280"/>
                  </a:lnTo>
                  <a:lnTo>
                    <a:pt x="6858" y="67919"/>
                  </a:lnTo>
                  <a:lnTo>
                    <a:pt x="762" y="101485"/>
                  </a:lnTo>
                  <a:lnTo>
                    <a:pt x="0" y="109880"/>
                  </a:lnTo>
                  <a:lnTo>
                    <a:pt x="0" y="110642"/>
                  </a:lnTo>
                  <a:lnTo>
                    <a:pt x="762" y="122097"/>
                  </a:lnTo>
                  <a:lnTo>
                    <a:pt x="22860" y="160248"/>
                  </a:lnTo>
                  <a:lnTo>
                    <a:pt x="48005" y="164058"/>
                  </a:lnTo>
                  <a:lnTo>
                    <a:pt x="48767" y="164058"/>
                  </a:lnTo>
                  <a:lnTo>
                    <a:pt x="86867" y="148031"/>
                  </a:lnTo>
                  <a:lnTo>
                    <a:pt x="95195" y="110642"/>
                  </a:lnTo>
                  <a:lnTo>
                    <a:pt x="95250" y="105308"/>
                  </a:lnTo>
                  <a:lnTo>
                    <a:pt x="94487" y="96151"/>
                  </a:lnTo>
                  <a:lnTo>
                    <a:pt x="92201" y="85458"/>
                  </a:lnTo>
                  <a:lnTo>
                    <a:pt x="88897" y="72161"/>
                  </a:lnTo>
                  <a:lnTo>
                    <a:pt x="86105" y="60286"/>
                  </a:lnTo>
                  <a:lnTo>
                    <a:pt x="72389" y="24422"/>
                  </a:lnTo>
                  <a:lnTo>
                    <a:pt x="54135" y="2311"/>
                  </a:lnTo>
                  <a:lnTo>
                    <a:pt x="48005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3717036" y="1023835"/>
              <a:ext cx="92710" cy="158115"/>
            </a:xfrm>
            <a:custGeom>
              <a:avLst/>
              <a:gdLst/>
              <a:ahLst/>
              <a:cxnLst/>
              <a:rect l="l" t="t" r="r" b="b"/>
              <a:pathLst>
                <a:path w="92710" h="158115">
                  <a:moveTo>
                    <a:pt x="46481" y="0"/>
                  </a:moveTo>
                  <a:lnTo>
                    <a:pt x="42672" y="0"/>
                  </a:lnTo>
                  <a:lnTo>
                    <a:pt x="36564" y="3835"/>
                  </a:lnTo>
                  <a:lnTo>
                    <a:pt x="15239" y="41211"/>
                  </a:lnTo>
                  <a:lnTo>
                    <a:pt x="1524" y="87756"/>
                  </a:lnTo>
                  <a:lnTo>
                    <a:pt x="762" y="97675"/>
                  </a:lnTo>
                  <a:lnTo>
                    <a:pt x="0" y="105308"/>
                  </a:lnTo>
                  <a:lnTo>
                    <a:pt x="0" y="106070"/>
                  </a:lnTo>
                  <a:lnTo>
                    <a:pt x="762" y="117513"/>
                  </a:lnTo>
                  <a:lnTo>
                    <a:pt x="22860" y="154139"/>
                  </a:lnTo>
                  <a:lnTo>
                    <a:pt x="46481" y="157962"/>
                  </a:lnTo>
                  <a:lnTo>
                    <a:pt x="48005" y="157962"/>
                  </a:lnTo>
                  <a:lnTo>
                    <a:pt x="84581" y="142697"/>
                  </a:lnTo>
                  <a:lnTo>
                    <a:pt x="92201" y="101498"/>
                  </a:lnTo>
                  <a:lnTo>
                    <a:pt x="91439" y="92341"/>
                  </a:lnTo>
                  <a:lnTo>
                    <a:pt x="89085" y="81305"/>
                  </a:lnTo>
                  <a:lnTo>
                    <a:pt x="86867" y="70205"/>
                  </a:lnTo>
                  <a:lnTo>
                    <a:pt x="75437" y="33578"/>
                  </a:lnTo>
                  <a:lnTo>
                    <a:pt x="52577" y="1536"/>
                  </a:lnTo>
                  <a:lnTo>
                    <a:pt x="46481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3718560" y="1025372"/>
              <a:ext cx="88900" cy="153035"/>
            </a:xfrm>
            <a:custGeom>
              <a:avLst/>
              <a:gdLst/>
              <a:ahLst/>
              <a:cxnLst/>
              <a:rect l="l" t="t" r="r" b="b"/>
              <a:pathLst>
                <a:path w="88900" h="153034">
                  <a:moveTo>
                    <a:pt x="44195" y="0"/>
                  </a:moveTo>
                  <a:lnTo>
                    <a:pt x="18287" y="28994"/>
                  </a:lnTo>
                  <a:lnTo>
                    <a:pt x="3810" y="74777"/>
                  </a:lnTo>
                  <a:lnTo>
                    <a:pt x="1524" y="85458"/>
                  </a:lnTo>
                  <a:lnTo>
                    <a:pt x="0" y="94614"/>
                  </a:lnTo>
                  <a:lnTo>
                    <a:pt x="0" y="113690"/>
                  </a:lnTo>
                  <a:lnTo>
                    <a:pt x="21336" y="148793"/>
                  </a:lnTo>
                  <a:lnTo>
                    <a:pt x="44195" y="152603"/>
                  </a:lnTo>
                  <a:lnTo>
                    <a:pt x="45719" y="152603"/>
                  </a:lnTo>
                  <a:lnTo>
                    <a:pt x="80772" y="137350"/>
                  </a:lnTo>
                  <a:lnTo>
                    <a:pt x="88391" y="101485"/>
                  </a:lnTo>
                  <a:lnTo>
                    <a:pt x="88391" y="97662"/>
                  </a:lnTo>
                  <a:lnTo>
                    <a:pt x="87629" y="89268"/>
                  </a:lnTo>
                  <a:lnTo>
                    <a:pt x="86105" y="79349"/>
                  </a:lnTo>
                  <a:lnTo>
                    <a:pt x="83173" y="68338"/>
                  </a:lnTo>
                  <a:lnTo>
                    <a:pt x="80010" y="55702"/>
                  </a:lnTo>
                  <a:lnTo>
                    <a:pt x="61722" y="13728"/>
                  </a:lnTo>
                  <a:lnTo>
                    <a:pt x="50291" y="1524"/>
                  </a:lnTo>
                  <a:lnTo>
                    <a:pt x="4419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3719322" y="1027658"/>
              <a:ext cx="85725" cy="146685"/>
            </a:xfrm>
            <a:custGeom>
              <a:avLst/>
              <a:gdLst/>
              <a:ahLst/>
              <a:cxnLst/>
              <a:rect l="l" t="t" r="r" b="b"/>
              <a:pathLst>
                <a:path w="85725" h="146684">
                  <a:moveTo>
                    <a:pt x="43433" y="0"/>
                  </a:moveTo>
                  <a:lnTo>
                    <a:pt x="13715" y="38150"/>
                  </a:lnTo>
                  <a:lnTo>
                    <a:pt x="1524" y="81648"/>
                  </a:lnTo>
                  <a:lnTo>
                    <a:pt x="762" y="90804"/>
                  </a:lnTo>
                  <a:lnTo>
                    <a:pt x="0" y="97675"/>
                  </a:lnTo>
                  <a:lnTo>
                    <a:pt x="0" y="98437"/>
                  </a:lnTo>
                  <a:lnTo>
                    <a:pt x="762" y="108356"/>
                  </a:lnTo>
                  <a:lnTo>
                    <a:pt x="20574" y="142697"/>
                  </a:lnTo>
                  <a:lnTo>
                    <a:pt x="43433" y="146507"/>
                  </a:lnTo>
                  <a:lnTo>
                    <a:pt x="44195" y="146507"/>
                  </a:lnTo>
                  <a:lnTo>
                    <a:pt x="81533" y="125145"/>
                  </a:lnTo>
                  <a:lnTo>
                    <a:pt x="85343" y="93852"/>
                  </a:lnTo>
                  <a:lnTo>
                    <a:pt x="84581" y="85458"/>
                  </a:lnTo>
                  <a:lnTo>
                    <a:pt x="83057" y="75539"/>
                  </a:lnTo>
                  <a:lnTo>
                    <a:pt x="80010" y="64858"/>
                  </a:lnTo>
                  <a:lnTo>
                    <a:pt x="76962" y="53416"/>
                  </a:lnTo>
                  <a:lnTo>
                    <a:pt x="59436" y="12204"/>
                  </a:lnTo>
                  <a:lnTo>
                    <a:pt x="48767" y="1524"/>
                  </a:lnTo>
                  <a:lnTo>
                    <a:pt x="43433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3720846" y="1029182"/>
              <a:ext cx="81915" cy="141605"/>
            </a:xfrm>
            <a:custGeom>
              <a:avLst/>
              <a:gdLst/>
              <a:ahLst/>
              <a:cxnLst/>
              <a:rect l="l" t="t" r="r" b="b"/>
              <a:pathLst>
                <a:path w="81914" h="141605">
                  <a:moveTo>
                    <a:pt x="41148" y="0"/>
                  </a:moveTo>
                  <a:lnTo>
                    <a:pt x="12953" y="36626"/>
                  </a:lnTo>
                  <a:lnTo>
                    <a:pt x="0" y="87756"/>
                  </a:lnTo>
                  <a:lnTo>
                    <a:pt x="0" y="104546"/>
                  </a:lnTo>
                  <a:lnTo>
                    <a:pt x="19812" y="137350"/>
                  </a:lnTo>
                  <a:lnTo>
                    <a:pt x="41148" y="141173"/>
                  </a:lnTo>
                  <a:lnTo>
                    <a:pt x="41909" y="141173"/>
                  </a:lnTo>
                  <a:lnTo>
                    <a:pt x="78486" y="120561"/>
                  </a:lnTo>
                  <a:lnTo>
                    <a:pt x="81533" y="103771"/>
                  </a:lnTo>
                  <a:lnTo>
                    <a:pt x="81533" y="90804"/>
                  </a:lnTo>
                  <a:lnTo>
                    <a:pt x="73913" y="51892"/>
                  </a:lnTo>
                  <a:lnTo>
                    <a:pt x="56387" y="12204"/>
                  </a:lnTo>
                  <a:lnTo>
                    <a:pt x="41148" y="0"/>
                  </a:lnTo>
                  <a:close/>
                </a:path>
              </a:pathLst>
            </a:custGeom>
            <a:solidFill>
              <a:srgbClr val="ABA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3721608" y="1031468"/>
              <a:ext cx="78740" cy="135255"/>
            </a:xfrm>
            <a:custGeom>
              <a:avLst/>
              <a:gdLst/>
              <a:ahLst/>
              <a:cxnLst/>
              <a:rect l="l" t="t" r="r" b="b"/>
              <a:pathLst>
                <a:path w="78739" h="135255">
                  <a:moveTo>
                    <a:pt x="39624" y="0"/>
                  </a:moveTo>
                  <a:lnTo>
                    <a:pt x="12953" y="35102"/>
                  </a:lnTo>
                  <a:lnTo>
                    <a:pt x="3809" y="65620"/>
                  </a:lnTo>
                  <a:lnTo>
                    <a:pt x="1524" y="74777"/>
                  </a:lnTo>
                  <a:lnTo>
                    <a:pt x="762" y="83172"/>
                  </a:lnTo>
                  <a:lnTo>
                    <a:pt x="0" y="90042"/>
                  </a:lnTo>
                  <a:lnTo>
                    <a:pt x="0" y="90804"/>
                  </a:lnTo>
                  <a:lnTo>
                    <a:pt x="12191" y="127431"/>
                  </a:lnTo>
                  <a:lnTo>
                    <a:pt x="39624" y="135064"/>
                  </a:lnTo>
                  <a:lnTo>
                    <a:pt x="40386" y="135064"/>
                  </a:lnTo>
                  <a:lnTo>
                    <a:pt x="75437" y="115227"/>
                  </a:lnTo>
                  <a:lnTo>
                    <a:pt x="78486" y="99199"/>
                  </a:lnTo>
                  <a:lnTo>
                    <a:pt x="78486" y="86232"/>
                  </a:lnTo>
                  <a:lnTo>
                    <a:pt x="64007" y="28994"/>
                  </a:lnTo>
                  <a:lnTo>
                    <a:pt x="44957" y="1524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3723132" y="1032992"/>
              <a:ext cx="74930" cy="130175"/>
            </a:xfrm>
            <a:custGeom>
              <a:avLst/>
              <a:gdLst/>
              <a:ahLst/>
              <a:cxnLst/>
              <a:rect l="l" t="t" r="r" b="b"/>
              <a:pathLst>
                <a:path w="74929" h="130175">
                  <a:moveTo>
                    <a:pt x="37337" y="0"/>
                  </a:moveTo>
                  <a:lnTo>
                    <a:pt x="12191" y="33578"/>
                  </a:lnTo>
                  <a:lnTo>
                    <a:pt x="5333" y="53416"/>
                  </a:lnTo>
                  <a:lnTo>
                    <a:pt x="3047" y="63334"/>
                  </a:lnTo>
                  <a:lnTo>
                    <a:pt x="762" y="72491"/>
                  </a:lnTo>
                  <a:lnTo>
                    <a:pt x="0" y="80124"/>
                  </a:lnTo>
                  <a:lnTo>
                    <a:pt x="0" y="96151"/>
                  </a:lnTo>
                  <a:lnTo>
                    <a:pt x="762" y="103784"/>
                  </a:lnTo>
                  <a:lnTo>
                    <a:pt x="37337" y="129730"/>
                  </a:lnTo>
                  <a:lnTo>
                    <a:pt x="38100" y="129730"/>
                  </a:lnTo>
                  <a:lnTo>
                    <a:pt x="71627" y="110655"/>
                  </a:lnTo>
                  <a:lnTo>
                    <a:pt x="74675" y="95389"/>
                  </a:lnTo>
                  <a:lnTo>
                    <a:pt x="74675" y="83184"/>
                  </a:lnTo>
                  <a:lnTo>
                    <a:pt x="60959" y="28232"/>
                  </a:lnTo>
                  <a:lnTo>
                    <a:pt x="42671" y="1536"/>
                  </a:lnTo>
                  <a:lnTo>
                    <a:pt x="37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3723894" y="1035290"/>
              <a:ext cx="71755" cy="123189"/>
            </a:xfrm>
            <a:custGeom>
              <a:avLst/>
              <a:gdLst/>
              <a:ahLst/>
              <a:cxnLst/>
              <a:rect l="l" t="t" r="r" b="b"/>
              <a:pathLst>
                <a:path w="71754" h="123190">
                  <a:moveTo>
                    <a:pt x="35814" y="0"/>
                  </a:moveTo>
                  <a:lnTo>
                    <a:pt x="32765" y="0"/>
                  </a:lnTo>
                  <a:lnTo>
                    <a:pt x="28193" y="3047"/>
                  </a:lnTo>
                  <a:lnTo>
                    <a:pt x="5333" y="51117"/>
                  </a:lnTo>
                  <a:lnTo>
                    <a:pt x="761" y="76301"/>
                  </a:lnTo>
                  <a:lnTo>
                    <a:pt x="0" y="82410"/>
                  </a:lnTo>
                  <a:lnTo>
                    <a:pt x="0" y="83172"/>
                  </a:lnTo>
                  <a:lnTo>
                    <a:pt x="761" y="91566"/>
                  </a:lnTo>
                  <a:lnTo>
                    <a:pt x="25907" y="122085"/>
                  </a:lnTo>
                  <a:lnTo>
                    <a:pt x="35813" y="122847"/>
                  </a:lnTo>
                  <a:lnTo>
                    <a:pt x="37337" y="122847"/>
                  </a:lnTo>
                  <a:lnTo>
                    <a:pt x="70865" y="98437"/>
                  </a:lnTo>
                  <a:lnTo>
                    <a:pt x="71627" y="78587"/>
                  </a:lnTo>
                  <a:lnTo>
                    <a:pt x="70865" y="71716"/>
                  </a:lnTo>
                  <a:lnTo>
                    <a:pt x="69341" y="64096"/>
                  </a:lnTo>
                  <a:lnTo>
                    <a:pt x="67055" y="54940"/>
                  </a:lnTo>
                  <a:lnTo>
                    <a:pt x="64769" y="45021"/>
                  </a:lnTo>
                  <a:lnTo>
                    <a:pt x="58673" y="25933"/>
                  </a:lnTo>
                  <a:lnTo>
                    <a:pt x="54101" y="18313"/>
                  </a:lnTo>
                  <a:lnTo>
                    <a:pt x="50291" y="10680"/>
                  </a:lnTo>
                  <a:lnTo>
                    <a:pt x="45719" y="4571"/>
                  </a:lnTo>
                  <a:lnTo>
                    <a:pt x="41147" y="1523"/>
                  </a:lnTo>
                  <a:lnTo>
                    <a:pt x="35814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3725418" y="1036815"/>
              <a:ext cx="67945" cy="118110"/>
            </a:xfrm>
            <a:custGeom>
              <a:avLst/>
              <a:gdLst/>
              <a:ahLst/>
              <a:cxnLst/>
              <a:rect l="l" t="t" r="r" b="b"/>
              <a:pathLst>
                <a:path w="67945" h="118109">
                  <a:moveTo>
                    <a:pt x="34290" y="0"/>
                  </a:moveTo>
                  <a:lnTo>
                    <a:pt x="10593" y="31496"/>
                  </a:lnTo>
                  <a:lnTo>
                    <a:pt x="4572" y="48831"/>
                  </a:lnTo>
                  <a:lnTo>
                    <a:pt x="2286" y="57988"/>
                  </a:lnTo>
                  <a:lnTo>
                    <a:pt x="762" y="65620"/>
                  </a:lnTo>
                  <a:lnTo>
                    <a:pt x="0" y="73253"/>
                  </a:lnTo>
                  <a:lnTo>
                    <a:pt x="0" y="87756"/>
                  </a:lnTo>
                  <a:lnTo>
                    <a:pt x="34290" y="117513"/>
                  </a:lnTo>
                  <a:lnTo>
                    <a:pt x="35052" y="117513"/>
                  </a:lnTo>
                  <a:lnTo>
                    <a:pt x="67056" y="93852"/>
                  </a:lnTo>
                  <a:lnTo>
                    <a:pt x="67818" y="75539"/>
                  </a:lnTo>
                  <a:lnTo>
                    <a:pt x="67021" y="68326"/>
                  </a:lnTo>
                  <a:lnTo>
                    <a:pt x="66294" y="61048"/>
                  </a:lnTo>
                  <a:lnTo>
                    <a:pt x="64008" y="52654"/>
                  </a:lnTo>
                  <a:lnTo>
                    <a:pt x="60960" y="43497"/>
                  </a:lnTo>
                  <a:lnTo>
                    <a:pt x="55626" y="25184"/>
                  </a:lnTo>
                  <a:lnTo>
                    <a:pt x="51816" y="17551"/>
                  </a:lnTo>
                  <a:lnTo>
                    <a:pt x="47244" y="10680"/>
                  </a:lnTo>
                  <a:lnTo>
                    <a:pt x="42672" y="5333"/>
                  </a:lnTo>
                  <a:lnTo>
                    <a:pt x="38862" y="1524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3726180" y="1039101"/>
              <a:ext cx="64769" cy="111760"/>
            </a:xfrm>
            <a:custGeom>
              <a:avLst/>
              <a:gdLst/>
              <a:ahLst/>
              <a:cxnLst/>
              <a:rect l="l" t="t" r="r" b="b"/>
              <a:pathLst>
                <a:path w="64770" h="111759">
                  <a:moveTo>
                    <a:pt x="32766" y="0"/>
                  </a:moveTo>
                  <a:lnTo>
                    <a:pt x="29718" y="0"/>
                  </a:lnTo>
                  <a:lnTo>
                    <a:pt x="25146" y="3047"/>
                  </a:lnTo>
                  <a:lnTo>
                    <a:pt x="4572" y="45783"/>
                  </a:lnTo>
                  <a:lnTo>
                    <a:pt x="762" y="69443"/>
                  </a:lnTo>
                  <a:lnTo>
                    <a:pt x="0" y="74015"/>
                  </a:lnTo>
                  <a:lnTo>
                    <a:pt x="0" y="75539"/>
                  </a:lnTo>
                  <a:lnTo>
                    <a:pt x="762" y="83172"/>
                  </a:lnTo>
                  <a:lnTo>
                    <a:pt x="32766" y="111404"/>
                  </a:lnTo>
                  <a:lnTo>
                    <a:pt x="33528" y="111404"/>
                  </a:lnTo>
                  <a:lnTo>
                    <a:pt x="64685" y="83172"/>
                  </a:lnTo>
                  <a:lnTo>
                    <a:pt x="64770" y="71729"/>
                  </a:lnTo>
                  <a:lnTo>
                    <a:pt x="63246" y="57988"/>
                  </a:lnTo>
                  <a:lnTo>
                    <a:pt x="60960" y="49606"/>
                  </a:lnTo>
                  <a:lnTo>
                    <a:pt x="58674" y="40436"/>
                  </a:lnTo>
                  <a:lnTo>
                    <a:pt x="41148" y="4584"/>
                  </a:lnTo>
                  <a:lnTo>
                    <a:pt x="37337" y="1524"/>
                  </a:lnTo>
                  <a:lnTo>
                    <a:pt x="32766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3726942" y="1040624"/>
              <a:ext cx="62230" cy="106680"/>
            </a:xfrm>
            <a:custGeom>
              <a:avLst/>
              <a:gdLst/>
              <a:ahLst/>
              <a:cxnLst/>
              <a:rect l="l" t="t" r="r" b="b"/>
              <a:pathLst>
                <a:path w="62229" h="106680">
                  <a:moveTo>
                    <a:pt x="31242" y="0"/>
                  </a:moveTo>
                  <a:lnTo>
                    <a:pt x="4572" y="44259"/>
                  </a:lnTo>
                  <a:lnTo>
                    <a:pt x="762" y="65620"/>
                  </a:lnTo>
                  <a:lnTo>
                    <a:pt x="0" y="70967"/>
                  </a:lnTo>
                  <a:lnTo>
                    <a:pt x="0" y="71729"/>
                  </a:lnTo>
                  <a:lnTo>
                    <a:pt x="1524" y="85470"/>
                  </a:lnTo>
                  <a:lnTo>
                    <a:pt x="31242" y="106070"/>
                  </a:lnTo>
                  <a:lnTo>
                    <a:pt x="32004" y="106070"/>
                  </a:lnTo>
                  <a:lnTo>
                    <a:pt x="61722" y="77838"/>
                  </a:lnTo>
                  <a:lnTo>
                    <a:pt x="61722" y="67919"/>
                  </a:lnTo>
                  <a:lnTo>
                    <a:pt x="60960" y="61810"/>
                  </a:lnTo>
                  <a:lnTo>
                    <a:pt x="60198" y="54940"/>
                  </a:lnTo>
                  <a:lnTo>
                    <a:pt x="57912" y="47307"/>
                  </a:lnTo>
                  <a:lnTo>
                    <a:pt x="55681" y="39116"/>
                  </a:lnTo>
                  <a:lnTo>
                    <a:pt x="50292" y="22898"/>
                  </a:lnTo>
                  <a:lnTo>
                    <a:pt x="47244" y="16027"/>
                  </a:lnTo>
                  <a:lnTo>
                    <a:pt x="43434" y="9156"/>
                  </a:lnTo>
                  <a:lnTo>
                    <a:pt x="39624" y="4584"/>
                  </a:lnTo>
                  <a:lnTo>
                    <a:pt x="35813" y="1523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3728466" y="1042911"/>
              <a:ext cx="58419" cy="100330"/>
            </a:xfrm>
            <a:custGeom>
              <a:avLst/>
              <a:gdLst/>
              <a:ahLst/>
              <a:cxnLst/>
              <a:rect l="l" t="t" r="r" b="b"/>
              <a:pathLst>
                <a:path w="58420" h="100330">
                  <a:moveTo>
                    <a:pt x="28956" y="0"/>
                  </a:moveTo>
                  <a:lnTo>
                    <a:pt x="26670" y="0"/>
                  </a:lnTo>
                  <a:lnTo>
                    <a:pt x="22860" y="2298"/>
                  </a:lnTo>
                  <a:lnTo>
                    <a:pt x="2286" y="48844"/>
                  </a:lnTo>
                  <a:lnTo>
                    <a:pt x="0" y="61810"/>
                  </a:lnTo>
                  <a:lnTo>
                    <a:pt x="0" y="74028"/>
                  </a:lnTo>
                  <a:lnTo>
                    <a:pt x="28956" y="99974"/>
                  </a:lnTo>
                  <a:lnTo>
                    <a:pt x="29718" y="99974"/>
                  </a:lnTo>
                  <a:lnTo>
                    <a:pt x="57816" y="74028"/>
                  </a:lnTo>
                  <a:lnTo>
                    <a:pt x="57912" y="64096"/>
                  </a:lnTo>
                  <a:lnTo>
                    <a:pt x="56387" y="51892"/>
                  </a:lnTo>
                  <a:lnTo>
                    <a:pt x="44196" y="14503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3729228" y="1044447"/>
              <a:ext cx="55244" cy="94615"/>
            </a:xfrm>
            <a:custGeom>
              <a:avLst/>
              <a:gdLst/>
              <a:ahLst/>
              <a:cxnLst/>
              <a:rect l="l" t="t" r="r" b="b"/>
              <a:pathLst>
                <a:path w="55245" h="94615">
                  <a:moveTo>
                    <a:pt x="28194" y="0"/>
                  </a:moveTo>
                  <a:lnTo>
                    <a:pt x="4572" y="38912"/>
                  </a:lnTo>
                  <a:lnTo>
                    <a:pt x="3048" y="46545"/>
                  </a:lnTo>
                  <a:lnTo>
                    <a:pt x="1524" y="52641"/>
                  </a:lnTo>
                  <a:lnTo>
                    <a:pt x="762" y="58750"/>
                  </a:lnTo>
                  <a:lnTo>
                    <a:pt x="0" y="63334"/>
                  </a:lnTo>
                  <a:lnTo>
                    <a:pt x="0" y="64096"/>
                  </a:lnTo>
                  <a:lnTo>
                    <a:pt x="28194" y="94615"/>
                  </a:lnTo>
                  <a:lnTo>
                    <a:pt x="28956" y="94615"/>
                  </a:lnTo>
                  <a:lnTo>
                    <a:pt x="54863" y="69430"/>
                  </a:lnTo>
                  <a:lnTo>
                    <a:pt x="54863" y="55702"/>
                  </a:lnTo>
                  <a:lnTo>
                    <a:pt x="41910" y="14490"/>
                  </a:lnTo>
                  <a:lnTo>
                    <a:pt x="32004" y="1524"/>
                  </a:lnTo>
                  <a:lnTo>
                    <a:pt x="28194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3730752" y="1046733"/>
              <a:ext cx="51435" cy="88900"/>
            </a:xfrm>
            <a:custGeom>
              <a:avLst/>
              <a:gdLst/>
              <a:ahLst/>
              <a:cxnLst/>
              <a:rect l="l" t="t" r="r" b="b"/>
              <a:pathLst>
                <a:path w="51435" h="88900">
                  <a:moveTo>
                    <a:pt x="25908" y="0"/>
                  </a:moveTo>
                  <a:lnTo>
                    <a:pt x="23622" y="0"/>
                  </a:lnTo>
                  <a:lnTo>
                    <a:pt x="19812" y="2285"/>
                  </a:lnTo>
                  <a:lnTo>
                    <a:pt x="2286" y="43497"/>
                  </a:lnTo>
                  <a:lnTo>
                    <a:pt x="762" y="49593"/>
                  </a:lnTo>
                  <a:lnTo>
                    <a:pt x="0" y="54940"/>
                  </a:lnTo>
                  <a:lnTo>
                    <a:pt x="0" y="65620"/>
                  </a:lnTo>
                  <a:lnTo>
                    <a:pt x="25908" y="88518"/>
                  </a:lnTo>
                  <a:lnTo>
                    <a:pt x="26670" y="88518"/>
                  </a:lnTo>
                  <a:lnTo>
                    <a:pt x="51053" y="51892"/>
                  </a:lnTo>
                  <a:lnTo>
                    <a:pt x="48006" y="39674"/>
                  </a:lnTo>
                  <a:lnTo>
                    <a:pt x="46482" y="32042"/>
                  </a:lnTo>
                  <a:lnTo>
                    <a:pt x="28956" y="761"/>
                  </a:lnTo>
                  <a:lnTo>
                    <a:pt x="25908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3731514" y="1049019"/>
              <a:ext cx="48260" cy="82550"/>
            </a:xfrm>
            <a:custGeom>
              <a:avLst/>
              <a:gdLst/>
              <a:ahLst/>
              <a:cxnLst/>
              <a:rect l="l" t="t" r="r" b="b"/>
              <a:pathLst>
                <a:path w="48260" h="82550">
                  <a:moveTo>
                    <a:pt x="24384" y="0"/>
                  </a:moveTo>
                  <a:lnTo>
                    <a:pt x="22098" y="0"/>
                  </a:lnTo>
                  <a:lnTo>
                    <a:pt x="19050" y="1524"/>
                  </a:lnTo>
                  <a:lnTo>
                    <a:pt x="762" y="45783"/>
                  </a:lnTo>
                  <a:lnTo>
                    <a:pt x="762" y="51130"/>
                  </a:lnTo>
                  <a:lnTo>
                    <a:pt x="0" y="54940"/>
                  </a:lnTo>
                  <a:lnTo>
                    <a:pt x="666" y="60286"/>
                  </a:lnTo>
                  <a:lnTo>
                    <a:pt x="762" y="66382"/>
                  </a:lnTo>
                  <a:lnTo>
                    <a:pt x="2286" y="70205"/>
                  </a:lnTo>
                  <a:lnTo>
                    <a:pt x="24384" y="82410"/>
                  </a:lnTo>
                  <a:lnTo>
                    <a:pt x="25146" y="82410"/>
                  </a:lnTo>
                  <a:lnTo>
                    <a:pt x="48006" y="48069"/>
                  </a:lnTo>
                  <a:lnTo>
                    <a:pt x="46482" y="42735"/>
                  </a:lnTo>
                  <a:lnTo>
                    <a:pt x="45720" y="36626"/>
                  </a:lnTo>
                  <a:lnTo>
                    <a:pt x="43434" y="29756"/>
                  </a:lnTo>
                  <a:lnTo>
                    <a:pt x="39624" y="17551"/>
                  </a:lnTo>
                  <a:lnTo>
                    <a:pt x="33527" y="6870"/>
                  </a:lnTo>
                  <a:lnTo>
                    <a:pt x="30480" y="3048"/>
                  </a:lnTo>
                  <a:lnTo>
                    <a:pt x="27432" y="761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3733038" y="1050543"/>
              <a:ext cx="44450" cy="77470"/>
            </a:xfrm>
            <a:custGeom>
              <a:avLst/>
              <a:gdLst/>
              <a:ahLst/>
              <a:cxnLst/>
              <a:rect l="l" t="t" r="r" b="b"/>
              <a:pathLst>
                <a:path w="44450" h="77469">
                  <a:moveTo>
                    <a:pt x="22098" y="0"/>
                  </a:moveTo>
                  <a:lnTo>
                    <a:pt x="20574" y="0"/>
                  </a:lnTo>
                  <a:lnTo>
                    <a:pt x="17525" y="2285"/>
                  </a:lnTo>
                  <a:lnTo>
                    <a:pt x="1524" y="37388"/>
                  </a:lnTo>
                  <a:lnTo>
                    <a:pt x="690" y="43167"/>
                  </a:lnTo>
                  <a:lnTo>
                    <a:pt x="0" y="47320"/>
                  </a:lnTo>
                  <a:lnTo>
                    <a:pt x="0" y="57238"/>
                  </a:lnTo>
                  <a:lnTo>
                    <a:pt x="762" y="61810"/>
                  </a:lnTo>
                  <a:lnTo>
                    <a:pt x="22098" y="77076"/>
                  </a:lnTo>
                  <a:lnTo>
                    <a:pt x="22860" y="77076"/>
                  </a:lnTo>
                  <a:lnTo>
                    <a:pt x="44196" y="56464"/>
                  </a:lnTo>
                  <a:lnTo>
                    <a:pt x="44196" y="45021"/>
                  </a:lnTo>
                  <a:lnTo>
                    <a:pt x="43434" y="39687"/>
                  </a:lnTo>
                  <a:lnTo>
                    <a:pt x="41910" y="34340"/>
                  </a:lnTo>
                  <a:lnTo>
                    <a:pt x="40386" y="28232"/>
                  </a:lnTo>
                  <a:lnTo>
                    <a:pt x="36575" y="16789"/>
                  </a:lnTo>
                  <a:lnTo>
                    <a:pt x="33527" y="11455"/>
                  </a:lnTo>
                  <a:lnTo>
                    <a:pt x="31241" y="6870"/>
                  </a:lnTo>
                  <a:lnTo>
                    <a:pt x="28194" y="3060"/>
                  </a:lnTo>
                  <a:lnTo>
                    <a:pt x="25146" y="761"/>
                  </a:lnTo>
                  <a:lnTo>
                    <a:pt x="22098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3733800" y="1052829"/>
              <a:ext cx="41275" cy="71120"/>
            </a:xfrm>
            <a:custGeom>
              <a:avLst/>
              <a:gdLst/>
              <a:ahLst/>
              <a:cxnLst/>
              <a:rect l="l" t="t" r="r" b="b"/>
              <a:pathLst>
                <a:path w="41275" h="71119">
                  <a:moveTo>
                    <a:pt x="21336" y="0"/>
                  </a:moveTo>
                  <a:lnTo>
                    <a:pt x="19050" y="0"/>
                  </a:lnTo>
                  <a:lnTo>
                    <a:pt x="16001" y="1536"/>
                  </a:lnTo>
                  <a:lnTo>
                    <a:pt x="2286" y="34340"/>
                  </a:lnTo>
                  <a:lnTo>
                    <a:pt x="762" y="38925"/>
                  </a:lnTo>
                  <a:lnTo>
                    <a:pt x="762" y="43497"/>
                  </a:lnTo>
                  <a:lnTo>
                    <a:pt x="0" y="47320"/>
                  </a:lnTo>
                  <a:lnTo>
                    <a:pt x="653" y="51892"/>
                  </a:lnTo>
                  <a:lnTo>
                    <a:pt x="21336" y="70967"/>
                  </a:lnTo>
                  <a:lnTo>
                    <a:pt x="27432" y="70205"/>
                  </a:lnTo>
                  <a:lnTo>
                    <a:pt x="41092" y="40881"/>
                  </a:lnTo>
                  <a:lnTo>
                    <a:pt x="40386" y="36639"/>
                  </a:lnTo>
                  <a:lnTo>
                    <a:pt x="23622" y="774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3735324" y="1054366"/>
              <a:ext cx="38100" cy="65405"/>
            </a:xfrm>
            <a:custGeom>
              <a:avLst/>
              <a:gdLst/>
              <a:ahLst/>
              <a:cxnLst/>
              <a:rect l="l" t="t" r="r" b="b"/>
              <a:pathLst>
                <a:path w="38100" h="65405">
                  <a:moveTo>
                    <a:pt x="19050" y="0"/>
                  </a:moveTo>
                  <a:lnTo>
                    <a:pt x="17525" y="0"/>
                  </a:lnTo>
                  <a:lnTo>
                    <a:pt x="14477" y="1524"/>
                  </a:lnTo>
                  <a:lnTo>
                    <a:pt x="12191" y="4571"/>
                  </a:lnTo>
                  <a:lnTo>
                    <a:pt x="7620" y="12204"/>
                  </a:lnTo>
                  <a:lnTo>
                    <a:pt x="6096" y="16789"/>
                  </a:lnTo>
                  <a:lnTo>
                    <a:pt x="2286" y="26708"/>
                  </a:lnTo>
                  <a:lnTo>
                    <a:pt x="1524" y="32042"/>
                  </a:lnTo>
                  <a:lnTo>
                    <a:pt x="762" y="36626"/>
                  </a:lnTo>
                  <a:lnTo>
                    <a:pt x="0" y="40436"/>
                  </a:lnTo>
                  <a:lnTo>
                    <a:pt x="0" y="48069"/>
                  </a:lnTo>
                  <a:lnTo>
                    <a:pt x="13715" y="64858"/>
                  </a:lnTo>
                  <a:lnTo>
                    <a:pt x="25146" y="64858"/>
                  </a:lnTo>
                  <a:lnTo>
                    <a:pt x="37337" y="51879"/>
                  </a:lnTo>
                  <a:lnTo>
                    <a:pt x="37337" y="48069"/>
                  </a:lnTo>
                  <a:lnTo>
                    <a:pt x="38100" y="43497"/>
                  </a:lnTo>
                  <a:lnTo>
                    <a:pt x="38100" y="41960"/>
                  </a:lnTo>
                  <a:lnTo>
                    <a:pt x="37337" y="38150"/>
                  </a:lnTo>
                  <a:lnTo>
                    <a:pt x="36575" y="33566"/>
                  </a:lnTo>
                  <a:lnTo>
                    <a:pt x="35051" y="28994"/>
                  </a:lnTo>
                  <a:lnTo>
                    <a:pt x="34289" y="23647"/>
                  </a:lnTo>
                  <a:lnTo>
                    <a:pt x="30479" y="13728"/>
                  </a:lnTo>
                  <a:lnTo>
                    <a:pt x="25908" y="6095"/>
                  </a:lnTo>
                  <a:lnTo>
                    <a:pt x="23622" y="3047"/>
                  </a:lnTo>
                  <a:lnTo>
                    <a:pt x="21336" y="76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3736086" y="1056652"/>
              <a:ext cx="35560" cy="59055"/>
            </a:xfrm>
            <a:custGeom>
              <a:avLst/>
              <a:gdLst/>
              <a:ahLst/>
              <a:cxnLst/>
              <a:rect l="l" t="t" r="r" b="b"/>
              <a:pathLst>
                <a:path w="35560" h="59055">
                  <a:moveTo>
                    <a:pt x="19812" y="0"/>
                  </a:moveTo>
                  <a:lnTo>
                    <a:pt x="16001" y="0"/>
                  </a:lnTo>
                  <a:lnTo>
                    <a:pt x="13715" y="1524"/>
                  </a:lnTo>
                  <a:lnTo>
                    <a:pt x="0" y="36626"/>
                  </a:lnTo>
                  <a:lnTo>
                    <a:pt x="0" y="43497"/>
                  </a:lnTo>
                  <a:lnTo>
                    <a:pt x="12953" y="58750"/>
                  </a:lnTo>
                  <a:lnTo>
                    <a:pt x="22860" y="58750"/>
                  </a:lnTo>
                  <a:lnTo>
                    <a:pt x="34289" y="47307"/>
                  </a:lnTo>
                  <a:lnTo>
                    <a:pt x="34289" y="43497"/>
                  </a:lnTo>
                  <a:lnTo>
                    <a:pt x="35051" y="38912"/>
                  </a:lnTo>
                  <a:lnTo>
                    <a:pt x="34969" y="37058"/>
                  </a:lnTo>
                  <a:lnTo>
                    <a:pt x="34289" y="34340"/>
                  </a:lnTo>
                  <a:lnTo>
                    <a:pt x="33527" y="30518"/>
                  </a:lnTo>
                  <a:lnTo>
                    <a:pt x="32765" y="25946"/>
                  </a:lnTo>
                  <a:lnTo>
                    <a:pt x="28193" y="12204"/>
                  </a:lnTo>
                  <a:lnTo>
                    <a:pt x="26669" y="8394"/>
                  </a:lnTo>
                  <a:lnTo>
                    <a:pt x="24384" y="4572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3737610" y="1058176"/>
              <a:ext cx="31750" cy="53975"/>
            </a:xfrm>
            <a:custGeom>
              <a:avLst/>
              <a:gdLst/>
              <a:ahLst/>
              <a:cxnLst/>
              <a:rect l="l" t="t" r="r" b="b"/>
              <a:pathLst>
                <a:path w="31750" h="53975">
                  <a:moveTo>
                    <a:pt x="15239" y="0"/>
                  </a:moveTo>
                  <a:lnTo>
                    <a:pt x="13715" y="0"/>
                  </a:lnTo>
                  <a:lnTo>
                    <a:pt x="9905" y="3822"/>
                  </a:lnTo>
                  <a:lnTo>
                    <a:pt x="8381" y="6870"/>
                  </a:lnTo>
                  <a:lnTo>
                    <a:pt x="6095" y="9918"/>
                  </a:lnTo>
                  <a:lnTo>
                    <a:pt x="4572" y="13741"/>
                  </a:lnTo>
                  <a:lnTo>
                    <a:pt x="2286" y="22136"/>
                  </a:lnTo>
                  <a:lnTo>
                    <a:pt x="762" y="25946"/>
                  </a:lnTo>
                  <a:lnTo>
                    <a:pt x="0" y="29756"/>
                  </a:lnTo>
                  <a:lnTo>
                    <a:pt x="0" y="43497"/>
                  </a:lnTo>
                  <a:lnTo>
                    <a:pt x="1524" y="45783"/>
                  </a:lnTo>
                  <a:lnTo>
                    <a:pt x="2286" y="48831"/>
                  </a:lnTo>
                  <a:lnTo>
                    <a:pt x="4572" y="50368"/>
                  </a:lnTo>
                  <a:lnTo>
                    <a:pt x="10667" y="53416"/>
                  </a:lnTo>
                  <a:lnTo>
                    <a:pt x="20574" y="53416"/>
                  </a:lnTo>
                  <a:lnTo>
                    <a:pt x="30479" y="42735"/>
                  </a:lnTo>
                  <a:lnTo>
                    <a:pt x="30479" y="39687"/>
                  </a:lnTo>
                  <a:lnTo>
                    <a:pt x="31241" y="35864"/>
                  </a:lnTo>
                  <a:lnTo>
                    <a:pt x="31241" y="34340"/>
                  </a:lnTo>
                  <a:lnTo>
                    <a:pt x="30479" y="31292"/>
                  </a:lnTo>
                  <a:lnTo>
                    <a:pt x="28955" y="23660"/>
                  </a:lnTo>
                  <a:lnTo>
                    <a:pt x="27431" y="19837"/>
                  </a:lnTo>
                  <a:lnTo>
                    <a:pt x="25145" y="11442"/>
                  </a:lnTo>
                  <a:lnTo>
                    <a:pt x="23622" y="8394"/>
                  </a:lnTo>
                  <a:lnTo>
                    <a:pt x="21336" y="4584"/>
                  </a:lnTo>
                  <a:lnTo>
                    <a:pt x="19812" y="2285"/>
                  </a:lnTo>
                  <a:lnTo>
                    <a:pt x="17525" y="76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3738372" y="1060462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16001" y="0"/>
                  </a:moveTo>
                  <a:lnTo>
                    <a:pt x="12953" y="0"/>
                  </a:lnTo>
                  <a:lnTo>
                    <a:pt x="10667" y="762"/>
                  </a:lnTo>
                  <a:lnTo>
                    <a:pt x="762" y="26708"/>
                  </a:lnTo>
                  <a:lnTo>
                    <a:pt x="0" y="29006"/>
                  </a:lnTo>
                  <a:lnTo>
                    <a:pt x="0" y="35102"/>
                  </a:lnTo>
                  <a:lnTo>
                    <a:pt x="762" y="38163"/>
                  </a:lnTo>
                  <a:lnTo>
                    <a:pt x="1524" y="40449"/>
                  </a:lnTo>
                  <a:lnTo>
                    <a:pt x="4572" y="45021"/>
                  </a:lnTo>
                  <a:lnTo>
                    <a:pt x="6857" y="46545"/>
                  </a:lnTo>
                  <a:lnTo>
                    <a:pt x="9905" y="47320"/>
                  </a:lnTo>
                  <a:lnTo>
                    <a:pt x="18287" y="47320"/>
                  </a:lnTo>
                  <a:lnTo>
                    <a:pt x="21336" y="45783"/>
                  </a:lnTo>
                  <a:lnTo>
                    <a:pt x="23622" y="45021"/>
                  </a:lnTo>
                  <a:lnTo>
                    <a:pt x="26669" y="40449"/>
                  </a:lnTo>
                  <a:lnTo>
                    <a:pt x="27431" y="37401"/>
                  </a:lnTo>
                  <a:lnTo>
                    <a:pt x="27431" y="35102"/>
                  </a:lnTo>
                  <a:lnTo>
                    <a:pt x="28193" y="31292"/>
                  </a:lnTo>
                  <a:lnTo>
                    <a:pt x="28193" y="30530"/>
                  </a:lnTo>
                  <a:lnTo>
                    <a:pt x="25907" y="21374"/>
                  </a:lnTo>
                  <a:lnTo>
                    <a:pt x="25145" y="17551"/>
                  </a:lnTo>
                  <a:lnTo>
                    <a:pt x="22860" y="9931"/>
                  </a:lnTo>
                  <a:lnTo>
                    <a:pt x="21336" y="6870"/>
                  </a:lnTo>
                  <a:lnTo>
                    <a:pt x="19050" y="3822"/>
                  </a:lnTo>
                  <a:lnTo>
                    <a:pt x="17525" y="1536"/>
                  </a:lnTo>
                  <a:lnTo>
                    <a:pt x="16001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3739896" y="1061999"/>
              <a:ext cx="24765" cy="42545"/>
            </a:xfrm>
            <a:custGeom>
              <a:avLst/>
              <a:gdLst/>
              <a:ahLst/>
              <a:cxnLst/>
              <a:rect l="l" t="t" r="r" b="b"/>
              <a:pathLst>
                <a:path w="24764" h="42544">
                  <a:moveTo>
                    <a:pt x="12191" y="0"/>
                  </a:moveTo>
                  <a:lnTo>
                    <a:pt x="10667" y="0"/>
                  </a:lnTo>
                  <a:lnTo>
                    <a:pt x="7619" y="3047"/>
                  </a:lnTo>
                  <a:lnTo>
                    <a:pt x="6095" y="5333"/>
                  </a:lnTo>
                  <a:lnTo>
                    <a:pt x="4571" y="8394"/>
                  </a:lnTo>
                  <a:lnTo>
                    <a:pt x="3809" y="11442"/>
                  </a:lnTo>
                  <a:lnTo>
                    <a:pt x="1524" y="17538"/>
                  </a:lnTo>
                  <a:lnTo>
                    <a:pt x="0" y="23647"/>
                  </a:lnTo>
                  <a:lnTo>
                    <a:pt x="0" y="33566"/>
                  </a:lnTo>
                  <a:lnTo>
                    <a:pt x="762" y="35864"/>
                  </a:lnTo>
                  <a:lnTo>
                    <a:pt x="2286" y="38150"/>
                  </a:lnTo>
                  <a:lnTo>
                    <a:pt x="5333" y="41198"/>
                  </a:lnTo>
                  <a:lnTo>
                    <a:pt x="8381" y="41960"/>
                  </a:lnTo>
                  <a:lnTo>
                    <a:pt x="16001" y="41960"/>
                  </a:lnTo>
                  <a:lnTo>
                    <a:pt x="18287" y="40436"/>
                  </a:lnTo>
                  <a:lnTo>
                    <a:pt x="20574" y="39674"/>
                  </a:lnTo>
                  <a:lnTo>
                    <a:pt x="22098" y="38150"/>
                  </a:lnTo>
                  <a:lnTo>
                    <a:pt x="23621" y="33566"/>
                  </a:lnTo>
                  <a:lnTo>
                    <a:pt x="23621" y="31280"/>
                  </a:lnTo>
                  <a:lnTo>
                    <a:pt x="24383" y="28232"/>
                  </a:lnTo>
                  <a:lnTo>
                    <a:pt x="24383" y="26708"/>
                  </a:lnTo>
                  <a:lnTo>
                    <a:pt x="23621" y="24409"/>
                  </a:lnTo>
                  <a:lnTo>
                    <a:pt x="23621" y="22123"/>
                  </a:lnTo>
                  <a:lnTo>
                    <a:pt x="22859" y="19075"/>
                  </a:lnTo>
                  <a:lnTo>
                    <a:pt x="21336" y="15252"/>
                  </a:lnTo>
                  <a:lnTo>
                    <a:pt x="19812" y="9156"/>
                  </a:lnTo>
                  <a:lnTo>
                    <a:pt x="18287" y="6095"/>
                  </a:lnTo>
                  <a:lnTo>
                    <a:pt x="15239" y="1524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3740658" y="1064285"/>
              <a:ext cx="21590" cy="36195"/>
            </a:xfrm>
            <a:custGeom>
              <a:avLst/>
              <a:gdLst/>
              <a:ahLst/>
              <a:cxnLst/>
              <a:rect l="l" t="t" r="r" b="b"/>
              <a:pathLst>
                <a:path w="21589" h="36194">
                  <a:moveTo>
                    <a:pt x="12191" y="0"/>
                  </a:moveTo>
                  <a:lnTo>
                    <a:pt x="9905" y="0"/>
                  </a:lnTo>
                  <a:lnTo>
                    <a:pt x="8381" y="761"/>
                  </a:lnTo>
                  <a:lnTo>
                    <a:pt x="6857" y="2285"/>
                  </a:lnTo>
                  <a:lnTo>
                    <a:pt x="5333" y="4572"/>
                  </a:lnTo>
                  <a:lnTo>
                    <a:pt x="3809" y="9156"/>
                  </a:lnTo>
                  <a:lnTo>
                    <a:pt x="1524" y="14490"/>
                  </a:lnTo>
                  <a:lnTo>
                    <a:pt x="762" y="17551"/>
                  </a:lnTo>
                  <a:lnTo>
                    <a:pt x="762" y="19837"/>
                  </a:lnTo>
                  <a:lnTo>
                    <a:pt x="0" y="22123"/>
                  </a:lnTo>
                  <a:lnTo>
                    <a:pt x="0" y="26708"/>
                  </a:lnTo>
                  <a:lnTo>
                    <a:pt x="762" y="28994"/>
                  </a:lnTo>
                  <a:lnTo>
                    <a:pt x="762" y="30518"/>
                  </a:lnTo>
                  <a:lnTo>
                    <a:pt x="2286" y="32042"/>
                  </a:lnTo>
                  <a:lnTo>
                    <a:pt x="3047" y="33578"/>
                  </a:lnTo>
                  <a:lnTo>
                    <a:pt x="5333" y="35102"/>
                  </a:lnTo>
                  <a:lnTo>
                    <a:pt x="7619" y="35864"/>
                  </a:lnTo>
                  <a:lnTo>
                    <a:pt x="13715" y="35864"/>
                  </a:lnTo>
                  <a:lnTo>
                    <a:pt x="16001" y="35102"/>
                  </a:lnTo>
                  <a:lnTo>
                    <a:pt x="18287" y="33578"/>
                  </a:lnTo>
                  <a:lnTo>
                    <a:pt x="19812" y="30518"/>
                  </a:lnTo>
                  <a:lnTo>
                    <a:pt x="20574" y="28232"/>
                  </a:lnTo>
                  <a:lnTo>
                    <a:pt x="20574" y="25946"/>
                  </a:lnTo>
                  <a:lnTo>
                    <a:pt x="21336" y="23647"/>
                  </a:lnTo>
                  <a:lnTo>
                    <a:pt x="21336" y="22885"/>
                  </a:lnTo>
                  <a:lnTo>
                    <a:pt x="20574" y="20599"/>
                  </a:lnTo>
                  <a:lnTo>
                    <a:pt x="20468" y="17995"/>
                  </a:lnTo>
                  <a:lnTo>
                    <a:pt x="19812" y="16027"/>
                  </a:lnTo>
                  <a:lnTo>
                    <a:pt x="19050" y="12966"/>
                  </a:lnTo>
                  <a:lnTo>
                    <a:pt x="16763" y="7632"/>
                  </a:lnTo>
                  <a:lnTo>
                    <a:pt x="16001" y="5333"/>
                  </a:lnTo>
                  <a:lnTo>
                    <a:pt x="14477" y="3048"/>
                  </a:lnTo>
                  <a:lnTo>
                    <a:pt x="13715" y="1524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3742182" y="1065809"/>
              <a:ext cx="17780" cy="31115"/>
            </a:xfrm>
            <a:custGeom>
              <a:avLst/>
              <a:gdLst/>
              <a:ahLst/>
              <a:cxnLst/>
              <a:rect l="l" t="t" r="r" b="b"/>
              <a:pathLst>
                <a:path w="17779" h="31115">
                  <a:moveTo>
                    <a:pt x="8381" y="0"/>
                  </a:moveTo>
                  <a:lnTo>
                    <a:pt x="7619" y="0"/>
                  </a:lnTo>
                  <a:lnTo>
                    <a:pt x="5333" y="2285"/>
                  </a:lnTo>
                  <a:lnTo>
                    <a:pt x="4571" y="3809"/>
                  </a:lnTo>
                  <a:lnTo>
                    <a:pt x="3047" y="6108"/>
                  </a:lnTo>
                  <a:lnTo>
                    <a:pt x="762" y="12966"/>
                  </a:lnTo>
                  <a:lnTo>
                    <a:pt x="762" y="15265"/>
                  </a:lnTo>
                  <a:lnTo>
                    <a:pt x="0" y="16789"/>
                  </a:lnTo>
                  <a:lnTo>
                    <a:pt x="0" y="24422"/>
                  </a:lnTo>
                  <a:lnTo>
                    <a:pt x="2285" y="28994"/>
                  </a:lnTo>
                  <a:lnTo>
                    <a:pt x="3809" y="29756"/>
                  </a:lnTo>
                  <a:lnTo>
                    <a:pt x="6095" y="30518"/>
                  </a:lnTo>
                  <a:lnTo>
                    <a:pt x="11429" y="30518"/>
                  </a:lnTo>
                  <a:lnTo>
                    <a:pt x="14477" y="28994"/>
                  </a:lnTo>
                  <a:lnTo>
                    <a:pt x="16001" y="27470"/>
                  </a:lnTo>
                  <a:lnTo>
                    <a:pt x="16763" y="25946"/>
                  </a:lnTo>
                  <a:lnTo>
                    <a:pt x="16763" y="22123"/>
                  </a:lnTo>
                  <a:lnTo>
                    <a:pt x="17525" y="20599"/>
                  </a:lnTo>
                  <a:lnTo>
                    <a:pt x="17525" y="19837"/>
                  </a:lnTo>
                  <a:lnTo>
                    <a:pt x="16763" y="17551"/>
                  </a:lnTo>
                  <a:lnTo>
                    <a:pt x="16763" y="16027"/>
                  </a:lnTo>
                  <a:lnTo>
                    <a:pt x="12953" y="4584"/>
                  </a:lnTo>
                  <a:lnTo>
                    <a:pt x="12191" y="3048"/>
                  </a:lnTo>
                  <a:lnTo>
                    <a:pt x="9905" y="761"/>
                  </a:lnTo>
                  <a:lnTo>
                    <a:pt x="8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3768852" y="1006283"/>
              <a:ext cx="62865" cy="114935"/>
            </a:xfrm>
            <a:custGeom>
              <a:avLst/>
              <a:gdLst/>
              <a:ahLst/>
              <a:cxnLst/>
              <a:rect l="l" t="t" r="r" b="b"/>
              <a:pathLst>
                <a:path w="62864" h="114934">
                  <a:moveTo>
                    <a:pt x="62484" y="109118"/>
                  </a:moveTo>
                  <a:lnTo>
                    <a:pt x="43434" y="45021"/>
                  </a:lnTo>
                  <a:lnTo>
                    <a:pt x="21336" y="8394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5346"/>
                  </a:lnTo>
                  <a:lnTo>
                    <a:pt x="8382" y="7632"/>
                  </a:lnTo>
                  <a:lnTo>
                    <a:pt x="16002" y="13741"/>
                  </a:lnTo>
                  <a:lnTo>
                    <a:pt x="38100" y="50368"/>
                  </a:lnTo>
                  <a:lnTo>
                    <a:pt x="53340" y="99199"/>
                  </a:lnTo>
                  <a:lnTo>
                    <a:pt x="57150" y="114465"/>
                  </a:lnTo>
                  <a:lnTo>
                    <a:pt x="62484" y="114465"/>
                  </a:lnTo>
                  <a:lnTo>
                    <a:pt x="62484" y="1091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3829812" y="1115402"/>
              <a:ext cx="0" cy="76835"/>
            </a:xfrm>
            <a:custGeom>
              <a:avLst/>
              <a:gdLst/>
              <a:ahLst/>
              <a:cxnLst/>
              <a:rect l="l" t="t" r="r" b="b"/>
              <a:pathLst>
                <a:path h="76834">
                  <a:moveTo>
                    <a:pt x="0" y="76314"/>
                  </a:moveTo>
                  <a:lnTo>
                    <a:pt x="0" y="0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3770376" y="1186369"/>
              <a:ext cx="59690" cy="36195"/>
            </a:xfrm>
            <a:custGeom>
              <a:avLst/>
              <a:gdLst/>
              <a:ahLst/>
              <a:cxnLst/>
              <a:rect l="l" t="t" r="r" b="b"/>
              <a:pathLst>
                <a:path w="59689" h="36194">
                  <a:moveTo>
                    <a:pt x="59436" y="0"/>
                  </a:moveTo>
                  <a:lnTo>
                    <a:pt x="54102" y="0"/>
                  </a:lnTo>
                  <a:lnTo>
                    <a:pt x="48768" y="9918"/>
                  </a:lnTo>
                  <a:lnTo>
                    <a:pt x="41148" y="18313"/>
                  </a:lnTo>
                  <a:lnTo>
                    <a:pt x="30480" y="24422"/>
                  </a:lnTo>
                  <a:lnTo>
                    <a:pt x="17526" y="29006"/>
                  </a:lnTo>
                  <a:lnTo>
                    <a:pt x="0" y="30530"/>
                  </a:lnTo>
                  <a:lnTo>
                    <a:pt x="0" y="35864"/>
                  </a:lnTo>
                  <a:lnTo>
                    <a:pt x="5334" y="35864"/>
                  </a:lnTo>
                  <a:lnTo>
                    <a:pt x="22860" y="34340"/>
                  </a:lnTo>
                  <a:lnTo>
                    <a:pt x="35814" y="29768"/>
                  </a:lnTo>
                  <a:lnTo>
                    <a:pt x="46482" y="23660"/>
                  </a:lnTo>
                  <a:lnTo>
                    <a:pt x="54102" y="15265"/>
                  </a:lnTo>
                  <a:lnTo>
                    <a:pt x="59436" y="5346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3768852" y="1219569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>
                  <a:moveTo>
                    <a:pt x="0" y="0"/>
                  </a:moveTo>
                  <a:lnTo>
                    <a:pt x="6857" y="0"/>
                  </a:lnTo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3707130" y="1148219"/>
              <a:ext cx="67310" cy="74295"/>
            </a:xfrm>
            <a:custGeom>
              <a:avLst/>
              <a:gdLst/>
              <a:ahLst/>
              <a:cxnLst/>
              <a:rect l="l" t="t" r="r" b="b"/>
              <a:pathLst>
                <a:path w="67310" h="74294">
                  <a:moveTo>
                    <a:pt x="67056" y="68681"/>
                  </a:moveTo>
                  <a:lnTo>
                    <a:pt x="24384" y="57226"/>
                  </a:lnTo>
                  <a:lnTo>
                    <a:pt x="6096" y="14503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5346"/>
                  </a:lnTo>
                  <a:lnTo>
                    <a:pt x="762" y="19837"/>
                  </a:lnTo>
                  <a:lnTo>
                    <a:pt x="19050" y="62572"/>
                  </a:lnTo>
                  <a:lnTo>
                    <a:pt x="61722" y="74015"/>
                  </a:lnTo>
                  <a:lnTo>
                    <a:pt x="67056" y="74015"/>
                  </a:lnTo>
                  <a:lnTo>
                    <a:pt x="67056" y="686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3709797" y="1146695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2666" y="3433"/>
                  </a:moveTo>
                  <a:lnTo>
                    <a:pt x="2666" y="3433"/>
                  </a:lnTo>
                </a:path>
              </a:pathLst>
            </a:custGeom>
            <a:ln w="68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3707130" y="795679"/>
              <a:ext cx="128270" cy="356870"/>
            </a:xfrm>
            <a:custGeom>
              <a:avLst/>
              <a:gdLst/>
              <a:ahLst/>
              <a:cxnLst/>
              <a:rect l="l" t="t" r="r" b="b"/>
              <a:pathLst>
                <a:path w="128270" h="356869">
                  <a:moveTo>
                    <a:pt x="128016" y="68681"/>
                  </a:moveTo>
                  <a:lnTo>
                    <a:pt x="121920" y="29756"/>
                  </a:lnTo>
                  <a:lnTo>
                    <a:pt x="84582" y="1524"/>
                  </a:lnTo>
                  <a:lnTo>
                    <a:pt x="67056" y="0"/>
                  </a:lnTo>
                  <a:lnTo>
                    <a:pt x="61722" y="0"/>
                  </a:lnTo>
                  <a:lnTo>
                    <a:pt x="59436" y="762"/>
                  </a:lnTo>
                  <a:lnTo>
                    <a:pt x="41910" y="2286"/>
                  </a:lnTo>
                  <a:lnTo>
                    <a:pt x="5334" y="30518"/>
                  </a:lnTo>
                  <a:lnTo>
                    <a:pt x="0" y="70205"/>
                  </a:lnTo>
                  <a:lnTo>
                    <a:pt x="0" y="75539"/>
                  </a:lnTo>
                  <a:lnTo>
                    <a:pt x="762" y="81648"/>
                  </a:lnTo>
                  <a:lnTo>
                    <a:pt x="1524" y="93091"/>
                  </a:lnTo>
                  <a:lnTo>
                    <a:pt x="4572" y="106832"/>
                  </a:lnTo>
                  <a:lnTo>
                    <a:pt x="7620" y="122097"/>
                  </a:lnTo>
                  <a:lnTo>
                    <a:pt x="12192" y="138874"/>
                  </a:lnTo>
                  <a:lnTo>
                    <a:pt x="29718" y="185432"/>
                  </a:lnTo>
                  <a:lnTo>
                    <a:pt x="52844" y="213309"/>
                  </a:lnTo>
                  <a:lnTo>
                    <a:pt x="48006" y="215950"/>
                  </a:lnTo>
                  <a:lnTo>
                    <a:pt x="25908" y="250291"/>
                  </a:lnTo>
                  <a:lnTo>
                    <a:pt x="9144" y="297599"/>
                  </a:lnTo>
                  <a:lnTo>
                    <a:pt x="762" y="341096"/>
                  </a:lnTo>
                  <a:lnTo>
                    <a:pt x="0" y="351015"/>
                  </a:lnTo>
                  <a:lnTo>
                    <a:pt x="0" y="356349"/>
                  </a:lnTo>
                  <a:lnTo>
                    <a:pt x="5334" y="356349"/>
                  </a:lnTo>
                  <a:lnTo>
                    <a:pt x="6096" y="346430"/>
                  </a:lnTo>
                  <a:lnTo>
                    <a:pt x="7620" y="333463"/>
                  </a:lnTo>
                  <a:lnTo>
                    <a:pt x="25146" y="270891"/>
                  </a:lnTo>
                  <a:lnTo>
                    <a:pt x="45720" y="230454"/>
                  </a:lnTo>
                  <a:lnTo>
                    <a:pt x="67056" y="215950"/>
                  </a:lnTo>
                  <a:lnTo>
                    <a:pt x="67056" y="210604"/>
                  </a:lnTo>
                  <a:lnTo>
                    <a:pt x="35052" y="180086"/>
                  </a:lnTo>
                  <a:lnTo>
                    <a:pt x="17526" y="133540"/>
                  </a:lnTo>
                  <a:lnTo>
                    <a:pt x="9906" y="101485"/>
                  </a:lnTo>
                  <a:lnTo>
                    <a:pt x="6858" y="87757"/>
                  </a:lnTo>
                  <a:lnTo>
                    <a:pt x="6096" y="76314"/>
                  </a:lnTo>
                  <a:lnTo>
                    <a:pt x="5524" y="71793"/>
                  </a:lnTo>
                  <a:lnTo>
                    <a:pt x="6096" y="61048"/>
                  </a:lnTo>
                  <a:lnTo>
                    <a:pt x="23622" y="17551"/>
                  </a:lnTo>
                  <a:lnTo>
                    <a:pt x="64770" y="6108"/>
                  </a:lnTo>
                  <a:lnTo>
                    <a:pt x="65951" y="5715"/>
                  </a:lnTo>
                  <a:lnTo>
                    <a:pt x="103632" y="16789"/>
                  </a:lnTo>
                  <a:lnTo>
                    <a:pt x="121920" y="59524"/>
                  </a:lnTo>
                  <a:lnTo>
                    <a:pt x="122682" y="74015"/>
                  </a:lnTo>
                  <a:lnTo>
                    <a:pt x="128016" y="74015"/>
                  </a:lnTo>
                  <a:lnTo>
                    <a:pt x="128016" y="686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3832479" y="864358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2666" y="3434"/>
                  </a:moveTo>
                  <a:lnTo>
                    <a:pt x="2666" y="3434"/>
                  </a:lnTo>
                </a:path>
              </a:pathLst>
            </a:custGeom>
            <a:ln w="6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3768852" y="865885"/>
              <a:ext cx="66675" cy="146050"/>
            </a:xfrm>
            <a:custGeom>
              <a:avLst/>
              <a:gdLst/>
              <a:ahLst/>
              <a:cxnLst/>
              <a:rect l="l" t="t" r="r" b="b"/>
              <a:pathLst>
                <a:path w="66675" h="146050">
                  <a:moveTo>
                    <a:pt x="66294" y="0"/>
                  </a:moveTo>
                  <a:lnTo>
                    <a:pt x="60960" y="0"/>
                  </a:lnTo>
                  <a:lnTo>
                    <a:pt x="60198" y="9918"/>
                  </a:lnTo>
                  <a:lnTo>
                    <a:pt x="58674" y="22885"/>
                  </a:lnTo>
                  <a:lnTo>
                    <a:pt x="47244" y="69443"/>
                  </a:lnTo>
                  <a:lnTo>
                    <a:pt x="28194" y="115227"/>
                  </a:lnTo>
                  <a:lnTo>
                    <a:pt x="0" y="140398"/>
                  </a:lnTo>
                  <a:lnTo>
                    <a:pt x="0" y="145745"/>
                  </a:lnTo>
                  <a:lnTo>
                    <a:pt x="5334" y="145745"/>
                  </a:lnTo>
                  <a:lnTo>
                    <a:pt x="9906" y="144983"/>
                  </a:lnTo>
                  <a:lnTo>
                    <a:pt x="40386" y="106832"/>
                  </a:lnTo>
                  <a:lnTo>
                    <a:pt x="57150" y="58750"/>
                  </a:lnTo>
                  <a:lnTo>
                    <a:pt x="65532" y="15265"/>
                  </a:lnTo>
                  <a:lnTo>
                    <a:pt x="66294" y="5334"/>
                  </a:lnTo>
                  <a:lnTo>
                    <a:pt x="66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3896106" y="901750"/>
              <a:ext cx="121920" cy="210185"/>
            </a:xfrm>
            <a:custGeom>
              <a:avLst/>
              <a:gdLst/>
              <a:ahLst/>
              <a:cxnLst/>
              <a:rect l="l" t="t" r="r" b="b"/>
              <a:pathLst>
                <a:path w="121920" h="210184">
                  <a:moveTo>
                    <a:pt x="60960" y="0"/>
                  </a:moveTo>
                  <a:lnTo>
                    <a:pt x="32004" y="25184"/>
                  </a:lnTo>
                  <a:lnTo>
                    <a:pt x="13716" y="70205"/>
                  </a:lnTo>
                  <a:lnTo>
                    <a:pt x="2286" y="117513"/>
                  </a:lnTo>
                  <a:lnTo>
                    <a:pt x="0" y="129717"/>
                  </a:lnTo>
                  <a:lnTo>
                    <a:pt x="0" y="156425"/>
                  </a:lnTo>
                  <a:lnTo>
                    <a:pt x="2286" y="169405"/>
                  </a:lnTo>
                  <a:lnTo>
                    <a:pt x="29718" y="205257"/>
                  </a:lnTo>
                  <a:lnTo>
                    <a:pt x="63246" y="209842"/>
                  </a:lnTo>
                  <a:lnTo>
                    <a:pt x="80010" y="208318"/>
                  </a:lnTo>
                  <a:lnTo>
                    <a:pt x="116586" y="179324"/>
                  </a:lnTo>
                  <a:lnTo>
                    <a:pt x="121920" y="154901"/>
                  </a:lnTo>
                  <a:lnTo>
                    <a:pt x="121920" y="134302"/>
                  </a:lnTo>
                  <a:lnTo>
                    <a:pt x="110490" y="77063"/>
                  </a:lnTo>
                  <a:lnTo>
                    <a:pt x="92202" y="30518"/>
                  </a:lnTo>
                  <a:lnTo>
                    <a:pt x="69342" y="228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3896106" y="902042"/>
              <a:ext cx="121920" cy="209550"/>
            </a:xfrm>
            <a:custGeom>
              <a:avLst/>
              <a:gdLst/>
              <a:ahLst/>
              <a:cxnLst/>
              <a:rect l="l" t="t" r="r" b="b"/>
              <a:pathLst>
                <a:path w="121920" h="209550">
                  <a:moveTo>
                    <a:pt x="76962" y="208279"/>
                  </a:moveTo>
                  <a:lnTo>
                    <a:pt x="41910" y="208279"/>
                  </a:lnTo>
                  <a:lnTo>
                    <a:pt x="41910" y="209550"/>
                  </a:lnTo>
                  <a:lnTo>
                    <a:pt x="76962" y="209550"/>
                  </a:lnTo>
                  <a:lnTo>
                    <a:pt x="76962" y="208279"/>
                  </a:lnTo>
                  <a:close/>
                </a:path>
                <a:path w="121920" h="209550">
                  <a:moveTo>
                    <a:pt x="83655" y="207009"/>
                  </a:moveTo>
                  <a:lnTo>
                    <a:pt x="37054" y="207009"/>
                  </a:lnTo>
                  <a:lnTo>
                    <a:pt x="41611" y="208279"/>
                  </a:lnTo>
                  <a:lnTo>
                    <a:pt x="80010" y="208279"/>
                  </a:lnTo>
                  <a:lnTo>
                    <a:pt x="83655" y="207009"/>
                  </a:lnTo>
                  <a:close/>
                </a:path>
                <a:path w="121920" h="209550">
                  <a:moveTo>
                    <a:pt x="99483" y="200659"/>
                  </a:moveTo>
                  <a:lnTo>
                    <a:pt x="22183" y="200659"/>
                  </a:lnTo>
                  <a:lnTo>
                    <a:pt x="24406" y="201929"/>
                  </a:lnTo>
                  <a:lnTo>
                    <a:pt x="25146" y="201929"/>
                  </a:lnTo>
                  <a:lnTo>
                    <a:pt x="25146" y="203200"/>
                  </a:lnTo>
                  <a:lnTo>
                    <a:pt x="26670" y="203200"/>
                  </a:lnTo>
                  <a:lnTo>
                    <a:pt x="26670" y="204470"/>
                  </a:lnTo>
                  <a:lnTo>
                    <a:pt x="28851" y="205740"/>
                  </a:lnTo>
                  <a:lnTo>
                    <a:pt x="29718" y="205740"/>
                  </a:lnTo>
                  <a:lnTo>
                    <a:pt x="32497" y="207009"/>
                  </a:lnTo>
                  <a:lnTo>
                    <a:pt x="88212" y="207009"/>
                  </a:lnTo>
                  <a:lnTo>
                    <a:pt x="92769" y="205740"/>
                  </a:lnTo>
                  <a:lnTo>
                    <a:pt x="93726" y="204470"/>
                  </a:lnTo>
                  <a:lnTo>
                    <a:pt x="95356" y="203200"/>
                  </a:lnTo>
                  <a:lnTo>
                    <a:pt x="99483" y="200659"/>
                  </a:lnTo>
                  <a:close/>
                </a:path>
                <a:path w="121920" h="209550">
                  <a:moveTo>
                    <a:pt x="104394" y="196850"/>
                  </a:moveTo>
                  <a:lnTo>
                    <a:pt x="17526" y="196850"/>
                  </a:lnTo>
                  <a:lnTo>
                    <a:pt x="17526" y="198120"/>
                  </a:lnTo>
                  <a:lnTo>
                    <a:pt x="18301" y="199390"/>
                  </a:lnTo>
                  <a:lnTo>
                    <a:pt x="19050" y="199390"/>
                  </a:lnTo>
                  <a:lnTo>
                    <a:pt x="19961" y="200659"/>
                  </a:lnTo>
                  <a:lnTo>
                    <a:pt x="101547" y="200659"/>
                  </a:lnTo>
                  <a:lnTo>
                    <a:pt x="103611" y="199390"/>
                  </a:lnTo>
                  <a:lnTo>
                    <a:pt x="104394" y="198120"/>
                  </a:lnTo>
                  <a:lnTo>
                    <a:pt x="104394" y="196850"/>
                  </a:lnTo>
                  <a:close/>
                </a:path>
                <a:path w="121920" h="209550">
                  <a:moveTo>
                    <a:pt x="105918" y="195579"/>
                  </a:moveTo>
                  <a:lnTo>
                    <a:pt x="16002" y="195579"/>
                  </a:lnTo>
                  <a:lnTo>
                    <a:pt x="16002" y="196850"/>
                  </a:lnTo>
                  <a:lnTo>
                    <a:pt x="104773" y="196850"/>
                  </a:lnTo>
                  <a:lnTo>
                    <a:pt x="105918" y="195579"/>
                  </a:lnTo>
                  <a:close/>
                </a:path>
                <a:path w="121920" h="209550">
                  <a:moveTo>
                    <a:pt x="106680" y="194309"/>
                  </a:moveTo>
                  <a:lnTo>
                    <a:pt x="15240" y="194309"/>
                  </a:lnTo>
                  <a:lnTo>
                    <a:pt x="15240" y="195579"/>
                  </a:lnTo>
                  <a:lnTo>
                    <a:pt x="106680" y="195579"/>
                  </a:lnTo>
                  <a:lnTo>
                    <a:pt x="106680" y="194309"/>
                  </a:lnTo>
                  <a:close/>
                </a:path>
                <a:path w="121920" h="209550">
                  <a:moveTo>
                    <a:pt x="110490" y="190500"/>
                  </a:moveTo>
                  <a:lnTo>
                    <a:pt x="11430" y="190500"/>
                  </a:lnTo>
                  <a:lnTo>
                    <a:pt x="11430" y="191770"/>
                  </a:lnTo>
                  <a:lnTo>
                    <a:pt x="11961" y="193040"/>
                  </a:lnTo>
                  <a:lnTo>
                    <a:pt x="12192" y="193040"/>
                  </a:lnTo>
                  <a:lnTo>
                    <a:pt x="13229" y="194309"/>
                  </a:lnTo>
                  <a:lnTo>
                    <a:pt x="108231" y="194309"/>
                  </a:lnTo>
                  <a:lnTo>
                    <a:pt x="109384" y="193040"/>
                  </a:lnTo>
                  <a:lnTo>
                    <a:pt x="110490" y="191770"/>
                  </a:lnTo>
                  <a:lnTo>
                    <a:pt x="110490" y="190500"/>
                  </a:lnTo>
                  <a:close/>
                </a:path>
                <a:path w="121920" h="209550">
                  <a:moveTo>
                    <a:pt x="111252" y="189229"/>
                  </a:moveTo>
                  <a:lnTo>
                    <a:pt x="10668" y="189229"/>
                  </a:lnTo>
                  <a:lnTo>
                    <a:pt x="10668" y="190500"/>
                  </a:lnTo>
                  <a:lnTo>
                    <a:pt x="111252" y="190500"/>
                  </a:lnTo>
                  <a:lnTo>
                    <a:pt x="111252" y="189229"/>
                  </a:lnTo>
                  <a:close/>
                </a:path>
                <a:path w="121920" h="209550">
                  <a:moveTo>
                    <a:pt x="112014" y="187959"/>
                  </a:moveTo>
                  <a:lnTo>
                    <a:pt x="9906" y="187959"/>
                  </a:lnTo>
                  <a:lnTo>
                    <a:pt x="9906" y="189229"/>
                  </a:lnTo>
                  <a:lnTo>
                    <a:pt x="112014" y="189229"/>
                  </a:lnTo>
                  <a:lnTo>
                    <a:pt x="112014" y="187959"/>
                  </a:lnTo>
                  <a:close/>
                </a:path>
                <a:path w="121920" h="209550">
                  <a:moveTo>
                    <a:pt x="114300" y="182879"/>
                  </a:moveTo>
                  <a:lnTo>
                    <a:pt x="6858" y="182879"/>
                  </a:lnTo>
                  <a:lnTo>
                    <a:pt x="6858" y="184150"/>
                  </a:lnTo>
                  <a:lnTo>
                    <a:pt x="7620" y="184150"/>
                  </a:lnTo>
                  <a:lnTo>
                    <a:pt x="7620" y="185420"/>
                  </a:lnTo>
                  <a:lnTo>
                    <a:pt x="7949" y="186690"/>
                  </a:lnTo>
                  <a:lnTo>
                    <a:pt x="8382" y="186690"/>
                  </a:lnTo>
                  <a:lnTo>
                    <a:pt x="8632" y="187959"/>
                  </a:lnTo>
                  <a:lnTo>
                    <a:pt x="112761" y="187959"/>
                  </a:lnTo>
                  <a:lnTo>
                    <a:pt x="113395" y="186690"/>
                  </a:lnTo>
                  <a:lnTo>
                    <a:pt x="114300" y="184150"/>
                  </a:lnTo>
                  <a:lnTo>
                    <a:pt x="114300" y="182879"/>
                  </a:lnTo>
                  <a:close/>
                </a:path>
                <a:path w="121920" h="209550">
                  <a:moveTo>
                    <a:pt x="115062" y="181609"/>
                  </a:moveTo>
                  <a:lnTo>
                    <a:pt x="6096" y="181609"/>
                  </a:lnTo>
                  <a:lnTo>
                    <a:pt x="6096" y="182879"/>
                  </a:lnTo>
                  <a:lnTo>
                    <a:pt x="115062" y="182879"/>
                  </a:lnTo>
                  <a:lnTo>
                    <a:pt x="115062" y="181609"/>
                  </a:lnTo>
                  <a:close/>
                </a:path>
                <a:path w="121920" h="209550">
                  <a:moveTo>
                    <a:pt x="117348" y="175259"/>
                  </a:moveTo>
                  <a:lnTo>
                    <a:pt x="4572" y="175259"/>
                  </a:lnTo>
                  <a:lnTo>
                    <a:pt x="4572" y="177800"/>
                  </a:lnTo>
                  <a:lnTo>
                    <a:pt x="4938" y="180340"/>
                  </a:lnTo>
                  <a:lnTo>
                    <a:pt x="5334" y="180340"/>
                  </a:lnTo>
                  <a:lnTo>
                    <a:pt x="5334" y="181609"/>
                  </a:lnTo>
                  <a:lnTo>
                    <a:pt x="115932" y="181609"/>
                  </a:lnTo>
                  <a:lnTo>
                    <a:pt x="116586" y="179070"/>
                  </a:lnTo>
                  <a:lnTo>
                    <a:pt x="116586" y="177800"/>
                  </a:lnTo>
                  <a:lnTo>
                    <a:pt x="116913" y="177800"/>
                  </a:lnTo>
                  <a:lnTo>
                    <a:pt x="117348" y="176529"/>
                  </a:lnTo>
                  <a:lnTo>
                    <a:pt x="117348" y="175259"/>
                  </a:lnTo>
                  <a:close/>
                </a:path>
                <a:path w="121920" h="209550">
                  <a:moveTo>
                    <a:pt x="118872" y="170179"/>
                  </a:moveTo>
                  <a:lnTo>
                    <a:pt x="3048" y="170179"/>
                  </a:lnTo>
                  <a:lnTo>
                    <a:pt x="3048" y="172720"/>
                  </a:lnTo>
                  <a:lnTo>
                    <a:pt x="3585" y="175259"/>
                  </a:lnTo>
                  <a:lnTo>
                    <a:pt x="117589" y="175259"/>
                  </a:lnTo>
                  <a:lnTo>
                    <a:pt x="118110" y="173990"/>
                  </a:lnTo>
                  <a:lnTo>
                    <a:pt x="118265" y="173990"/>
                  </a:lnTo>
                  <a:lnTo>
                    <a:pt x="118872" y="171450"/>
                  </a:lnTo>
                  <a:lnTo>
                    <a:pt x="118872" y="170179"/>
                  </a:lnTo>
                  <a:close/>
                </a:path>
                <a:path w="121920" h="209550">
                  <a:moveTo>
                    <a:pt x="119634" y="167640"/>
                  </a:moveTo>
                  <a:lnTo>
                    <a:pt x="2286" y="167640"/>
                  </a:lnTo>
                  <a:lnTo>
                    <a:pt x="2286" y="170179"/>
                  </a:lnTo>
                  <a:lnTo>
                    <a:pt x="118941" y="170179"/>
                  </a:lnTo>
                  <a:lnTo>
                    <a:pt x="119634" y="167640"/>
                  </a:lnTo>
                  <a:close/>
                </a:path>
                <a:path w="121920" h="209550">
                  <a:moveTo>
                    <a:pt x="120396" y="162559"/>
                  </a:moveTo>
                  <a:lnTo>
                    <a:pt x="1524" y="162559"/>
                  </a:lnTo>
                  <a:lnTo>
                    <a:pt x="1524" y="165100"/>
                  </a:lnTo>
                  <a:lnTo>
                    <a:pt x="1802" y="167640"/>
                  </a:lnTo>
                  <a:lnTo>
                    <a:pt x="119846" y="167640"/>
                  </a:lnTo>
                  <a:lnTo>
                    <a:pt x="120396" y="163829"/>
                  </a:lnTo>
                  <a:lnTo>
                    <a:pt x="120396" y="162559"/>
                  </a:lnTo>
                  <a:close/>
                </a:path>
                <a:path w="121920" h="209550">
                  <a:moveTo>
                    <a:pt x="120078" y="120650"/>
                  </a:moveTo>
                  <a:lnTo>
                    <a:pt x="1643" y="120650"/>
                  </a:lnTo>
                  <a:lnTo>
                    <a:pt x="1524" y="124459"/>
                  </a:lnTo>
                  <a:lnTo>
                    <a:pt x="930" y="124459"/>
                  </a:lnTo>
                  <a:lnTo>
                    <a:pt x="762" y="125729"/>
                  </a:lnTo>
                  <a:lnTo>
                    <a:pt x="762" y="129540"/>
                  </a:lnTo>
                  <a:lnTo>
                    <a:pt x="0" y="129540"/>
                  </a:lnTo>
                  <a:lnTo>
                    <a:pt x="0" y="156209"/>
                  </a:lnTo>
                  <a:lnTo>
                    <a:pt x="460" y="158750"/>
                  </a:lnTo>
                  <a:lnTo>
                    <a:pt x="762" y="158750"/>
                  </a:lnTo>
                  <a:lnTo>
                    <a:pt x="762" y="161290"/>
                  </a:lnTo>
                  <a:lnTo>
                    <a:pt x="1131" y="162559"/>
                  </a:lnTo>
                  <a:lnTo>
                    <a:pt x="120518" y="162559"/>
                  </a:lnTo>
                  <a:lnTo>
                    <a:pt x="121158" y="160020"/>
                  </a:lnTo>
                  <a:lnTo>
                    <a:pt x="121158" y="157479"/>
                  </a:lnTo>
                  <a:lnTo>
                    <a:pt x="121413" y="157479"/>
                  </a:lnTo>
                  <a:lnTo>
                    <a:pt x="121920" y="154940"/>
                  </a:lnTo>
                  <a:lnTo>
                    <a:pt x="121920" y="134620"/>
                  </a:lnTo>
                  <a:lnTo>
                    <a:pt x="121494" y="130809"/>
                  </a:lnTo>
                  <a:lnTo>
                    <a:pt x="121158" y="130809"/>
                  </a:lnTo>
                  <a:lnTo>
                    <a:pt x="121158" y="129540"/>
                  </a:lnTo>
                  <a:lnTo>
                    <a:pt x="120818" y="125729"/>
                  </a:lnTo>
                  <a:lnTo>
                    <a:pt x="120396" y="125729"/>
                  </a:lnTo>
                  <a:lnTo>
                    <a:pt x="120396" y="123190"/>
                  </a:lnTo>
                  <a:lnTo>
                    <a:pt x="120078" y="120650"/>
                  </a:lnTo>
                  <a:close/>
                </a:path>
                <a:path w="121920" h="209550">
                  <a:moveTo>
                    <a:pt x="119232" y="116840"/>
                  </a:moveTo>
                  <a:lnTo>
                    <a:pt x="2546" y="116840"/>
                  </a:lnTo>
                  <a:lnTo>
                    <a:pt x="2286" y="118109"/>
                  </a:lnTo>
                  <a:lnTo>
                    <a:pt x="2286" y="120650"/>
                  </a:lnTo>
                  <a:lnTo>
                    <a:pt x="119634" y="120650"/>
                  </a:lnTo>
                  <a:lnTo>
                    <a:pt x="119634" y="118109"/>
                  </a:lnTo>
                  <a:lnTo>
                    <a:pt x="119232" y="116840"/>
                  </a:lnTo>
                  <a:close/>
                </a:path>
                <a:path w="121920" h="209550">
                  <a:moveTo>
                    <a:pt x="118387" y="111759"/>
                  </a:moveTo>
                  <a:lnTo>
                    <a:pt x="3346" y="111759"/>
                  </a:lnTo>
                  <a:lnTo>
                    <a:pt x="3048" y="113029"/>
                  </a:lnTo>
                  <a:lnTo>
                    <a:pt x="3048" y="116840"/>
                  </a:lnTo>
                  <a:lnTo>
                    <a:pt x="118872" y="116840"/>
                  </a:lnTo>
                  <a:lnTo>
                    <a:pt x="118872" y="114300"/>
                  </a:lnTo>
                  <a:lnTo>
                    <a:pt x="118387" y="111759"/>
                  </a:lnTo>
                  <a:close/>
                </a:path>
                <a:path w="121920" h="209550">
                  <a:moveTo>
                    <a:pt x="116995" y="105409"/>
                  </a:moveTo>
                  <a:lnTo>
                    <a:pt x="4147" y="105409"/>
                  </a:lnTo>
                  <a:lnTo>
                    <a:pt x="3810" y="107950"/>
                  </a:lnTo>
                  <a:lnTo>
                    <a:pt x="3810" y="111759"/>
                  </a:lnTo>
                  <a:lnTo>
                    <a:pt x="118110" y="111759"/>
                  </a:lnTo>
                  <a:lnTo>
                    <a:pt x="118110" y="109220"/>
                  </a:lnTo>
                  <a:lnTo>
                    <a:pt x="117599" y="106679"/>
                  </a:lnTo>
                  <a:lnTo>
                    <a:pt x="117348" y="106679"/>
                  </a:lnTo>
                  <a:lnTo>
                    <a:pt x="116995" y="105409"/>
                  </a:lnTo>
                  <a:close/>
                </a:path>
                <a:path w="121920" h="209550">
                  <a:moveTo>
                    <a:pt x="116392" y="101600"/>
                  </a:moveTo>
                  <a:lnTo>
                    <a:pt x="4890" y="101600"/>
                  </a:lnTo>
                  <a:lnTo>
                    <a:pt x="4572" y="102870"/>
                  </a:lnTo>
                  <a:lnTo>
                    <a:pt x="4572" y="105409"/>
                  </a:lnTo>
                  <a:lnTo>
                    <a:pt x="116586" y="105409"/>
                  </a:lnTo>
                  <a:lnTo>
                    <a:pt x="116586" y="102870"/>
                  </a:lnTo>
                  <a:lnTo>
                    <a:pt x="116392" y="101600"/>
                  </a:lnTo>
                  <a:close/>
                </a:path>
                <a:path w="121920" h="209550">
                  <a:moveTo>
                    <a:pt x="115486" y="99059"/>
                  </a:moveTo>
                  <a:lnTo>
                    <a:pt x="5615" y="99059"/>
                  </a:lnTo>
                  <a:lnTo>
                    <a:pt x="5334" y="100329"/>
                  </a:lnTo>
                  <a:lnTo>
                    <a:pt x="5334" y="101600"/>
                  </a:lnTo>
                  <a:lnTo>
                    <a:pt x="115824" y="101600"/>
                  </a:lnTo>
                  <a:lnTo>
                    <a:pt x="115824" y="100329"/>
                  </a:lnTo>
                  <a:lnTo>
                    <a:pt x="115486" y="99059"/>
                  </a:lnTo>
                  <a:close/>
                </a:path>
                <a:path w="121920" h="209550">
                  <a:moveTo>
                    <a:pt x="114580" y="93979"/>
                  </a:moveTo>
                  <a:lnTo>
                    <a:pt x="7064" y="93979"/>
                  </a:lnTo>
                  <a:lnTo>
                    <a:pt x="6858" y="95250"/>
                  </a:lnTo>
                  <a:lnTo>
                    <a:pt x="6858" y="97790"/>
                  </a:lnTo>
                  <a:lnTo>
                    <a:pt x="6096" y="97790"/>
                  </a:lnTo>
                  <a:lnTo>
                    <a:pt x="6096" y="99059"/>
                  </a:lnTo>
                  <a:lnTo>
                    <a:pt x="115062" y="99059"/>
                  </a:lnTo>
                  <a:lnTo>
                    <a:pt x="115062" y="96520"/>
                  </a:lnTo>
                  <a:lnTo>
                    <a:pt x="114580" y="93979"/>
                  </a:lnTo>
                  <a:close/>
                </a:path>
                <a:path w="121920" h="209550">
                  <a:moveTo>
                    <a:pt x="113976" y="92709"/>
                  </a:moveTo>
                  <a:lnTo>
                    <a:pt x="7620" y="92709"/>
                  </a:lnTo>
                  <a:lnTo>
                    <a:pt x="7620" y="93979"/>
                  </a:lnTo>
                  <a:lnTo>
                    <a:pt x="114300" y="93979"/>
                  </a:lnTo>
                  <a:lnTo>
                    <a:pt x="113976" y="92709"/>
                  </a:lnTo>
                  <a:close/>
                </a:path>
                <a:path w="121920" h="209550">
                  <a:moveTo>
                    <a:pt x="112467" y="86359"/>
                  </a:moveTo>
                  <a:lnTo>
                    <a:pt x="9233" y="86359"/>
                  </a:lnTo>
                  <a:lnTo>
                    <a:pt x="9144" y="88900"/>
                  </a:lnTo>
                  <a:lnTo>
                    <a:pt x="8513" y="88900"/>
                  </a:lnTo>
                  <a:lnTo>
                    <a:pt x="8382" y="90170"/>
                  </a:lnTo>
                  <a:lnTo>
                    <a:pt x="8382" y="92709"/>
                  </a:lnTo>
                  <a:lnTo>
                    <a:pt x="113538" y="92709"/>
                  </a:lnTo>
                  <a:lnTo>
                    <a:pt x="113538" y="90170"/>
                  </a:lnTo>
                  <a:lnTo>
                    <a:pt x="113071" y="87629"/>
                  </a:lnTo>
                  <a:lnTo>
                    <a:pt x="112776" y="87629"/>
                  </a:lnTo>
                  <a:lnTo>
                    <a:pt x="112467" y="86359"/>
                  </a:lnTo>
                  <a:close/>
                </a:path>
                <a:path w="121920" h="209550">
                  <a:moveTo>
                    <a:pt x="111252" y="80009"/>
                  </a:moveTo>
                  <a:lnTo>
                    <a:pt x="10964" y="80009"/>
                  </a:lnTo>
                  <a:lnTo>
                    <a:pt x="10668" y="81279"/>
                  </a:lnTo>
                  <a:lnTo>
                    <a:pt x="10668" y="85090"/>
                  </a:lnTo>
                  <a:lnTo>
                    <a:pt x="9906" y="85090"/>
                  </a:lnTo>
                  <a:lnTo>
                    <a:pt x="9906" y="86359"/>
                  </a:lnTo>
                  <a:lnTo>
                    <a:pt x="112014" y="86359"/>
                  </a:lnTo>
                  <a:lnTo>
                    <a:pt x="112014" y="83820"/>
                  </a:lnTo>
                  <a:lnTo>
                    <a:pt x="111561" y="81279"/>
                  </a:lnTo>
                  <a:lnTo>
                    <a:pt x="111252" y="81279"/>
                  </a:lnTo>
                  <a:lnTo>
                    <a:pt x="111252" y="80009"/>
                  </a:lnTo>
                  <a:close/>
                </a:path>
                <a:path w="121920" h="209550">
                  <a:moveTo>
                    <a:pt x="109453" y="73659"/>
                  </a:moveTo>
                  <a:lnTo>
                    <a:pt x="12954" y="73659"/>
                  </a:lnTo>
                  <a:lnTo>
                    <a:pt x="12954" y="74929"/>
                  </a:lnTo>
                  <a:lnTo>
                    <a:pt x="12348" y="74929"/>
                  </a:lnTo>
                  <a:lnTo>
                    <a:pt x="12192" y="76200"/>
                  </a:lnTo>
                  <a:lnTo>
                    <a:pt x="12192" y="78740"/>
                  </a:lnTo>
                  <a:lnTo>
                    <a:pt x="11430" y="78740"/>
                  </a:lnTo>
                  <a:lnTo>
                    <a:pt x="11430" y="80009"/>
                  </a:lnTo>
                  <a:lnTo>
                    <a:pt x="110490" y="80009"/>
                  </a:lnTo>
                  <a:lnTo>
                    <a:pt x="110490" y="77470"/>
                  </a:lnTo>
                  <a:lnTo>
                    <a:pt x="110299" y="76200"/>
                  </a:lnTo>
                  <a:lnTo>
                    <a:pt x="109728" y="76200"/>
                  </a:lnTo>
                  <a:lnTo>
                    <a:pt x="109728" y="74929"/>
                  </a:lnTo>
                  <a:lnTo>
                    <a:pt x="109453" y="73659"/>
                  </a:lnTo>
                  <a:close/>
                </a:path>
                <a:path w="121920" h="209550">
                  <a:moveTo>
                    <a:pt x="107338" y="67309"/>
                  </a:moveTo>
                  <a:lnTo>
                    <a:pt x="14582" y="67309"/>
                  </a:lnTo>
                  <a:lnTo>
                    <a:pt x="14478" y="69850"/>
                  </a:lnTo>
                  <a:lnTo>
                    <a:pt x="13737" y="69850"/>
                  </a:lnTo>
                  <a:lnTo>
                    <a:pt x="13716" y="73659"/>
                  </a:lnTo>
                  <a:lnTo>
                    <a:pt x="108966" y="73659"/>
                  </a:lnTo>
                  <a:lnTo>
                    <a:pt x="108966" y="72390"/>
                  </a:lnTo>
                  <a:lnTo>
                    <a:pt x="108204" y="72390"/>
                  </a:lnTo>
                  <a:lnTo>
                    <a:pt x="108204" y="71120"/>
                  </a:lnTo>
                  <a:lnTo>
                    <a:pt x="107761" y="68579"/>
                  </a:lnTo>
                  <a:lnTo>
                    <a:pt x="107442" y="68579"/>
                  </a:lnTo>
                  <a:lnTo>
                    <a:pt x="107338" y="67309"/>
                  </a:lnTo>
                  <a:close/>
                </a:path>
                <a:path w="121920" h="209550">
                  <a:moveTo>
                    <a:pt x="106680" y="66040"/>
                  </a:moveTo>
                  <a:lnTo>
                    <a:pt x="15240" y="66040"/>
                  </a:lnTo>
                  <a:lnTo>
                    <a:pt x="15240" y="67309"/>
                  </a:lnTo>
                  <a:lnTo>
                    <a:pt x="106680" y="67309"/>
                  </a:lnTo>
                  <a:lnTo>
                    <a:pt x="106680" y="66040"/>
                  </a:lnTo>
                  <a:close/>
                </a:path>
                <a:path w="121920" h="209550">
                  <a:moveTo>
                    <a:pt x="105156" y="60959"/>
                  </a:moveTo>
                  <a:lnTo>
                    <a:pt x="16764" y="60959"/>
                  </a:lnTo>
                  <a:lnTo>
                    <a:pt x="16764" y="63500"/>
                  </a:lnTo>
                  <a:lnTo>
                    <a:pt x="16002" y="63500"/>
                  </a:lnTo>
                  <a:lnTo>
                    <a:pt x="16002" y="66040"/>
                  </a:lnTo>
                  <a:lnTo>
                    <a:pt x="105918" y="66040"/>
                  </a:lnTo>
                  <a:lnTo>
                    <a:pt x="105918" y="63500"/>
                  </a:lnTo>
                  <a:lnTo>
                    <a:pt x="105646" y="62229"/>
                  </a:lnTo>
                  <a:lnTo>
                    <a:pt x="105156" y="62229"/>
                  </a:lnTo>
                  <a:lnTo>
                    <a:pt x="105156" y="60959"/>
                  </a:lnTo>
                  <a:close/>
                </a:path>
                <a:path w="121920" h="209550">
                  <a:moveTo>
                    <a:pt x="103301" y="55879"/>
                  </a:moveTo>
                  <a:lnTo>
                    <a:pt x="18386" y="55879"/>
                  </a:lnTo>
                  <a:lnTo>
                    <a:pt x="18288" y="59690"/>
                  </a:lnTo>
                  <a:lnTo>
                    <a:pt x="17526" y="59690"/>
                  </a:lnTo>
                  <a:lnTo>
                    <a:pt x="17526" y="60959"/>
                  </a:lnTo>
                  <a:lnTo>
                    <a:pt x="104394" y="60959"/>
                  </a:lnTo>
                  <a:lnTo>
                    <a:pt x="104394" y="59690"/>
                  </a:lnTo>
                  <a:lnTo>
                    <a:pt x="103784" y="57150"/>
                  </a:lnTo>
                  <a:lnTo>
                    <a:pt x="103632" y="57150"/>
                  </a:lnTo>
                  <a:lnTo>
                    <a:pt x="103301" y="55879"/>
                  </a:lnTo>
                  <a:close/>
                </a:path>
                <a:path w="121920" h="209550">
                  <a:moveTo>
                    <a:pt x="102335" y="54609"/>
                  </a:moveTo>
                  <a:lnTo>
                    <a:pt x="19050" y="54609"/>
                  </a:lnTo>
                  <a:lnTo>
                    <a:pt x="19050" y="55879"/>
                  </a:lnTo>
                  <a:lnTo>
                    <a:pt x="102870" y="55879"/>
                  </a:lnTo>
                  <a:lnTo>
                    <a:pt x="102335" y="54609"/>
                  </a:lnTo>
                  <a:close/>
                </a:path>
                <a:path w="121920" h="209550">
                  <a:moveTo>
                    <a:pt x="102108" y="53340"/>
                  </a:moveTo>
                  <a:lnTo>
                    <a:pt x="19812" y="53340"/>
                  </a:lnTo>
                  <a:lnTo>
                    <a:pt x="19812" y="54609"/>
                  </a:lnTo>
                  <a:lnTo>
                    <a:pt x="102108" y="54609"/>
                  </a:lnTo>
                  <a:lnTo>
                    <a:pt x="102108" y="53340"/>
                  </a:lnTo>
                  <a:close/>
                </a:path>
                <a:path w="121920" h="209550">
                  <a:moveTo>
                    <a:pt x="100885" y="49529"/>
                  </a:moveTo>
                  <a:lnTo>
                    <a:pt x="20789" y="49529"/>
                  </a:lnTo>
                  <a:lnTo>
                    <a:pt x="20574" y="50800"/>
                  </a:lnTo>
                  <a:lnTo>
                    <a:pt x="20574" y="53340"/>
                  </a:lnTo>
                  <a:lnTo>
                    <a:pt x="101346" y="53340"/>
                  </a:lnTo>
                  <a:lnTo>
                    <a:pt x="101346" y="50800"/>
                  </a:lnTo>
                  <a:lnTo>
                    <a:pt x="100885" y="49529"/>
                  </a:lnTo>
                  <a:close/>
                </a:path>
                <a:path w="121920" h="209550">
                  <a:moveTo>
                    <a:pt x="100402" y="48259"/>
                  </a:moveTo>
                  <a:lnTo>
                    <a:pt x="21336" y="48259"/>
                  </a:lnTo>
                  <a:lnTo>
                    <a:pt x="21336" y="49529"/>
                  </a:lnTo>
                  <a:lnTo>
                    <a:pt x="100584" y="49529"/>
                  </a:lnTo>
                  <a:lnTo>
                    <a:pt x="100402" y="48259"/>
                  </a:lnTo>
                  <a:close/>
                </a:path>
                <a:path w="121920" h="209550">
                  <a:moveTo>
                    <a:pt x="99822" y="46990"/>
                  </a:moveTo>
                  <a:lnTo>
                    <a:pt x="22098" y="46990"/>
                  </a:lnTo>
                  <a:lnTo>
                    <a:pt x="22098" y="48259"/>
                  </a:lnTo>
                  <a:lnTo>
                    <a:pt x="99822" y="48259"/>
                  </a:lnTo>
                  <a:lnTo>
                    <a:pt x="99822" y="46990"/>
                  </a:lnTo>
                  <a:close/>
                </a:path>
                <a:path w="121920" h="209550">
                  <a:moveTo>
                    <a:pt x="98927" y="44450"/>
                  </a:moveTo>
                  <a:lnTo>
                    <a:pt x="22860" y="44450"/>
                  </a:lnTo>
                  <a:lnTo>
                    <a:pt x="22860" y="46990"/>
                  </a:lnTo>
                  <a:lnTo>
                    <a:pt x="99060" y="46990"/>
                  </a:lnTo>
                  <a:lnTo>
                    <a:pt x="99060" y="45720"/>
                  </a:lnTo>
                  <a:lnTo>
                    <a:pt x="98927" y="44450"/>
                  </a:lnTo>
                  <a:close/>
                </a:path>
                <a:path w="121920" h="209550">
                  <a:moveTo>
                    <a:pt x="97726" y="41909"/>
                  </a:moveTo>
                  <a:lnTo>
                    <a:pt x="23832" y="41909"/>
                  </a:lnTo>
                  <a:lnTo>
                    <a:pt x="23622" y="43179"/>
                  </a:lnTo>
                  <a:lnTo>
                    <a:pt x="23622" y="44450"/>
                  </a:lnTo>
                  <a:lnTo>
                    <a:pt x="98298" y="44450"/>
                  </a:lnTo>
                  <a:lnTo>
                    <a:pt x="98298" y="43179"/>
                  </a:lnTo>
                  <a:lnTo>
                    <a:pt x="97726" y="41909"/>
                  </a:lnTo>
                  <a:close/>
                </a:path>
                <a:path w="121920" h="209550">
                  <a:moveTo>
                    <a:pt x="95925" y="38100"/>
                  </a:moveTo>
                  <a:lnTo>
                    <a:pt x="25406" y="38100"/>
                  </a:lnTo>
                  <a:lnTo>
                    <a:pt x="25146" y="39370"/>
                  </a:lnTo>
                  <a:lnTo>
                    <a:pt x="25146" y="41909"/>
                  </a:lnTo>
                  <a:lnTo>
                    <a:pt x="96774" y="41909"/>
                  </a:lnTo>
                  <a:lnTo>
                    <a:pt x="96774" y="40640"/>
                  </a:lnTo>
                  <a:lnTo>
                    <a:pt x="96012" y="40640"/>
                  </a:lnTo>
                  <a:lnTo>
                    <a:pt x="95925" y="38100"/>
                  </a:lnTo>
                  <a:close/>
                </a:path>
                <a:path w="121920" h="209550">
                  <a:moveTo>
                    <a:pt x="94724" y="35559"/>
                  </a:moveTo>
                  <a:lnTo>
                    <a:pt x="26674" y="35559"/>
                  </a:lnTo>
                  <a:lnTo>
                    <a:pt x="26670" y="36829"/>
                  </a:lnTo>
                  <a:lnTo>
                    <a:pt x="26040" y="36829"/>
                  </a:lnTo>
                  <a:lnTo>
                    <a:pt x="25908" y="38100"/>
                  </a:lnTo>
                  <a:lnTo>
                    <a:pt x="95250" y="38100"/>
                  </a:lnTo>
                  <a:lnTo>
                    <a:pt x="95250" y="36829"/>
                  </a:lnTo>
                  <a:lnTo>
                    <a:pt x="94724" y="35559"/>
                  </a:lnTo>
                  <a:close/>
                </a:path>
                <a:path w="121920" h="209550">
                  <a:moveTo>
                    <a:pt x="92322" y="30479"/>
                  </a:moveTo>
                  <a:lnTo>
                    <a:pt x="29212" y="30479"/>
                  </a:lnTo>
                  <a:lnTo>
                    <a:pt x="28956" y="31750"/>
                  </a:lnTo>
                  <a:lnTo>
                    <a:pt x="28578" y="31750"/>
                  </a:lnTo>
                  <a:lnTo>
                    <a:pt x="28194" y="33020"/>
                  </a:lnTo>
                  <a:lnTo>
                    <a:pt x="28194" y="35559"/>
                  </a:lnTo>
                  <a:lnTo>
                    <a:pt x="93726" y="35559"/>
                  </a:lnTo>
                  <a:lnTo>
                    <a:pt x="93726" y="34290"/>
                  </a:lnTo>
                  <a:lnTo>
                    <a:pt x="92922" y="31750"/>
                  </a:lnTo>
                  <a:lnTo>
                    <a:pt x="92322" y="30479"/>
                  </a:lnTo>
                  <a:close/>
                </a:path>
                <a:path w="121920" h="209550">
                  <a:moveTo>
                    <a:pt x="91631" y="29209"/>
                  </a:moveTo>
                  <a:lnTo>
                    <a:pt x="29846" y="29209"/>
                  </a:lnTo>
                  <a:lnTo>
                    <a:pt x="29718" y="30479"/>
                  </a:lnTo>
                  <a:lnTo>
                    <a:pt x="92202" y="30479"/>
                  </a:lnTo>
                  <a:lnTo>
                    <a:pt x="91631" y="29209"/>
                  </a:lnTo>
                  <a:close/>
                </a:path>
                <a:path w="121920" h="209550">
                  <a:moveTo>
                    <a:pt x="90678" y="27940"/>
                  </a:moveTo>
                  <a:lnTo>
                    <a:pt x="31242" y="27940"/>
                  </a:lnTo>
                  <a:lnTo>
                    <a:pt x="31242" y="29209"/>
                  </a:lnTo>
                  <a:lnTo>
                    <a:pt x="90678" y="29209"/>
                  </a:lnTo>
                  <a:lnTo>
                    <a:pt x="90678" y="27940"/>
                  </a:lnTo>
                  <a:close/>
                </a:path>
                <a:path w="121920" h="209550">
                  <a:moveTo>
                    <a:pt x="88776" y="24129"/>
                  </a:moveTo>
                  <a:lnTo>
                    <a:pt x="32510" y="24129"/>
                  </a:lnTo>
                  <a:lnTo>
                    <a:pt x="32004" y="25400"/>
                  </a:lnTo>
                  <a:lnTo>
                    <a:pt x="32004" y="27940"/>
                  </a:lnTo>
                  <a:lnTo>
                    <a:pt x="89916" y="27940"/>
                  </a:lnTo>
                  <a:lnTo>
                    <a:pt x="89916" y="26670"/>
                  </a:lnTo>
                  <a:lnTo>
                    <a:pt x="89490" y="25400"/>
                  </a:lnTo>
                  <a:lnTo>
                    <a:pt x="89154" y="25400"/>
                  </a:lnTo>
                  <a:lnTo>
                    <a:pt x="88776" y="24129"/>
                  </a:lnTo>
                  <a:close/>
                </a:path>
                <a:path w="121920" h="209550">
                  <a:moveTo>
                    <a:pt x="88062" y="22859"/>
                  </a:moveTo>
                  <a:lnTo>
                    <a:pt x="33528" y="22859"/>
                  </a:lnTo>
                  <a:lnTo>
                    <a:pt x="33528" y="24129"/>
                  </a:lnTo>
                  <a:lnTo>
                    <a:pt x="88392" y="24129"/>
                  </a:lnTo>
                  <a:lnTo>
                    <a:pt x="88062" y="22859"/>
                  </a:lnTo>
                  <a:close/>
                </a:path>
                <a:path w="121920" h="209550">
                  <a:moveTo>
                    <a:pt x="86635" y="21590"/>
                  </a:moveTo>
                  <a:lnTo>
                    <a:pt x="35052" y="21590"/>
                  </a:lnTo>
                  <a:lnTo>
                    <a:pt x="35052" y="22859"/>
                  </a:lnTo>
                  <a:lnTo>
                    <a:pt x="87630" y="22859"/>
                  </a:lnTo>
                  <a:lnTo>
                    <a:pt x="86635" y="21590"/>
                  </a:lnTo>
                  <a:close/>
                </a:path>
                <a:path w="121920" h="209550">
                  <a:moveTo>
                    <a:pt x="85922" y="19050"/>
                  </a:moveTo>
                  <a:lnTo>
                    <a:pt x="35890" y="19050"/>
                  </a:lnTo>
                  <a:lnTo>
                    <a:pt x="35814" y="21590"/>
                  </a:lnTo>
                  <a:lnTo>
                    <a:pt x="86106" y="21590"/>
                  </a:lnTo>
                  <a:lnTo>
                    <a:pt x="86106" y="20320"/>
                  </a:lnTo>
                  <a:lnTo>
                    <a:pt x="85922" y="19050"/>
                  </a:lnTo>
                  <a:close/>
                </a:path>
                <a:path w="121920" h="209550">
                  <a:moveTo>
                    <a:pt x="84066" y="16509"/>
                  </a:moveTo>
                  <a:lnTo>
                    <a:pt x="37579" y="16509"/>
                  </a:lnTo>
                  <a:lnTo>
                    <a:pt x="37338" y="17779"/>
                  </a:lnTo>
                  <a:lnTo>
                    <a:pt x="36734" y="17779"/>
                  </a:lnTo>
                  <a:lnTo>
                    <a:pt x="36576" y="19050"/>
                  </a:lnTo>
                  <a:lnTo>
                    <a:pt x="85344" y="19050"/>
                  </a:lnTo>
                  <a:lnTo>
                    <a:pt x="84066" y="16509"/>
                  </a:lnTo>
                  <a:close/>
                </a:path>
                <a:path w="121920" h="209550">
                  <a:moveTo>
                    <a:pt x="80847" y="12700"/>
                  </a:moveTo>
                  <a:lnTo>
                    <a:pt x="40292" y="12700"/>
                  </a:lnTo>
                  <a:lnTo>
                    <a:pt x="39624" y="13970"/>
                  </a:lnTo>
                  <a:lnTo>
                    <a:pt x="39624" y="16509"/>
                  </a:lnTo>
                  <a:lnTo>
                    <a:pt x="82296" y="16509"/>
                  </a:lnTo>
                  <a:lnTo>
                    <a:pt x="82296" y="15240"/>
                  </a:lnTo>
                  <a:lnTo>
                    <a:pt x="81534" y="15240"/>
                  </a:lnTo>
                  <a:lnTo>
                    <a:pt x="81534" y="13970"/>
                  </a:lnTo>
                  <a:lnTo>
                    <a:pt x="80847" y="12700"/>
                  </a:lnTo>
                  <a:close/>
                </a:path>
                <a:path w="121920" h="209550">
                  <a:moveTo>
                    <a:pt x="79773" y="11429"/>
                  </a:moveTo>
                  <a:lnTo>
                    <a:pt x="41445" y="11429"/>
                  </a:lnTo>
                  <a:lnTo>
                    <a:pt x="41148" y="12700"/>
                  </a:lnTo>
                  <a:lnTo>
                    <a:pt x="80772" y="12700"/>
                  </a:lnTo>
                  <a:lnTo>
                    <a:pt x="79773" y="11429"/>
                  </a:lnTo>
                  <a:close/>
                </a:path>
                <a:path w="121920" h="209550">
                  <a:moveTo>
                    <a:pt x="78700" y="10159"/>
                  </a:moveTo>
                  <a:lnTo>
                    <a:pt x="42672" y="10159"/>
                  </a:lnTo>
                  <a:lnTo>
                    <a:pt x="42672" y="11429"/>
                  </a:lnTo>
                  <a:lnTo>
                    <a:pt x="79248" y="11429"/>
                  </a:lnTo>
                  <a:lnTo>
                    <a:pt x="78700" y="10159"/>
                  </a:lnTo>
                  <a:close/>
                </a:path>
                <a:path w="121920" h="209550">
                  <a:moveTo>
                    <a:pt x="76200" y="8890"/>
                  </a:moveTo>
                  <a:lnTo>
                    <a:pt x="44958" y="8890"/>
                  </a:lnTo>
                  <a:lnTo>
                    <a:pt x="44958" y="10159"/>
                  </a:lnTo>
                  <a:lnTo>
                    <a:pt x="76200" y="10159"/>
                  </a:lnTo>
                  <a:lnTo>
                    <a:pt x="76200" y="8890"/>
                  </a:lnTo>
                  <a:close/>
                </a:path>
                <a:path w="121920" h="209550">
                  <a:moveTo>
                    <a:pt x="74676" y="6350"/>
                  </a:moveTo>
                  <a:lnTo>
                    <a:pt x="46482" y="6350"/>
                  </a:lnTo>
                  <a:lnTo>
                    <a:pt x="46482" y="8890"/>
                  </a:lnTo>
                  <a:lnTo>
                    <a:pt x="74676" y="8890"/>
                  </a:lnTo>
                  <a:lnTo>
                    <a:pt x="74676" y="6350"/>
                  </a:lnTo>
                  <a:close/>
                </a:path>
                <a:path w="121920" h="209550">
                  <a:moveTo>
                    <a:pt x="73191" y="5079"/>
                  </a:moveTo>
                  <a:lnTo>
                    <a:pt x="47244" y="5079"/>
                  </a:lnTo>
                  <a:lnTo>
                    <a:pt x="47244" y="6350"/>
                  </a:lnTo>
                  <a:lnTo>
                    <a:pt x="73914" y="6350"/>
                  </a:lnTo>
                  <a:lnTo>
                    <a:pt x="73191" y="5079"/>
                  </a:lnTo>
                  <a:close/>
                </a:path>
                <a:path w="121920" h="209550">
                  <a:moveTo>
                    <a:pt x="71607" y="3809"/>
                  </a:moveTo>
                  <a:lnTo>
                    <a:pt x="50292" y="3809"/>
                  </a:lnTo>
                  <a:lnTo>
                    <a:pt x="50292" y="5079"/>
                  </a:lnTo>
                  <a:lnTo>
                    <a:pt x="71628" y="5079"/>
                  </a:lnTo>
                  <a:lnTo>
                    <a:pt x="71607" y="3809"/>
                  </a:lnTo>
                  <a:close/>
                </a:path>
                <a:path w="121920" h="209550">
                  <a:moveTo>
                    <a:pt x="67818" y="2540"/>
                  </a:moveTo>
                  <a:lnTo>
                    <a:pt x="54102" y="2540"/>
                  </a:lnTo>
                  <a:lnTo>
                    <a:pt x="54102" y="3809"/>
                  </a:lnTo>
                  <a:lnTo>
                    <a:pt x="67818" y="3809"/>
                  </a:lnTo>
                  <a:lnTo>
                    <a:pt x="67818" y="2540"/>
                  </a:lnTo>
                  <a:close/>
                </a:path>
                <a:path w="121920" h="209550">
                  <a:moveTo>
                    <a:pt x="62031" y="0"/>
                  </a:moveTo>
                  <a:lnTo>
                    <a:pt x="59436" y="0"/>
                  </a:lnTo>
                  <a:lnTo>
                    <a:pt x="59436" y="2540"/>
                  </a:lnTo>
                  <a:lnTo>
                    <a:pt x="62484" y="2540"/>
                  </a:lnTo>
                  <a:lnTo>
                    <a:pt x="62484" y="1270"/>
                  </a:lnTo>
                  <a:lnTo>
                    <a:pt x="620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3896868" y="904582"/>
              <a:ext cx="119380" cy="203200"/>
            </a:xfrm>
            <a:custGeom>
              <a:avLst/>
              <a:gdLst/>
              <a:ahLst/>
              <a:cxnLst/>
              <a:rect l="l" t="t" r="r" b="b"/>
              <a:pathLst>
                <a:path w="119379" h="203200">
                  <a:moveTo>
                    <a:pt x="68182" y="1270"/>
                  </a:moveTo>
                  <a:lnTo>
                    <a:pt x="51083" y="1270"/>
                  </a:lnTo>
                  <a:lnTo>
                    <a:pt x="49530" y="2540"/>
                  </a:lnTo>
                  <a:lnTo>
                    <a:pt x="48972" y="2540"/>
                  </a:lnTo>
                  <a:lnTo>
                    <a:pt x="46861" y="3809"/>
                  </a:lnTo>
                  <a:lnTo>
                    <a:pt x="46482" y="5079"/>
                  </a:lnTo>
                  <a:lnTo>
                    <a:pt x="45535" y="5079"/>
                  </a:lnTo>
                  <a:lnTo>
                    <a:pt x="40917" y="10159"/>
                  </a:lnTo>
                  <a:lnTo>
                    <a:pt x="38862" y="12700"/>
                  </a:lnTo>
                  <a:lnTo>
                    <a:pt x="38676" y="12700"/>
                  </a:lnTo>
                  <a:lnTo>
                    <a:pt x="32766" y="21590"/>
                  </a:lnTo>
                  <a:lnTo>
                    <a:pt x="31242" y="24129"/>
                  </a:lnTo>
                  <a:lnTo>
                    <a:pt x="25749" y="35559"/>
                  </a:lnTo>
                  <a:lnTo>
                    <a:pt x="25146" y="38100"/>
                  </a:lnTo>
                  <a:lnTo>
                    <a:pt x="24643" y="38100"/>
                  </a:lnTo>
                  <a:lnTo>
                    <a:pt x="19572" y="50800"/>
                  </a:lnTo>
                  <a:lnTo>
                    <a:pt x="19050" y="53340"/>
                  </a:lnTo>
                  <a:lnTo>
                    <a:pt x="18619" y="53340"/>
                  </a:lnTo>
                  <a:lnTo>
                    <a:pt x="16002" y="60959"/>
                  </a:lnTo>
                  <a:lnTo>
                    <a:pt x="14625" y="64770"/>
                  </a:lnTo>
                  <a:lnTo>
                    <a:pt x="13716" y="68579"/>
                  </a:lnTo>
                  <a:lnTo>
                    <a:pt x="9906" y="81279"/>
                  </a:lnTo>
                  <a:lnTo>
                    <a:pt x="9745" y="81279"/>
                  </a:lnTo>
                  <a:lnTo>
                    <a:pt x="9144" y="83820"/>
                  </a:lnTo>
                  <a:lnTo>
                    <a:pt x="8382" y="86359"/>
                  </a:lnTo>
                  <a:lnTo>
                    <a:pt x="7620" y="88900"/>
                  </a:lnTo>
                  <a:lnTo>
                    <a:pt x="4673" y="99059"/>
                  </a:lnTo>
                  <a:lnTo>
                    <a:pt x="4572" y="100329"/>
                  </a:lnTo>
                  <a:lnTo>
                    <a:pt x="3152" y="107950"/>
                  </a:lnTo>
                  <a:lnTo>
                    <a:pt x="2307" y="113029"/>
                  </a:lnTo>
                  <a:lnTo>
                    <a:pt x="1524" y="118109"/>
                  </a:lnTo>
                  <a:lnTo>
                    <a:pt x="1358" y="118109"/>
                  </a:lnTo>
                  <a:lnTo>
                    <a:pt x="762" y="121920"/>
                  </a:lnTo>
                  <a:lnTo>
                    <a:pt x="0" y="125729"/>
                  </a:lnTo>
                  <a:lnTo>
                    <a:pt x="0" y="152400"/>
                  </a:lnTo>
                  <a:lnTo>
                    <a:pt x="1631" y="160020"/>
                  </a:lnTo>
                  <a:lnTo>
                    <a:pt x="2286" y="163829"/>
                  </a:lnTo>
                  <a:lnTo>
                    <a:pt x="4738" y="172720"/>
                  </a:lnTo>
                  <a:lnTo>
                    <a:pt x="5334" y="175259"/>
                  </a:lnTo>
                  <a:lnTo>
                    <a:pt x="7727" y="179070"/>
                  </a:lnTo>
                  <a:lnTo>
                    <a:pt x="10693" y="184150"/>
                  </a:lnTo>
                  <a:lnTo>
                    <a:pt x="18313" y="191770"/>
                  </a:lnTo>
                  <a:lnTo>
                    <a:pt x="19050" y="193040"/>
                  </a:lnTo>
                  <a:lnTo>
                    <a:pt x="19914" y="193040"/>
                  </a:lnTo>
                  <a:lnTo>
                    <a:pt x="28152" y="198120"/>
                  </a:lnTo>
                  <a:lnTo>
                    <a:pt x="28956" y="199390"/>
                  </a:lnTo>
                  <a:lnTo>
                    <a:pt x="31744" y="199390"/>
                  </a:lnTo>
                  <a:lnTo>
                    <a:pt x="40888" y="201929"/>
                  </a:lnTo>
                  <a:lnTo>
                    <a:pt x="42672" y="203200"/>
                  </a:lnTo>
                  <a:lnTo>
                    <a:pt x="61721" y="203200"/>
                  </a:lnTo>
                  <a:lnTo>
                    <a:pt x="75576" y="201929"/>
                  </a:lnTo>
                  <a:lnTo>
                    <a:pt x="78486" y="201929"/>
                  </a:lnTo>
                  <a:lnTo>
                    <a:pt x="81897" y="200659"/>
                  </a:lnTo>
                  <a:lnTo>
                    <a:pt x="90533" y="198120"/>
                  </a:lnTo>
                  <a:lnTo>
                    <a:pt x="91440" y="198120"/>
                  </a:lnTo>
                  <a:lnTo>
                    <a:pt x="93066" y="196850"/>
                  </a:lnTo>
                  <a:lnTo>
                    <a:pt x="101304" y="191770"/>
                  </a:lnTo>
                  <a:lnTo>
                    <a:pt x="102466" y="190500"/>
                  </a:lnTo>
                  <a:lnTo>
                    <a:pt x="108181" y="184150"/>
                  </a:lnTo>
                  <a:lnTo>
                    <a:pt x="110725" y="179070"/>
                  </a:lnTo>
                  <a:lnTo>
                    <a:pt x="113537" y="173990"/>
                  </a:lnTo>
                  <a:lnTo>
                    <a:pt x="113727" y="172720"/>
                  </a:lnTo>
                  <a:lnTo>
                    <a:pt x="116095" y="163829"/>
                  </a:lnTo>
                  <a:lnTo>
                    <a:pt x="116586" y="162559"/>
                  </a:lnTo>
                  <a:lnTo>
                    <a:pt x="116954" y="160020"/>
                  </a:lnTo>
                  <a:lnTo>
                    <a:pt x="118872" y="149859"/>
                  </a:lnTo>
                  <a:lnTo>
                    <a:pt x="118872" y="130809"/>
                  </a:lnTo>
                  <a:lnTo>
                    <a:pt x="111103" y="88900"/>
                  </a:lnTo>
                  <a:lnTo>
                    <a:pt x="96865" y="43179"/>
                  </a:lnTo>
                  <a:lnTo>
                    <a:pt x="90276" y="29209"/>
                  </a:lnTo>
                  <a:lnTo>
                    <a:pt x="89916" y="29209"/>
                  </a:lnTo>
                  <a:lnTo>
                    <a:pt x="89611" y="27940"/>
                  </a:lnTo>
                  <a:lnTo>
                    <a:pt x="83522" y="17779"/>
                  </a:lnTo>
                  <a:lnTo>
                    <a:pt x="83058" y="17779"/>
                  </a:lnTo>
                  <a:lnTo>
                    <a:pt x="82677" y="16509"/>
                  </a:lnTo>
                  <a:lnTo>
                    <a:pt x="75847" y="7620"/>
                  </a:lnTo>
                  <a:lnTo>
                    <a:pt x="75437" y="7620"/>
                  </a:lnTo>
                  <a:lnTo>
                    <a:pt x="74519" y="6350"/>
                  </a:lnTo>
                  <a:lnTo>
                    <a:pt x="68182" y="1270"/>
                  </a:lnTo>
                  <a:close/>
                </a:path>
                <a:path w="119379" h="203200">
                  <a:moveTo>
                    <a:pt x="62439" y="0"/>
                  </a:moveTo>
                  <a:lnTo>
                    <a:pt x="53194" y="0"/>
                  </a:lnTo>
                  <a:lnTo>
                    <a:pt x="51816" y="1270"/>
                  </a:lnTo>
                  <a:lnTo>
                    <a:pt x="67818" y="1270"/>
                  </a:lnTo>
                  <a:lnTo>
                    <a:pt x="62439" y="0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3898392" y="905839"/>
              <a:ext cx="115570" cy="198120"/>
            </a:xfrm>
            <a:custGeom>
              <a:avLst/>
              <a:gdLst/>
              <a:ahLst/>
              <a:cxnLst/>
              <a:rect l="l" t="t" r="r" b="b"/>
              <a:pathLst>
                <a:path w="115570" h="198119">
                  <a:moveTo>
                    <a:pt x="57150" y="0"/>
                  </a:moveTo>
                  <a:lnTo>
                    <a:pt x="55397" y="1270"/>
                  </a:lnTo>
                  <a:lnTo>
                    <a:pt x="52578" y="1270"/>
                  </a:lnTo>
                  <a:lnTo>
                    <a:pt x="51115" y="2540"/>
                  </a:lnTo>
                  <a:lnTo>
                    <a:pt x="44173" y="6350"/>
                  </a:lnTo>
                  <a:lnTo>
                    <a:pt x="37329" y="13970"/>
                  </a:lnTo>
                  <a:lnTo>
                    <a:pt x="30806" y="24129"/>
                  </a:lnTo>
                  <a:lnTo>
                    <a:pt x="30480" y="24129"/>
                  </a:lnTo>
                  <a:lnTo>
                    <a:pt x="30076" y="25400"/>
                  </a:lnTo>
                  <a:lnTo>
                    <a:pt x="24703" y="35560"/>
                  </a:lnTo>
                  <a:lnTo>
                    <a:pt x="23622" y="36829"/>
                  </a:lnTo>
                  <a:lnTo>
                    <a:pt x="23439" y="38100"/>
                  </a:lnTo>
                  <a:lnTo>
                    <a:pt x="18769" y="50800"/>
                  </a:lnTo>
                  <a:lnTo>
                    <a:pt x="17857" y="53340"/>
                  </a:lnTo>
                  <a:lnTo>
                    <a:pt x="13863" y="64770"/>
                  </a:lnTo>
                  <a:lnTo>
                    <a:pt x="12954" y="67310"/>
                  </a:lnTo>
                  <a:lnTo>
                    <a:pt x="8382" y="82550"/>
                  </a:lnTo>
                  <a:lnTo>
                    <a:pt x="6934" y="88900"/>
                  </a:lnTo>
                  <a:lnTo>
                    <a:pt x="4572" y="97790"/>
                  </a:lnTo>
                  <a:lnTo>
                    <a:pt x="4377" y="99060"/>
                  </a:lnTo>
                  <a:lnTo>
                    <a:pt x="2897" y="107950"/>
                  </a:lnTo>
                  <a:lnTo>
                    <a:pt x="2286" y="110490"/>
                  </a:lnTo>
                  <a:lnTo>
                    <a:pt x="2004" y="113029"/>
                  </a:lnTo>
                  <a:lnTo>
                    <a:pt x="990" y="118110"/>
                  </a:lnTo>
                  <a:lnTo>
                    <a:pt x="0" y="121920"/>
                  </a:lnTo>
                  <a:lnTo>
                    <a:pt x="0" y="148590"/>
                  </a:lnTo>
                  <a:lnTo>
                    <a:pt x="2060" y="160020"/>
                  </a:lnTo>
                  <a:lnTo>
                    <a:pt x="2286" y="160020"/>
                  </a:lnTo>
                  <a:lnTo>
                    <a:pt x="3028" y="163829"/>
                  </a:lnTo>
                  <a:lnTo>
                    <a:pt x="4116" y="167640"/>
                  </a:lnTo>
                  <a:lnTo>
                    <a:pt x="5739" y="172720"/>
                  </a:lnTo>
                  <a:lnTo>
                    <a:pt x="9544" y="180340"/>
                  </a:lnTo>
                  <a:lnTo>
                    <a:pt x="9906" y="180340"/>
                  </a:lnTo>
                  <a:lnTo>
                    <a:pt x="11900" y="182879"/>
                  </a:lnTo>
                  <a:lnTo>
                    <a:pt x="17479" y="187960"/>
                  </a:lnTo>
                  <a:lnTo>
                    <a:pt x="18287" y="187960"/>
                  </a:lnTo>
                  <a:lnTo>
                    <a:pt x="19152" y="189229"/>
                  </a:lnTo>
                  <a:lnTo>
                    <a:pt x="27390" y="194310"/>
                  </a:lnTo>
                  <a:lnTo>
                    <a:pt x="28194" y="194310"/>
                  </a:lnTo>
                  <a:lnTo>
                    <a:pt x="30827" y="195579"/>
                  </a:lnTo>
                  <a:lnTo>
                    <a:pt x="39463" y="198120"/>
                  </a:lnTo>
                  <a:lnTo>
                    <a:pt x="72637" y="198120"/>
                  </a:lnTo>
                  <a:lnTo>
                    <a:pt x="75437" y="196850"/>
                  </a:lnTo>
                  <a:lnTo>
                    <a:pt x="78849" y="196850"/>
                  </a:lnTo>
                  <a:lnTo>
                    <a:pt x="87485" y="194310"/>
                  </a:lnTo>
                  <a:lnTo>
                    <a:pt x="88392" y="193040"/>
                  </a:lnTo>
                  <a:lnTo>
                    <a:pt x="89893" y="193040"/>
                  </a:lnTo>
                  <a:lnTo>
                    <a:pt x="97497" y="187960"/>
                  </a:lnTo>
                  <a:lnTo>
                    <a:pt x="105117" y="180340"/>
                  </a:lnTo>
                  <a:lnTo>
                    <a:pt x="105156" y="179070"/>
                  </a:lnTo>
                  <a:lnTo>
                    <a:pt x="105723" y="179070"/>
                  </a:lnTo>
                  <a:lnTo>
                    <a:pt x="112775" y="158750"/>
                  </a:lnTo>
                  <a:lnTo>
                    <a:pt x="115062" y="147320"/>
                  </a:lnTo>
                  <a:lnTo>
                    <a:pt x="115062" y="127000"/>
                  </a:lnTo>
                  <a:lnTo>
                    <a:pt x="113701" y="118110"/>
                  </a:lnTo>
                  <a:lnTo>
                    <a:pt x="113537" y="116840"/>
                  </a:lnTo>
                  <a:lnTo>
                    <a:pt x="111948" y="107950"/>
                  </a:lnTo>
                  <a:lnTo>
                    <a:pt x="111252" y="102870"/>
                  </a:lnTo>
                  <a:lnTo>
                    <a:pt x="110142" y="99060"/>
                  </a:lnTo>
                  <a:lnTo>
                    <a:pt x="107860" y="88900"/>
                  </a:lnTo>
                  <a:lnTo>
                    <a:pt x="104394" y="72390"/>
                  </a:lnTo>
                  <a:lnTo>
                    <a:pt x="101191" y="64770"/>
                  </a:lnTo>
                  <a:lnTo>
                    <a:pt x="100256" y="62229"/>
                  </a:lnTo>
                  <a:lnTo>
                    <a:pt x="99060" y="58420"/>
                  </a:lnTo>
                  <a:lnTo>
                    <a:pt x="97089" y="53340"/>
                  </a:lnTo>
                  <a:lnTo>
                    <a:pt x="94427" y="45720"/>
                  </a:lnTo>
                  <a:lnTo>
                    <a:pt x="93725" y="43179"/>
                  </a:lnTo>
                  <a:lnTo>
                    <a:pt x="93459" y="43179"/>
                  </a:lnTo>
                  <a:lnTo>
                    <a:pt x="87755" y="31750"/>
                  </a:lnTo>
                  <a:lnTo>
                    <a:pt x="86868" y="29210"/>
                  </a:lnTo>
                  <a:lnTo>
                    <a:pt x="86462" y="29210"/>
                  </a:lnTo>
                  <a:lnTo>
                    <a:pt x="81725" y="20320"/>
                  </a:lnTo>
                  <a:lnTo>
                    <a:pt x="80772" y="17779"/>
                  </a:lnTo>
                  <a:lnTo>
                    <a:pt x="80138" y="17779"/>
                  </a:lnTo>
                  <a:lnTo>
                    <a:pt x="72626" y="8890"/>
                  </a:lnTo>
                  <a:lnTo>
                    <a:pt x="72390" y="7620"/>
                  </a:lnTo>
                  <a:lnTo>
                    <a:pt x="71116" y="7620"/>
                  </a:lnTo>
                  <a:lnTo>
                    <a:pt x="66217" y="3810"/>
                  </a:lnTo>
                  <a:lnTo>
                    <a:pt x="65532" y="2540"/>
                  </a:lnTo>
                  <a:lnTo>
                    <a:pt x="62846" y="2540"/>
                  </a:lnTo>
                  <a:lnTo>
                    <a:pt x="58215" y="127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3899154" y="908887"/>
              <a:ext cx="112395" cy="190500"/>
            </a:xfrm>
            <a:custGeom>
              <a:avLst/>
              <a:gdLst/>
              <a:ahLst/>
              <a:cxnLst/>
              <a:rect l="l" t="t" r="r" b="b"/>
              <a:pathLst>
                <a:path w="112395" h="190500">
                  <a:moveTo>
                    <a:pt x="85214" y="186690"/>
                  </a:moveTo>
                  <a:lnTo>
                    <a:pt x="27432" y="186690"/>
                  </a:lnTo>
                  <a:lnTo>
                    <a:pt x="30764" y="187959"/>
                  </a:lnTo>
                  <a:lnTo>
                    <a:pt x="36139" y="189229"/>
                  </a:lnTo>
                  <a:lnTo>
                    <a:pt x="40386" y="190500"/>
                  </a:lnTo>
                  <a:lnTo>
                    <a:pt x="73913" y="190500"/>
                  </a:lnTo>
                  <a:lnTo>
                    <a:pt x="77113" y="189229"/>
                  </a:lnTo>
                  <a:lnTo>
                    <a:pt x="85214" y="186690"/>
                  </a:lnTo>
                  <a:close/>
                </a:path>
                <a:path w="112395" h="190500">
                  <a:moveTo>
                    <a:pt x="94335" y="181609"/>
                  </a:moveTo>
                  <a:lnTo>
                    <a:pt x="17525" y="181609"/>
                  </a:lnTo>
                  <a:lnTo>
                    <a:pt x="19460" y="182879"/>
                  </a:lnTo>
                  <a:lnTo>
                    <a:pt x="26535" y="186690"/>
                  </a:lnTo>
                  <a:lnTo>
                    <a:pt x="86106" y="186690"/>
                  </a:lnTo>
                  <a:lnTo>
                    <a:pt x="87804" y="185420"/>
                  </a:lnTo>
                  <a:lnTo>
                    <a:pt x="94335" y="181609"/>
                  </a:lnTo>
                  <a:close/>
                </a:path>
                <a:path w="112395" h="190500">
                  <a:moveTo>
                    <a:pt x="59055" y="0"/>
                  </a:moveTo>
                  <a:lnTo>
                    <a:pt x="50164" y="0"/>
                  </a:lnTo>
                  <a:lnTo>
                    <a:pt x="43815" y="3809"/>
                  </a:lnTo>
                  <a:lnTo>
                    <a:pt x="43434" y="3809"/>
                  </a:lnTo>
                  <a:lnTo>
                    <a:pt x="42498" y="5079"/>
                  </a:lnTo>
                  <a:lnTo>
                    <a:pt x="37933" y="10159"/>
                  </a:lnTo>
                  <a:lnTo>
                    <a:pt x="36575" y="11429"/>
                  </a:lnTo>
                  <a:lnTo>
                    <a:pt x="35915" y="12700"/>
                  </a:lnTo>
                  <a:lnTo>
                    <a:pt x="30207" y="21590"/>
                  </a:lnTo>
                  <a:lnTo>
                    <a:pt x="29718" y="22859"/>
                  </a:lnTo>
                  <a:lnTo>
                    <a:pt x="29464" y="22859"/>
                  </a:lnTo>
                  <a:lnTo>
                    <a:pt x="23755" y="34290"/>
                  </a:lnTo>
                  <a:lnTo>
                    <a:pt x="23622" y="34290"/>
                  </a:lnTo>
                  <a:lnTo>
                    <a:pt x="23200" y="35559"/>
                  </a:lnTo>
                  <a:lnTo>
                    <a:pt x="18396" y="46990"/>
                  </a:lnTo>
                  <a:lnTo>
                    <a:pt x="17525" y="49529"/>
                  </a:lnTo>
                  <a:lnTo>
                    <a:pt x="17377" y="49529"/>
                  </a:lnTo>
                  <a:lnTo>
                    <a:pt x="13774" y="60959"/>
                  </a:lnTo>
                  <a:lnTo>
                    <a:pt x="12954" y="63500"/>
                  </a:lnTo>
                  <a:lnTo>
                    <a:pt x="8382" y="78740"/>
                  </a:lnTo>
                  <a:lnTo>
                    <a:pt x="6066" y="87629"/>
                  </a:lnTo>
                  <a:lnTo>
                    <a:pt x="4572" y="93979"/>
                  </a:lnTo>
                  <a:lnTo>
                    <a:pt x="4250" y="95250"/>
                  </a:lnTo>
                  <a:lnTo>
                    <a:pt x="2770" y="104140"/>
                  </a:lnTo>
                  <a:lnTo>
                    <a:pt x="1821" y="109220"/>
                  </a:lnTo>
                  <a:lnTo>
                    <a:pt x="735" y="114300"/>
                  </a:lnTo>
                  <a:lnTo>
                    <a:pt x="0" y="118109"/>
                  </a:lnTo>
                  <a:lnTo>
                    <a:pt x="0" y="142240"/>
                  </a:lnTo>
                  <a:lnTo>
                    <a:pt x="2286" y="154940"/>
                  </a:lnTo>
                  <a:lnTo>
                    <a:pt x="2811" y="156209"/>
                  </a:lnTo>
                  <a:lnTo>
                    <a:pt x="5334" y="165100"/>
                  </a:lnTo>
                  <a:lnTo>
                    <a:pt x="7436" y="168909"/>
                  </a:lnTo>
                  <a:lnTo>
                    <a:pt x="9906" y="173990"/>
                  </a:lnTo>
                  <a:lnTo>
                    <a:pt x="11554" y="175259"/>
                  </a:lnTo>
                  <a:lnTo>
                    <a:pt x="17318" y="181609"/>
                  </a:lnTo>
                  <a:lnTo>
                    <a:pt x="95250" y="181609"/>
                  </a:lnTo>
                  <a:lnTo>
                    <a:pt x="95911" y="180340"/>
                  </a:lnTo>
                  <a:lnTo>
                    <a:pt x="100476" y="175259"/>
                  </a:lnTo>
                  <a:lnTo>
                    <a:pt x="102108" y="173990"/>
                  </a:lnTo>
                  <a:lnTo>
                    <a:pt x="104546" y="168909"/>
                  </a:lnTo>
                  <a:lnTo>
                    <a:pt x="107278" y="163829"/>
                  </a:lnTo>
                  <a:lnTo>
                    <a:pt x="107442" y="163829"/>
                  </a:lnTo>
                  <a:lnTo>
                    <a:pt x="108191" y="160020"/>
                  </a:lnTo>
                  <a:lnTo>
                    <a:pt x="109005" y="156209"/>
                  </a:lnTo>
                  <a:lnTo>
                    <a:pt x="109728" y="152400"/>
                  </a:lnTo>
                  <a:lnTo>
                    <a:pt x="112013" y="140970"/>
                  </a:lnTo>
                  <a:lnTo>
                    <a:pt x="112013" y="121920"/>
                  </a:lnTo>
                  <a:lnTo>
                    <a:pt x="101346" y="69850"/>
                  </a:lnTo>
                  <a:lnTo>
                    <a:pt x="96774" y="55879"/>
                  </a:lnTo>
                  <a:lnTo>
                    <a:pt x="94403" y="49529"/>
                  </a:lnTo>
                  <a:lnTo>
                    <a:pt x="90678" y="40640"/>
                  </a:lnTo>
                  <a:lnTo>
                    <a:pt x="85027" y="27940"/>
                  </a:lnTo>
                  <a:lnTo>
                    <a:pt x="84582" y="26670"/>
                  </a:lnTo>
                  <a:lnTo>
                    <a:pt x="83764" y="25400"/>
                  </a:lnTo>
                  <a:lnTo>
                    <a:pt x="79033" y="16509"/>
                  </a:lnTo>
                  <a:lnTo>
                    <a:pt x="78486" y="15240"/>
                  </a:lnTo>
                  <a:lnTo>
                    <a:pt x="77114" y="13970"/>
                  </a:lnTo>
                  <a:lnTo>
                    <a:pt x="72502" y="8890"/>
                  </a:lnTo>
                  <a:lnTo>
                    <a:pt x="70866" y="7620"/>
                  </a:lnTo>
                  <a:lnTo>
                    <a:pt x="70037" y="6350"/>
                  </a:lnTo>
                  <a:lnTo>
                    <a:pt x="64322" y="1270"/>
                  </a:lnTo>
                  <a:lnTo>
                    <a:pt x="64008" y="1270"/>
                  </a:lnTo>
                  <a:lnTo>
                    <a:pt x="59055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3900678" y="910145"/>
              <a:ext cx="108585" cy="185420"/>
            </a:xfrm>
            <a:custGeom>
              <a:avLst/>
              <a:gdLst/>
              <a:ahLst/>
              <a:cxnLst/>
              <a:rect l="l" t="t" r="r" b="b"/>
              <a:pathLst>
                <a:path w="108585" h="185419">
                  <a:moveTo>
                    <a:pt x="55033" y="0"/>
                  </a:moveTo>
                  <a:lnTo>
                    <a:pt x="52425" y="0"/>
                  </a:lnTo>
                  <a:lnTo>
                    <a:pt x="49530" y="1270"/>
                  </a:lnTo>
                  <a:lnTo>
                    <a:pt x="47955" y="1270"/>
                  </a:lnTo>
                  <a:lnTo>
                    <a:pt x="42875" y="3810"/>
                  </a:lnTo>
                  <a:lnTo>
                    <a:pt x="41910" y="5079"/>
                  </a:lnTo>
                  <a:lnTo>
                    <a:pt x="41202" y="5079"/>
                  </a:lnTo>
                  <a:lnTo>
                    <a:pt x="35497" y="11429"/>
                  </a:lnTo>
                  <a:lnTo>
                    <a:pt x="35051" y="12700"/>
                  </a:lnTo>
                  <a:lnTo>
                    <a:pt x="34516" y="12700"/>
                  </a:lnTo>
                  <a:lnTo>
                    <a:pt x="28369" y="21590"/>
                  </a:lnTo>
                  <a:lnTo>
                    <a:pt x="28194" y="21590"/>
                  </a:lnTo>
                  <a:lnTo>
                    <a:pt x="27686" y="22860"/>
                  </a:lnTo>
                  <a:lnTo>
                    <a:pt x="22611" y="33020"/>
                  </a:lnTo>
                  <a:lnTo>
                    <a:pt x="22098" y="34290"/>
                  </a:lnTo>
                  <a:lnTo>
                    <a:pt x="17567" y="45720"/>
                  </a:lnTo>
                  <a:lnTo>
                    <a:pt x="16763" y="48260"/>
                  </a:lnTo>
                  <a:lnTo>
                    <a:pt x="16615" y="48260"/>
                  </a:lnTo>
                  <a:lnTo>
                    <a:pt x="13012" y="59690"/>
                  </a:lnTo>
                  <a:lnTo>
                    <a:pt x="12192" y="62229"/>
                  </a:lnTo>
                  <a:lnTo>
                    <a:pt x="8382" y="77470"/>
                  </a:lnTo>
                  <a:lnTo>
                    <a:pt x="6164" y="83820"/>
                  </a:lnTo>
                  <a:lnTo>
                    <a:pt x="5363" y="86360"/>
                  </a:lnTo>
                  <a:lnTo>
                    <a:pt x="3810" y="91440"/>
                  </a:lnTo>
                  <a:lnTo>
                    <a:pt x="2286" y="104140"/>
                  </a:lnTo>
                  <a:lnTo>
                    <a:pt x="1495" y="107950"/>
                  </a:lnTo>
                  <a:lnTo>
                    <a:pt x="407" y="113029"/>
                  </a:lnTo>
                  <a:lnTo>
                    <a:pt x="0" y="115570"/>
                  </a:lnTo>
                  <a:lnTo>
                    <a:pt x="0" y="138429"/>
                  </a:lnTo>
                  <a:lnTo>
                    <a:pt x="2286" y="149860"/>
                  </a:lnTo>
                  <a:lnTo>
                    <a:pt x="3415" y="154940"/>
                  </a:lnTo>
                  <a:lnTo>
                    <a:pt x="4572" y="160020"/>
                  </a:lnTo>
                  <a:lnTo>
                    <a:pt x="5871" y="162560"/>
                  </a:lnTo>
                  <a:lnTo>
                    <a:pt x="8408" y="167640"/>
                  </a:lnTo>
                  <a:lnTo>
                    <a:pt x="25082" y="181610"/>
                  </a:lnTo>
                  <a:lnTo>
                    <a:pt x="25908" y="182879"/>
                  </a:lnTo>
                  <a:lnTo>
                    <a:pt x="29057" y="182879"/>
                  </a:lnTo>
                  <a:lnTo>
                    <a:pt x="34137" y="184150"/>
                  </a:lnTo>
                  <a:lnTo>
                    <a:pt x="38100" y="185420"/>
                  </a:lnTo>
                  <a:lnTo>
                    <a:pt x="60972" y="185420"/>
                  </a:lnTo>
                  <a:lnTo>
                    <a:pt x="70866" y="184150"/>
                  </a:lnTo>
                  <a:lnTo>
                    <a:pt x="71780" y="184150"/>
                  </a:lnTo>
                  <a:lnTo>
                    <a:pt x="81940" y="181610"/>
                  </a:lnTo>
                  <a:lnTo>
                    <a:pt x="83058" y="181610"/>
                  </a:lnTo>
                  <a:lnTo>
                    <a:pt x="84752" y="180340"/>
                  </a:lnTo>
                  <a:lnTo>
                    <a:pt x="89096" y="177800"/>
                  </a:lnTo>
                  <a:lnTo>
                    <a:pt x="92201" y="176529"/>
                  </a:lnTo>
                  <a:lnTo>
                    <a:pt x="92780" y="175260"/>
                  </a:lnTo>
                  <a:lnTo>
                    <a:pt x="93794" y="173990"/>
                  </a:lnTo>
                  <a:lnTo>
                    <a:pt x="98298" y="168910"/>
                  </a:lnTo>
                  <a:lnTo>
                    <a:pt x="98712" y="167640"/>
                  </a:lnTo>
                  <a:lnTo>
                    <a:pt x="101671" y="162560"/>
                  </a:lnTo>
                  <a:lnTo>
                    <a:pt x="103632" y="158750"/>
                  </a:lnTo>
                  <a:lnTo>
                    <a:pt x="105918" y="148590"/>
                  </a:lnTo>
                  <a:lnTo>
                    <a:pt x="108204" y="137160"/>
                  </a:lnTo>
                  <a:lnTo>
                    <a:pt x="108204" y="119379"/>
                  </a:lnTo>
                  <a:lnTo>
                    <a:pt x="107323" y="113029"/>
                  </a:lnTo>
                  <a:lnTo>
                    <a:pt x="106680" y="109220"/>
                  </a:lnTo>
                  <a:lnTo>
                    <a:pt x="106513" y="107950"/>
                  </a:lnTo>
                  <a:lnTo>
                    <a:pt x="104394" y="96520"/>
                  </a:lnTo>
                  <a:lnTo>
                    <a:pt x="103823" y="93979"/>
                  </a:lnTo>
                  <a:lnTo>
                    <a:pt x="101629" y="83820"/>
                  </a:lnTo>
                  <a:lnTo>
                    <a:pt x="87630" y="39370"/>
                  </a:lnTo>
                  <a:lnTo>
                    <a:pt x="75850" y="16510"/>
                  </a:lnTo>
                  <a:lnTo>
                    <a:pt x="75437" y="16510"/>
                  </a:lnTo>
                  <a:lnTo>
                    <a:pt x="75033" y="15240"/>
                  </a:lnTo>
                  <a:lnTo>
                    <a:pt x="68808" y="7620"/>
                  </a:lnTo>
                  <a:lnTo>
                    <a:pt x="68580" y="7620"/>
                  </a:lnTo>
                  <a:lnTo>
                    <a:pt x="65673" y="5079"/>
                  </a:lnTo>
                  <a:lnTo>
                    <a:pt x="62407" y="2540"/>
                  </a:lnTo>
                  <a:lnTo>
                    <a:pt x="61722" y="2540"/>
                  </a:lnTo>
                  <a:lnTo>
                    <a:pt x="59266" y="1270"/>
                  </a:lnTo>
                  <a:lnTo>
                    <a:pt x="55033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3901440" y="912685"/>
              <a:ext cx="105410" cy="179070"/>
            </a:xfrm>
            <a:custGeom>
              <a:avLst/>
              <a:gdLst/>
              <a:ahLst/>
              <a:cxnLst/>
              <a:rect l="l" t="t" r="r" b="b"/>
              <a:pathLst>
                <a:path w="105410" h="179069">
                  <a:moveTo>
                    <a:pt x="79681" y="175260"/>
                  </a:moveTo>
                  <a:lnTo>
                    <a:pt x="25908" y="175260"/>
                  </a:lnTo>
                  <a:lnTo>
                    <a:pt x="28895" y="176529"/>
                  </a:lnTo>
                  <a:lnTo>
                    <a:pt x="33638" y="177800"/>
                  </a:lnTo>
                  <a:lnTo>
                    <a:pt x="37337" y="179070"/>
                  </a:lnTo>
                  <a:lnTo>
                    <a:pt x="59448" y="179070"/>
                  </a:lnTo>
                  <a:lnTo>
                    <a:pt x="69342" y="177800"/>
                  </a:lnTo>
                  <a:lnTo>
                    <a:pt x="70195" y="177800"/>
                  </a:lnTo>
                  <a:lnTo>
                    <a:pt x="79681" y="175260"/>
                  </a:lnTo>
                  <a:close/>
                </a:path>
                <a:path w="105410" h="179069">
                  <a:moveTo>
                    <a:pt x="55245" y="0"/>
                  </a:moveTo>
                  <a:lnTo>
                    <a:pt x="47205" y="0"/>
                  </a:lnTo>
                  <a:lnTo>
                    <a:pt x="43395" y="2540"/>
                  </a:lnTo>
                  <a:lnTo>
                    <a:pt x="41148" y="3810"/>
                  </a:lnTo>
                  <a:lnTo>
                    <a:pt x="40108" y="5079"/>
                  </a:lnTo>
                  <a:lnTo>
                    <a:pt x="35037" y="10160"/>
                  </a:lnTo>
                  <a:lnTo>
                    <a:pt x="34289" y="11429"/>
                  </a:lnTo>
                  <a:lnTo>
                    <a:pt x="33051" y="12700"/>
                  </a:lnTo>
                  <a:lnTo>
                    <a:pt x="27783" y="20320"/>
                  </a:lnTo>
                  <a:lnTo>
                    <a:pt x="27432" y="21590"/>
                  </a:lnTo>
                  <a:lnTo>
                    <a:pt x="27077" y="21590"/>
                  </a:lnTo>
                  <a:lnTo>
                    <a:pt x="22346" y="31750"/>
                  </a:lnTo>
                  <a:lnTo>
                    <a:pt x="22098" y="33020"/>
                  </a:lnTo>
                  <a:lnTo>
                    <a:pt x="21318" y="34290"/>
                  </a:lnTo>
                  <a:lnTo>
                    <a:pt x="16877" y="45720"/>
                  </a:lnTo>
                  <a:lnTo>
                    <a:pt x="13903" y="54610"/>
                  </a:lnTo>
                  <a:lnTo>
                    <a:pt x="12192" y="59690"/>
                  </a:lnTo>
                  <a:lnTo>
                    <a:pt x="8382" y="74929"/>
                  </a:lnTo>
                  <a:lnTo>
                    <a:pt x="6041" y="81279"/>
                  </a:lnTo>
                  <a:lnTo>
                    <a:pt x="5195" y="83820"/>
                  </a:lnTo>
                  <a:lnTo>
                    <a:pt x="3810" y="87629"/>
                  </a:lnTo>
                  <a:lnTo>
                    <a:pt x="3378" y="91440"/>
                  </a:lnTo>
                  <a:lnTo>
                    <a:pt x="2256" y="100329"/>
                  </a:lnTo>
                  <a:lnTo>
                    <a:pt x="81" y="110490"/>
                  </a:lnTo>
                  <a:lnTo>
                    <a:pt x="0" y="133350"/>
                  </a:lnTo>
                  <a:lnTo>
                    <a:pt x="2286" y="144779"/>
                  </a:lnTo>
                  <a:lnTo>
                    <a:pt x="4118" y="152400"/>
                  </a:lnTo>
                  <a:lnTo>
                    <a:pt x="4572" y="154940"/>
                  </a:lnTo>
                  <a:lnTo>
                    <a:pt x="5574" y="156210"/>
                  </a:lnTo>
                  <a:lnTo>
                    <a:pt x="7649" y="160020"/>
                  </a:lnTo>
                  <a:lnTo>
                    <a:pt x="9144" y="162560"/>
                  </a:lnTo>
                  <a:lnTo>
                    <a:pt x="11476" y="165100"/>
                  </a:lnTo>
                  <a:lnTo>
                    <a:pt x="16763" y="170179"/>
                  </a:lnTo>
                  <a:lnTo>
                    <a:pt x="18571" y="171450"/>
                  </a:lnTo>
                  <a:lnTo>
                    <a:pt x="25102" y="175260"/>
                  </a:lnTo>
                  <a:lnTo>
                    <a:pt x="80772" y="175260"/>
                  </a:lnTo>
                  <a:lnTo>
                    <a:pt x="84304" y="172720"/>
                  </a:lnTo>
                  <a:lnTo>
                    <a:pt x="86300" y="171450"/>
                  </a:lnTo>
                  <a:lnTo>
                    <a:pt x="89154" y="170179"/>
                  </a:lnTo>
                  <a:lnTo>
                    <a:pt x="93679" y="165100"/>
                  </a:lnTo>
                  <a:lnTo>
                    <a:pt x="96012" y="162560"/>
                  </a:lnTo>
                  <a:lnTo>
                    <a:pt x="97381" y="160020"/>
                  </a:lnTo>
                  <a:lnTo>
                    <a:pt x="99284" y="156210"/>
                  </a:lnTo>
                  <a:lnTo>
                    <a:pt x="100584" y="153670"/>
                  </a:lnTo>
                  <a:lnTo>
                    <a:pt x="102870" y="143510"/>
                  </a:lnTo>
                  <a:lnTo>
                    <a:pt x="105156" y="132079"/>
                  </a:lnTo>
                  <a:lnTo>
                    <a:pt x="105156" y="114300"/>
                  </a:lnTo>
                  <a:lnTo>
                    <a:pt x="104510" y="110490"/>
                  </a:lnTo>
                  <a:lnTo>
                    <a:pt x="103729" y="105410"/>
                  </a:lnTo>
                  <a:lnTo>
                    <a:pt x="103077" y="100329"/>
                  </a:lnTo>
                  <a:lnTo>
                    <a:pt x="102108" y="92710"/>
                  </a:lnTo>
                  <a:lnTo>
                    <a:pt x="101828" y="91440"/>
                  </a:lnTo>
                  <a:lnTo>
                    <a:pt x="99292" y="81279"/>
                  </a:lnTo>
                  <a:lnTo>
                    <a:pt x="95250" y="64770"/>
                  </a:lnTo>
                  <a:lnTo>
                    <a:pt x="92606" y="57150"/>
                  </a:lnTo>
                  <a:lnTo>
                    <a:pt x="91760" y="54610"/>
                  </a:lnTo>
                  <a:lnTo>
                    <a:pt x="90677" y="52070"/>
                  </a:lnTo>
                  <a:lnTo>
                    <a:pt x="88489" y="45720"/>
                  </a:lnTo>
                  <a:lnTo>
                    <a:pt x="85531" y="38100"/>
                  </a:lnTo>
                  <a:lnTo>
                    <a:pt x="85344" y="38100"/>
                  </a:lnTo>
                  <a:lnTo>
                    <a:pt x="84316" y="35560"/>
                  </a:lnTo>
                  <a:lnTo>
                    <a:pt x="74801" y="16510"/>
                  </a:lnTo>
                  <a:lnTo>
                    <a:pt x="73913" y="15240"/>
                  </a:lnTo>
                  <a:lnTo>
                    <a:pt x="73222" y="13970"/>
                  </a:lnTo>
                  <a:lnTo>
                    <a:pt x="66305" y="6350"/>
                  </a:lnTo>
                  <a:lnTo>
                    <a:pt x="60516" y="1270"/>
                  </a:lnTo>
                  <a:lnTo>
                    <a:pt x="60198" y="1270"/>
                  </a:lnTo>
                  <a:lnTo>
                    <a:pt x="55245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3902964" y="913193"/>
              <a:ext cx="101600" cy="175260"/>
            </a:xfrm>
            <a:custGeom>
              <a:avLst/>
              <a:gdLst/>
              <a:ahLst/>
              <a:cxnLst/>
              <a:rect l="l" t="t" r="r" b="b"/>
              <a:pathLst>
                <a:path w="101600" h="175259">
                  <a:moveTo>
                    <a:pt x="50291" y="0"/>
                  </a:moveTo>
                  <a:lnTo>
                    <a:pt x="20574" y="32054"/>
                  </a:lnTo>
                  <a:lnTo>
                    <a:pt x="7620" y="72491"/>
                  </a:lnTo>
                  <a:lnTo>
                    <a:pt x="3810" y="85471"/>
                  </a:lnTo>
                  <a:lnTo>
                    <a:pt x="1524" y="97675"/>
                  </a:lnTo>
                  <a:lnTo>
                    <a:pt x="0" y="107594"/>
                  </a:lnTo>
                  <a:lnTo>
                    <a:pt x="0" y="130492"/>
                  </a:lnTo>
                  <a:lnTo>
                    <a:pt x="16001" y="165582"/>
                  </a:lnTo>
                  <a:lnTo>
                    <a:pt x="50291" y="174739"/>
                  </a:lnTo>
                  <a:lnTo>
                    <a:pt x="52577" y="174739"/>
                  </a:lnTo>
                  <a:lnTo>
                    <a:pt x="92201" y="157962"/>
                  </a:lnTo>
                  <a:lnTo>
                    <a:pt x="101346" y="128955"/>
                  </a:lnTo>
                  <a:lnTo>
                    <a:pt x="101346" y="111404"/>
                  </a:lnTo>
                  <a:lnTo>
                    <a:pt x="99822" y="102247"/>
                  </a:lnTo>
                  <a:lnTo>
                    <a:pt x="98298" y="90805"/>
                  </a:lnTo>
                  <a:lnTo>
                    <a:pt x="87630" y="51130"/>
                  </a:lnTo>
                  <a:lnTo>
                    <a:pt x="70865" y="15265"/>
                  </a:lnTo>
                  <a:lnTo>
                    <a:pt x="57150" y="2286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3903726" y="915479"/>
              <a:ext cx="98425" cy="168275"/>
            </a:xfrm>
            <a:custGeom>
              <a:avLst/>
              <a:gdLst/>
              <a:ahLst/>
              <a:cxnLst/>
              <a:rect l="l" t="t" r="r" b="b"/>
              <a:pathLst>
                <a:path w="98425" h="168275">
                  <a:moveTo>
                    <a:pt x="49529" y="0"/>
                  </a:moveTo>
                  <a:lnTo>
                    <a:pt x="44958" y="0"/>
                  </a:lnTo>
                  <a:lnTo>
                    <a:pt x="38100" y="3822"/>
                  </a:lnTo>
                  <a:lnTo>
                    <a:pt x="15239" y="43497"/>
                  </a:lnTo>
                  <a:lnTo>
                    <a:pt x="7620" y="69443"/>
                  </a:lnTo>
                  <a:lnTo>
                    <a:pt x="3810" y="82410"/>
                  </a:lnTo>
                  <a:lnTo>
                    <a:pt x="2286" y="93865"/>
                  </a:lnTo>
                  <a:lnTo>
                    <a:pt x="0" y="103784"/>
                  </a:lnTo>
                  <a:lnTo>
                    <a:pt x="0" y="125145"/>
                  </a:lnTo>
                  <a:lnTo>
                    <a:pt x="24384" y="164833"/>
                  </a:lnTo>
                  <a:lnTo>
                    <a:pt x="35051" y="167881"/>
                  </a:lnTo>
                  <a:lnTo>
                    <a:pt x="51053" y="167881"/>
                  </a:lnTo>
                  <a:lnTo>
                    <a:pt x="89915" y="152615"/>
                  </a:lnTo>
                  <a:lnTo>
                    <a:pt x="98298" y="124383"/>
                  </a:lnTo>
                  <a:lnTo>
                    <a:pt x="98234" y="107213"/>
                  </a:lnTo>
                  <a:lnTo>
                    <a:pt x="96774" y="98437"/>
                  </a:lnTo>
                  <a:lnTo>
                    <a:pt x="95250" y="86995"/>
                  </a:lnTo>
                  <a:lnTo>
                    <a:pt x="80010" y="35864"/>
                  </a:lnTo>
                  <a:lnTo>
                    <a:pt x="55625" y="1524"/>
                  </a:lnTo>
                  <a:lnTo>
                    <a:pt x="49529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3905250" y="917003"/>
              <a:ext cx="94615" cy="162560"/>
            </a:xfrm>
            <a:custGeom>
              <a:avLst/>
              <a:gdLst/>
              <a:ahLst/>
              <a:cxnLst/>
              <a:rect l="l" t="t" r="r" b="b"/>
              <a:pathLst>
                <a:path w="94614" h="162559">
                  <a:moveTo>
                    <a:pt x="47244" y="0"/>
                  </a:moveTo>
                  <a:lnTo>
                    <a:pt x="19050" y="30530"/>
                  </a:lnTo>
                  <a:lnTo>
                    <a:pt x="3048" y="80124"/>
                  </a:lnTo>
                  <a:lnTo>
                    <a:pt x="1524" y="90817"/>
                  </a:lnTo>
                  <a:lnTo>
                    <a:pt x="19" y="100609"/>
                  </a:lnTo>
                  <a:lnTo>
                    <a:pt x="3810" y="140411"/>
                  </a:lnTo>
                  <a:lnTo>
                    <a:pt x="33527" y="162534"/>
                  </a:lnTo>
                  <a:lnTo>
                    <a:pt x="48767" y="162534"/>
                  </a:lnTo>
                  <a:lnTo>
                    <a:pt x="86105" y="147281"/>
                  </a:lnTo>
                  <a:lnTo>
                    <a:pt x="94487" y="119811"/>
                  </a:lnTo>
                  <a:lnTo>
                    <a:pt x="94487" y="104546"/>
                  </a:lnTo>
                  <a:lnTo>
                    <a:pt x="92987" y="95529"/>
                  </a:lnTo>
                  <a:lnTo>
                    <a:pt x="91439" y="84708"/>
                  </a:lnTo>
                  <a:lnTo>
                    <a:pt x="81534" y="47320"/>
                  </a:lnTo>
                  <a:lnTo>
                    <a:pt x="59436" y="6870"/>
                  </a:lnTo>
                  <a:lnTo>
                    <a:pt x="53354" y="1549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3906012" y="919301"/>
              <a:ext cx="91440" cy="156845"/>
            </a:xfrm>
            <a:custGeom>
              <a:avLst/>
              <a:gdLst/>
              <a:ahLst/>
              <a:cxnLst/>
              <a:rect l="l" t="t" r="r" b="b"/>
              <a:pathLst>
                <a:path w="91439" h="156844">
                  <a:moveTo>
                    <a:pt x="45720" y="0"/>
                  </a:moveTo>
                  <a:lnTo>
                    <a:pt x="41910" y="0"/>
                  </a:lnTo>
                  <a:lnTo>
                    <a:pt x="35813" y="3810"/>
                  </a:lnTo>
                  <a:lnTo>
                    <a:pt x="14477" y="40436"/>
                  </a:lnTo>
                  <a:lnTo>
                    <a:pt x="1524" y="87744"/>
                  </a:lnTo>
                  <a:lnTo>
                    <a:pt x="0" y="96901"/>
                  </a:lnTo>
                  <a:lnTo>
                    <a:pt x="0" y="116751"/>
                  </a:lnTo>
                  <a:lnTo>
                    <a:pt x="22098" y="153377"/>
                  </a:lnTo>
                  <a:lnTo>
                    <a:pt x="45720" y="156425"/>
                  </a:lnTo>
                  <a:lnTo>
                    <a:pt x="47243" y="156425"/>
                  </a:lnTo>
                  <a:lnTo>
                    <a:pt x="83058" y="141922"/>
                  </a:lnTo>
                  <a:lnTo>
                    <a:pt x="91439" y="115227"/>
                  </a:lnTo>
                  <a:lnTo>
                    <a:pt x="91439" y="99961"/>
                  </a:lnTo>
                  <a:lnTo>
                    <a:pt x="89915" y="91567"/>
                  </a:lnTo>
                  <a:lnTo>
                    <a:pt x="88391" y="80886"/>
                  </a:lnTo>
                  <a:lnTo>
                    <a:pt x="69341" y="22123"/>
                  </a:lnTo>
                  <a:lnTo>
                    <a:pt x="51815" y="1524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3907536" y="920825"/>
              <a:ext cx="87630" cy="151130"/>
            </a:xfrm>
            <a:custGeom>
              <a:avLst/>
              <a:gdLst/>
              <a:ahLst/>
              <a:cxnLst/>
              <a:rect l="l" t="t" r="r" b="b"/>
              <a:pathLst>
                <a:path w="87629" h="151130">
                  <a:moveTo>
                    <a:pt x="43434" y="0"/>
                  </a:moveTo>
                  <a:lnTo>
                    <a:pt x="17525" y="28232"/>
                  </a:lnTo>
                  <a:lnTo>
                    <a:pt x="3048" y="74015"/>
                  </a:lnTo>
                  <a:lnTo>
                    <a:pt x="1524" y="84696"/>
                  </a:lnTo>
                  <a:lnTo>
                    <a:pt x="0" y="93091"/>
                  </a:lnTo>
                  <a:lnTo>
                    <a:pt x="0" y="112928"/>
                  </a:lnTo>
                  <a:lnTo>
                    <a:pt x="1524" y="122085"/>
                  </a:lnTo>
                  <a:lnTo>
                    <a:pt x="31241" y="150329"/>
                  </a:lnTo>
                  <a:lnTo>
                    <a:pt x="43434" y="151091"/>
                  </a:lnTo>
                  <a:lnTo>
                    <a:pt x="44958" y="151091"/>
                  </a:lnTo>
                  <a:lnTo>
                    <a:pt x="83819" y="128955"/>
                  </a:lnTo>
                  <a:lnTo>
                    <a:pt x="87629" y="111404"/>
                  </a:lnTo>
                  <a:lnTo>
                    <a:pt x="87606" y="96786"/>
                  </a:lnTo>
                  <a:lnTo>
                    <a:pt x="86105" y="88519"/>
                  </a:lnTo>
                  <a:lnTo>
                    <a:pt x="84581" y="78600"/>
                  </a:lnTo>
                  <a:lnTo>
                    <a:pt x="70865" y="32042"/>
                  </a:lnTo>
                  <a:lnTo>
                    <a:pt x="49544" y="1536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3908298" y="923111"/>
              <a:ext cx="85090" cy="145415"/>
            </a:xfrm>
            <a:custGeom>
              <a:avLst/>
              <a:gdLst/>
              <a:ahLst/>
              <a:cxnLst/>
              <a:rect l="l" t="t" r="r" b="b"/>
              <a:pathLst>
                <a:path w="85089" h="145415">
                  <a:moveTo>
                    <a:pt x="41910" y="0"/>
                  </a:moveTo>
                  <a:lnTo>
                    <a:pt x="38862" y="0"/>
                  </a:lnTo>
                  <a:lnTo>
                    <a:pt x="32754" y="3060"/>
                  </a:lnTo>
                  <a:lnTo>
                    <a:pt x="12953" y="37388"/>
                  </a:lnTo>
                  <a:lnTo>
                    <a:pt x="9905" y="48069"/>
                  </a:lnTo>
                  <a:lnTo>
                    <a:pt x="6096" y="59524"/>
                  </a:lnTo>
                  <a:lnTo>
                    <a:pt x="3048" y="70967"/>
                  </a:lnTo>
                  <a:lnTo>
                    <a:pt x="1578" y="80530"/>
                  </a:lnTo>
                  <a:lnTo>
                    <a:pt x="0" y="89280"/>
                  </a:lnTo>
                  <a:lnTo>
                    <a:pt x="0" y="107594"/>
                  </a:lnTo>
                  <a:lnTo>
                    <a:pt x="1524" y="116751"/>
                  </a:lnTo>
                  <a:lnTo>
                    <a:pt x="30479" y="144221"/>
                  </a:lnTo>
                  <a:lnTo>
                    <a:pt x="41910" y="144983"/>
                  </a:lnTo>
                  <a:lnTo>
                    <a:pt x="43434" y="144983"/>
                  </a:lnTo>
                  <a:lnTo>
                    <a:pt x="80772" y="123621"/>
                  </a:lnTo>
                  <a:lnTo>
                    <a:pt x="84581" y="92328"/>
                  </a:lnTo>
                  <a:lnTo>
                    <a:pt x="83057" y="84708"/>
                  </a:lnTo>
                  <a:lnTo>
                    <a:pt x="81534" y="74777"/>
                  </a:lnTo>
                  <a:lnTo>
                    <a:pt x="76200" y="52654"/>
                  </a:lnTo>
                  <a:lnTo>
                    <a:pt x="72389" y="41973"/>
                  </a:lnTo>
                  <a:lnTo>
                    <a:pt x="68579" y="30530"/>
                  </a:lnTo>
                  <a:lnTo>
                    <a:pt x="64007" y="20599"/>
                  </a:lnTo>
                  <a:lnTo>
                    <a:pt x="59436" y="12217"/>
                  </a:lnTo>
                  <a:lnTo>
                    <a:pt x="53339" y="5346"/>
                  </a:lnTo>
                  <a:lnTo>
                    <a:pt x="48005" y="1524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3909822" y="924635"/>
              <a:ext cx="81280" cy="139065"/>
            </a:xfrm>
            <a:custGeom>
              <a:avLst/>
              <a:gdLst/>
              <a:ahLst/>
              <a:cxnLst/>
              <a:rect l="l" t="t" r="r" b="b"/>
              <a:pathLst>
                <a:path w="81279" h="139065">
                  <a:moveTo>
                    <a:pt x="40386" y="0"/>
                  </a:moveTo>
                  <a:lnTo>
                    <a:pt x="12191" y="35864"/>
                  </a:lnTo>
                  <a:lnTo>
                    <a:pt x="6095" y="58000"/>
                  </a:lnTo>
                  <a:lnTo>
                    <a:pt x="3048" y="68681"/>
                  </a:lnTo>
                  <a:lnTo>
                    <a:pt x="1524" y="77838"/>
                  </a:lnTo>
                  <a:lnTo>
                    <a:pt x="0" y="86232"/>
                  </a:lnTo>
                  <a:lnTo>
                    <a:pt x="0" y="103784"/>
                  </a:lnTo>
                  <a:lnTo>
                    <a:pt x="28193" y="138887"/>
                  </a:lnTo>
                  <a:lnTo>
                    <a:pt x="41910" y="138887"/>
                  </a:lnTo>
                  <a:lnTo>
                    <a:pt x="76962" y="119049"/>
                  </a:lnTo>
                  <a:lnTo>
                    <a:pt x="80772" y="103022"/>
                  </a:lnTo>
                  <a:lnTo>
                    <a:pt x="80772" y="89280"/>
                  </a:lnTo>
                  <a:lnTo>
                    <a:pt x="79248" y="81648"/>
                  </a:lnTo>
                  <a:lnTo>
                    <a:pt x="77724" y="72491"/>
                  </a:lnTo>
                  <a:lnTo>
                    <a:pt x="65531" y="29768"/>
                  </a:lnTo>
                  <a:lnTo>
                    <a:pt x="45737" y="1536"/>
                  </a:lnTo>
                  <a:lnTo>
                    <a:pt x="40386" y="0"/>
                  </a:lnTo>
                  <a:close/>
                </a:path>
              </a:pathLst>
            </a:custGeom>
            <a:solidFill>
              <a:srgbClr val="ABA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3910584" y="926934"/>
              <a:ext cx="78105" cy="133350"/>
            </a:xfrm>
            <a:custGeom>
              <a:avLst/>
              <a:gdLst/>
              <a:ahLst/>
              <a:cxnLst/>
              <a:rect l="l" t="t" r="r" b="b"/>
              <a:pathLst>
                <a:path w="78104" h="133350">
                  <a:moveTo>
                    <a:pt x="38862" y="0"/>
                  </a:moveTo>
                  <a:lnTo>
                    <a:pt x="35051" y="0"/>
                  </a:lnTo>
                  <a:lnTo>
                    <a:pt x="29717" y="3048"/>
                  </a:lnTo>
                  <a:lnTo>
                    <a:pt x="8381" y="44246"/>
                  </a:lnTo>
                  <a:lnTo>
                    <a:pt x="6095" y="54940"/>
                  </a:lnTo>
                  <a:lnTo>
                    <a:pt x="3048" y="64858"/>
                  </a:lnTo>
                  <a:lnTo>
                    <a:pt x="1524" y="74015"/>
                  </a:lnTo>
                  <a:lnTo>
                    <a:pt x="0" y="82410"/>
                  </a:lnTo>
                  <a:lnTo>
                    <a:pt x="0" y="99199"/>
                  </a:lnTo>
                  <a:lnTo>
                    <a:pt x="27431" y="132765"/>
                  </a:lnTo>
                  <a:lnTo>
                    <a:pt x="40386" y="132765"/>
                  </a:lnTo>
                  <a:lnTo>
                    <a:pt x="73913" y="113690"/>
                  </a:lnTo>
                  <a:lnTo>
                    <a:pt x="77724" y="97663"/>
                  </a:lnTo>
                  <a:lnTo>
                    <a:pt x="77724" y="84696"/>
                  </a:lnTo>
                  <a:lnTo>
                    <a:pt x="76200" y="77825"/>
                  </a:lnTo>
                  <a:lnTo>
                    <a:pt x="74675" y="68668"/>
                  </a:lnTo>
                  <a:lnTo>
                    <a:pt x="63245" y="28232"/>
                  </a:lnTo>
                  <a:lnTo>
                    <a:pt x="44195" y="762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3912108" y="928458"/>
              <a:ext cx="74295" cy="127635"/>
            </a:xfrm>
            <a:custGeom>
              <a:avLst/>
              <a:gdLst/>
              <a:ahLst/>
              <a:cxnLst/>
              <a:rect l="l" t="t" r="r" b="b"/>
              <a:pathLst>
                <a:path w="74295" h="127634">
                  <a:moveTo>
                    <a:pt x="36575" y="0"/>
                  </a:moveTo>
                  <a:lnTo>
                    <a:pt x="11429" y="32804"/>
                  </a:lnTo>
                  <a:lnTo>
                    <a:pt x="5333" y="52654"/>
                  </a:lnTo>
                  <a:lnTo>
                    <a:pt x="2286" y="62572"/>
                  </a:lnTo>
                  <a:lnTo>
                    <a:pt x="762" y="71729"/>
                  </a:lnTo>
                  <a:lnTo>
                    <a:pt x="0" y="78587"/>
                  </a:lnTo>
                  <a:lnTo>
                    <a:pt x="0" y="95377"/>
                  </a:lnTo>
                  <a:lnTo>
                    <a:pt x="25907" y="126669"/>
                  </a:lnTo>
                  <a:lnTo>
                    <a:pt x="36575" y="127431"/>
                  </a:lnTo>
                  <a:lnTo>
                    <a:pt x="38100" y="127431"/>
                  </a:lnTo>
                  <a:lnTo>
                    <a:pt x="72389" y="102247"/>
                  </a:lnTo>
                  <a:lnTo>
                    <a:pt x="73913" y="81648"/>
                  </a:lnTo>
                  <a:lnTo>
                    <a:pt x="72389" y="74777"/>
                  </a:lnTo>
                  <a:lnTo>
                    <a:pt x="71627" y="66382"/>
                  </a:lnTo>
                  <a:lnTo>
                    <a:pt x="67055" y="46545"/>
                  </a:lnTo>
                  <a:lnTo>
                    <a:pt x="63245" y="37388"/>
                  </a:lnTo>
                  <a:lnTo>
                    <a:pt x="59436" y="27470"/>
                  </a:lnTo>
                  <a:lnTo>
                    <a:pt x="55625" y="18313"/>
                  </a:lnTo>
                  <a:lnTo>
                    <a:pt x="51053" y="11442"/>
                  </a:lnTo>
                  <a:lnTo>
                    <a:pt x="46481" y="5334"/>
                  </a:lnTo>
                  <a:lnTo>
                    <a:pt x="41910" y="1524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3912870" y="930744"/>
              <a:ext cx="71120" cy="121920"/>
            </a:xfrm>
            <a:custGeom>
              <a:avLst/>
              <a:gdLst/>
              <a:ahLst/>
              <a:cxnLst/>
              <a:rect l="l" t="t" r="r" b="b"/>
              <a:pathLst>
                <a:path w="71120" h="121919">
                  <a:moveTo>
                    <a:pt x="35051" y="0"/>
                  </a:moveTo>
                  <a:lnTo>
                    <a:pt x="32003" y="0"/>
                  </a:lnTo>
                  <a:lnTo>
                    <a:pt x="27431" y="3048"/>
                  </a:lnTo>
                  <a:lnTo>
                    <a:pt x="7619" y="40436"/>
                  </a:lnTo>
                  <a:lnTo>
                    <a:pt x="5333" y="50368"/>
                  </a:lnTo>
                  <a:lnTo>
                    <a:pt x="2285" y="59524"/>
                  </a:lnTo>
                  <a:lnTo>
                    <a:pt x="1524" y="67919"/>
                  </a:lnTo>
                  <a:lnTo>
                    <a:pt x="0" y="74777"/>
                  </a:lnTo>
                  <a:lnTo>
                    <a:pt x="0" y="90043"/>
                  </a:lnTo>
                  <a:lnTo>
                    <a:pt x="25145" y="120561"/>
                  </a:lnTo>
                  <a:lnTo>
                    <a:pt x="35051" y="121323"/>
                  </a:lnTo>
                  <a:lnTo>
                    <a:pt x="36575" y="121323"/>
                  </a:lnTo>
                  <a:lnTo>
                    <a:pt x="69341" y="96913"/>
                  </a:lnTo>
                  <a:lnTo>
                    <a:pt x="70865" y="89280"/>
                  </a:lnTo>
                  <a:lnTo>
                    <a:pt x="70865" y="77076"/>
                  </a:lnTo>
                  <a:lnTo>
                    <a:pt x="69341" y="70967"/>
                  </a:lnTo>
                  <a:lnTo>
                    <a:pt x="68579" y="62572"/>
                  </a:lnTo>
                  <a:lnTo>
                    <a:pt x="57150" y="25946"/>
                  </a:lnTo>
                  <a:lnTo>
                    <a:pt x="40385" y="761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3913632" y="932268"/>
              <a:ext cx="67945" cy="116205"/>
            </a:xfrm>
            <a:custGeom>
              <a:avLst/>
              <a:gdLst/>
              <a:ahLst/>
              <a:cxnLst/>
              <a:rect l="l" t="t" r="r" b="b"/>
              <a:pathLst>
                <a:path w="67945" h="116205">
                  <a:moveTo>
                    <a:pt x="34289" y="0"/>
                  </a:moveTo>
                  <a:lnTo>
                    <a:pt x="7619" y="38912"/>
                  </a:lnTo>
                  <a:lnTo>
                    <a:pt x="5333" y="48082"/>
                  </a:lnTo>
                  <a:lnTo>
                    <a:pt x="3047" y="56464"/>
                  </a:lnTo>
                  <a:lnTo>
                    <a:pt x="1523" y="64858"/>
                  </a:lnTo>
                  <a:lnTo>
                    <a:pt x="78" y="71374"/>
                  </a:lnTo>
                  <a:lnTo>
                    <a:pt x="0" y="86232"/>
                  </a:lnTo>
                  <a:lnTo>
                    <a:pt x="34289" y="115989"/>
                  </a:lnTo>
                  <a:lnTo>
                    <a:pt x="35051" y="115989"/>
                  </a:lnTo>
                  <a:lnTo>
                    <a:pt x="67817" y="85471"/>
                  </a:lnTo>
                  <a:lnTo>
                    <a:pt x="67817" y="74015"/>
                  </a:lnTo>
                  <a:lnTo>
                    <a:pt x="66293" y="67919"/>
                  </a:lnTo>
                  <a:lnTo>
                    <a:pt x="65531" y="60286"/>
                  </a:lnTo>
                  <a:lnTo>
                    <a:pt x="51053" y="16789"/>
                  </a:lnTo>
                  <a:lnTo>
                    <a:pt x="38862" y="1524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3915156" y="934554"/>
              <a:ext cx="64135" cy="109220"/>
            </a:xfrm>
            <a:custGeom>
              <a:avLst/>
              <a:gdLst/>
              <a:ahLst/>
              <a:cxnLst/>
              <a:rect l="l" t="t" r="r" b="b"/>
              <a:pathLst>
                <a:path w="64135" h="109219">
                  <a:moveTo>
                    <a:pt x="32004" y="0"/>
                  </a:moveTo>
                  <a:lnTo>
                    <a:pt x="28956" y="0"/>
                  </a:lnTo>
                  <a:lnTo>
                    <a:pt x="24384" y="2298"/>
                  </a:lnTo>
                  <a:lnTo>
                    <a:pt x="6858" y="36626"/>
                  </a:lnTo>
                  <a:lnTo>
                    <a:pt x="0" y="67157"/>
                  </a:lnTo>
                  <a:lnTo>
                    <a:pt x="0" y="81648"/>
                  </a:lnTo>
                  <a:lnTo>
                    <a:pt x="22860" y="109131"/>
                  </a:lnTo>
                  <a:lnTo>
                    <a:pt x="32766" y="109131"/>
                  </a:lnTo>
                  <a:lnTo>
                    <a:pt x="64008" y="80886"/>
                  </a:lnTo>
                  <a:lnTo>
                    <a:pt x="64008" y="70205"/>
                  </a:lnTo>
                  <a:lnTo>
                    <a:pt x="62484" y="64109"/>
                  </a:lnTo>
                  <a:lnTo>
                    <a:pt x="61722" y="56476"/>
                  </a:lnTo>
                  <a:lnTo>
                    <a:pt x="44196" y="9156"/>
                  </a:lnTo>
                  <a:lnTo>
                    <a:pt x="35814" y="774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3915918" y="936091"/>
              <a:ext cx="60960" cy="104139"/>
            </a:xfrm>
            <a:custGeom>
              <a:avLst/>
              <a:gdLst/>
              <a:ahLst/>
              <a:cxnLst/>
              <a:rect l="l" t="t" r="r" b="b"/>
              <a:pathLst>
                <a:path w="60960" h="104140">
                  <a:moveTo>
                    <a:pt x="26183" y="1511"/>
                  </a:moveTo>
                  <a:lnTo>
                    <a:pt x="6858" y="35090"/>
                  </a:lnTo>
                  <a:lnTo>
                    <a:pt x="4572" y="43484"/>
                  </a:lnTo>
                  <a:lnTo>
                    <a:pt x="2286" y="51117"/>
                  </a:lnTo>
                  <a:lnTo>
                    <a:pt x="1524" y="57988"/>
                  </a:lnTo>
                  <a:lnTo>
                    <a:pt x="0" y="64096"/>
                  </a:lnTo>
                  <a:lnTo>
                    <a:pt x="0" y="77825"/>
                  </a:lnTo>
                  <a:lnTo>
                    <a:pt x="22098" y="103771"/>
                  </a:lnTo>
                  <a:lnTo>
                    <a:pt x="31242" y="103771"/>
                  </a:lnTo>
                  <a:lnTo>
                    <a:pt x="60960" y="77063"/>
                  </a:lnTo>
                  <a:lnTo>
                    <a:pt x="60960" y="66382"/>
                  </a:lnTo>
                  <a:lnTo>
                    <a:pt x="49530" y="22123"/>
                  </a:lnTo>
                  <a:lnTo>
                    <a:pt x="45846" y="15481"/>
                  </a:lnTo>
                  <a:lnTo>
                    <a:pt x="42672" y="9156"/>
                  </a:lnTo>
                  <a:lnTo>
                    <a:pt x="38100" y="4572"/>
                  </a:lnTo>
                  <a:lnTo>
                    <a:pt x="34290" y="1524"/>
                  </a:lnTo>
                  <a:lnTo>
                    <a:pt x="26183" y="1511"/>
                  </a:lnTo>
                  <a:close/>
                </a:path>
                <a:path w="60960" h="104140">
                  <a:moveTo>
                    <a:pt x="30480" y="0"/>
                  </a:moveTo>
                  <a:lnTo>
                    <a:pt x="27432" y="762"/>
                  </a:lnTo>
                  <a:lnTo>
                    <a:pt x="26183" y="1511"/>
                  </a:lnTo>
                  <a:lnTo>
                    <a:pt x="34258" y="151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3917442" y="938377"/>
              <a:ext cx="56515" cy="97790"/>
            </a:xfrm>
            <a:custGeom>
              <a:avLst/>
              <a:gdLst/>
              <a:ahLst/>
              <a:cxnLst/>
              <a:rect l="l" t="t" r="r" b="b"/>
              <a:pathLst>
                <a:path w="56514" h="97790">
                  <a:moveTo>
                    <a:pt x="28194" y="0"/>
                  </a:moveTo>
                  <a:lnTo>
                    <a:pt x="25908" y="0"/>
                  </a:lnTo>
                  <a:lnTo>
                    <a:pt x="22098" y="2285"/>
                  </a:lnTo>
                  <a:lnTo>
                    <a:pt x="3810" y="40436"/>
                  </a:lnTo>
                  <a:lnTo>
                    <a:pt x="2286" y="48069"/>
                  </a:lnTo>
                  <a:lnTo>
                    <a:pt x="762" y="54178"/>
                  </a:lnTo>
                  <a:lnTo>
                    <a:pt x="0" y="60286"/>
                  </a:lnTo>
                  <a:lnTo>
                    <a:pt x="0" y="72491"/>
                  </a:lnTo>
                  <a:lnTo>
                    <a:pt x="28194" y="97675"/>
                  </a:lnTo>
                  <a:lnTo>
                    <a:pt x="29718" y="97675"/>
                  </a:lnTo>
                  <a:lnTo>
                    <a:pt x="56387" y="57226"/>
                  </a:lnTo>
                  <a:lnTo>
                    <a:pt x="54863" y="50355"/>
                  </a:lnTo>
                  <a:lnTo>
                    <a:pt x="42672" y="13728"/>
                  </a:lnTo>
                  <a:lnTo>
                    <a:pt x="32004" y="761"/>
                  </a:lnTo>
                  <a:lnTo>
                    <a:pt x="2819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3918204" y="939901"/>
              <a:ext cx="53340" cy="92710"/>
            </a:xfrm>
            <a:custGeom>
              <a:avLst/>
              <a:gdLst/>
              <a:ahLst/>
              <a:cxnLst/>
              <a:rect l="l" t="t" r="r" b="b"/>
              <a:pathLst>
                <a:path w="53339" h="92709">
                  <a:moveTo>
                    <a:pt x="26670" y="0"/>
                  </a:moveTo>
                  <a:lnTo>
                    <a:pt x="4572" y="38150"/>
                  </a:lnTo>
                  <a:lnTo>
                    <a:pt x="2286" y="45021"/>
                  </a:lnTo>
                  <a:lnTo>
                    <a:pt x="1524" y="51892"/>
                  </a:lnTo>
                  <a:lnTo>
                    <a:pt x="0" y="57226"/>
                  </a:lnTo>
                  <a:lnTo>
                    <a:pt x="0" y="68681"/>
                  </a:lnTo>
                  <a:lnTo>
                    <a:pt x="1524" y="74015"/>
                  </a:lnTo>
                  <a:lnTo>
                    <a:pt x="2286" y="79362"/>
                  </a:lnTo>
                  <a:lnTo>
                    <a:pt x="4572" y="83934"/>
                  </a:lnTo>
                  <a:lnTo>
                    <a:pt x="8382" y="87756"/>
                  </a:lnTo>
                  <a:lnTo>
                    <a:pt x="12954" y="90043"/>
                  </a:lnTo>
                  <a:lnTo>
                    <a:pt x="19050" y="91567"/>
                  </a:lnTo>
                  <a:lnTo>
                    <a:pt x="26670" y="92328"/>
                  </a:lnTo>
                  <a:lnTo>
                    <a:pt x="28194" y="92328"/>
                  </a:lnTo>
                  <a:lnTo>
                    <a:pt x="53340" y="54178"/>
                  </a:lnTo>
                  <a:lnTo>
                    <a:pt x="51816" y="48069"/>
                  </a:lnTo>
                  <a:lnTo>
                    <a:pt x="48768" y="33578"/>
                  </a:lnTo>
                  <a:lnTo>
                    <a:pt x="30480" y="761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3919728" y="942187"/>
              <a:ext cx="49530" cy="85725"/>
            </a:xfrm>
            <a:custGeom>
              <a:avLst/>
              <a:gdLst/>
              <a:ahLst/>
              <a:cxnLst/>
              <a:rect l="l" t="t" r="r" b="b"/>
              <a:pathLst>
                <a:path w="49529" h="85725">
                  <a:moveTo>
                    <a:pt x="25146" y="0"/>
                  </a:moveTo>
                  <a:lnTo>
                    <a:pt x="22860" y="0"/>
                  </a:lnTo>
                  <a:lnTo>
                    <a:pt x="19050" y="2298"/>
                  </a:lnTo>
                  <a:lnTo>
                    <a:pt x="3810" y="35102"/>
                  </a:lnTo>
                  <a:lnTo>
                    <a:pt x="1524" y="41973"/>
                  </a:lnTo>
                  <a:lnTo>
                    <a:pt x="762" y="48082"/>
                  </a:lnTo>
                  <a:lnTo>
                    <a:pt x="0" y="52654"/>
                  </a:lnTo>
                  <a:lnTo>
                    <a:pt x="0" y="64096"/>
                  </a:lnTo>
                  <a:lnTo>
                    <a:pt x="17525" y="85471"/>
                  </a:lnTo>
                  <a:lnTo>
                    <a:pt x="32766" y="85471"/>
                  </a:lnTo>
                  <a:lnTo>
                    <a:pt x="49530" y="50368"/>
                  </a:lnTo>
                  <a:lnTo>
                    <a:pt x="48006" y="44259"/>
                  </a:lnTo>
                  <a:lnTo>
                    <a:pt x="44958" y="31292"/>
                  </a:lnTo>
                  <a:lnTo>
                    <a:pt x="42739" y="24625"/>
                  </a:lnTo>
                  <a:lnTo>
                    <a:pt x="40386" y="18313"/>
                  </a:lnTo>
                  <a:lnTo>
                    <a:pt x="37337" y="12217"/>
                  </a:lnTo>
                  <a:lnTo>
                    <a:pt x="35051" y="6870"/>
                  </a:lnTo>
                  <a:lnTo>
                    <a:pt x="31242" y="3060"/>
                  </a:lnTo>
                  <a:lnTo>
                    <a:pt x="28194" y="762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3920490" y="943711"/>
              <a:ext cx="46990" cy="80645"/>
            </a:xfrm>
            <a:custGeom>
              <a:avLst/>
              <a:gdLst/>
              <a:ahLst/>
              <a:cxnLst/>
              <a:rect l="l" t="t" r="r" b="b"/>
              <a:pathLst>
                <a:path w="46989" h="80644">
                  <a:moveTo>
                    <a:pt x="23622" y="0"/>
                  </a:moveTo>
                  <a:lnTo>
                    <a:pt x="3810" y="33578"/>
                  </a:lnTo>
                  <a:lnTo>
                    <a:pt x="2286" y="39687"/>
                  </a:lnTo>
                  <a:lnTo>
                    <a:pt x="762" y="45021"/>
                  </a:lnTo>
                  <a:lnTo>
                    <a:pt x="0" y="49606"/>
                  </a:lnTo>
                  <a:lnTo>
                    <a:pt x="0" y="60286"/>
                  </a:lnTo>
                  <a:lnTo>
                    <a:pt x="16763" y="80124"/>
                  </a:lnTo>
                  <a:lnTo>
                    <a:pt x="30480" y="80124"/>
                  </a:lnTo>
                  <a:lnTo>
                    <a:pt x="46482" y="47320"/>
                  </a:lnTo>
                  <a:lnTo>
                    <a:pt x="44958" y="41973"/>
                  </a:lnTo>
                  <a:lnTo>
                    <a:pt x="42672" y="29768"/>
                  </a:lnTo>
                  <a:lnTo>
                    <a:pt x="38100" y="17551"/>
                  </a:lnTo>
                  <a:lnTo>
                    <a:pt x="32765" y="6870"/>
                  </a:lnTo>
                  <a:lnTo>
                    <a:pt x="29718" y="3060"/>
                  </a:lnTo>
                  <a:lnTo>
                    <a:pt x="26670" y="774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3922014" y="946010"/>
              <a:ext cx="43180" cy="74295"/>
            </a:xfrm>
            <a:custGeom>
              <a:avLst/>
              <a:gdLst/>
              <a:ahLst/>
              <a:cxnLst/>
              <a:rect l="l" t="t" r="r" b="b"/>
              <a:pathLst>
                <a:path w="43179" h="74294">
                  <a:moveTo>
                    <a:pt x="21336" y="0"/>
                  </a:moveTo>
                  <a:lnTo>
                    <a:pt x="19812" y="0"/>
                  </a:lnTo>
                  <a:lnTo>
                    <a:pt x="16763" y="1524"/>
                  </a:lnTo>
                  <a:lnTo>
                    <a:pt x="13715" y="4572"/>
                  </a:lnTo>
                  <a:lnTo>
                    <a:pt x="11604" y="8102"/>
                  </a:lnTo>
                  <a:lnTo>
                    <a:pt x="8382" y="13728"/>
                  </a:lnTo>
                  <a:lnTo>
                    <a:pt x="6858" y="19075"/>
                  </a:lnTo>
                  <a:lnTo>
                    <a:pt x="4572" y="24409"/>
                  </a:lnTo>
                  <a:lnTo>
                    <a:pt x="3048" y="30518"/>
                  </a:lnTo>
                  <a:lnTo>
                    <a:pt x="1524" y="35864"/>
                  </a:lnTo>
                  <a:lnTo>
                    <a:pt x="762" y="41198"/>
                  </a:lnTo>
                  <a:lnTo>
                    <a:pt x="0" y="45783"/>
                  </a:lnTo>
                  <a:lnTo>
                    <a:pt x="0" y="54940"/>
                  </a:lnTo>
                  <a:lnTo>
                    <a:pt x="15239" y="74015"/>
                  </a:lnTo>
                  <a:lnTo>
                    <a:pt x="22098" y="74015"/>
                  </a:lnTo>
                  <a:lnTo>
                    <a:pt x="42672" y="54940"/>
                  </a:lnTo>
                  <a:lnTo>
                    <a:pt x="42672" y="43484"/>
                  </a:lnTo>
                  <a:lnTo>
                    <a:pt x="29718" y="6096"/>
                  </a:lnTo>
                  <a:lnTo>
                    <a:pt x="24384" y="761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3922776" y="947533"/>
              <a:ext cx="40005" cy="69215"/>
            </a:xfrm>
            <a:custGeom>
              <a:avLst/>
              <a:gdLst/>
              <a:ahLst/>
              <a:cxnLst/>
              <a:rect l="l" t="t" r="r" b="b"/>
              <a:pathLst>
                <a:path w="40004" h="69215">
                  <a:moveTo>
                    <a:pt x="19812" y="0"/>
                  </a:moveTo>
                  <a:lnTo>
                    <a:pt x="18287" y="0"/>
                  </a:lnTo>
                  <a:lnTo>
                    <a:pt x="15239" y="1524"/>
                  </a:lnTo>
                  <a:lnTo>
                    <a:pt x="0" y="42735"/>
                  </a:lnTo>
                  <a:lnTo>
                    <a:pt x="0" y="51130"/>
                  </a:lnTo>
                  <a:lnTo>
                    <a:pt x="14477" y="68668"/>
                  </a:lnTo>
                  <a:lnTo>
                    <a:pt x="20574" y="68668"/>
                  </a:lnTo>
                  <a:lnTo>
                    <a:pt x="39624" y="50355"/>
                  </a:lnTo>
                  <a:lnTo>
                    <a:pt x="39624" y="40436"/>
                  </a:lnTo>
                  <a:lnTo>
                    <a:pt x="22860" y="761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3924300" y="949820"/>
              <a:ext cx="36195" cy="62865"/>
            </a:xfrm>
            <a:custGeom>
              <a:avLst/>
              <a:gdLst/>
              <a:ahLst/>
              <a:cxnLst/>
              <a:rect l="l" t="t" r="r" b="b"/>
              <a:pathLst>
                <a:path w="36195" h="62865">
                  <a:moveTo>
                    <a:pt x="17525" y="0"/>
                  </a:moveTo>
                  <a:lnTo>
                    <a:pt x="16001" y="0"/>
                  </a:lnTo>
                  <a:lnTo>
                    <a:pt x="13715" y="1524"/>
                  </a:lnTo>
                  <a:lnTo>
                    <a:pt x="2286" y="25946"/>
                  </a:lnTo>
                  <a:lnTo>
                    <a:pt x="762" y="30530"/>
                  </a:lnTo>
                  <a:lnTo>
                    <a:pt x="762" y="35102"/>
                  </a:lnTo>
                  <a:lnTo>
                    <a:pt x="0" y="38150"/>
                  </a:lnTo>
                  <a:lnTo>
                    <a:pt x="0" y="46545"/>
                  </a:lnTo>
                  <a:lnTo>
                    <a:pt x="17525" y="62572"/>
                  </a:lnTo>
                  <a:lnTo>
                    <a:pt x="18287" y="62572"/>
                  </a:lnTo>
                  <a:lnTo>
                    <a:pt x="35813" y="36626"/>
                  </a:lnTo>
                  <a:lnTo>
                    <a:pt x="35051" y="32054"/>
                  </a:lnTo>
                  <a:lnTo>
                    <a:pt x="32765" y="22898"/>
                  </a:lnTo>
                  <a:lnTo>
                    <a:pt x="31241" y="18313"/>
                  </a:lnTo>
                  <a:lnTo>
                    <a:pt x="28955" y="12979"/>
                  </a:lnTo>
                  <a:lnTo>
                    <a:pt x="27432" y="9156"/>
                  </a:lnTo>
                  <a:lnTo>
                    <a:pt x="25146" y="5346"/>
                  </a:lnTo>
                  <a:lnTo>
                    <a:pt x="22860" y="2286"/>
                  </a:lnTo>
                  <a:lnTo>
                    <a:pt x="20574" y="762"/>
                  </a:lnTo>
                  <a:lnTo>
                    <a:pt x="17525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3925062" y="951344"/>
              <a:ext cx="33020" cy="56515"/>
            </a:xfrm>
            <a:custGeom>
              <a:avLst/>
              <a:gdLst/>
              <a:ahLst/>
              <a:cxnLst/>
              <a:rect l="l" t="t" r="r" b="b"/>
              <a:pathLst>
                <a:path w="33020" h="56515">
                  <a:moveTo>
                    <a:pt x="16763" y="0"/>
                  </a:moveTo>
                  <a:lnTo>
                    <a:pt x="15239" y="0"/>
                  </a:lnTo>
                  <a:lnTo>
                    <a:pt x="12953" y="1524"/>
                  </a:lnTo>
                  <a:lnTo>
                    <a:pt x="1524" y="28232"/>
                  </a:lnTo>
                  <a:lnTo>
                    <a:pt x="762" y="32054"/>
                  </a:lnTo>
                  <a:lnTo>
                    <a:pt x="0" y="35102"/>
                  </a:lnTo>
                  <a:lnTo>
                    <a:pt x="0" y="42735"/>
                  </a:lnTo>
                  <a:lnTo>
                    <a:pt x="11429" y="56476"/>
                  </a:lnTo>
                  <a:lnTo>
                    <a:pt x="21336" y="56476"/>
                  </a:lnTo>
                  <a:lnTo>
                    <a:pt x="32765" y="33578"/>
                  </a:lnTo>
                  <a:lnTo>
                    <a:pt x="32003" y="29768"/>
                  </a:lnTo>
                  <a:lnTo>
                    <a:pt x="29717" y="20612"/>
                  </a:lnTo>
                  <a:lnTo>
                    <a:pt x="28193" y="16789"/>
                  </a:lnTo>
                  <a:lnTo>
                    <a:pt x="26670" y="12217"/>
                  </a:lnTo>
                  <a:lnTo>
                    <a:pt x="25146" y="8394"/>
                  </a:lnTo>
                  <a:lnTo>
                    <a:pt x="20574" y="2298"/>
                  </a:lnTo>
                  <a:lnTo>
                    <a:pt x="19050" y="762"/>
                  </a:lnTo>
                  <a:lnTo>
                    <a:pt x="16763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3926586" y="953642"/>
              <a:ext cx="29209" cy="50800"/>
            </a:xfrm>
            <a:custGeom>
              <a:avLst/>
              <a:gdLst/>
              <a:ahLst/>
              <a:cxnLst/>
              <a:rect l="l" t="t" r="r" b="b"/>
              <a:pathLst>
                <a:path w="29210" h="50800">
                  <a:moveTo>
                    <a:pt x="16763" y="0"/>
                  </a:moveTo>
                  <a:lnTo>
                    <a:pt x="12953" y="0"/>
                  </a:lnTo>
                  <a:lnTo>
                    <a:pt x="11429" y="761"/>
                  </a:lnTo>
                  <a:lnTo>
                    <a:pt x="9143" y="3048"/>
                  </a:lnTo>
                  <a:lnTo>
                    <a:pt x="6096" y="9156"/>
                  </a:lnTo>
                  <a:lnTo>
                    <a:pt x="1524" y="20599"/>
                  </a:lnTo>
                  <a:lnTo>
                    <a:pt x="0" y="28232"/>
                  </a:lnTo>
                  <a:lnTo>
                    <a:pt x="0" y="40436"/>
                  </a:lnTo>
                  <a:lnTo>
                    <a:pt x="9905" y="50355"/>
                  </a:lnTo>
                  <a:lnTo>
                    <a:pt x="19050" y="50355"/>
                  </a:lnTo>
                  <a:lnTo>
                    <a:pt x="28955" y="40436"/>
                  </a:lnTo>
                  <a:lnTo>
                    <a:pt x="28955" y="29756"/>
                  </a:lnTo>
                  <a:lnTo>
                    <a:pt x="26669" y="18313"/>
                  </a:lnTo>
                  <a:lnTo>
                    <a:pt x="22098" y="6857"/>
                  </a:lnTo>
                  <a:lnTo>
                    <a:pt x="20574" y="3809"/>
                  </a:lnTo>
                  <a:lnTo>
                    <a:pt x="16763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3927348" y="955166"/>
              <a:ext cx="26034" cy="45085"/>
            </a:xfrm>
            <a:custGeom>
              <a:avLst/>
              <a:gdLst/>
              <a:ahLst/>
              <a:cxnLst/>
              <a:rect l="l" t="t" r="r" b="b"/>
              <a:pathLst>
                <a:path w="26035" h="45084">
                  <a:moveTo>
                    <a:pt x="12953" y="0"/>
                  </a:moveTo>
                  <a:lnTo>
                    <a:pt x="12191" y="0"/>
                  </a:lnTo>
                  <a:lnTo>
                    <a:pt x="9905" y="1524"/>
                  </a:lnTo>
                  <a:lnTo>
                    <a:pt x="8381" y="3048"/>
                  </a:lnTo>
                  <a:lnTo>
                    <a:pt x="6857" y="5333"/>
                  </a:lnTo>
                  <a:lnTo>
                    <a:pt x="3810" y="11442"/>
                  </a:lnTo>
                  <a:lnTo>
                    <a:pt x="2286" y="19075"/>
                  </a:lnTo>
                  <a:lnTo>
                    <a:pt x="762" y="22123"/>
                  </a:lnTo>
                  <a:lnTo>
                    <a:pt x="762" y="25184"/>
                  </a:lnTo>
                  <a:lnTo>
                    <a:pt x="0" y="28232"/>
                  </a:lnTo>
                  <a:lnTo>
                    <a:pt x="0" y="33566"/>
                  </a:lnTo>
                  <a:lnTo>
                    <a:pt x="9143" y="45021"/>
                  </a:lnTo>
                  <a:lnTo>
                    <a:pt x="16763" y="45021"/>
                  </a:lnTo>
                  <a:lnTo>
                    <a:pt x="19812" y="43497"/>
                  </a:lnTo>
                  <a:lnTo>
                    <a:pt x="22098" y="42722"/>
                  </a:lnTo>
                  <a:lnTo>
                    <a:pt x="25146" y="38150"/>
                  </a:lnTo>
                  <a:lnTo>
                    <a:pt x="25907" y="35864"/>
                  </a:lnTo>
                  <a:lnTo>
                    <a:pt x="25907" y="26708"/>
                  </a:lnTo>
                  <a:lnTo>
                    <a:pt x="25146" y="23647"/>
                  </a:lnTo>
                  <a:lnTo>
                    <a:pt x="23622" y="16789"/>
                  </a:lnTo>
                  <a:lnTo>
                    <a:pt x="22860" y="12966"/>
                  </a:lnTo>
                  <a:lnTo>
                    <a:pt x="18287" y="3809"/>
                  </a:lnTo>
                  <a:lnTo>
                    <a:pt x="16763" y="2285"/>
                  </a:lnTo>
                  <a:lnTo>
                    <a:pt x="14477" y="761"/>
                  </a:lnTo>
                  <a:lnTo>
                    <a:pt x="12953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3928110" y="957452"/>
              <a:ext cx="22860" cy="39370"/>
            </a:xfrm>
            <a:custGeom>
              <a:avLst/>
              <a:gdLst/>
              <a:ahLst/>
              <a:cxnLst/>
              <a:rect l="l" t="t" r="r" b="b"/>
              <a:pathLst>
                <a:path w="22860" h="39369">
                  <a:moveTo>
                    <a:pt x="12953" y="0"/>
                  </a:moveTo>
                  <a:lnTo>
                    <a:pt x="10667" y="0"/>
                  </a:lnTo>
                  <a:lnTo>
                    <a:pt x="9143" y="762"/>
                  </a:lnTo>
                  <a:lnTo>
                    <a:pt x="7619" y="2286"/>
                  </a:lnTo>
                  <a:lnTo>
                    <a:pt x="6095" y="4584"/>
                  </a:lnTo>
                  <a:lnTo>
                    <a:pt x="5334" y="6870"/>
                  </a:lnTo>
                  <a:lnTo>
                    <a:pt x="3810" y="9918"/>
                  </a:lnTo>
                  <a:lnTo>
                    <a:pt x="1524" y="19075"/>
                  </a:lnTo>
                  <a:lnTo>
                    <a:pt x="0" y="23660"/>
                  </a:lnTo>
                  <a:lnTo>
                    <a:pt x="0" y="28994"/>
                  </a:lnTo>
                  <a:lnTo>
                    <a:pt x="8381" y="38912"/>
                  </a:lnTo>
                  <a:lnTo>
                    <a:pt x="12191" y="38912"/>
                  </a:lnTo>
                  <a:lnTo>
                    <a:pt x="15239" y="38150"/>
                  </a:lnTo>
                  <a:lnTo>
                    <a:pt x="19812" y="36626"/>
                  </a:lnTo>
                  <a:lnTo>
                    <a:pt x="21336" y="35102"/>
                  </a:lnTo>
                  <a:lnTo>
                    <a:pt x="22098" y="32816"/>
                  </a:lnTo>
                  <a:lnTo>
                    <a:pt x="22860" y="31280"/>
                  </a:lnTo>
                  <a:lnTo>
                    <a:pt x="22860" y="22898"/>
                  </a:lnTo>
                  <a:lnTo>
                    <a:pt x="20574" y="13728"/>
                  </a:lnTo>
                  <a:lnTo>
                    <a:pt x="19812" y="11442"/>
                  </a:lnTo>
                  <a:lnTo>
                    <a:pt x="19050" y="8394"/>
                  </a:lnTo>
                  <a:lnTo>
                    <a:pt x="17525" y="5346"/>
                  </a:lnTo>
                  <a:lnTo>
                    <a:pt x="16001" y="3048"/>
                  </a:lnTo>
                  <a:lnTo>
                    <a:pt x="1295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3929634" y="958976"/>
              <a:ext cx="19050" cy="33655"/>
            </a:xfrm>
            <a:custGeom>
              <a:avLst/>
              <a:gdLst/>
              <a:ahLst/>
              <a:cxnLst/>
              <a:rect l="l" t="t" r="r" b="b"/>
              <a:pathLst>
                <a:path w="19050" h="33655">
                  <a:moveTo>
                    <a:pt x="9905" y="0"/>
                  </a:moveTo>
                  <a:lnTo>
                    <a:pt x="8381" y="0"/>
                  </a:lnTo>
                  <a:lnTo>
                    <a:pt x="6095" y="2286"/>
                  </a:lnTo>
                  <a:lnTo>
                    <a:pt x="5333" y="3822"/>
                  </a:lnTo>
                  <a:lnTo>
                    <a:pt x="3810" y="6108"/>
                  </a:lnTo>
                  <a:lnTo>
                    <a:pt x="3048" y="8394"/>
                  </a:lnTo>
                  <a:lnTo>
                    <a:pt x="2286" y="11442"/>
                  </a:lnTo>
                  <a:lnTo>
                    <a:pt x="0" y="18313"/>
                  </a:lnTo>
                  <a:lnTo>
                    <a:pt x="0" y="26708"/>
                  </a:lnTo>
                  <a:lnTo>
                    <a:pt x="762" y="28994"/>
                  </a:lnTo>
                  <a:lnTo>
                    <a:pt x="1524" y="30518"/>
                  </a:lnTo>
                  <a:lnTo>
                    <a:pt x="3048" y="31292"/>
                  </a:lnTo>
                  <a:lnTo>
                    <a:pt x="4571" y="32816"/>
                  </a:lnTo>
                  <a:lnTo>
                    <a:pt x="6857" y="32816"/>
                  </a:lnTo>
                  <a:lnTo>
                    <a:pt x="9905" y="33578"/>
                  </a:lnTo>
                  <a:lnTo>
                    <a:pt x="12953" y="32816"/>
                  </a:lnTo>
                  <a:lnTo>
                    <a:pt x="16001" y="31292"/>
                  </a:lnTo>
                  <a:lnTo>
                    <a:pt x="17525" y="29756"/>
                  </a:lnTo>
                  <a:lnTo>
                    <a:pt x="19050" y="26708"/>
                  </a:lnTo>
                  <a:lnTo>
                    <a:pt x="19050" y="19837"/>
                  </a:lnTo>
                  <a:lnTo>
                    <a:pt x="18287" y="17551"/>
                  </a:lnTo>
                  <a:lnTo>
                    <a:pt x="17525" y="12204"/>
                  </a:lnTo>
                  <a:lnTo>
                    <a:pt x="16763" y="9918"/>
                  </a:lnTo>
                  <a:lnTo>
                    <a:pt x="14477" y="5346"/>
                  </a:lnTo>
                  <a:lnTo>
                    <a:pt x="13715" y="3060"/>
                  </a:lnTo>
                  <a:lnTo>
                    <a:pt x="12191" y="1524"/>
                  </a:lnTo>
                  <a:lnTo>
                    <a:pt x="10667" y="762"/>
                  </a:lnTo>
                  <a:lnTo>
                    <a:pt x="9905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3930396" y="961262"/>
              <a:ext cx="16510" cy="27305"/>
            </a:xfrm>
            <a:custGeom>
              <a:avLst/>
              <a:gdLst/>
              <a:ahLst/>
              <a:cxnLst/>
              <a:rect l="l" t="t" r="r" b="b"/>
              <a:pathLst>
                <a:path w="16510" h="27305">
                  <a:moveTo>
                    <a:pt x="9143" y="0"/>
                  </a:moveTo>
                  <a:lnTo>
                    <a:pt x="7619" y="0"/>
                  </a:lnTo>
                  <a:lnTo>
                    <a:pt x="6095" y="774"/>
                  </a:lnTo>
                  <a:lnTo>
                    <a:pt x="5333" y="1536"/>
                  </a:lnTo>
                  <a:lnTo>
                    <a:pt x="3809" y="4584"/>
                  </a:lnTo>
                  <a:lnTo>
                    <a:pt x="2286" y="9156"/>
                  </a:lnTo>
                  <a:lnTo>
                    <a:pt x="1524" y="10693"/>
                  </a:lnTo>
                  <a:lnTo>
                    <a:pt x="762" y="12979"/>
                  </a:lnTo>
                  <a:lnTo>
                    <a:pt x="762" y="15265"/>
                  </a:lnTo>
                  <a:lnTo>
                    <a:pt x="0" y="16789"/>
                  </a:lnTo>
                  <a:lnTo>
                    <a:pt x="0" y="19850"/>
                  </a:lnTo>
                  <a:lnTo>
                    <a:pt x="762" y="21374"/>
                  </a:lnTo>
                  <a:lnTo>
                    <a:pt x="762" y="22898"/>
                  </a:lnTo>
                  <a:lnTo>
                    <a:pt x="1524" y="24422"/>
                  </a:lnTo>
                  <a:lnTo>
                    <a:pt x="3809" y="26708"/>
                  </a:lnTo>
                  <a:lnTo>
                    <a:pt x="10667" y="26708"/>
                  </a:lnTo>
                  <a:lnTo>
                    <a:pt x="13715" y="25184"/>
                  </a:lnTo>
                  <a:lnTo>
                    <a:pt x="14477" y="24422"/>
                  </a:lnTo>
                  <a:lnTo>
                    <a:pt x="16001" y="21374"/>
                  </a:lnTo>
                  <a:lnTo>
                    <a:pt x="16001" y="16027"/>
                  </a:lnTo>
                  <a:lnTo>
                    <a:pt x="15239" y="13741"/>
                  </a:lnTo>
                  <a:lnTo>
                    <a:pt x="14477" y="9918"/>
                  </a:lnTo>
                  <a:lnTo>
                    <a:pt x="12953" y="5346"/>
                  </a:lnTo>
                  <a:lnTo>
                    <a:pt x="10667" y="774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3957066" y="901750"/>
              <a:ext cx="64769" cy="128270"/>
            </a:xfrm>
            <a:custGeom>
              <a:avLst/>
              <a:gdLst/>
              <a:ahLst/>
              <a:cxnLst/>
              <a:rect l="l" t="t" r="r" b="b"/>
              <a:pathLst>
                <a:path w="64770" h="128269">
                  <a:moveTo>
                    <a:pt x="64770" y="122847"/>
                  </a:moveTo>
                  <a:lnTo>
                    <a:pt x="54864" y="77063"/>
                  </a:lnTo>
                  <a:lnTo>
                    <a:pt x="36576" y="30518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5334"/>
                  </a:lnTo>
                  <a:lnTo>
                    <a:pt x="8382" y="7632"/>
                  </a:lnTo>
                  <a:lnTo>
                    <a:pt x="16002" y="13728"/>
                  </a:lnTo>
                  <a:lnTo>
                    <a:pt x="38100" y="50355"/>
                  </a:lnTo>
                  <a:lnTo>
                    <a:pt x="57150" y="114452"/>
                  </a:lnTo>
                  <a:lnTo>
                    <a:pt x="59436" y="128193"/>
                  </a:lnTo>
                  <a:lnTo>
                    <a:pt x="64770" y="128193"/>
                  </a:lnTo>
                  <a:lnTo>
                    <a:pt x="64770" y="1228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4019550" y="1024597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368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3959352" y="1069618"/>
              <a:ext cx="62230" cy="47625"/>
            </a:xfrm>
            <a:custGeom>
              <a:avLst/>
              <a:gdLst/>
              <a:ahLst/>
              <a:cxnLst/>
              <a:rect l="l" t="t" r="r" b="b"/>
              <a:pathLst>
                <a:path w="62229" h="47625">
                  <a:moveTo>
                    <a:pt x="61722" y="0"/>
                  </a:moveTo>
                  <a:lnTo>
                    <a:pt x="56388" y="0"/>
                  </a:lnTo>
                  <a:lnTo>
                    <a:pt x="53340" y="11455"/>
                  </a:lnTo>
                  <a:lnTo>
                    <a:pt x="48006" y="22136"/>
                  </a:lnTo>
                  <a:lnTo>
                    <a:pt x="40386" y="30530"/>
                  </a:lnTo>
                  <a:lnTo>
                    <a:pt x="30480" y="36626"/>
                  </a:lnTo>
                  <a:lnTo>
                    <a:pt x="16764" y="40449"/>
                  </a:lnTo>
                  <a:lnTo>
                    <a:pt x="0" y="41973"/>
                  </a:lnTo>
                  <a:lnTo>
                    <a:pt x="0" y="47320"/>
                  </a:lnTo>
                  <a:lnTo>
                    <a:pt x="5334" y="47320"/>
                  </a:lnTo>
                  <a:lnTo>
                    <a:pt x="22098" y="45783"/>
                  </a:lnTo>
                  <a:lnTo>
                    <a:pt x="58674" y="16789"/>
                  </a:lnTo>
                  <a:lnTo>
                    <a:pt x="61722" y="5346"/>
                  </a:lnTo>
                  <a:lnTo>
                    <a:pt x="617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3957066" y="1114264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3898392" y="1071155"/>
              <a:ext cx="64135" cy="46355"/>
            </a:xfrm>
            <a:custGeom>
              <a:avLst/>
              <a:gdLst/>
              <a:ahLst/>
              <a:cxnLst/>
              <a:rect l="l" t="t" r="r" b="b"/>
              <a:pathLst>
                <a:path w="64135" h="46355">
                  <a:moveTo>
                    <a:pt x="64008" y="40436"/>
                  </a:moveTo>
                  <a:lnTo>
                    <a:pt x="22098" y="29756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5334"/>
                  </a:lnTo>
                  <a:lnTo>
                    <a:pt x="3048" y="16776"/>
                  </a:lnTo>
                  <a:lnTo>
                    <a:pt x="41148" y="45021"/>
                  </a:lnTo>
                  <a:lnTo>
                    <a:pt x="58674" y="45783"/>
                  </a:lnTo>
                  <a:lnTo>
                    <a:pt x="64008" y="45783"/>
                  </a:lnTo>
                  <a:lnTo>
                    <a:pt x="64008" y="404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3899916" y="1019263"/>
              <a:ext cx="0" cy="57785"/>
            </a:xfrm>
            <a:custGeom>
              <a:avLst/>
              <a:gdLst/>
              <a:ahLst/>
              <a:cxnLst/>
              <a:rect l="l" t="t" r="r" b="b"/>
              <a:pathLst>
                <a:path h="57784">
                  <a:moveTo>
                    <a:pt x="0" y="57226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3898392" y="792631"/>
              <a:ext cx="64135" cy="232410"/>
            </a:xfrm>
            <a:custGeom>
              <a:avLst/>
              <a:gdLst/>
              <a:ahLst/>
              <a:cxnLst/>
              <a:rect l="l" t="t" r="r" b="b"/>
              <a:pathLst>
                <a:path w="64135" h="232409">
                  <a:moveTo>
                    <a:pt x="64008" y="109118"/>
                  </a:moveTo>
                  <a:lnTo>
                    <a:pt x="32766" y="77825"/>
                  </a:lnTo>
                  <a:lnTo>
                    <a:pt x="14478" y="31280"/>
                  </a:lnTo>
                  <a:lnTo>
                    <a:pt x="6858" y="0"/>
                  </a:lnTo>
                  <a:lnTo>
                    <a:pt x="1524" y="0"/>
                  </a:lnTo>
                  <a:lnTo>
                    <a:pt x="1524" y="5334"/>
                  </a:lnTo>
                  <a:lnTo>
                    <a:pt x="4572" y="20599"/>
                  </a:lnTo>
                  <a:lnTo>
                    <a:pt x="20574" y="68668"/>
                  </a:lnTo>
                  <a:lnTo>
                    <a:pt x="41910" y="105295"/>
                  </a:lnTo>
                  <a:lnTo>
                    <a:pt x="49834" y="111798"/>
                  </a:lnTo>
                  <a:lnTo>
                    <a:pt x="44958" y="114452"/>
                  </a:lnTo>
                  <a:lnTo>
                    <a:pt x="22860" y="148031"/>
                  </a:lnTo>
                  <a:lnTo>
                    <a:pt x="6858" y="196100"/>
                  </a:lnTo>
                  <a:lnTo>
                    <a:pt x="2286" y="212128"/>
                  </a:lnTo>
                  <a:lnTo>
                    <a:pt x="0" y="226631"/>
                  </a:lnTo>
                  <a:lnTo>
                    <a:pt x="0" y="231965"/>
                  </a:lnTo>
                  <a:lnTo>
                    <a:pt x="5334" y="231965"/>
                  </a:lnTo>
                  <a:lnTo>
                    <a:pt x="7620" y="217474"/>
                  </a:lnTo>
                  <a:lnTo>
                    <a:pt x="12192" y="201447"/>
                  </a:lnTo>
                  <a:lnTo>
                    <a:pt x="28194" y="153377"/>
                  </a:lnTo>
                  <a:lnTo>
                    <a:pt x="50292" y="119799"/>
                  </a:lnTo>
                  <a:lnTo>
                    <a:pt x="64008" y="114452"/>
                  </a:lnTo>
                  <a:lnTo>
                    <a:pt x="64008" y="1091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3901440" y="721664"/>
              <a:ext cx="0" cy="76835"/>
            </a:xfrm>
            <a:custGeom>
              <a:avLst/>
              <a:gdLst/>
              <a:ahLst/>
              <a:cxnLst/>
              <a:rect l="l" t="t" r="r" b="b"/>
              <a:pathLst>
                <a:path h="76834">
                  <a:moveTo>
                    <a:pt x="0" y="76301"/>
                  </a:moveTo>
                  <a:lnTo>
                    <a:pt x="0" y="0"/>
                  </a:lnTo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3901440" y="691146"/>
              <a:ext cx="59055" cy="36195"/>
            </a:xfrm>
            <a:custGeom>
              <a:avLst/>
              <a:gdLst/>
              <a:ahLst/>
              <a:cxnLst/>
              <a:rect l="l" t="t" r="r" b="b"/>
              <a:pathLst>
                <a:path w="59054" h="36195">
                  <a:moveTo>
                    <a:pt x="58674" y="0"/>
                  </a:moveTo>
                  <a:lnTo>
                    <a:pt x="53340" y="0"/>
                  </a:lnTo>
                  <a:lnTo>
                    <a:pt x="36576" y="1524"/>
                  </a:lnTo>
                  <a:lnTo>
                    <a:pt x="22860" y="6096"/>
                  </a:lnTo>
                  <a:lnTo>
                    <a:pt x="12192" y="12204"/>
                  </a:lnTo>
                  <a:lnTo>
                    <a:pt x="4572" y="20599"/>
                  </a:lnTo>
                  <a:lnTo>
                    <a:pt x="0" y="30518"/>
                  </a:lnTo>
                  <a:lnTo>
                    <a:pt x="0" y="35864"/>
                  </a:lnTo>
                  <a:lnTo>
                    <a:pt x="5334" y="35864"/>
                  </a:lnTo>
                  <a:lnTo>
                    <a:pt x="9906" y="25933"/>
                  </a:lnTo>
                  <a:lnTo>
                    <a:pt x="17526" y="17538"/>
                  </a:lnTo>
                  <a:lnTo>
                    <a:pt x="28194" y="11442"/>
                  </a:lnTo>
                  <a:lnTo>
                    <a:pt x="41910" y="6858"/>
                  </a:lnTo>
                  <a:lnTo>
                    <a:pt x="58674" y="5334"/>
                  </a:lnTo>
                  <a:lnTo>
                    <a:pt x="586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3954780" y="693811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3957066" y="691146"/>
              <a:ext cx="66675" cy="74295"/>
            </a:xfrm>
            <a:custGeom>
              <a:avLst/>
              <a:gdLst/>
              <a:ahLst/>
              <a:cxnLst/>
              <a:rect l="l" t="t" r="r" b="b"/>
              <a:pathLst>
                <a:path w="66675" h="74295">
                  <a:moveTo>
                    <a:pt x="66294" y="68668"/>
                  </a:moveTo>
                  <a:lnTo>
                    <a:pt x="60198" y="28994"/>
                  </a:lnTo>
                  <a:lnTo>
                    <a:pt x="22860" y="1524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5334"/>
                  </a:lnTo>
                  <a:lnTo>
                    <a:pt x="17526" y="6858"/>
                  </a:lnTo>
                  <a:lnTo>
                    <a:pt x="31242" y="10680"/>
                  </a:lnTo>
                  <a:lnTo>
                    <a:pt x="58674" y="46545"/>
                  </a:lnTo>
                  <a:lnTo>
                    <a:pt x="60960" y="74015"/>
                  </a:lnTo>
                  <a:lnTo>
                    <a:pt x="66294" y="74015"/>
                  </a:lnTo>
                  <a:lnTo>
                    <a:pt x="66294" y="68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4020693" y="759817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2666" y="3434"/>
                  </a:moveTo>
                  <a:lnTo>
                    <a:pt x="2666" y="3434"/>
                  </a:lnTo>
                </a:path>
              </a:pathLst>
            </a:custGeom>
            <a:ln w="6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3406902" y="752182"/>
              <a:ext cx="616585" cy="373380"/>
            </a:xfrm>
            <a:custGeom>
              <a:avLst/>
              <a:gdLst/>
              <a:ahLst/>
              <a:cxnLst/>
              <a:rect l="l" t="t" r="r" b="b"/>
              <a:pathLst>
                <a:path w="616585" h="373380">
                  <a:moveTo>
                    <a:pt x="16764" y="365518"/>
                  </a:moveTo>
                  <a:lnTo>
                    <a:pt x="13716" y="360934"/>
                  </a:lnTo>
                  <a:lnTo>
                    <a:pt x="0" y="368566"/>
                  </a:lnTo>
                  <a:lnTo>
                    <a:pt x="3048" y="373151"/>
                  </a:lnTo>
                  <a:lnTo>
                    <a:pt x="16764" y="365518"/>
                  </a:lnTo>
                  <a:close/>
                </a:path>
                <a:path w="616585" h="373380">
                  <a:moveTo>
                    <a:pt x="28194" y="102260"/>
                  </a:moveTo>
                  <a:lnTo>
                    <a:pt x="25908" y="97675"/>
                  </a:lnTo>
                  <a:lnTo>
                    <a:pt x="11430" y="105308"/>
                  </a:lnTo>
                  <a:lnTo>
                    <a:pt x="13716" y="109880"/>
                  </a:lnTo>
                  <a:lnTo>
                    <a:pt x="28194" y="102260"/>
                  </a:lnTo>
                  <a:close/>
                </a:path>
                <a:path w="616585" h="373380">
                  <a:moveTo>
                    <a:pt x="44196" y="349491"/>
                  </a:moveTo>
                  <a:lnTo>
                    <a:pt x="41148" y="344906"/>
                  </a:lnTo>
                  <a:lnTo>
                    <a:pt x="27432" y="353301"/>
                  </a:lnTo>
                  <a:lnTo>
                    <a:pt x="30480" y="357886"/>
                  </a:lnTo>
                  <a:lnTo>
                    <a:pt x="44196" y="349491"/>
                  </a:lnTo>
                  <a:close/>
                </a:path>
                <a:path w="616585" h="373380">
                  <a:moveTo>
                    <a:pt x="55626" y="86995"/>
                  </a:moveTo>
                  <a:lnTo>
                    <a:pt x="53340" y="82410"/>
                  </a:lnTo>
                  <a:lnTo>
                    <a:pt x="39624" y="90043"/>
                  </a:lnTo>
                  <a:lnTo>
                    <a:pt x="41910" y="94627"/>
                  </a:lnTo>
                  <a:lnTo>
                    <a:pt x="55626" y="86995"/>
                  </a:lnTo>
                  <a:close/>
                </a:path>
                <a:path w="616585" h="373380">
                  <a:moveTo>
                    <a:pt x="71628" y="334225"/>
                  </a:moveTo>
                  <a:lnTo>
                    <a:pt x="68580" y="329653"/>
                  </a:lnTo>
                  <a:lnTo>
                    <a:pt x="54864" y="337286"/>
                  </a:lnTo>
                  <a:lnTo>
                    <a:pt x="57912" y="341858"/>
                  </a:lnTo>
                  <a:lnTo>
                    <a:pt x="71628" y="334225"/>
                  </a:lnTo>
                  <a:close/>
                </a:path>
                <a:path w="616585" h="373380">
                  <a:moveTo>
                    <a:pt x="83820" y="71729"/>
                  </a:moveTo>
                  <a:lnTo>
                    <a:pt x="81534" y="67157"/>
                  </a:lnTo>
                  <a:lnTo>
                    <a:pt x="67818" y="74790"/>
                  </a:lnTo>
                  <a:lnTo>
                    <a:pt x="70104" y="79362"/>
                  </a:lnTo>
                  <a:lnTo>
                    <a:pt x="83820" y="71729"/>
                  </a:lnTo>
                  <a:close/>
                </a:path>
                <a:path w="616585" h="373380">
                  <a:moveTo>
                    <a:pt x="99060" y="318211"/>
                  </a:moveTo>
                  <a:lnTo>
                    <a:pt x="96012" y="313626"/>
                  </a:lnTo>
                  <a:lnTo>
                    <a:pt x="82296" y="321259"/>
                  </a:lnTo>
                  <a:lnTo>
                    <a:pt x="85344" y="325831"/>
                  </a:lnTo>
                  <a:lnTo>
                    <a:pt x="99060" y="318211"/>
                  </a:lnTo>
                  <a:close/>
                </a:path>
                <a:path w="616585" h="373380">
                  <a:moveTo>
                    <a:pt x="111252" y="57238"/>
                  </a:moveTo>
                  <a:lnTo>
                    <a:pt x="108966" y="52654"/>
                  </a:lnTo>
                  <a:lnTo>
                    <a:pt x="95250" y="60286"/>
                  </a:lnTo>
                  <a:lnTo>
                    <a:pt x="97536" y="64858"/>
                  </a:lnTo>
                  <a:lnTo>
                    <a:pt x="111252" y="57238"/>
                  </a:lnTo>
                  <a:close/>
                </a:path>
                <a:path w="616585" h="373380">
                  <a:moveTo>
                    <a:pt x="126492" y="302183"/>
                  </a:moveTo>
                  <a:lnTo>
                    <a:pt x="123444" y="297599"/>
                  </a:lnTo>
                  <a:lnTo>
                    <a:pt x="109728" y="305231"/>
                  </a:lnTo>
                  <a:lnTo>
                    <a:pt x="112776" y="309816"/>
                  </a:lnTo>
                  <a:lnTo>
                    <a:pt x="126492" y="302183"/>
                  </a:lnTo>
                  <a:close/>
                </a:path>
                <a:path w="616585" h="373380">
                  <a:moveTo>
                    <a:pt x="139446" y="41973"/>
                  </a:moveTo>
                  <a:lnTo>
                    <a:pt x="137160" y="37388"/>
                  </a:lnTo>
                  <a:lnTo>
                    <a:pt x="123444" y="45021"/>
                  </a:lnTo>
                  <a:lnTo>
                    <a:pt x="125730" y="49606"/>
                  </a:lnTo>
                  <a:lnTo>
                    <a:pt x="139446" y="41973"/>
                  </a:lnTo>
                  <a:close/>
                </a:path>
                <a:path w="616585" h="373380">
                  <a:moveTo>
                    <a:pt x="153924" y="286156"/>
                  </a:moveTo>
                  <a:lnTo>
                    <a:pt x="150876" y="281571"/>
                  </a:lnTo>
                  <a:lnTo>
                    <a:pt x="137160" y="289966"/>
                  </a:lnTo>
                  <a:lnTo>
                    <a:pt x="140208" y="294551"/>
                  </a:lnTo>
                  <a:lnTo>
                    <a:pt x="153924" y="286156"/>
                  </a:lnTo>
                  <a:close/>
                </a:path>
                <a:path w="616585" h="373380">
                  <a:moveTo>
                    <a:pt x="167640" y="26708"/>
                  </a:moveTo>
                  <a:lnTo>
                    <a:pt x="165354" y="22136"/>
                  </a:lnTo>
                  <a:lnTo>
                    <a:pt x="150876" y="29768"/>
                  </a:lnTo>
                  <a:lnTo>
                    <a:pt x="153162" y="34340"/>
                  </a:lnTo>
                  <a:lnTo>
                    <a:pt x="167640" y="26708"/>
                  </a:lnTo>
                  <a:close/>
                </a:path>
                <a:path w="616585" h="373380">
                  <a:moveTo>
                    <a:pt x="181356" y="270129"/>
                  </a:moveTo>
                  <a:lnTo>
                    <a:pt x="178308" y="265557"/>
                  </a:lnTo>
                  <a:lnTo>
                    <a:pt x="164592" y="273951"/>
                  </a:lnTo>
                  <a:lnTo>
                    <a:pt x="167640" y="278523"/>
                  </a:lnTo>
                  <a:lnTo>
                    <a:pt x="181356" y="270129"/>
                  </a:lnTo>
                  <a:close/>
                </a:path>
                <a:path w="616585" h="373380">
                  <a:moveTo>
                    <a:pt x="201930" y="11455"/>
                  </a:moveTo>
                  <a:lnTo>
                    <a:pt x="195834" y="7632"/>
                  </a:lnTo>
                  <a:lnTo>
                    <a:pt x="194081" y="10261"/>
                  </a:lnTo>
                  <a:lnTo>
                    <a:pt x="192786" y="7632"/>
                  </a:lnTo>
                  <a:lnTo>
                    <a:pt x="179070" y="14503"/>
                  </a:lnTo>
                  <a:lnTo>
                    <a:pt x="181356" y="19075"/>
                  </a:lnTo>
                  <a:lnTo>
                    <a:pt x="193802" y="12852"/>
                  </a:lnTo>
                  <a:lnTo>
                    <a:pt x="198882" y="16027"/>
                  </a:lnTo>
                  <a:lnTo>
                    <a:pt x="201930" y="11455"/>
                  </a:lnTo>
                  <a:close/>
                </a:path>
                <a:path w="616585" h="373380">
                  <a:moveTo>
                    <a:pt x="228600" y="28232"/>
                  </a:moveTo>
                  <a:lnTo>
                    <a:pt x="215646" y="19850"/>
                  </a:lnTo>
                  <a:lnTo>
                    <a:pt x="212598" y="24422"/>
                  </a:lnTo>
                  <a:lnTo>
                    <a:pt x="225552" y="32816"/>
                  </a:lnTo>
                  <a:lnTo>
                    <a:pt x="228600" y="28232"/>
                  </a:lnTo>
                  <a:close/>
                </a:path>
                <a:path w="616585" h="373380">
                  <a:moveTo>
                    <a:pt x="256032" y="45021"/>
                  </a:moveTo>
                  <a:lnTo>
                    <a:pt x="242316" y="36626"/>
                  </a:lnTo>
                  <a:lnTo>
                    <a:pt x="239268" y="41211"/>
                  </a:lnTo>
                  <a:lnTo>
                    <a:pt x="252984" y="49606"/>
                  </a:lnTo>
                  <a:lnTo>
                    <a:pt x="256032" y="45021"/>
                  </a:lnTo>
                  <a:close/>
                </a:path>
                <a:path w="616585" h="373380">
                  <a:moveTo>
                    <a:pt x="282702" y="61810"/>
                  </a:moveTo>
                  <a:lnTo>
                    <a:pt x="268986" y="53416"/>
                  </a:lnTo>
                  <a:lnTo>
                    <a:pt x="265938" y="58000"/>
                  </a:lnTo>
                  <a:lnTo>
                    <a:pt x="279654" y="66395"/>
                  </a:lnTo>
                  <a:lnTo>
                    <a:pt x="282702" y="61810"/>
                  </a:lnTo>
                  <a:close/>
                </a:path>
                <a:path w="616585" h="373380">
                  <a:moveTo>
                    <a:pt x="309372" y="78600"/>
                  </a:moveTo>
                  <a:lnTo>
                    <a:pt x="295656" y="70205"/>
                  </a:lnTo>
                  <a:lnTo>
                    <a:pt x="292608" y="74790"/>
                  </a:lnTo>
                  <a:lnTo>
                    <a:pt x="306324" y="83185"/>
                  </a:lnTo>
                  <a:lnTo>
                    <a:pt x="309372" y="78600"/>
                  </a:lnTo>
                  <a:close/>
                </a:path>
                <a:path w="616585" h="373380">
                  <a:moveTo>
                    <a:pt x="336042" y="95389"/>
                  </a:moveTo>
                  <a:lnTo>
                    <a:pt x="323088" y="86995"/>
                  </a:lnTo>
                  <a:lnTo>
                    <a:pt x="320040" y="91567"/>
                  </a:lnTo>
                  <a:lnTo>
                    <a:pt x="332994" y="99961"/>
                  </a:lnTo>
                  <a:lnTo>
                    <a:pt x="336042" y="95389"/>
                  </a:lnTo>
                  <a:close/>
                </a:path>
                <a:path w="616585" h="373380">
                  <a:moveTo>
                    <a:pt x="374904" y="371614"/>
                  </a:moveTo>
                  <a:lnTo>
                    <a:pt x="363474" y="366280"/>
                  </a:lnTo>
                  <a:lnTo>
                    <a:pt x="362712" y="366280"/>
                  </a:lnTo>
                  <a:lnTo>
                    <a:pt x="362712" y="367042"/>
                  </a:lnTo>
                  <a:lnTo>
                    <a:pt x="374142" y="372389"/>
                  </a:lnTo>
                  <a:lnTo>
                    <a:pt x="374904" y="372389"/>
                  </a:lnTo>
                  <a:lnTo>
                    <a:pt x="374904" y="371614"/>
                  </a:lnTo>
                  <a:close/>
                </a:path>
                <a:path w="616585" h="373380">
                  <a:moveTo>
                    <a:pt x="376428" y="109118"/>
                  </a:moveTo>
                  <a:lnTo>
                    <a:pt x="374142" y="104546"/>
                  </a:lnTo>
                  <a:lnTo>
                    <a:pt x="362013" y="111302"/>
                  </a:lnTo>
                  <a:lnTo>
                    <a:pt x="349758" y="103784"/>
                  </a:lnTo>
                  <a:lnTo>
                    <a:pt x="346710" y="108356"/>
                  </a:lnTo>
                  <a:lnTo>
                    <a:pt x="360426" y="116751"/>
                  </a:lnTo>
                  <a:lnTo>
                    <a:pt x="361721" y="114795"/>
                  </a:lnTo>
                  <a:lnTo>
                    <a:pt x="362712" y="116751"/>
                  </a:lnTo>
                  <a:lnTo>
                    <a:pt x="376428" y="109118"/>
                  </a:lnTo>
                  <a:close/>
                </a:path>
                <a:path w="616585" h="373380">
                  <a:moveTo>
                    <a:pt x="404622" y="94627"/>
                  </a:moveTo>
                  <a:lnTo>
                    <a:pt x="402336" y="90043"/>
                  </a:lnTo>
                  <a:lnTo>
                    <a:pt x="387858" y="97675"/>
                  </a:lnTo>
                  <a:lnTo>
                    <a:pt x="390144" y="102260"/>
                  </a:lnTo>
                  <a:lnTo>
                    <a:pt x="404622" y="94627"/>
                  </a:lnTo>
                  <a:close/>
                </a:path>
                <a:path w="616585" h="373380">
                  <a:moveTo>
                    <a:pt x="432054" y="79362"/>
                  </a:moveTo>
                  <a:lnTo>
                    <a:pt x="429768" y="74790"/>
                  </a:lnTo>
                  <a:lnTo>
                    <a:pt x="416052" y="82410"/>
                  </a:lnTo>
                  <a:lnTo>
                    <a:pt x="418338" y="86995"/>
                  </a:lnTo>
                  <a:lnTo>
                    <a:pt x="432054" y="79362"/>
                  </a:lnTo>
                  <a:close/>
                </a:path>
                <a:path w="616585" h="373380">
                  <a:moveTo>
                    <a:pt x="460248" y="64858"/>
                  </a:moveTo>
                  <a:lnTo>
                    <a:pt x="457962" y="60286"/>
                  </a:lnTo>
                  <a:lnTo>
                    <a:pt x="444246" y="67157"/>
                  </a:lnTo>
                  <a:lnTo>
                    <a:pt x="446532" y="71729"/>
                  </a:lnTo>
                  <a:lnTo>
                    <a:pt x="460248" y="64858"/>
                  </a:lnTo>
                  <a:close/>
                </a:path>
                <a:path w="616585" h="373380">
                  <a:moveTo>
                    <a:pt x="488442" y="49606"/>
                  </a:moveTo>
                  <a:lnTo>
                    <a:pt x="486156" y="45021"/>
                  </a:lnTo>
                  <a:lnTo>
                    <a:pt x="471678" y="52654"/>
                  </a:lnTo>
                  <a:lnTo>
                    <a:pt x="473964" y="57238"/>
                  </a:lnTo>
                  <a:lnTo>
                    <a:pt x="488442" y="49606"/>
                  </a:lnTo>
                  <a:close/>
                </a:path>
                <a:path w="616585" h="373380">
                  <a:moveTo>
                    <a:pt x="515874" y="35102"/>
                  </a:moveTo>
                  <a:lnTo>
                    <a:pt x="513588" y="30530"/>
                  </a:lnTo>
                  <a:lnTo>
                    <a:pt x="499872" y="37388"/>
                  </a:lnTo>
                  <a:lnTo>
                    <a:pt x="502158" y="41973"/>
                  </a:lnTo>
                  <a:lnTo>
                    <a:pt x="515874" y="35102"/>
                  </a:lnTo>
                  <a:close/>
                </a:path>
                <a:path w="616585" h="373380">
                  <a:moveTo>
                    <a:pt x="544068" y="19850"/>
                  </a:moveTo>
                  <a:lnTo>
                    <a:pt x="541782" y="15265"/>
                  </a:lnTo>
                  <a:lnTo>
                    <a:pt x="528066" y="22898"/>
                  </a:lnTo>
                  <a:lnTo>
                    <a:pt x="530352" y="27470"/>
                  </a:lnTo>
                  <a:lnTo>
                    <a:pt x="544068" y="19850"/>
                  </a:lnTo>
                  <a:close/>
                </a:path>
                <a:path w="616585" h="373380">
                  <a:moveTo>
                    <a:pt x="572262" y="4584"/>
                  </a:moveTo>
                  <a:lnTo>
                    <a:pt x="569976" y="0"/>
                  </a:lnTo>
                  <a:lnTo>
                    <a:pt x="555498" y="7632"/>
                  </a:lnTo>
                  <a:lnTo>
                    <a:pt x="557784" y="12217"/>
                  </a:lnTo>
                  <a:lnTo>
                    <a:pt x="572262" y="4584"/>
                  </a:lnTo>
                  <a:close/>
                </a:path>
                <a:path w="616585" h="373380">
                  <a:moveTo>
                    <a:pt x="616458" y="9156"/>
                  </a:moveTo>
                  <a:lnTo>
                    <a:pt x="611124" y="9156"/>
                  </a:lnTo>
                  <a:lnTo>
                    <a:pt x="610362" y="19075"/>
                  </a:lnTo>
                  <a:lnTo>
                    <a:pt x="608838" y="32054"/>
                  </a:lnTo>
                  <a:lnTo>
                    <a:pt x="597408" y="78600"/>
                  </a:lnTo>
                  <a:lnTo>
                    <a:pt x="578358" y="123621"/>
                  </a:lnTo>
                  <a:lnTo>
                    <a:pt x="550164" y="149567"/>
                  </a:lnTo>
                  <a:lnTo>
                    <a:pt x="550164" y="154901"/>
                  </a:lnTo>
                  <a:lnTo>
                    <a:pt x="555498" y="154901"/>
                  </a:lnTo>
                  <a:lnTo>
                    <a:pt x="560070" y="154139"/>
                  </a:lnTo>
                  <a:lnTo>
                    <a:pt x="590550" y="115227"/>
                  </a:lnTo>
                  <a:lnTo>
                    <a:pt x="607314" y="67919"/>
                  </a:lnTo>
                  <a:lnTo>
                    <a:pt x="615696" y="24422"/>
                  </a:lnTo>
                  <a:lnTo>
                    <a:pt x="616458" y="14503"/>
                  </a:lnTo>
                  <a:lnTo>
                    <a:pt x="616458" y="9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3599688" y="1017739"/>
              <a:ext cx="359410" cy="110489"/>
            </a:xfrm>
            <a:custGeom>
              <a:avLst/>
              <a:gdLst/>
              <a:ahLst/>
              <a:cxnLst/>
              <a:rect l="l" t="t" r="r" b="b"/>
              <a:pathLst>
                <a:path w="359410" h="110490">
                  <a:moveTo>
                    <a:pt x="16764" y="15252"/>
                  </a:moveTo>
                  <a:lnTo>
                    <a:pt x="2286" y="7632"/>
                  </a:lnTo>
                  <a:lnTo>
                    <a:pt x="0" y="12204"/>
                  </a:lnTo>
                  <a:lnTo>
                    <a:pt x="14478" y="19837"/>
                  </a:lnTo>
                  <a:lnTo>
                    <a:pt x="16764" y="15252"/>
                  </a:lnTo>
                  <a:close/>
                </a:path>
                <a:path w="359410" h="110490">
                  <a:moveTo>
                    <a:pt x="44196" y="30518"/>
                  </a:moveTo>
                  <a:lnTo>
                    <a:pt x="30480" y="22885"/>
                  </a:lnTo>
                  <a:lnTo>
                    <a:pt x="28194" y="27470"/>
                  </a:lnTo>
                  <a:lnTo>
                    <a:pt x="41910" y="35090"/>
                  </a:lnTo>
                  <a:lnTo>
                    <a:pt x="44196" y="30518"/>
                  </a:lnTo>
                  <a:close/>
                </a:path>
                <a:path w="359410" h="110490">
                  <a:moveTo>
                    <a:pt x="72390" y="45021"/>
                  </a:moveTo>
                  <a:lnTo>
                    <a:pt x="57912" y="37388"/>
                  </a:lnTo>
                  <a:lnTo>
                    <a:pt x="55626" y="41960"/>
                  </a:lnTo>
                  <a:lnTo>
                    <a:pt x="70104" y="49593"/>
                  </a:lnTo>
                  <a:lnTo>
                    <a:pt x="72390" y="45021"/>
                  </a:lnTo>
                  <a:close/>
                </a:path>
                <a:path w="359410" h="110490">
                  <a:moveTo>
                    <a:pt x="99822" y="60274"/>
                  </a:moveTo>
                  <a:lnTo>
                    <a:pt x="86106" y="52654"/>
                  </a:lnTo>
                  <a:lnTo>
                    <a:pt x="83820" y="57226"/>
                  </a:lnTo>
                  <a:lnTo>
                    <a:pt x="97536" y="64858"/>
                  </a:lnTo>
                  <a:lnTo>
                    <a:pt x="99822" y="60274"/>
                  </a:lnTo>
                  <a:close/>
                </a:path>
                <a:path w="359410" h="110490">
                  <a:moveTo>
                    <a:pt x="128016" y="75539"/>
                  </a:moveTo>
                  <a:lnTo>
                    <a:pt x="114300" y="67906"/>
                  </a:lnTo>
                  <a:lnTo>
                    <a:pt x="112014" y="72491"/>
                  </a:lnTo>
                  <a:lnTo>
                    <a:pt x="125730" y="80124"/>
                  </a:lnTo>
                  <a:lnTo>
                    <a:pt x="128016" y="75539"/>
                  </a:lnTo>
                  <a:close/>
                </a:path>
                <a:path w="359410" h="110490">
                  <a:moveTo>
                    <a:pt x="156210" y="90043"/>
                  </a:moveTo>
                  <a:lnTo>
                    <a:pt x="141732" y="82410"/>
                  </a:lnTo>
                  <a:lnTo>
                    <a:pt x="139446" y="86982"/>
                  </a:lnTo>
                  <a:lnTo>
                    <a:pt x="153924" y="94615"/>
                  </a:lnTo>
                  <a:lnTo>
                    <a:pt x="156210" y="90043"/>
                  </a:lnTo>
                  <a:close/>
                </a:path>
                <a:path w="359410" h="110490">
                  <a:moveTo>
                    <a:pt x="195834" y="103009"/>
                  </a:moveTo>
                  <a:lnTo>
                    <a:pt x="192786" y="98437"/>
                  </a:lnTo>
                  <a:lnTo>
                    <a:pt x="182448" y="104648"/>
                  </a:lnTo>
                  <a:lnTo>
                    <a:pt x="169926" y="97663"/>
                  </a:lnTo>
                  <a:lnTo>
                    <a:pt x="167640" y="102247"/>
                  </a:lnTo>
                  <a:lnTo>
                    <a:pt x="181356" y="109880"/>
                  </a:lnTo>
                  <a:lnTo>
                    <a:pt x="182651" y="107264"/>
                  </a:lnTo>
                  <a:lnTo>
                    <a:pt x="184404" y="109880"/>
                  </a:lnTo>
                  <a:lnTo>
                    <a:pt x="195834" y="103009"/>
                  </a:lnTo>
                  <a:close/>
                </a:path>
                <a:path w="359410" h="110490">
                  <a:moveTo>
                    <a:pt x="223266" y="86220"/>
                  </a:moveTo>
                  <a:lnTo>
                    <a:pt x="220218" y="81648"/>
                  </a:lnTo>
                  <a:lnTo>
                    <a:pt x="206502" y="90043"/>
                  </a:lnTo>
                  <a:lnTo>
                    <a:pt x="209550" y="94615"/>
                  </a:lnTo>
                  <a:lnTo>
                    <a:pt x="223266" y="86220"/>
                  </a:lnTo>
                  <a:close/>
                </a:path>
                <a:path w="359410" h="110490">
                  <a:moveTo>
                    <a:pt x="249936" y="70192"/>
                  </a:moveTo>
                  <a:lnTo>
                    <a:pt x="246888" y="65620"/>
                  </a:lnTo>
                  <a:lnTo>
                    <a:pt x="233172" y="74015"/>
                  </a:lnTo>
                  <a:lnTo>
                    <a:pt x="236220" y="78587"/>
                  </a:lnTo>
                  <a:lnTo>
                    <a:pt x="249936" y="70192"/>
                  </a:lnTo>
                  <a:close/>
                </a:path>
                <a:path w="359410" h="110490">
                  <a:moveTo>
                    <a:pt x="277368" y="54178"/>
                  </a:moveTo>
                  <a:lnTo>
                    <a:pt x="274320" y="49593"/>
                  </a:lnTo>
                  <a:lnTo>
                    <a:pt x="260604" y="57226"/>
                  </a:lnTo>
                  <a:lnTo>
                    <a:pt x="263652" y="61798"/>
                  </a:lnTo>
                  <a:lnTo>
                    <a:pt x="277368" y="54178"/>
                  </a:lnTo>
                  <a:close/>
                </a:path>
                <a:path w="359410" h="110490">
                  <a:moveTo>
                    <a:pt x="304800" y="37388"/>
                  </a:moveTo>
                  <a:lnTo>
                    <a:pt x="301752" y="32804"/>
                  </a:lnTo>
                  <a:lnTo>
                    <a:pt x="288036" y="41198"/>
                  </a:lnTo>
                  <a:lnTo>
                    <a:pt x="291084" y="45783"/>
                  </a:lnTo>
                  <a:lnTo>
                    <a:pt x="304800" y="37388"/>
                  </a:lnTo>
                  <a:close/>
                </a:path>
                <a:path w="359410" h="110490">
                  <a:moveTo>
                    <a:pt x="331470" y="21361"/>
                  </a:moveTo>
                  <a:lnTo>
                    <a:pt x="328422" y="16789"/>
                  </a:lnTo>
                  <a:lnTo>
                    <a:pt x="314706" y="24409"/>
                  </a:lnTo>
                  <a:lnTo>
                    <a:pt x="317754" y="28994"/>
                  </a:lnTo>
                  <a:lnTo>
                    <a:pt x="331470" y="21361"/>
                  </a:lnTo>
                  <a:close/>
                </a:path>
                <a:path w="359410" h="110490">
                  <a:moveTo>
                    <a:pt x="358902" y="4572"/>
                  </a:moveTo>
                  <a:lnTo>
                    <a:pt x="355854" y="0"/>
                  </a:lnTo>
                  <a:lnTo>
                    <a:pt x="342138" y="8394"/>
                  </a:lnTo>
                  <a:lnTo>
                    <a:pt x="345186" y="12966"/>
                  </a:lnTo>
                  <a:lnTo>
                    <a:pt x="358902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4" name="object 184"/>
          <p:cNvSpPr txBox="1"/>
          <p:nvPr/>
        </p:nvSpPr>
        <p:spPr>
          <a:xfrm>
            <a:off x="148844" y="763142"/>
            <a:ext cx="3665220" cy="382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49295" algn="l"/>
                <a:tab pos="3598545" algn="l"/>
              </a:tabLst>
            </a:pPr>
            <a:r>
              <a:rPr sz="1800" baseline="2000" dirty="0">
                <a:latin typeface="Arial" panose="020B0604020202020204"/>
                <a:cs typeface="Arial" panose="020B0604020202020204"/>
              </a:rPr>
              <a:t>The four</a:t>
            </a:r>
            <a:r>
              <a:rPr sz="1800" spc="-7" baseline="2000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15" baseline="2000" dirty="0">
                <a:latin typeface="Symbol" panose="05050102010706020507"/>
                <a:cs typeface="Symbol" panose="05050102010706020507"/>
              </a:rPr>
              <a:t></a:t>
            </a:r>
            <a:r>
              <a:rPr sz="1800" spc="15" baseline="2000" dirty="0">
                <a:latin typeface="Arial" panose="020B0604020202020204"/>
                <a:cs typeface="Arial" panose="020B0604020202020204"/>
              </a:rPr>
              <a:t>-</a:t>
            </a:r>
            <a:r>
              <a:rPr sz="1800" spc="-7" baseline="2000" dirty="0">
                <a:latin typeface="Arial" panose="020B0604020202020204"/>
                <a:cs typeface="Arial" panose="020B0604020202020204"/>
              </a:rPr>
              <a:t>electron</a:t>
            </a:r>
            <a:r>
              <a:rPr sz="1800" baseline="2000" dirty="0">
                <a:latin typeface="Arial" panose="020B0604020202020204"/>
                <a:cs typeface="Arial" panose="020B0604020202020204"/>
              </a:rPr>
              <a:t>s</a:t>
            </a:r>
            <a:r>
              <a:rPr sz="1800" spc="-7" baseline="2000" dirty="0">
                <a:latin typeface="Arial" panose="020B0604020202020204"/>
                <a:cs typeface="Arial" panose="020B0604020202020204"/>
              </a:rPr>
              <a:t> o</a:t>
            </a:r>
            <a:r>
              <a:rPr sz="1800" baseline="2000" dirty="0">
                <a:latin typeface="Arial" panose="020B0604020202020204"/>
                <a:cs typeface="Arial" panose="020B0604020202020204"/>
              </a:rPr>
              <a:t>f</a:t>
            </a:r>
            <a:r>
              <a:rPr sz="1800" spc="-7" baseline="2000" dirty="0">
                <a:latin typeface="Arial" panose="020B0604020202020204"/>
                <a:cs typeface="Arial" panose="020B0604020202020204"/>
              </a:rPr>
              <a:t> </a:t>
            </a:r>
            <a:r>
              <a:rPr sz="1800" baseline="2000" dirty="0">
                <a:latin typeface="Arial" panose="020B0604020202020204"/>
                <a:cs typeface="Arial" panose="020B0604020202020204"/>
              </a:rPr>
              <a:t>a</a:t>
            </a:r>
            <a:r>
              <a:rPr sz="1800" spc="-7" baseline="2000" dirty="0">
                <a:latin typeface="Arial" panose="020B0604020202020204"/>
                <a:cs typeface="Arial" panose="020B0604020202020204"/>
              </a:rPr>
              <a:t> </a:t>
            </a:r>
            <a:r>
              <a:rPr sz="1800" baseline="2000" dirty="0">
                <a:latin typeface="Arial" panose="020B0604020202020204"/>
                <a:cs typeface="Arial" panose="020B0604020202020204"/>
              </a:rPr>
              <a:t>conjugated</a:t>
            </a:r>
            <a:r>
              <a:rPr sz="1800" spc="7" baseline="2000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22" baseline="2000" dirty="0">
                <a:latin typeface="Arial" panose="020B0604020202020204"/>
                <a:cs typeface="Arial" panose="020B0604020202020204"/>
              </a:rPr>
              <a:t>d</a:t>
            </a:r>
            <a:r>
              <a:rPr sz="1800" spc="-7" baseline="2000" dirty="0">
                <a:latin typeface="Arial" panose="020B0604020202020204"/>
                <a:cs typeface="Arial" panose="020B0604020202020204"/>
              </a:rPr>
              <a:t>ien</a:t>
            </a:r>
            <a:r>
              <a:rPr sz="1800" baseline="2000" dirty="0">
                <a:latin typeface="Arial" panose="020B0604020202020204"/>
                <a:cs typeface="Arial" panose="020B0604020202020204"/>
              </a:rPr>
              <a:t>e	•	</a:t>
            </a:r>
            <a:r>
              <a:rPr sz="1200" dirty="0">
                <a:latin typeface="Arial" panose="020B0604020202020204"/>
                <a:cs typeface="Arial" panose="020B0604020202020204"/>
              </a:rPr>
              <a:t>•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-5" dirty="0">
                <a:latin typeface="Arial" panose="020B0604020202020204"/>
                <a:cs typeface="Arial" panose="020B0604020202020204"/>
              </a:rPr>
              <a:t>are delocalized over </a:t>
            </a:r>
            <a:r>
              <a:rPr sz="1200" dirty="0">
                <a:latin typeface="Arial" panose="020B0604020202020204"/>
                <a:cs typeface="Arial" panose="020B0604020202020204"/>
              </a:rPr>
              <a:t>the four</a:t>
            </a:r>
            <a:r>
              <a:rPr sz="12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latin typeface="Arial" panose="020B0604020202020204"/>
                <a:cs typeface="Arial" panose="020B0604020202020204"/>
              </a:rPr>
              <a:t>p-orbitals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3567176" y="658601"/>
            <a:ext cx="434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300" algn="l"/>
              </a:tabLst>
            </a:pPr>
            <a:r>
              <a:rPr sz="1200" dirty="0">
                <a:latin typeface="Arial" panose="020B0604020202020204"/>
                <a:cs typeface="Arial" panose="020B0604020202020204"/>
              </a:rPr>
              <a:t>•	</a:t>
            </a:r>
            <a:r>
              <a:rPr sz="1800" baseline="2000" dirty="0">
                <a:latin typeface="Arial" panose="020B0604020202020204"/>
                <a:cs typeface="Arial" panose="020B0604020202020204"/>
              </a:rPr>
              <a:t>•</a:t>
            </a:r>
            <a:endParaRPr sz="1800" baseline="2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86" name="object 186"/>
          <p:cNvGrpSpPr/>
          <p:nvPr/>
        </p:nvGrpSpPr>
        <p:grpSpPr>
          <a:xfrm>
            <a:off x="3361038" y="1337130"/>
            <a:ext cx="666750" cy="531495"/>
            <a:chOff x="3361038" y="1337130"/>
            <a:chExt cx="666750" cy="531495"/>
          </a:xfrm>
        </p:grpSpPr>
        <p:sp>
          <p:nvSpPr>
            <p:cNvPr id="187" name="object 187"/>
            <p:cNvSpPr/>
            <p:nvPr/>
          </p:nvSpPr>
          <p:spPr>
            <a:xfrm>
              <a:off x="3419729" y="1544103"/>
              <a:ext cx="537210" cy="109220"/>
            </a:xfrm>
            <a:custGeom>
              <a:avLst/>
              <a:gdLst/>
              <a:ahLst/>
              <a:cxnLst/>
              <a:rect l="l" t="t" r="r" b="b"/>
              <a:pathLst>
                <a:path w="537210" h="109219">
                  <a:moveTo>
                    <a:pt x="536714" y="5346"/>
                  </a:moveTo>
                  <a:lnTo>
                    <a:pt x="533679" y="774"/>
                  </a:lnTo>
                  <a:lnTo>
                    <a:pt x="357047" y="103022"/>
                  </a:lnTo>
                  <a:lnTo>
                    <a:pt x="178904" y="0"/>
                  </a:lnTo>
                  <a:lnTo>
                    <a:pt x="0" y="103784"/>
                  </a:lnTo>
                  <a:lnTo>
                    <a:pt x="2286" y="108356"/>
                  </a:lnTo>
                  <a:lnTo>
                    <a:pt x="178904" y="6108"/>
                  </a:lnTo>
                  <a:lnTo>
                    <a:pt x="357047" y="109118"/>
                  </a:lnTo>
                  <a:lnTo>
                    <a:pt x="536714" y="53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3361867" y="1434985"/>
              <a:ext cx="123189" cy="210820"/>
            </a:xfrm>
            <a:custGeom>
              <a:avLst/>
              <a:gdLst/>
              <a:ahLst/>
              <a:cxnLst/>
              <a:rect l="l" t="t" r="r" b="b"/>
              <a:pathLst>
                <a:path w="123189" h="210819">
                  <a:moveTo>
                    <a:pt x="61658" y="0"/>
                  </a:moveTo>
                  <a:lnTo>
                    <a:pt x="59385" y="0"/>
                  </a:lnTo>
                  <a:lnTo>
                    <a:pt x="42633" y="1536"/>
                  </a:lnTo>
                  <a:lnTo>
                    <a:pt x="5321" y="30530"/>
                  </a:lnTo>
                  <a:lnTo>
                    <a:pt x="0" y="70205"/>
                  </a:lnTo>
                  <a:lnTo>
                    <a:pt x="762" y="75552"/>
                  </a:lnTo>
                  <a:lnTo>
                    <a:pt x="1524" y="87757"/>
                  </a:lnTo>
                  <a:lnTo>
                    <a:pt x="4572" y="101498"/>
                  </a:lnTo>
                  <a:lnTo>
                    <a:pt x="7607" y="116751"/>
                  </a:lnTo>
                  <a:lnTo>
                    <a:pt x="12179" y="133540"/>
                  </a:lnTo>
                  <a:lnTo>
                    <a:pt x="30454" y="180086"/>
                  </a:lnTo>
                  <a:lnTo>
                    <a:pt x="61658" y="210616"/>
                  </a:lnTo>
                  <a:lnTo>
                    <a:pt x="66230" y="209854"/>
                  </a:lnTo>
                  <a:lnTo>
                    <a:pt x="96685" y="171691"/>
                  </a:lnTo>
                  <a:lnTo>
                    <a:pt x="113436" y="123621"/>
                  </a:lnTo>
                  <a:lnTo>
                    <a:pt x="121805" y="80124"/>
                  </a:lnTo>
                  <a:lnTo>
                    <a:pt x="122567" y="70205"/>
                  </a:lnTo>
                  <a:lnTo>
                    <a:pt x="121805" y="54178"/>
                  </a:lnTo>
                  <a:lnTo>
                    <a:pt x="103530" y="11455"/>
                  </a:lnTo>
                  <a:lnTo>
                    <a:pt x="79171" y="1536"/>
                  </a:lnTo>
                  <a:lnTo>
                    <a:pt x="61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3361867" y="1646656"/>
              <a:ext cx="123189" cy="209550"/>
            </a:xfrm>
            <a:custGeom>
              <a:avLst/>
              <a:gdLst/>
              <a:ahLst/>
              <a:cxnLst/>
              <a:rect l="l" t="t" r="r" b="b"/>
              <a:pathLst>
                <a:path w="123189" h="209550">
                  <a:moveTo>
                    <a:pt x="72912" y="208279"/>
                  </a:moveTo>
                  <a:lnTo>
                    <a:pt x="48717" y="208279"/>
                  </a:lnTo>
                  <a:lnTo>
                    <a:pt x="48717" y="209550"/>
                  </a:lnTo>
                  <a:lnTo>
                    <a:pt x="63182" y="209550"/>
                  </a:lnTo>
                  <a:lnTo>
                    <a:pt x="72912" y="208279"/>
                  </a:lnTo>
                  <a:close/>
                </a:path>
                <a:path w="123189" h="209550">
                  <a:moveTo>
                    <a:pt x="81606" y="207009"/>
                  </a:moveTo>
                  <a:lnTo>
                    <a:pt x="40515" y="207009"/>
                  </a:lnTo>
                  <a:lnTo>
                    <a:pt x="44157" y="208279"/>
                  </a:lnTo>
                  <a:lnTo>
                    <a:pt x="80695" y="208279"/>
                  </a:lnTo>
                  <a:lnTo>
                    <a:pt x="81606" y="207009"/>
                  </a:lnTo>
                  <a:close/>
                </a:path>
                <a:path w="123189" h="209550">
                  <a:moveTo>
                    <a:pt x="94790" y="203200"/>
                  </a:moveTo>
                  <a:lnTo>
                    <a:pt x="28698" y="203200"/>
                  </a:lnTo>
                  <a:lnTo>
                    <a:pt x="30454" y="204470"/>
                  </a:lnTo>
                  <a:lnTo>
                    <a:pt x="31410" y="205740"/>
                  </a:lnTo>
                  <a:lnTo>
                    <a:pt x="31978" y="205740"/>
                  </a:lnTo>
                  <a:lnTo>
                    <a:pt x="35963" y="207009"/>
                  </a:lnTo>
                  <a:lnTo>
                    <a:pt x="86158" y="207009"/>
                  </a:lnTo>
                  <a:lnTo>
                    <a:pt x="90711" y="205740"/>
                  </a:lnTo>
                  <a:lnTo>
                    <a:pt x="94399" y="204470"/>
                  </a:lnTo>
                  <a:lnTo>
                    <a:pt x="94790" y="203200"/>
                  </a:lnTo>
                  <a:close/>
                </a:path>
                <a:path w="123189" h="209550">
                  <a:moveTo>
                    <a:pt x="96685" y="201929"/>
                  </a:moveTo>
                  <a:lnTo>
                    <a:pt x="27406" y="201929"/>
                  </a:lnTo>
                  <a:lnTo>
                    <a:pt x="27406" y="203200"/>
                  </a:lnTo>
                  <a:lnTo>
                    <a:pt x="96685" y="203200"/>
                  </a:lnTo>
                  <a:lnTo>
                    <a:pt x="96685" y="201929"/>
                  </a:lnTo>
                  <a:close/>
                </a:path>
                <a:path w="123189" h="209550">
                  <a:moveTo>
                    <a:pt x="98912" y="200659"/>
                  </a:moveTo>
                  <a:lnTo>
                    <a:pt x="24358" y="200659"/>
                  </a:lnTo>
                  <a:lnTo>
                    <a:pt x="24358" y="201929"/>
                  </a:lnTo>
                  <a:lnTo>
                    <a:pt x="96851" y="201929"/>
                  </a:lnTo>
                  <a:lnTo>
                    <a:pt x="98912" y="200659"/>
                  </a:lnTo>
                  <a:close/>
                </a:path>
                <a:path w="123189" h="209550">
                  <a:moveTo>
                    <a:pt x="103035" y="199390"/>
                  </a:moveTo>
                  <a:lnTo>
                    <a:pt x="20548" y="199390"/>
                  </a:lnTo>
                  <a:lnTo>
                    <a:pt x="22031" y="200659"/>
                  </a:lnTo>
                  <a:lnTo>
                    <a:pt x="100974" y="200659"/>
                  </a:lnTo>
                  <a:lnTo>
                    <a:pt x="103035" y="199390"/>
                  </a:lnTo>
                  <a:close/>
                </a:path>
                <a:path w="123189" h="209550">
                  <a:moveTo>
                    <a:pt x="104292" y="196850"/>
                  </a:moveTo>
                  <a:lnTo>
                    <a:pt x="19024" y="196850"/>
                  </a:lnTo>
                  <a:lnTo>
                    <a:pt x="19024" y="198120"/>
                  </a:lnTo>
                  <a:lnTo>
                    <a:pt x="103035" y="199390"/>
                  </a:lnTo>
                  <a:lnTo>
                    <a:pt x="104292" y="198120"/>
                  </a:lnTo>
                  <a:lnTo>
                    <a:pt x="104292" y="196850"/>
                  </a:lnTo>
                  <a:close/>
                </a:path>
                <a:path w="123189" h="209550">
                  <a:moveTo>
                    <a:pt x="105816" y="195579"/>
                  </a:moveTo>
                  <a:lnTo>
                    <a:pt x="17513" y="195579"/>
                  </a:lnTo>
                  <a:lnTo>
                    <a:pt x="17513" y="196850"/>
                  </a:lnTo>
                  <a:lnTo>
                    <a:pt x="105816" y="196850"/>
                  </a:lnTo>
                  <a:lnTo>
                    <a:pt x="105816" y="195579"/>
                  </a:lnTo>
                  <a:close/>
                </a:path>
                <a:path w="123189" h="209550">
                  <a:moveTo>
                    <a:pt x="106578" y="194309"/>
                  </a:moveTo>
                  <a:lnTo>
                    <a:pt x="16751" y="194309"/>
                  </a:lnTo>
                  <a:lnTo>
                    <a:pt x="16751" y="195579"/>
                  </a:lnTo>
                  <a:lnTo>
                    <a:pt x="106578" y="195579"/>
                  </a:lnTo>
                  <a:lnTo>
                    <a:pt x="106578" y="194309"/>
                  </a:lnTo>
                  <a:close/>
                </a:path>
                <a:path w="123189" h="209550">
                  <a:moveTo>
                    <a:pt x="110388" y="190500"/>
                  </a:moveTo>
                  <a:lnTo>
                    <a:pt x="12941" y="190500"/>
                  </a:lnTo>
                  <a:lnTo>
                    <a:pt x="12941" y="191770"/>
                  </a:lnTo>
                  <a:lnTo>
                    <a:pt x="13468" y="193040"/>
                  </a:lnTo>
                  <a:lnTo>
                    <a:pt x="13703" y="193040"/>
                  </a:lnTo>
                  <a:lnTo>
                    <a:pt x="14734" y="194309"/>
                  </a:lnTo>
                  <a:lnTo>
                    <a:pt x="108200" y="194309"/>
                  </a:lnTo>
                  <a:lnTo>
                    <a:pt x="109353" y="193040"/>
                  </a:lnTo>
                  <a:lnTo>
                    <a:pt x="110388" y="191770"/>
                  </a:lnTo>
                  <a:lnTo>
                    <a:pt x="110388" y="190500"/>
                  </a:lnTo>
                  <a:close/>
                </a:path>
                <a:path w="123189" h="209550">
                  <a:moveTo>
                    <a:pt x="111658" y="189229"/>
                  </a:moveTo>
                  <a:lnTo>
                    <a:pt x="11417" y="189229"/>
                  </a:lnTo>
                  <a:lnTo>
                    <a:pt x="11417" y="190500"/>
                  </a:lnTo>
                  <a:lnTo>
                    <a:pt x="110505" y="190500"/>
                  </a:lnTo>
                  <a:lnTo>
                    <a:pt x="111658" y="189229"/>
                  </a:lnTo>
                  <a:close/>
                </a:path>
                <a:path w="123189" h="209550">
                  <a:moveTo>
                    <a:pt x="112674" y="187959"/>
                  </a:moveTo>
                  <a:lnTo>
                    <a:pt x="10655" y="187959"/>
                  </a:lnTo>
                  <a:lnTo>
                    <a:pt x="10655" y="189229"/>
                  </a:lnTo>
                  <a:lnTo>
                    <a:pt x="111912" y="189229"/>
                  </a:lnTo>
                  <a:lnTo>
                    <a:pt x="112674" y="187959"/>
                  </a:lnTo>
                  <a:close/>
                </a:path>
                <a:path w="123189" h="209550">
                  <a:moveTo>
                    <a:pt x="113436" y="186690"/>
                  </a:moveTo>
                  <a:lnTo>
                    <a:pt x="9893" y="186690"/>
                  </a:lnTo>
                  <a:lnTo>
                    <a:pt x="9893" y="187959"/>
                  </a:lnTo>
                  <a:lnTo>
                    <a:pt x="113125" y="187959"/>
                  </a:lnTo>
                  <a:lnTo>
                    <a:pt x="113436" y="186690"/>
                  </a:lnTo>
                  <a:close/>
                </a:path>
                <a:path w="123189" h="209550">
                  <a:moveTo>
                    <a:pt x="114960" y="182879"/>
                  </a:moveTo>
                  <a:lnTo>
                    <a:pt x="8369" y="182879"/>
                  </a:lnTo>
                  <a:lnTo>
                    <a:pt x="8369" y="184150"/>
                  </a:lnTo>
                  <a:lnTo>
                    <a:pt x="9108" y="186690"/>
                  </a:lnTo>
                  <a:lnTo>
                    <a:pt x="113806" y="186690"/>
                  </a:lnTo>
                  <a:lnTo>
                    <a:pt x="114960" y="184150"/>
                  </a:lnTo>
                  <a:lnTo>
                    <a:pt x="114960" y="182879"/>
                  </a:lnTo>
                  <a:close/>
                </a:path>
                <a:path w="123189" h="209550">
                  <a:moveTo>
                    <a:pt x="115722" y="181609"/>
                  </a:moveTo>
                  <a:lnTo>
                    <a:pt x="7607" y="181609"/>
                  </a:lnTo>
                  <a:lnTo>
                    <a:pt x="7607" y="182879"/>
                  </a:lnTo>
                  <a:lnTo>
                    <a:pt x="115722" y="182879"/>
                  </a:lnTo>
                  <a:lnTo>
                    <a:pt x="115722" y="181609"/>
                  </a:lnTo>
                  <a:close/>
                </a:path>
                <a:path w="123189" h="209550">
                  <a:moveTo>
                    <a:pt x="117233" y="177800"/>
                  </a:moveTo>
                  <a:lnTo>
                    <a:pt x="6083" y="177800"/>
                  </a:lnTo>
                  <a:lnTo>
                    <a:pt x="6083" y="180340"/>
                  </a:lnTo>
                  <a:lnTo>
                    <a:pt x="6376" y="181609"/>
                  </a:lnTo>
                  <a:lnTo>
                    <a:pt x="116531" y="181609"/>
                  </a:lnTo>
                  <a:lnTo>
                    <a:pt x="117233" y="179070"/>
                  </a:lnTo>
                  <a:lnTo>
                    <a:pt x="117233" y="177800"/>
                  </a:lnTo>
                  <a:close/>
                </a:path>
                <a:path w="123189" h="209550">
                  <a:moveTo>
                    <a:pt x="117995" y="175259"/>
                  </a:moveTo>
                  <a:lnTo>
                    <a:pt x="5321" y="175259"/>
                  </a:lnTo>
                  <a:lnTo>
                    <a:pt x="5321" y="177800"/>
                  </a:lnTo>
                  <a:lnTo>
                    <a:pt x="117541" y="177800"/>
                  </a:lnTo>
                  <a:lnTo>
                    <a:pt x="117995" y="176529"/>
                  </a:lnTo>
                  <a:lnTo>
                    <a:pt x="117995" y="175259"/>
                  </a:lnTo>
                  <a:close/>
                </a:path>
                <a:path w="123189" h="209550">
                  <a:moveTo>
                    <a:pt x="121043" y="157479"/>
                  </a:moveTo>
                  <a:lnTo>
                    <a:pt x="1524" y="157479"/>
                  </a:lnTo>
                  <a:lnTo>
                    <a:pt x="1524" y="160020"/>
                  </a:lnTo>
                  <a:lnTo>
                    <a:pt x="2029" y="162559"/>
                  </a:lnTo>
                  <a:lnTo>
                    <a:pt x="2286" y="162559"/>
                  </a:lnTo>
                  <a:lnTo>
                    <a:pt x="2286" y="165100"/>
                  </a:lnTo>
                  <a:lnTo>
                    <a:pt x="2700" y="167640"/>
                  </a:lnTo>
                  <a:lnTo>
                    <a:pt x="3048" y="167640"/>
                  </a:lnTo>
                  <a:lnTo>
                    <a:pt x="3048" y="168909"/>
                  </a:lnTo>
                  <a:lnTo>
                    <a:pt x="3535" y="170179"/>
                  </a:lnTo>
                  <a:lnTo>
                    <a:pt x="3810" y="170179"/>
                  </a:lnTo>
                  <a:lnTo>
                    <a:pt x="3810" y="171450"/>
                  </a:lnTo>
                  <a:lnTo>
                    <a:pt x="4208" y="173990"/>
                  </a:lnTo>
                  <a:lnTo>
                    <a:pt x="4572" y="173990"/>
                  </a:lnTo>
                  <a:lnTo>
                    <a:pt x="4572" y="175259"/>
                  </a:lnTo>
                  <a:lnTo>
                    <a:pt x="118174" y="175259"/>
                  </a:lnTo>
                  <a:lnTo>
                    <a:pt x="118757" y="173990"/>
                  </a:lnTo>
                  <a:lnTo>
                    <a:pt x="118757" y="171450"/>
                  </a:lnTo>
                  <a:lnTo>
                    <a:pt x="119125" y="171450"/>
                  </a:lnTo>
                  <a:lnTo>
                    <a:pt x="119519" y="170179"/>
                  </a:lnTo>
                  <a:lnTo>
                    <a:pt x="119519" y="168909"/>
                  </a:lnTo>
                  <a:lnTo>
                    <a:pt x="119758" y="168909"/>
                  </a:lnTo>
                  <a:lnTo>
                    <a:pt x="120281" y="167640"/>
                  </a:lnTo>
                  <a:lnTo>
                    <a:pt x="120281" y="163829"/>
                  </a:lnTo>
                  <a:lnTo>
                    <a:pt x="120632" y="163829"/>
                  </a:lnTo>
                  <a:lnTo>
                    <a:pt x="121043" y="161290"/>
                  </a:lnTo>
                  <a:lnTo>
                    <a:pt x="121043" y="157479"/>
                  </a:lnTo>
                  <a:close/>
                </a:path>
                <a:path w="123189" h="209550">
                  <a:moveTo>
                    <a:pt x="121376" y="124459"/>
                  </a:moveTo>
                  <a:lnTo>
                    <a:pt x="1637" y="124459"/>
                  </a:lnTo>
                  <a:lnTo>
                    <a:pt x="1524" y="129540"/>
                  </a:lnTo>
                  <a:lnTo>
                    <a:pt x="762" y="129540"/>
                  </a:lnTo>
                  <a:lnTo>
                    <a:pt x="762" y="137159"/>
                  </a:lnTo>
                  <a:lnTo>
                    <a:pt x="265" y="137159"/>
                  </a:lnTo>
                  <a:lnTo>
                    <a:pt x="0" y="139700"/>
                  </a:lnTo>
                  <a:lnTo>
                    <a:pt x="0" y="140970"/>
                  </a:lnTo>
                  <a:lnTo>
                    <a:pt x="405" y="149859"/>
                  </a:lnTo>
                  <a:lnTo>
                    <a:pt x="762" y="149859"/>
                  </a:lnTo>
                  <a:lnTo>
                    <a:pt x="762" y="156209"/>
                  </a:lnTo>
                  <a:lnTo>
                    <a:pt x="1133" y="157479"/>
                  </a:lnTo>
                  <a:lnTo>
                    <a:pt x="121378" y="157479"/>
                  </a:lnTo>
                  <a:lnTo>
                    <a:pt x="121805" y="154940"/>
                  </a:lnTo>
                  <a:lnTo>
                    <a:pt x="121805" y="148590"/>
                  </a:lnTo>
                  <a:lnTo>
                    <a:pt x="122148" y="148590"/>
                  </a:lnTo>
                  <a:lnTo>
                    <a:pt x="122507" y="140970"/>
                  </a:lnTo>
                  <a:lnTo>
                    <a:pt x="122567" y="134620"/>
                  </a:lnTo>
                  <a:lnTo>
                    <a:pt x="122168" y="130809"/>
                  </a:lnTo>
                  <a:lnTo>
                    <a:pt x="121805" y="130809"/>
                  </a:lnTo>
                  <a:lnTo>
                    <a:pt x="121805" y="128270"/>
                  </a:lnTo>
                  <a:lnTo>
                    <a:pt x="121376" y="124459"/>
                  </a:lnTo>
                  <a:close/>
                </a:path>
                <a:path w="123189" h="209550">
                  <a:moveTo>
                    <a:pt x="120641" y="119379"/>
                  </a:moveTo>
                  <a:lnTo>
                    <a:pt x="2533" y="119379"/>
                  </a:lnTo>
                  <a:lnTo>
                    <a:pt x="2286" y="121920"/>
                  </a:lnTo>
                  <a:lnTo>
                    <a:pt x="2286" y="124459"/>
                  </a:lnTo>
                  <a:lnTo>
                    <a:pt x="121043" y="124459"/>
                  </a:lnTo>
                  <a:lnTo>
                    <a:pt x="121043" y="121920"/>
                  </a:lnTo>
                  <a:lnTo>
                    <a:pt x="120641" y="119379"/>
                  </a:lnTo>
                  <a:close/>
                </a:path>
                <a:path w="123189" h="209550">
                  <a:moveTo>
                    <a:pt x="119796" y="114300"/>
                  </a:moveTo>
                  <a:lnTo>
                    <a:pt x="3386" y="114300"/>
                  </a:lnTo>
                  <a:lnTo>
                    <a:pt x="3048" y="116840"/>
                  </a:lnTo>
                  <a:lnTo>
                    <a:pt x="3048" y="119379"/>
                  </a:lnTo>
                  <a:lnTo>
                    <a:pt x="120281" y="119379"/>
                  </a:lnTo>
                  <a:lnTo>
                    <a:pt x="120281" y="118109"/>
                  </a:lnTo>
                  <a:lnTo>
                    <a:pt x="119796" y="114300"/>
                  </a:lnTo>
                  <a:close/>
                </a:path>
                <a:path w="123189" h="209550">
                  <a:moveTo>
                    <a:pt x="119161" y="111759"/>
                  </a:moveTo>
                  <a:lnTo>
                    <a:pt x="3810" y="111759"/>
                  </a:lnTo>
                  <a:lnTo>
                    <a:pt x="3810" y="114300"/>
                  </a:lnTo>
                  <a:lnTo>
                    <a:pt x="119519" y="114300"/>
                  </a:lnTo>
                  <a:lnTo>
                    <a:pt x="119519" y="113029"/>
                  </a:lnTo>
                  <a:lnTo>
                    <a:pt x="119161" y="111759"/>
                  </a:lnTo>
                  <a:close/>
                </a:path>
                <a:path w="123189" h="209550">
                  <a:moveTo>
                    <a:pt x="116484" y="99059"/>
                  </a:moveTo>
                  <a:lnTo>
                    <a:pt x="6083" y="99059"/>
                  </a:lnTo>
                  <a:lnTo>
                    <a:pt x="6083" y="101600"/>
                  </a:lnTo>
                  <a:lnTo>
                    <a:pt x="5405" y="101600"/>
                  </a:lnTo>
                  <a:lnTo>
                    <a:pt x="5321" y="105409"/>
                  </a:lnTo>
                  <a:lnTo>
                    <a:pt x="4779" y="105409"/>
                  </a:lnTo>
                  <a:lnTo>
                    <a:pt x="4675" y="106679"/>
                  </a:lnTo>
                  <a:lnTo>
                    <a:pt x="4572" y="111759"/>
                  </a:lnTo>
                  <a:lnTo>
                    <a:pt x="118757" y="111759"/>
                  </a:lnTo>
                  <a:lnTo>
                    <a:pt x="118757" y="109220"/>
                  </a:lnTo>
                  <a:lnTo>
                    <a:pt x="118413" y="106679"/>
                  </a:lnTo>
                  <a:lnTo>
                    <a:pt x="117995" y="106679"/>
                  </a:lnTo>
                  <a:lnTo>
                    <a:pt x="117995" y="105409"/>
                  </a:lnTo>
                  <a:lnTo>
                    <a:pt x="117465" y="104140"/>
                  </a:lnTo>
                  <a:lnTo>
                    <a:pt x="117233" y="104140"/>
                  </a:lnTo>
                  <a:lnTo>
                    <a:pt x="117233" y="102870"/>
                  </a:lnTo>
                  <a:lnTo>
                    <a:pt x="116833" y="100329"/>
                  </a:lnTo>
                  <a:lnTo>
                    <a:pt x="116484" y="100329"/>
                  </a:lnTo>
                  <a:lnTo>
                    <a:pt x="116484" y="99059"/>
                  </a:lnTo>
                  <a:close/>
                </a:path>
                <a:path w="123189" h="209550">
                  <a:moveTo>
                    <a:pt x="114590" y="92709"/>
                  </a:moveTo>
                  <a:lnTo>
                    <a:pt x="7607" y="92709"/>
                  </a:lnTo>
                  <a:lnTo>
                    <a:pt x="7607" y="95250"/>
                  </a:lnTo>
                  <a:lnTo>
                    <a:pt x="6915" y="95250"/>
                  </a:lnTo>
                  <a:lnTo>
                    <a:pt x="6845" y="99059"/>
                  </a:lnTo>
                  <a:lnTo>
                    <a:pt x="115722" y="99059"/>
                  </a:lnTo>
                  <a:lnTo>
                    <a:pt x="115722" y="96520"/>
                  </a:lnTo>
                  <a:lnTo>
                    <a:pt x="115254" y="93979"/>
                  </a:lnTo>
                  <a:lnTo>
                    <a:pt x="114960" y="93979"/>
                  </a:lnTo>
                  <a:lnTo>
                    <a:pt x="114590" y="92709"/>
                  </a:lnTo>
                  <a:close/>
                </a:path>
                <a:path w="123189" h="209550">
                  <a:moveTo>
                    <a:pt x="113206" y="86359"/>
                  </a:moveTo>
                  <a:lnTo>
                    <a:pt x="9131" y="86359"/>
                  </a:lnTo>
                  <a:lnTo>
                    <a:pt x="9131" y="87629"/>
                  </a:lnTo>
                  <a:lnTo>
                    <a:pt x="8726" y="87629"/>
                  </a:lnTo>
                  <a:lnTo>
                    <a:pt x="8369" y="90170"/>
                  </a:lnTo>
                  <a:lnTo>
                    <a:pt x="8369" y="92709"/>
                  </a:lnTo>
                  <a:lnTo>
                    <a:pt x="114198" y="92709"/>
                  </a:lnTo>
                  <a:lnTo>
                    <a:pt x="114198" y="90170"/>
                  </a:lnTo>
                  <a:lnTo>
                    <a:pt x="113898" y="88900"/>
                  </a:lnTo>
                  <a:lnTo>
                    <a:pt x="113436" y="88900"/>
                  </a:lnTo>
                  <a:lnTo>
                    <a:pt x="113436" y="87629"/>
                  </a:lnTo>
                  <a:lnTo>
                    <a:pt x="113206" y="86359"/>
                  </a:lnTo>
                  <a:close/>
                </a:path>
                <a:path w="123189" h="209550">
                  <a:moveTo>
                    <a:pt x="111477" y="80009"/>
                  </a:moveTo>
                  <a:lnTo>
                    <a:pt x="11417" y="80009"/>
                  </a:lnTo>
                  <a:lnTo>
                    <a:pt x="11417" y="81279"/>
                  </a:lnTo>
                  <a:lnTo>
                    <a:pt x="10679" y="81279"/>
                  </a:lnTo>
                  <a:lnTo>
                    <a:pt x="10655" y="85090"/>
                  </a:lnTo>
                  <a:lnTo>
                    <a:pt x="9893" y="85090"/>
                  </a:lnTo>
                  <a:lnTo>
                    <a:pt x="9893" y="86359"/>
                  </a:lnTo>
                  <a:lnTo>
                    <a:pt x="112674" y="86359"/>
                  </a:lnTo>
                  <a:lnTo>
                    <a:pt x="112674" y="85090"/>
                  </a:lnTo>
                  <a:lnTo>
                    <a:pt x="112169" y="82550"/>
                  </a:lnTo>
                  <a:lnTo>
                    <a:pt x="111912" y="82550"/>
                  </a:lnTo>
                  <a:lnTo>
                    <a:pt x="111477" y="80009"/>
                  </a:lnTo>
                  <a:close/>
                </a:path>
                <a:path w="123189" h="209550">
                  <a:moveTo>
                    <a:pt x="110080" y="74929"/>
                  </a:moveTo>
                  <a:lnTo>
                    <a:pt x="12941" y="74929"/>
                  </a:lnTo>
                  <a:lnTo>
                    <a:pt x="12941" y="76200"/>
                  </a:lnTo>
                  <a:lnTo>
                    <a:pt x="12371" y="76200"/>
                  </a:lnTo>
                  <a:lnTo>
                    <a:pt x="12179" y="77470"/>
                  </a:lnTo>
                  <a:lnTo>
                    <a:pt x="12179" y="80009"/>
                  </a:lnTo>
                  <a:lnTo>
                    <a:pt x="111150" y="80009"/>
                  </a:lnTo>
                  <a:lnTo>
                    <a:pt x="110786" y="78740"/>
                  </a:lnTo>
                  <a:lnTo>
                    <a:pt x="110388" y="78740"/>
                  </a:lnTo>
                  <a:lnTo>
                    <a:pt x="110388" y="76200"/>
                  </a:lnTo>
                  <a:lnTo>
                    <a:pt x="110080" y="74929"/>
                  </a:lnTo>
                  <a:close/>
                </a:path>
                <a:path w="123189" h="209550">
                  <a:moveTo>
                    <a:pt x="109626" y="73659"/>
                  </a:moveTo>
                  <a:lnTo>
                    <a:pt x="13703" y="73659"/>
                  </a:lnTo>
                  <a:lnTo>
                    <a:pt x="13703" y="74929"/>
                  </a:lnTo>
                  <a:lnTo>
                    <a:pt x="109626" y="74929"/>
                  </a:lnTo>
                  <a:lnTo>
                    <a:pt x="109626" y="73659"/>
                  </a:lnTo>
                  <a:close/>
                </a:path>
                <a:path w="123189" h="209550">
                  <a:moveTo>
                    <a:pt x="108269" y="68579"/>
                  </a:moveTo>
                  <a:lnTo>
                    <a:pt x="14887" y="68579"/>
                  </a:lnTo>
                  <a:lnTo>
                    <a:pt x="14465" y="71120"/>
                  </a:lnTo>
                  <a:lnTo>
                    <a:pt x="14465" y="73659"/>
                  </a:lnTo>
                  <a:lnTo>
                    <a:pt x="108864" y="73659"/>
                  </a:lnTo>
                  <a:lnTo>
                    <a:pt x="108864" y="71120"/>
                  </a:lnTo>
                  <a:lnTo>
                    <a:pt x="108269" y="68579"/>
                  </a:lnTo>
                  <a:close/>
                </a:path>
                <a:path w="123189" h="209550">
                  <a:moveTo>
                    <a:pt x="107906" y="67309"/>
                  </a:moveTo>
                  <a:lnTo>
                    <a:pt x="15290" y="67309"/>
                  </a:lnTo>
                  <a:lnTo>
                    <a:pt x="15227" y="68579"/>
                  </a:lnTo>
                  <a:lnTo>
                    <a:pt x="108102" y="68579"/>
                  </a:lnTo>
                  <a:lnTo>
                    <a:pt x="107906" y="67309"/>
                  </a:lnTo>
                  <a:close/>
                </a:path>
                <a:path w="123189" h="209550">
                  <a:moveTo>
                    <a:pt x="106095" y="60959"/>
                  </a:moveTo>
                  <a:lnTo>
                    <a:pt x="17513" y="60959"/>
                  </a:lnTo>
                  <a:lnTo>
                    <a:pt x="17513" y="62229"/>
                  </a:lnTo>
                  <a:lnTo>
                    <a:pt x="16900" y="62229"/>
                  </a:lnTo>
                  <a:lnTo>
                    <a:pt x="16751" y="63500"/>
                  </a:lnTo>
                  <a:lnTo>
                    <a:pt x="16751" y="66040"/>
                  </a:lnTo>
                  <a:lnTo>
                    <a:pt x="15989" y="66040"/>
                  </a:lnTo>
                  <a:lnTo>
                    <a:pt x="15989" y="67309"/>
                  </a:lnTo>
                  <a:lnTo>
                    <a:pt x="107340" y="67309"/>
                  </a:lnTo>
                  <a:lnTo>
                    <a:pt x="107340" y="66040"/>
                  </a:lnTo>
                  <a:lnTo>
                    <a:pt x="106819" y="63500"/>
                  </a:lnTo>
                  <a:lnTo>
                    <a:pt x="106578" y="63500"/>
                  </a:lnTo>
                  <a:lnTo>
                    <a:pt x="106095" y="60959"/>
                  </a:lnTo>
                  <a:close/>
                </a:path>
                <a:path w="123189" h="209550">
                  <a:moveTo>
                    <a:pt x="104740" y="57150"/>
                  </a:moveTo>
                  <a:lnTo>
                    <a:pt x="18510" y="57150"/>
                  </a:lnTo>
                  <a:lnTo>
                    <a:pt x="18275" y="58420"/>
                  </a:lnTo>
                  <a:lnTo>
                    <a:pt x="18275" y="60959"/>
                  </a:lnTo>
                  <a:lnTo>
                    <a:pt x="105054" y="60959"/>
                  </a:lnTo>
                  <a:lnTo>
                    <a:pt x="105054" y="58420"/>
                  </a:lnTo>
                  <a:lnTo>
                    <a:pt x="104740" y="57150"/>
                  </a:lnTo>
                  <a:close/>
                </a:path>
                <a:path w="123189" h="209550">
                  <a:moveTo>
                    <a:pt x="103775" y="54609"/>
                  </a:moveTo>
                  <a:lnTo>
                    <a:pt x="19786" y="54609"/>
                  </a:lnTo>
                  <a:lnTo>
                    <a:pt x="19786" y="55879"/>
                  </a:lnTo>
                  <a:lnTo>
                    <a:pt x="19024" y="55879"/>
                  </a:lnTo>
                  <a:lnTo>
                    <a:pt x="19024" y="57150"/>
                  </a:lnTo>
                  <a:lnTo>
                    <a:pt x="104292" y="57150"/>
                  </a:lnTo>
                  <a:lnTo>
                    <a:pt x="103775" y="54609"/>
                  </a:lnTo>
                  <a:close/>
                </a:path>
                <a:path w="123189" h="209550">
                  <a:moveTo>
                    <a:pt x="102328" y="50800"/>
                  </a:moveTo>
                  <a:lnTo>
                    <a:pt x="20714" y="50800"/>
                  </a:lnTo>
                  <a:lnTo>
                    <a:pt x="20548" y="52070"/>
                  </a:lnTo>
                  <a:lnTo>
                    <a:pt x="20548" y="54609"/>
                  </a:lnTo>
                  <a:lnTo>
                    <a:pt x="102768" y="54609"/>
                  </a:lnTo>
                  <a:lnTo>
                    <a:pt x="102768" y="52070"/>
                  </a:lnTo>
                  <a:lnTo>
                    <a:pt x="102328" y="50800"/>
                  </a:lnTo>
                  <a:close/>
                </a:path>
                <a:path w="123189" h="209550">
                  <a:moveTo>
                    <a:pt x="101846" y="49529"/>
                  </a:moveTo>
                  <a:lnTo>
                    <a:pt x="21310" y="49529"/>
                  </a:lnTo>
                  <a:lnTo>
                    <a:pt x="21310" y="50800"/>
                  </a:lnTo>
                  <a:lnTo>
                    <a:pt x="102019" y="50800"/>
                  </a:lnTo>
                  <a:lnTo>
                    <a:pt x="101846" y="49529"/>
                  </a:lnTo>
                  <a:close/>
                </a:path>
                <a:path w="123189" h="209550">
                  <a:moveTo>
                    <a:pt x="101257" y="48259"/>
                  </a:moveTo>
                  <a:lnTo>
                    <a:pt x="22072" y="48259"/>
                  </a:lnTo>
                  <a:lnTo>
                    <a:pt x="22072" y="49529"/>
                  </a:lnTo>
                  <a:lnTo>
                    <a:pt x="101257" y="49529"/>
                  </a:lnTo>
                  <a:lnTo>
                    <a:pt x="101257" y="48259"/>
                  </a:lnTo>
                  <a:close/>
                </a:path>
                <a:path w="123189" h="209550">
                  <a:moveTo>
                    <a:pt x="99360" y="43179"/>
                  </a:moveTo>
                  <a:lnTo>
                    <a:pt x="23757" y="43179"/>
                  </a:lnTo>
                  <a:lnTo>
                    <a:pt x="23596" y="44450"/>
                  </a:lnTo>
                  <a:lnTo>
                    <a:pt x="23596" y="46990"/>
                  </a:lnTo>
                  <a:lnTo>
                    <a:pt x="22834" y="46990"/>
                  </a:lnTo>
                  <a:lnTo>
                    <a:pt x="22834" y="48259"/>
                  </a:lnTo>
                  <a:lnTo>
                    <a:pt x="100495" y="48259"/>
                  </a:lnTo>
                  <a:lnTo>
                    <a:pt x="100495" y="46990"/>
                  </a:lnTo>
                  <a:lnTo>
                    <a:pt x="99916" y="44450"/>
                  </a:lnTo>
                  <a:lnTo>
                    <a:pt x="99733" y="44450"/>
                  </a:lnTo>
                  <a:lnTo>
                    <a:pt x="99360" y="43179"/>
                  </a:lnTo>
                  <a:close/>
                </a:path>
                <a:path w="123189" h="209550">
                  <a:moveTo>
                    <a:pt x="98760" y="41909"/>
                  </a:moveTo>
                  <a:lnTo>
                    <a:pt x="24358" y="41909"/>
                  </a:lnTo>
                  <a:lnTo>
                    <a:pt x="24358" y="43179"/>
                  </a:lnTo>
                  <a:lnTo>
                    <a:pt x="98971" y="43179"/>
                  </a:lnTo>
                  <a:lnTo>
                    <a:pt x="98760" y="41909"/>
                  </a:lnTo>
                  <a:close/>
                </a:path>
                <a:path w="123189" h="209550">
                  <a:moveTo>
                    <a:pt x="96958" y="38100"/>
                  </a:moveTo>
                  <a:lnTo>
                    <a:pt x="25882" y="38100"/>
                  </a:lnTo>
                  <a:lnTo>
                    <a:pt x="25882" y="40640"/>
                  </a:lnTo>
                  <a:lnTo>
                    <a:pt x="25120" y="40640"/>
                  </a:lnTo>
                  <a:lnTo>
                    <a:pt x="25120" y="41909"/>
                  </a:lnTo>
                  <a:lnTo>
                    <a:pt x="97447" y="41909"/>
                  </a:lnTo>
                  <a:lnTo>
                    <a:pt x="97447" y="39370"/>
                  </a:lnTo>
                  <a:lnTo>
                    <a:pt x="96958" y="38100"/>
                  </a:lnTo>
                  <a:close/>
                </a:path>
                <a:path w="123189" h="209550">
                  <a:moveTo>
                    <a:pt x="96358" y="36829"/>
                  </a:moveTo>
                  <a:lnTo>
                    <a:pt x="26644" y="36829"/>
                  </a:lnTo>
                  <a:lnTo>
                    <a:pt x="26644" y="38100"/>
                  </a:lnTo>
                  <a:lnTo>
                    <a:pt x="96685" y="38100"/>
                  </a:lnTo>
                  <a:lnTo>
                    <a:pt x="96358" y="36829"/>
                  </a:lnTo>
                  <a:close/>
                </a:path>
                <a:path w="123189" h="209550">
                  <a:moveTo>
                    <a:pt x="94556" y="34290"/>
                  </a:moveTo>
                  <a:lnTo>
                    <a:pt x="28168" y="34290"/>
                  </a:lnTo>
                  <a:lnTo>
                    <a:pt x="28168" y="35559"/>
                  </a:lnTo>
                  <a:lnTo>
                    <a:pt x="27406" y="35559"/>
                  </a:lnTo>
                  <a:lnTo>
                    <a:pt x="27406" y="36829"/>
                  </a:lnTo>
                  <a:lnTo>
                    <a:pt x="95923" y="36829"/>
                  </a:lnTo>
                  <a:lnTo>
                    <a:pt x="95157" y="35559"/>
                  </a:lnTo>
                  <a:lnTo>
                    <a:pt x="94556" y="34290"/>
                  </a:lnTo>
                  <a:close/>
                </a:path>
                <a:path w="123189" h="209550">
                  <a:moveTo>
                    <a:pt x="93956" y="31750"/>
                  </a:moveTo>
                  <a:lnTo>
                    <a:pt x="28931" y="31750"/>
                  </a:lnTo>
                  <a:lnTo>
                    <a:pt x="28930" y="34290"/>
                  </a:lnTo>
                  <a:lnTo>
                    <a:pt x="94399" y="34290"/>
                  </a:lnTo>
                  <a:lnTo>
                    <a:pt x="94399" y="33020"/>
                  </a:lnTo>
                  <a:lnTo>
                    <a:pt x="93956" y="31750"/>
                  </a:lnTo>
                  <a:close/>
                </a:path>
                <a:path w="123189" h="209550">
                  <a:moveTo>
                    <a:pt x="93355" y="30479"/>
                  </a:moveTo>
                  <a:lnTo>
                    <a:pt x="29692" y="30479"/>
                  </a:lnTo>
                  <a:lnTo>
                    <a:pt x="29692" y="31750"/>
                  </a:lnTo>
                  <a:lnTo>
                    <a:pt x="93637" y="31750"/>
                  </a:lnTo>
                  <a:lnTo>
                    <a:pt x="93355" y="30479"/>
                  </a:lnTo>
                  <a:close/>
                </a:path>
                <a:path w="123189" h="209550">
                  <a:moveTo>
                    <a:pt x="92716" y="29209"/>
                  </a:moveTo>
                  <a:lnTo>
                    <a:pt x="30454" y="29209"/>
                  </a:lnTo>
                  <a:lnTo>
                    <a:pt x="30454" y="30479"/>
                  </a:lnTo>
                  <a:lnTo>
                    <a:pt x="92875" y="30479"/>
                  </a:lnTo>
                  <a:lnTo>
                    <a:pt x="92716" y="29209"/>
                  </a:lnTo>
                  <a:close/>
                </a:path>
                <a:path w="123189" h="209550">
                  <a:moveTo>
                    <a:pt x="91351" y="27940"/>
                  </a:moveTo>
                  <a:lnTo>
                    <a:pt x="31216" y="27940"/>
                  </a:lnTo>
                  <a:lnTo>
                    <a:pt x="31216" y="29209"/>
                  </a:lnTo>
                  <a:lnTo>
                    <a:pt x="91351" y="29209"/>
                  </a:lnTo>
                  <a:lnTo>
                    <a:pt x="91351" y="27940"/>
                  </a:lnTo>
                  <a:close/>
                </a:path>
                <a:path w="123189" h="209550">
                  <a:moveTo>
                    <a:pt x="89550" y="24129"/>
                  </a:moveTo>
                  <a:lnTo>
                    <a:pt x="32740" y="24129"/>
                  </a:lnTo>
                  <a:lnTo>
                    <a:pt x="32740" y="25400"/>
                  </a:lnTo>
                  <a:lnTo>
                    <a:pt x="32100" y="25400"/>
                  </a:lnTo>
                  <a:lnTo>
                    <a:pt x="31978" y="27940"/>
                  </a:lnTo>
                  <a:lnTo>
                    <a:pt x="90589" y="27940"/>
                  </a:lnTo>
                  <a:lnTo>
                    <a:pt x="90589" y="26670"/>
                  </a:lnTo>
                  <a:lnTo>
                    <a:pt x="89550" y="24129"/>
                  </a:lnTo>
                  <a:close/>
                </a:path>
                <a:path w="123189" h="209550">
                  <a:moveTo>
                    <a:pt x="88758" y="22859"/>
                  </a:moveTo>
                  <a:lnTo>
                    <a:pt x="33576" y="22859"/>
                  </a:lnTo>
                  <a:lnTo>
                    <a:pt x="33489" y="24129"/>
                  </a:lnTo>
                  <a:lnTo>
                    <a:pt x="89065" y="24129"/>
                  </a:lnTo>
                  <a:lnTo>
                    <a:pt x="88758" y="22859"/>
                  </a:lnTo>
                  <a:close/>
                </a:path>
                <a:path w="123189" h="209550">
                  <a:moveTo>
                    <a:pt x="87553" y="21590"/>
                  </a:moveTo>
                  <a:lnTo>
                    <a:pt x="35013" y="21590"/>
                  </a:lnTo>
                  <a:lnTo>
                    <a:pt x="35013" y="22859"/>
                  </a:lnTo>
                  <a:lnTo>
                    <a:pt x="87553" y="22859"/>
                  </a:lnTo>
                  <a:lnTo>
                    <a:pt x="87553" y="21590"/>
                  </a:lnTo>
                  <a:close/>
                </a:path>
                <a:path w="123189" h="209550">
                  <a:moveTo>
                    <a:pt x="86383" y="19050"/>
                  </a:moveTo>
                  <a:lnTo>
                    <a:pt x="36109" y="19050"/>
                  </a:lnTo>
                  <a:lnTo>
                    <a:pt x="35775" y="20320"/>
                  </a:lnTo>
                  <a:lnTo>
                    <a:pt x="35775" y="21590"/>
                  </a:lnTo>
                  <a:lnTo>
                    <a:pt x="86791" y="21590"/>
                  </a:lnTo>
                  <a:lnTo>
                    <a:pt x="86791" y="20320"/>
                  </a:lnTo>
                  <a:lnTo>
                    <a:pt x="86383" y="19050"/>
                  </a:lnTo>
                  <a:close/>
                </a:path>
                <a:path w="123189" h="209550">
                  <a:moveTo>
                    <a:pt x="84692" y="16509"/>
                  </a:moveTo>
                  <a:lnTo>
                    <a:pt x="37798" y="16509"/>
                  </a:lnTo>
                  <a:lnTo>
                    <a:pt x="37299" y="17779"/>
                  </a:lnTo>
                  <a:lnTo>
                    <a:pt x="37299" y="19050"/>
                  </a:lnTo>
                  <a:lnTo>
                    <a:pt x="86029" y="19050"/>
                  </a:lnTo>
                  <a:lnTo>
                    <a:pt x="85592" y="17779"/>
                  </a:lnTo>
                  <a:lnTo>
                    <a:pt x="85267" y="17779"/>
                  </a:lnTo>
                  <a:lnTo>
                    <a:pt x="84692" y="16509"/>
                  </a:lnTo>
                  <a:close/>
                </a:path>
                <a:path w="123189" h="209550">
                  <a:moveTo>
                    <a:pt x="81765" y="12700"/>
                  </a:moveTo>
                  <a:lnTo>
                    <a:pt x="40347" y="12700"/>
                  </a:lnTo>
                  <a:lnTo>
                    <a:pt x="40347" y="15240"/>
                  </a:lnTo>
                  <a:lnTo>
                    <a:pt x="39585" y="15240"/>
                  </a:lnTo>
                  <a:lnTo>
                    <a:pt x="39585" y="16509"/>
                  </a:lnTo>
                  <a:lnTo>
                    <a:pt x="82981" y="16509"/>
                  </a:lnTo>
                  <a:lnTo>
                    <a:pt x="82981" y="15240"/>
                  </a:lnTo>
                  <a:lnTo>
                    <a:pt x="81765" y="12700"/>
                  </a:lnTo>
                  <a:close/>
                </a:path>
                <a:path w="123189" h="209550">
                  <a:moveTo>
                    <a:pt x="80789" y="11429"/>
                  </a:moveTo>
                  <a:lnTo>
                    <a:pt x="41475" y="11429"/>
                  </a:lnTo>
                  <a:lnTo>
                    <a:pt x="41109" y="12700"/>
                  </a:lnTo>
                  <a:lnTo>
                    <a:pt x="81457" y="12700"/>
                  </a:lnTo>
                  <a:lnTo>
                    <a:pt x="80789" y="11429"/>
                  </a:lnTo>
                  <a:close/>
                </a:path>
                <a:path w="123189" h="209550">
                  <a:moveTo>
                    <a:pt x="78838" y="10159"/>
                  </a:moveTo>
                  <a:lnTo>
                    <a:pt x="42633" y="10159"/>
                  </a:lnTo>
                  <a:lnTo>
                    <a:pt x="42633" y="11429"/>
                  </a:lnTo>
                  <a:lnTo>
                    <a:pt x="79933" y="11429"/>
                  </a:lnTo>
                  <a:lnTo>
                    <a:pt x="78838" y="10159"/>
                  </a:lnTo>
                  <a:close/>
                </a:path>
                <a:path w="123189" h="209550">
                  <a:moveTo>
                    <a:pt x="78409" y="8890"/>
                  </a:moveTo>
                  <a:lnTo>
                    <a:pt x="44928" y="8890"/>
                  </a:lnTo>
                  <a:lnTo>
                    <a:pt x="44919" y="10159"/>
                  </a:lnTo>
                  <a:lnTo>
                    <a:pt x="78409" y="10159"/>
                  </a:lnTo>
                  <a:lnTo>
                    <a:pt x="78409" y="8890"/>
                  </a:lnTo>
                  <a:close/>
                </a:path>
                <a:path w="123189" h="209550">
                  <a:moveTo>
                    <a:pt x="76123" y="6350"/>
                  </a:moveTo>
                  <a:lnTo>
                    <a:pt x="46443" y="6350"/>
                  </a:lnTo>
                  <a:lnTo>
                    <a:pt x="46443" y="8890"/>
                  </a:lnTo>
                  <a:lnTo>
                    <a:pt x="76123" y="8890"/>
                  </a:lnTo>
                  <a:lnTo>
                    <a:pt x="76123" y="6350"/>
                  </a:lnTo>
                  <a:close/>
                </a:path>
                <a:path w="123189" h="209550">
                  <a:moveTo>
                    <a:pt x="74832" y="5079"/>
                  </a:moveTo>
                  <a:lnTo>
                    <a:pt x="47230" y="5079"/>
                  </a:lnTo>
                  <a:lnTo>
                    <a:pt x="47193" y="6350"/>
                  </a:lnTo>
                  <a:lnTo>
                    <a:pt x="75361" y="6350"/>
                  </a:lnTo>
                  <a:lnTo>
                    <a:pt x="74832" y="5079"/>
                  </a:lnTo>
                  <a:close/>
                </a:path>
                <a:path w="123189" h="209550">
                  <a:moveTo>
                    <a:pt x="73088" y="3809"/>
                  </a:moveTo>
                  <a:lnTo>
                    <a:pt x="49479" y="3809"/>
                  </a:lnTo>
                  <a:lnTo>
                    <a:pt x="49479" y="5079"/>
                  </a:lnTo>
                  <a:lnTo>
                    <a:pt x="73088" y="5079"/>
                  </a:lnTo>
                  <a:lnTo>
                    <a:pt x="73088" y="3809"/>
                  </a:lnTo>
                  <a:close/>
                </a:path>
                <a:path w="123189" h="209550">
                  <a:moveTo>
                    <a:pt x="70802" y="2540"/>
                  </a:moveTo>
                  <a:lnTo>
                    <a:pt x="53289" y="2540"/>
                  </a:lnTo>
                  <a:lnTo>
                    <a:pt x="53289" y="3809"/>
                  </a:lnTo>
                  <a:lnTo>
                    <a:pt x="70802" y="3809"/>
                  </a:lnTo>
                  <a:lnTo>
                    <a:pt x="70802" y="2540"/>
                  </a:lnTo>
                  <a:close/>
                </a:path>
                <a:path w="123189" h="209550">
                  <a:moveTo>
                    <a:pt x="65468" y="0"/>
                  </a:moveTo>
                  <a:lnTo>
                    <a:pt x="56337" y="0"/>
                  </a:lnTo>
                  <a:lnTo>
                    <a:pt x="56337" y="2540"/>
                  </a:lnTo>
                  <a:lnTo>
                    <a:pt x="65468" y="2540"/>
                  </a:lnTo>
                  <a:lnTo>
                    <a:pt x="654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3362629" y="1647926"/>
              <a:ext cx="120014" cy="204470"/>
            </a:xfrm>
            <a:custGeom>
              <a:avLst/>
              <a:gdLst/>
              <a:ahLst/>
              <a:cxnLst/>
              <a:rect l="l" t="t" r="r" b="b"/>
              <a:pathLst>
                <a:path w="120014" h="204469">
                  <a:moveTo>
                    <a:pt x="71334" y="203200"/>
                  </a:moveTo>
                  <a:lnTo>
                    <a:pt x="46303" y="203200"/>
                  </a:lnTo>
                  <a:lnTo>
                    <a:pt x="60147" y="204470"/>
                  </a:lnTo>
                  <a:lnTo>
                    <a:pt x="61658" y="204470"/>
                  </a:lnTo>
                  <a:lnTo>
                    <a:pt x="71334" y="203200"/>
                  </a:lnTo>
                  <a:close/>
                </a:path>
                <a:path w="120014" h="204469">
                  <a:moveTo>
                    <a:pt x="88618" y="199390"/>
                  </a:moveTo>
                  <a:lnTo>
                    <a:pt x="30651" y="199390"/>
                  </a:lnTo>
                  <a:lnTo>
                    <a:pt x="39787" y="201929"/>
                  </a:lnTo>
                  <a:lnTo>
                    <a:pt x="43395" y="203200"/>
                  </a:lnTo>
                  <a:lnTo>
                    <a:pt x="79171" y="203200"/>
                  </a:lnTo>
                  <a:lnTo>
                    <a:pt x="79991" y="201929"/>
                  </a:lnTo>
                  <a:lnTo>
                    <a:pt x="88618" y="199390"/>
                  </a:lnTo>
                  <a:close/>
                </a:path>
                <a:path w="120014" h="204469">
                  <a:moveTo>
                    <a:pt x="108145" y="185420"/>
                  </a:moveTo>
                  <a:lnTo>
                    <a:pt x="11459" y="185420"/>
                  </a:lnTo>
                  <a:lnTo>
                    <a:pt x="19827" y="193040"/>
                  </a:lnTo>
                  <a:lnTo>
                    <a:pt x="28065" y="198120"/>
                  </a:lnTo>
                  <a:lnTo>
                    <a:pt x="29692" y="199390"/>
                  </a:lnTo>
                  <a:lnTo>
                    <a:pt x="92113" y="199390"/>
                  </a:lnTo>
                  <a:lnTo>
                    <a:pt x="92503" y="198120"/>
                  </a:lnTo>
                  <a:lnTo>
                    <a:pt x="100731" y="193040"/>
                  </a:lnTo>
                  <a:lnTo>
                    <a:pt x="102006" y="193040"/>
                  </a:lnTo>
                  <a:lnTo>
                    <a:pt x="102440" y="191770"/>
                  </a:lnTo>
                  <a:lnTo>
                    <a:pt x="108145" y="185420"/>
                  </a:lnTo>
                  <a:close/>
                </a:path>
                <a:path w="120014" h="204469">
                  <a:moveTo>
                    <a:pt x="69829" y="2540"/>
                  </a:moveTo>
                  <a:lnTo>
                    <a:pt x="51181" y="2540"/>
                  </a:lnTo>
                  <a:lnTo>
                    <a:pt x="48717" y="3810"/>
                  </a:lnTo>
                  <a:lnTo>
                    <a:pt x="47193" y="5079"/>
                  </a:lnTo>
                  <a:lnTo>
                    <a:pt x="46698" y="5079"/>
                  </a:lnTo>
                  <a:lnTo>
                    <a:pt x="45681" y="6350"/>
                  </a:lnTo>
                  <a:lnTo>
                    <a:pt x="45547" y="6350"/>
                  </a:lnTo>
                  <a:lnTo>
                    <a:pt x="40943" y="11429"/>
                  </a:lnTo>
                  <a:lnTo>
                    <a:pt x="39585" y="13970"/>
                  </a:lnTo>
                  <a:lnTo>
                    <a:pt x="38894" y="13970"/>
                  </a:lnTo>
                  <a:lnTo>
                    <a:pt x="38061" y="15240"/>
                  </a:lnTo>
                  <a:lnTo>
                    <a:pt x="36537" y="17779"/>
                  </a:lnTo>
                  <a:lnTo>
                    <a:pt x="36364" y="17779"/>
                  </a:lnTo>
                  <a:lnTo>
                    <a:pt x="32990" y="22860"/>
                  </a:lnTo>
                  <a:lnTo>
                    <a:pt x="31978" y="25400"/>
                  </a:lnTo>
                  <a:lnTo>
                    <a:pt x="31500" y="25400"/>
                  </a:lnTo>
                  <a:lnTo>
                    <a:pt x="30454" y="27940"/>
                  </a:lnTo>
                  <a:lnTo>
                    <a:pt x="30306" y="27940"/>
                  </a:lnTo>
                  <a:lnTo>
                    <a:pt x="26127" y="36829"/>
                  </a:lnTo>
                  <a:lnTo>
                    <a:pt x="25882" y="38100"/>
                  </a:lnTo>
                  <a:lnTo>
                    <a:pt x="24569" y="40640"/>
                  </a:lnTo>
                  <a:lnTo>
                    <a:pt x="20004" y="52070"/>
                  </a:lnTo>
                  <a:lnTo>
                    <a:pt x="19786" y="53340"/>
                  </a:lnTo>
                  <a:lnTo>
                    <a:pt x="18702" y="55879"/>
                  </a:lnTo>
                  <a:lnTo>
                    <a:pt x="14908" y="67310"/>
                  </a:lnTo>
                  <a:lnTo>
                    <a:pt x="14465" y="69850"/>
                  </a:lnTo>
                  <a:lnTo>
                    <a:pt x="13703" y="71120"/>
                  </a:lnTo>
                  <a:lnTo>
                    <a:pt x="12941" y="73660"/>
                  </a:lnTo>
                  <a:lnTo>
                    <a:pt x="12710" y="73660"/>
                  </a:lnTo>
                  <a:lnTo>
                    <a:pt x="11417" y="77470"/>
                  </a:lnTo>
                  <a:lnTo>
                    <a:pt x="10655" y="80010"/>
                  </a:lnTo>
                  <a:lnTo>
                    <a:pt x="10490" y="80010"/>
                  </a:lnTo>
                  <a:lnTo>
                    <a:pt x="9893" y="82550"/>
                  </a:lnTo>
                  <a:lnTo>
                    <a:pt x="9602" y="82550"/>
                  </a:lnTo>
                  <a:lnTo>
                    <a:pt x="9131" y="85090"/>
                  </a:lnTo>
                  <a:lnTo>
                    <a:pt x="8847" y="85090"/>
                  </a:lnTo>
                  <a:lnTo>
                    <a:pt x="7639" y="90170"/>
                  </a:lnTo>
                  <a:lnTo>
                    <a:pt x="6845" y="93979"/>
                  </a:lnTo>
                  <a:lnTo>
                    <a:pt x="6130" y="96520"/>
                  </a:lnTo>
                  <a:lnTo>
                    <a:pt x="5321" y="100329"/>
                  </a:lnTo>
                  <a:lnTo>
                    <a:pt x="3810" y="109220"/>
                  </a:lnTo>
                  <a:lnTo>
                    <a:pt x="2286" y="118110"/>
                  </a:lnTo>
                  <a:lnTo>
                    <a:pt x="1524" y="123190"/>
                  </a:lnTo>
                  <a:lnTo>
                    <a:pt x="1368" y="123190"/>
                  </a:lnTo>
                  <a:lnTo>
                    <a:pt x="762" y="127000"/>
                  </a:lnTo>
                  <a:lnTo>
                    <a:pt x="0" y="135890"/>
                  </a:lnTo>
                  <a:lnTo>
                    <a:pt x="0" y="138429"/>
                  </a:lnTo>
                  <a:lnTo>
                    <a:pt x="762" y="152400"/>
                  </a:lnTo>
                  <a:lnTo>
                    <a:pt x="1585" y="156210"/>
                  </a:lnTo>
                  <a:lnTo>
                    <a:pt x="3048" y="165100"/>
                  </a:lnTo>
                  <a:lnTo>
                    <a:pt x="5692" y="173990"/>
                  </a:lnTo>
                  <a:lnTo>
                    <a:pt x="6083" y="176529"/>
                  </a:lnTo>
                  <a:lnTo>
                    <a:pt x="6656" y="176529"/>
                  </a:lnTo>
                  <a:lnTo>
                    <a:pt x="10754" y="184150"/>
                  </a:lnTo>
                  <a:lnTo>
                    <a:pt x="11417" y="185420"/>
                  </a:lnTo>
                  <a:lnTo>
                    <a:pt x="108864" y="185420"/>
                  </a:lnTo>
                  <a:lnTo>
                    <a:pt x="109117" y="184150"/>
                  </a:lnTo>
                  <a:lnTo>
                    <a:pt x="113214" y="176529"/>
                  </a:lnTo>
                  <a:lnTo>
                    <a:pt x="114198" y="175260"/>
                  </a:lnTo>
                  <a:lnTo>
                    <a:pt x="114387" y="173990"/>
                  </a:lnTo>
                  <a:lnTo>
                    <a:pt x="117233" y="163829"/>
                  </a:lnTo>
                  <a:lnTo>
                    <a:pt x="118061" y="156210"/>
                  </a:lnTo>
                  <a:lnTo>
                    <a:pt x="118757" y="151129"/>
                  </a:lnTo>
                  <a:lnTo>
                    <a:pt x="119392" y="138429"/>
                  </a:lnTo>
                  <a:lnTo>
                    <a:pt x="119519" y="132079"/>
                  </a:lnTo>
                  <a:lnTo>
                    <a:pt x="118519" y="123190"/>
                  </a:lnTo>
                  <a:lnTo>
                    <a:pt x="117995" y="119379"/>
                  </a:lnTo>
                  <a:lnTo>
                    <a:pt x="117839" y="118110"/>
                  </a:lnTo>
                  <a:lnTo>
                    <a:pt x="116281" y="109220"/>
                  </a:lnTo>
                  <a:lnTo>
                    <a:pt x="115722" y="106679"/>
                  </a:lnTo>
                  <a:lnTo>
                    <a:pt x="113348" y="96520"/>
                  </a:lnTo>
                  <a:lnTo>
                    <a:pt x="111770" y="90170"/>
                  </a:lnTo>
                  <a:lnTo>
                    <a:pt x="110562" y="85090"/>
                  </a:lnTo>
                  <a:lnTo>
                    <a:pt x="107794" y="73660"/>
                  </a:lnTo>
                  <a:lnTo>
                    <a:pt x="105620" y="66040"/>
                  </a:lnTo>
                  <a:lnTo>
                    <a:pt x="103530" y="59690"/>
                  </a:lnTo>
                  <a:lnTo>
                    <a:pt x="103413" y="58420"/>
                  </a:lnTo>
                  <a:lnTo>
                    <a:pt x="98348" y="45720"/>
                  </a:lnTo>
                  <a:lnTo>
                    <a:pt x="97447" y="44450"/>
                  </a:lnTo>
                  <a:lnTo>
                    <a:pt x="96714" y="41910"/>
                  </a:lnTo>
                  <a:lnTo>
                    <a:pt x="90709" y="29210"/>
                  </a:lnTo>
                  <a:lnTo>
                    <a:pt x="89913" y="27940"/>
                  </a:lnTo>
                  <a:lnTo>
                    <a:pt x="83159" y="17779"/>
                  </a:lnTo>
                  <a:lnTo>
                    <a:pt x="76141" y="7620"/>
                  </a:lnTo>
                  <a:lnTo>
                    <a:pt x="69829" y="2540"/>
                  </a:lnTo>
                  <a:close/>
                </a:path>
                <a:path w="120014" h="204469">
                  <a:moveTo>
                    <a:pt x="60356" y="0"/>
                  </a:moveTo>
                  <a:lnTo>
                    <a:pt x="59880" y="0"/>
                  </a:lnTo>
                  <a:lnTo>
                    <a:pt x="54813" y="1270"/>
                  </a:lnTo>
                  <a:lnTo>
                    <a:pt x="53720" y="1270"/>
                  </a:lnTo>
                  <a:lnTo>
                    <a:pt x="51765" y="2540"/>
                  </a:lnTo>
                  <a:lnTo>
                    <a:pt x="68516" y="2540"/>
                  </a:lnTo>
                  <a:lnTo>
                    <a:pt x="67330" y="1270"/>
                  </a:lnTo>
                  <a:lnTo>
                    <a:pt x="60356" y="0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3364153" y="1650453"/>
              <a:ext cx="116205" cy="198120"/>
            </a:xfrm>
            <a:custGeom>
              <a:avLst/>
              <a:gdLst/>
              <a:ahLst/>
              <a:cxnLst/>
              <a:rect l="l" t="t" r="r" b="b"/>
              <a:pathLst>
                <a:path w="116204" h="198119">
                  <a:moveTo>
                    <a:pt x="76123" y="196850"/>
                  </a:moveTo>
                  <a:lnTo>
                    <a:pt x="41871" y="196850"/>
                  </a:lnTo>
                  <a:lnTo>
                    <a:pt x="44803" y="198120"/>
                  </a:lnTo>
                  <a:lnTo>
                    <a:pt x="68585" y="198120"/>
                  </a:lnTo>
                  <a:lnTo>
                    <a:pt x="76123" y="196850"/>
                  </a:lnTo>
                  <a:close/>
                </a:path>
                <a:path w="116204" h="198119">
                  <a:moveTo>
                    <a:pt x="89065" y="193040"/>
                  </a:moveTo>
                  <a:lnTo>
                    <a:pt x="28930" y="193040"/>
                  </a:lnTo>
                  <a:lnTo>
                    <a:pt x="29836" y="194310"/>
                  </a:lnTo>
                  <a:lnTo>
                    <a:pt x="38464" y="196850"/>
                  </a:lnTo>
                  <a:lnTo>
                    <a:pt x="76940" y="196850"/>
                  </a:lnTo>
                  <a:lnTo>
                    <a:pt x="85539" y="194310"/>
                  </a:lnTo>
                  <a:lnTo>
                    <a:pt x="89065" y="193040"/>
                  </a:lnTo>
                  <a:close/>
                </a:path>
                <a:path w="116204" h="198119">
                  <a:moveTo>
                    <a:pt x="105816" y="179070"/>
                  </a:moveTo>
                  <a:lnTo>
                    <a:pt x="10655" y="179070"/>
                  </a:lnTo>
                  <a:lnTo>
                    <a:pt x="10693" y="180340"/>
                  </a:lnTo>
                  <a:lnTo>
                    <a:pt x="18290" y="187960"/>
                  </a:lnTo>
                  <a:lnTo>
                    <a:pt x="19024" y="187960"/>
                  </a:lnTo>
                  <a:lnTo>
                    <a:pt x="20012" y="189229"/>
                  </a:lnTo>
                  <a:lnTo>
                    <a:pt x="27071" y="193040"/>
                  </a:lnTo>
                  <a:lnTo>
                    <a:pt x="89456" y="193040"/>
                  </a:lnTo>
                  <a:lnTo>
                    <a:pt x="98165" y="187960"/>
                  </a:lnTo>
                  <a:lnTo>
                    <a:pt x="98209" y="186690"/>
                  </a:lnTo>
                  <a:lnTo>
                    <a:pt x="99336" y="186690"/>
                  </a:lnTo>
                  <a:lnTo>
                    <a:pt x="105091" y="180340"/>
                  </a:lnTo>
                  <a:lnTo>
                    <a:pt x="105816" y="179070"/>
                  </a:lnTo>
                  <a:close/>
                </a:path>
                <a:path w="116204" h="198119">
                  <a:moveTo>
                    <a:pt x="58623" y="0"/>
                  </a:moveTo>
                  <a:lnTo>
                    <a:pt x="53289" y="0"/>
                  </a:lnTo>
                  <a:lnTo>
                    <a:pt x="52803" y="1270"/>
                  </a:lnTo>
                  <a:lnTo>
                    <a:pt x="46471" y="5079"/>
                  </a:lnTo>
                  <a:lnTo>
                    <a:pt x="45669" y="5079"/>
                  </a:lnTo>
                  <a:lnTo>
                    <a:pt x="44883" y="6350"/>
                  </a:lnTo>
                  <a:lnTo>
                    <a:pt x="38543" y="12700"/>
                  </a:lnTo>
                  <a:lnTo>
                    <a:pt x="38061" y="12700"/>
                  </a:lnTo>
                  <a:lnTo>
                    <a:pt x="37556" y="13970"/>
                  </a:lnTo>
                  <a:lnTo>
                    <a:pt x="32669" y="21590"/>
                  </a:lnTo>
                  <a:lnTo>
                    <a:pt x="31203" y="22860"/>
                  </a:lnTo>
                  <a:lnTo>
                    <a:pt x="31069" y="24129"/>
                  </a:lnTo>
                  <a:lnTo>
                    <a:pt x="24358" y="36829"/>
                  </a:lnTo>
                  <a:lnTo>
                    <a:pt x="19225" y="50800"/>
                  </a:lnTo>
                  <a:lnTo>
                    <a:pt x="19024" y="50800"/>
                  </a:lnTo>
                  <a:lnTo>
                    <a:pt x="17940" y="54610"/>
                  </a:lnTo>
                  <a:lnTo>
                    <a:pt x="14146" y="66040"/>
                  </a:lnTo>
                  <a:lnTo>
                    <a:pt x="11948" y="72390"/>
                  </a:lnTo>
                  <a:lnTo>
                    <a:pt x="8369" y="82550"/>
                  </a:lnTo>
                  <a:lnTo>
                    <a:pt x="8130" y="83820"/>
                  </a:lnTo>
                  <a:lnTo>
                    <a:pt x="5848" y="95250"/>
                  </a:lnTo>
                  <a:lnTo>
                    <a:pt x="5321" y="97790"/>
                  </a:lnTo>
                  <a:lnTo>
                    <a:pt x="3009" y="111760"/>
                  </a:lnTo>
                  <a:lnTo>
                    <a:pt x="1118" y="121920"/>
                  </a:lnTo>
                  <a:lnTo>
                    <a:pt x="762" y="123190"/>
                  </a:lnTo>
                  <a:lnTo>
                    <a:pt x="0" y="132079"/>
                  </a:lnTo>
                  <a:lnTo>
                    <a:pt x="0" y="133350"/>
                  </a:lnTo>
                  <a:lnTo>
                    <a:pt x="762" y="147320"/>
                  </a:lnTo>
                  <a:lnTo>
                    <a:pt x="10040" y="179070"/>
                  </a:lnTo>
                  <a:lnTo>
                    <a:pt x="106090" y="179070"/>
                  </a:lnTo>
                  <a:lnTo>
                    <a:pt x="115640" y="133350"/>
                  </a:lnTo>
                  <a:lnTo>
                    <a:pt x="115709" y="127000"/>
                  </a:lnTo>
                  <a:lnTo>
                    <a:pt x="114953" y="121920"/>
                  </a:lnTo>
                  <a:lnTo>
                    <a:pt x="114282" y="116840"/>
                  </a:lnTo>
                  <a:lnTo>
                    <a:pt x="114198" y="115570"/>
                  </a:lnTo>
                  <a:lnTo>
                    <a:pt x="113415" y="111760"/>
                  </a:lnTo>
                  <a:lnTo>
                    <a:pt x="112744" y="107950"/>
                  </a:lnTo>
                  <a:lnTo>
                    <a:pt x="111912" y="102870"/>
                  </a:lnTo>
                  <a:lnTo>
                    <a:pt x="110234" y="95250"/>
                  </a:lnTo>
                  <a:lnTo>
                    <a:pt x="108899" y="88900"/>
                  </a:lnTo>
                  <a:lnTo>
                    <a:pt x="108864" y="87629"/>
                  </a:lnTo>
                  <a:lnTo>
                    <a:pt x="107392" y="83820"/>
                  </a:lnTo>
                  <a:lnTo>
                    <a:pt x="101694" y="64770"/>
                  </a:lnTo>
                  <a:lnTo>
                    <a:pt x="99733" y="57150"/>
                  </a:lnTo>
                  <a:lnTo>
                    <a:pt x="99364" y="57150"/>
                  </a:lnTo>
                  <a:lnTo>
                    <a:pt x="94923" y="44450"/>
                  </a:lnTo>
                  <a:lnTo>
                    <a:pt x="94399" y="41910"/>
                  </a:lnTo>
                  <a:lnTo>
                    <a:pt x="93245" y="40640"/>
                  </a:lnTo>
                  <a:lnTo>
                    <a:pt x="87541" y="29210"/>
                  </a:lnTo>
                  <a:lnTo>
                    <a:pt x="80703" y="17779"/>
                  </a:lnTo>
                  <a:lnTo>
                    <a:pt x="73875" y="8890"/>
                  </a:lnTo>
                  <a:lnTo>
                    <a:pt x="73075" y="7620"/>
                  </a:lnTo>
                  <a:lnTo>
                    <a:pt x="71157" y="6350"/>
                  </a:lnTo>
                  <a:lnTo>
                    <a:pt x="66279" y="2540"/>
                  </a:lnTo>
                  <a:lnTo>
                    <a:pt x="66230" y="1270"/>
                  </a:lnTo>
                  <a:lnTo>
                    <a:pt x="62131" y="1270"/>
                  </a:lnTo>
                  <a:lnTo>
                    <a:pt x="58623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3364915" y="1651723"/>
              <a:ext cx="113030" cy="193040"/>
            </a:xfrm>
            <a:custGeom>
              <a:avLst/>
              <a:gdLst/>
              <a:ahLst/>
              <a:cxnLst/>
              <a:rect l="l" t="t" r="r" b="b"/>
              <a:pathLst>
                <a:path w="113029" h="193039">
                  <a:moveTo>
                    <a:pt x="74599" y="191770"/>
                  </a:moveTo>
                  <a:lnTo>
                    <a:pt x="41109" y="191770"/>
                  </a:lnTo>
                  <a:lnTo>
                    <a:pt x="43908" y="193040"/>
                  </a:lnTo>
                  <a:lnTo>
                    <a:pt x="67356" y="193040"/>
                  </a:lnTo>
                  <a:lnTo>
                    <a:pt x="74599" y="191770"/>
                  </a:lnTo>
                  <a:close/>
                </a:path>
                <a:path w="113029" h="193039">
                  <a:moveTo>
                    <a:pt x="86779" y="187960"/>
                  </a:moveTo>
                  <a:lnTo>
                    <a:pt x="28168" y="187960"/>
                  </a:lnTo>
                  <a:lnTo>
                    <a:pt x="29114" y="189230"/>
                  </a:lnTo>
                  <a:lnTo>
                    <a:pt x="37713" y="191770"/>
                  </a:lnTo>
                  <a:lnTo>
                    <a:pt x="75513" y="191770"/>
                  </a:lnTo>
                  <a:lnTo>
                    <a:pt x="85662" y="189230"/>
                  </a:lnTo>
                  <a:lnTo>
                    <a:pt x="86779" y="187960"/>
                  </a:lnTo>
                  <a:close/>
                </a:path>
                <a:path w="113029" h="193039">
                  <a:moveTo>
                    <a:pt x="57099" y="0"/>
                  </a:moveTo>
                  <a:lnTo>
                    <a:pt x="56832" y="1270"/>
                  </a:lnTo>
                  <a:lnTo>
                    <a:pt x="51765" y="1270"/>
                  </a:lnTo>
                  <a:lnTo>
                    <a:pt x="50676" y="2540"/>
                  </a:lnTo>
                  <a:lnTo>
                    <a:pt x="45613" y="5080"/>
                  </a:lnTo>
                  <a:lnTo>
                    <a:pt x="44145" y="5080"/>
                  </a:lnTo>
                  <a:lnTo>
                    <a:pt x="42527" y="7620"/>
                  </a:lnTo>
                  <a:lnTo>
                    <a:pt x="37971" y="12700"/>
                  </a:lnTo>
                  <a:lnTo>
                    <a:pt x="37299" y="12700"/>
                  </a:lnTo>
                  <a:lnTo>
                    <a:pt x="36150" y="15240"/>
                  </a:lnTo>
                  <a:lnTo>
                    <a:pt x="30441" y="24130"/>
                  </a:lnTo>
                  <a:lnTo>
                    <a:pt x="25377" y="34290"/>
                  </a:lnTo>
                  <a:lnTo>
                    <a:pt x="24358" y="35560"/>
                  </a:lnTo>
                  <a:lnTo>
                    <a:pt x="23616" y="38100"/>
                  </a:lnTo>
                  <a:lnTo>
                    <a:pt x="18812" y="49530"/>
                  </a:lnTo>
                  <a:lnTo>
                    <a:pt x="18262" y="50800"/>
                  </a:lnTo>
                  <a:lnTo>
                    <a:pt x="14101" y="64770"/>
                  </a:lnTo>
                  <a:lnTo>
                    <a:pt x="13703" y="66040"/>
                  </a:lnTo>
                  <a:lnTo>
                    <a:pt x="11856" y="71120"/>
                  </a:lnTo>
                  <a:lnTo>
                    <a:pt x="8369" y="80010"/>
                  </a:lnTo>
                  <a:lnTo>
                    <a:pt x="7958" y="82550"/>
                  </a:lnTo>
                  <a:lnTo>
                    <a:pt x="5556" y="93980"/>
                  </a:lnTo>
                  <a:lnTo>
                    <a:pt x="5321" y="93980"/>
                  </a:lnTo>
                  <a:lnTo>
                    <a:pt x="3392" y="106680"/>
                  </a:lnTo>
                  <a:lnTo>
                    <a:pt x="3035" y="107950"/>
                  </a:lnTo>
                  <a:lnTo>
                    <a:pt x="2725" y="110490"/>
                  </a:lnTo>
                  <a:lnTo>
                    <a:pt x="835" y="120650"/>
                  </a:lnTo>
                  <a:lnTo>
                    <a:pt x="0" y="128270"/>
                  </a:lnTo>
                  <a:lnTo>
                    <a:pt x="0" y="130810"/>
                  </a:lnTo>
                  <a:lnTo>
                    <a:pt x="762" y="143510"/>
                  </a:lnTo>
                  <a:lnTo>
                    <a:pt x="2545" y="153670"/>
                  </a:lnTo>
                  <a:lnTo>
                    <a:pt x="3035" y="154940"/>
                  </a:lnTo>
                  <a:lnTo>
                    <a:pt x="6083" y="166370"/>
                  </a:lnTo>
                  <a:lnTo>
                    <a:pt x="8391" y="171450"/>
                  </a:lnTo>
                  <a:lnTo>
                    <a:pt x="9659" y="173990"/>
                  </a:lnTo>
                  <a:lnTo>
                    <a:pt x="10655" y="175260"/>
                  </a:lnTo>
                  <a:lnTo>
                    <a:pt x="11200" y="176530"/>
                  </a:lnTo>
                  <a:lnTo>
                    <a:pt x="17539" y="182880"/>
                  </a:lnTo>
                  <a:lnTo>
                    <a:pt x="18262" y="182880"/>
                  </a:lnTo>
                  <a:lnTo>
                    <a:pt x="21627" y="185420"/>
                  </a:lnTo>
                  <a:lnTo>
                    <a:pt x="26333" y="187960"/>
                  </a:lnTo>
                  <a:lnTo>
                    <a:pt x="88261" y="187960"/>
                  </a:lnTo>
                  <a:lnTo>
                    <a:pt x="95866" y="182880"/>
                  </a:lnTo>
                  <a:lnTo>
                    <a:pt x="95923" y="181610"/>
                  </a:lnTo>
                  <a:lnTo>
                    <a:pt x="97029" y="181610"/>
                  </a:lnTo>
                  <a:lnTo>
                    <a:pt x="101593" y="176530"/>
                  </a:lnTo>
                  <a:lnTo>
                    <a:pt x="102768" y="173990"/>
                  </a:lnTo>
                  <a:lnTo>
                    <a:pt x="103486" y="173990"/>
                  </a:lnTo>
                  <a:lnTo>
                    <a:pt x="112674" y="128270"/>
                  </a:lnTo>
                  <a:lnTo>
                    <a:pt x="112674" y="124460"/>
                  </a:lnTo>
                  <a:lnTo>
                    <a:pt x="112114" y="120650"/>
                  </a:lnTo>
                  <a:lnTo>
                    <a:pt x="110786" y="110490"/>
                  </a:lnTo>
                  <a:lnTo>
                    <a:pt x="110310" y="106680"/>
                  </a:lnTo>
                  <a:lnTo>
                    <a:pt x="109626" y="100330"/>
                  </a:lnTo>
                  <a:lnTo>
                    <a:pt x="107729" y="93980"/>
                  </a:lnTo>
                  <a:lnTo>
                    <a:pt x="106060" y="87630"/>
                  </a:lnTo>
                  <a:lnTo>
                    <a:pt x="104779" y="82550"/>
                  </a:lnTo>
                  <a:lnTo>
                    <a:pt x="102006" y="71120"/>
                  </a:lnTo>
                  <a:lnTo>
                    <a:pt x="99511" y="63500"/>
                  </a:lnTo>
                  <a:lnTo>
                    <a:pt x="97447" y="55880"/>
                  </a:lnTo>
                  <a:lnTo>
                    <a:pt x="97059" y="55880"/>
                  </a:lnTo>
                  <a:lnTo>
                    <a:pt x="92384" y="43180"/>
                  </a:lnTo>
                  <a:lnTo>
                    <a:pt x="92113" y="41910"/>
                  </a:lnTo>
                  <a:lnTo>
                    <a:pt x="90582" y="39370"/>
                  </a:lnTo>
                  <a:lnTo>
                    <a:pt x="85520" y="29210"/>
                  </a:lnTo>
                  <a:lnTo>
                    <a:pt x="85267" y="27940"/>
                  </a:lnTo>
                  <a:lnTo>
                    <a:pt x="84778" y="27940"/>
                  </a:lnTo>
                  <a:lnTo>
                    <a:pt x="79070" y="19050"/>
                  </a:lnTo>
                  <a:lnTo>
                    <a:pt x="78409" y="17780"/>
                  </a:lnTo>
                  <a:lnTo>
                    <a:pt x="78229" y="17780"/>
                  </a:lnTo>
                  <a:lnTo>
                    <a:pt x="71583" y="8890"/>
                  </a:lnTo>
                  <a:lnTo>
                    <a:pt x="65889" y="3810"/>
                  </a:lnTo>
                  <a:lnTo>
                    <a:pt x="64706" y="2540"/>
                  </a:lnTo>
                  <a:lnTo>
                    <a:pt x="63628" y="2540"/>
                  </a:lnTo>
                  <a:lnTo>
                    <a:pt x="57289" y="1270"/>
                  </a:lnTo>
                  <a:lnTo>
                    <a:pt x="5709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3366439" y="1654250"/>
              <a:ext cx="109220" cy="186690"/>
            </a:xfrm>
            <a:custGeom>
              <a:avLst/>
              <a:gdLst/>
              <a:ahLst/>
              <a:cxnLst/>
              <a:rect l="l" t="t" r="r" b="b"/>
              <a:pathLst>
                <a:path w="109220" h="186689">
                  <a:moveTo>
                    <a:pt x="71551" y="185420"/>
                  </a:moveTo>
                  <a:lnTo>
                    <a:pt x="39585" y="185420"/>
                  </a:lnTo>
                  <a:lnTo>
                    <a:pt x="42377" y="186690"/>
                  </a:lnTo>
                  <a:lnTo>
                    <a:pt x="64620" y="186690"/>
                  </a:lnTo>
                  <a:lnTo>
                    <a:pt x="71551" y="185420"/>
                  </a:lnTo>
                  <a:close/>
                </a:path>
                <a:path w="109220" h="186689">
                  <a:moveTo>
                    <a:pt x="54813" y="0"/>
                  </a:moveTo>
                  <a:lnTo>
                    <a:pt x="50241" y="0"/>
                  </a:lnTo>
                  <a:lnTo>
                    <a:pt x="49682" y="1270"/>
                  </a:lnTo>
                  <a:lnTo>
                    <a:pt x="47142" y="2540"/>
                  </a:lnTo>
                  <a:lnTo>
                    <a:pt x="42621" y="3810"/>
                  </a:lnTo>
                  <a:lnTo>
                    <a:pt x="42370" y="5080"/>
                  </a:lnTo>
                  <a:lnTo>
                    <a:pt x="37814" y="10160"/>
                  </a:lnTo>
                  <a:lnTo>
                    <a:pt x="35775" y="11430"/>
                  </a:lnTo>
                  <a:lnTo>
                    <a:pt x="35604" y="12700"/>
                  </a:lnTo>
                  <a:lnTo>
                    <a:pt x="29080" y="22860"/>
                  </a:lnTo>
                  <a:lnTo>
                    <a:pt x="28917" y="22860"/>
                  </a:lnTo>
                  <a:lnTo>
                    <a:pt x="28411" y="24130"/>
                  </a:lnTo>
                  <a:lnTo>
                    <a:pt x="24613" y="31750"/>
                  </a:lnTo>
                  <a:lnTo>
                    <a:pt x="22834" y="34290"/>
                  </a:lnTo>
                  <a:lnTo>
                    <a:pt x="22735" y="35560"/>
                  </a:lnTo>
                  <a:lnTo>
                    <a:pt x="18038" y="46990"/>
                  </a:lnTo>
                  <a:lnTo>
                    <a:pt x="17500" y="48260"/>
                  </a:lnTo>
                  <a:lnTo>
                    <a:pt x="13339" y="62230"/>
                  </a:lnTo>
                  <a:lnTo>
                    <a:pt x="11358" y="68580"/>
                  </a:lnTo>
                  <a:lnTo>
                    <a:pt x="8369" y="77470"/>
                  </a:lnTo>
                  <a:lnTo>
                    <a:pt x="7827" y="80010"/>
                  </a:lnTo>
                  <a:lnTo>
                    <a:pt x="4657" y="91440"/>
                  </a:lnTo>
                  <a:lnTo>
                    <a:pt x="2383" y="104140"/>
                  </a:lnTo>
                  <a:lnTo>
                    <a:pt x="1848" y="107950"/>
                  </a:lnTo>
                  <a:lnTo>
                    <a:pt x="1172" y="113030"/>
                  </a:lnTo>
                  <a:lnTo>
                    <a:pt x="749" y="115570"/>
                  </a:lnTo>
                  <a:lnTo>
                    <a:pt x="593" y="118110"/>
                  </a:lnTo>
                  <a:lnTo>
                    <a:pt x="0" y="124460"/>
                  </a:lnTo>
                  <a:lnTo>
                    <a:pt x="0" y="125730"/>
                  </a:lnTo>
                  <a:lnTo>
                    <a:pt x="749" y="139700"/>
                  </a:lnTo>
                  <a:lnTo>
                    <a:pt x="2249" y="151130"/>
                  </a:lnTo>
                  <a:lnTo>
                    <a:pt x="5321" y="160020"/>
                  </a:lnTo>
                  <a:lnTo>
                    <a:pt x="26512" y="182880"/>
                  </a:lnTo>
                  <a:lnTo>
                    <a:pt x="27406" y="182880"/>
                  </a:lnTo>
                  <a:lnTo>
                    <a:pt x="30552" y="184150"/>
                  </a:lnTo>
                  <a:lnTo>
                    <a:pt x="35627" y="185420"/>
                  </a:lnTo>
                  <a:lnTo>
                    <a:pt x="72466" y="185420"/>
                  </a:lnTo>
                  <a:lnTo>
                    <a:pt x="82626" y="182880"/>
                  </a:lnTo>
                  <a:lnTo>
                    <a:pt x="83743" y="181610"/>
                  </a:lnTo>
                  <a:lnTo>
                    <a:pt x="87604" y="180340"/>
                  </a:lnTo>
                  <a:lnTo>
                    <a:pt x="89773" y="179070"/>
                  </a:lnTo>
                  <a:lnTo>
                    <a:pt x="92875" y="176530"/>
                  </a:lnTo>
                  <a:lnTo>
                    <a:pt x="93524" y="176530"/>
                  </a:lnTo>
                  <a:lnTo>
                    <a:pt x="98080" y="171450"/>
                  </a:lnTo>
                  <a:lnTo>
                    <a:pt x="99720" y="168910"/>
                  </a:lnTo>
                  <a:lnTo>
                    <a:pt x="100075" y="168910"/>
                  </a:lnTo>
                  <a:lnTo>
                    <a:pt x="108788" y="125730"/>
                  </a:lnTo>
                  <a:lnTo>
                    <a:pt x="108864" y="120650"/>
                  </a:lnTo>
                  <a:lnTo>
                    <a:pt x="107830" y="113030"/>
                  </a:lnTo>
                  <a:lnTo>
                    <a:pt x="107166" y="107950"/>
                  </a:lnTo>
                  <a:lnTo>
                    <a:pt x="106690" y="104140"/>
                  </a:lnTo>
                  <a:lnTo>
                    <a:pt x="105816" y="96520"/>
                  </a:lnTo>
                  <a:lnTo>
                    <a:pt x="104144" y="91440"/>
                  </a:lnTo>
                  <a:lnTo>
                    <a:pt x="102278" y="85090"/>
                  </a:lnTo>
                  <a:lnTo>
                    <a:pt x="102006" y="83820"/>
                  </a:lnTo>
                  <a:lnTo>
                    <a:pt x="100969" y="80010"/>
                  </a:lnTo>
                  <a:lnTo>
                    <a:pt x="98113" y="68580"/>
                  </a:lnTo>
                  <a:lnTo>
                    <a:pt x="96118" y="60960"/>
                  </a:lnTo>
                  <a:lnTo>
                    <a:pt x="94399" y="53340"/>
                  </a:lnTo>
                  <a:lnTo>
                    <a:pt x="93989" y="53340"/>
                  </a:lnTo>
                  <a:lnTo>
                    <a:pt x="89053" y="40640"/>
                  </a:lnTo>
                  <a:lnTo>
                    <a:pt x="83095" y="27940"/>
                  </a:lnTo>
                  <a:lnTo>
                    <a:pt x="82981" y="26670"/>
                  </a:lnTo>
                  <a:lnTo>
                    <a:pt x="82365" y="26670"/>
                  </a:lnTo>
                  <a:lnTo>
                    <a:pt x="76283" y="16510"/>
                  </a:lnTo>
                  <a:lnTo>
                    <a:pt x="76123" y="15240"/>
                  </a:lnTo>
                  <a:lnTo>
                    <a:pt x="75305" y="15240"/>
                  </a:lnTo>
                  <a:lnTo>
                    <a:pt x="70127" y="8890"/>
                  </a:lnTo>
                  <a:lnTo>
                    <a:pt x="69278" y="7620"/>
                  </a:lnTo>
                  <a:lnTo>
                    <a:pt x="67351" y="6350"/>
                  </a:lnTo>
                  <a:lnTo>
                    <a:pt x="62453" y="2540"/>
                  </a:lnTo>
                  <a:lnTo>
                    <a:pt x="62420" y="1270"/>
                  </a:lnTo>
                  <a:lnTo>
                    <a:pt x="58301" y="1270"/>
                  </a:lnTo>
                  <a:lnTo>
                    <a:pt x="54813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/>
            <p:cNvSpPr/>
            <p:nvPr/>
          </p:nvSpPr>
          <p:spPr>
            <a:xfrm>
              <a:off x="3367189" y="1655520"/>
              <a:ext cx="106045" cy="181610"/>
            </a:xfrm>
            <a:custGeom>
              <a:avLst/>
              <a:gdLst/>
              <a:ahLst/>
              <a:cxnLst/>
              <a:rect l="l" t="t" r="r" b="b"/>
              <a:pathLst>
                <a:path w="106045" h="181610">
                  <a:moveTo>
                    <a:pt x="53301" y="0"/>
                  </a:moveTo>
                  <a:lnTo>
                    <a:pt x="53149" y="1269"/>
                  </a:lnTo>
                  <a:lnTo>
                    <a:pt x="48729" y="1269"/>
                  </a:lnTo>
                  <a:lnTo>
                    <a:pt x="45483" y="3809"/>
                  </a:lnTo>
                  <a:lnTo>
                    <a:pt x="43197" y="5079"/>
                  </a:lnTo>
                  <a:lnTo>
                    <a:pt x="41871" y="5079"/>
                  </a:lnTo>
                  <a:lnTo>
                    <a:pt x="40075" y="7619"/>
                  </a:lnTo>
                  <a:lnTo>
                    <a:pt x="35017" y="12700"/>
                  </a:lnTo>
                  <a:lnTo>
                    <a:pt x="28871" y="21589"/>
                  </a:lnTo>
                  <a:lnTo>
                    <a:pt x="28168" y="21589"/>
                  </a:lnTo>
                  <a:lnTo>
                    <a:pt x="28057" y="22859"/>
                  </a:lnTo>
                  <a:lnTo>
                    <a:pt x="23074" y="34289"/>
                  </a:lnTo>
                  <a:lnTo>
                    <a:pt x="18364" y="45719"/>
                  </a:lnTo>
                  <a:lnTo>
                    <a:pt x="17513" y="46989"/>
                  </a:lnTo>
                  <a:lnTo>
                    <a:pt x="16966" y="49529"/>
                  </a:lnTo>
                  <a:lnTo>
                    <a:pt x="13373" y="60959"/>
                  </a:lnTo>
                  <a:lnTo>
                    <a:pt x="11283" y="67309"/>
                  </a:lnTo>
                  <a:lnTo>
                    <a:pt x="8382" y="74929"/>
                  </a:lnTo>
                  <a:lnTo>
                    <a:pt x="7627" y="78739"/>
                  </a:lnTo>
                  <a:lnTo>
                    <a:pt x="6217" y="83819"/>
                  </a:lnTo>
                  <a:lnTo>
                    <a:pt x="4572" y="88900"/>
                  </a:lnTo>
                  <a:lnTo>
                    <a:pt x="4522" y="90169"/>
                  </a:lnTo>
                  <a:lnTo>
                    <a:pt x="3048" y="101600"/>
                  </a:lnTo>
                  <a:lnTo>
                    <a:pt x="3018" y="102869"/>
                  </a:lnTo>
                  <a:lnTo>
                    <a:pt x="1115" y="111759"/>
                  </a:lnTo>
                  <a:lnTo>
                    <a:pt x="762" y="113029"/>
                  </a:lnTo>
                  <a:lnTo>
                    <a:pt x="450" y="116839"/>
                  </a:lnTo>
                  <a:lnTo>
                    <a:pt x="0" y="120650"/>
                  </a:lnTo>
                  <a:lnTo>
                    <a:pt x="0" y="123189"/>
                  </a:lnTo>
                  <a:lnTo>
                    <a:pt x="762" y="135889"/>
                  </a:lnTo>
                  <a:lnTo>
                    <a:pt x="3048" y="146050"/>
                  </a:lnTo>
                  <a:lnTo>
                    <a:pt x="3709" y="149859"/>
                  </a:lnTo>
                  <a:lnTo>
                    <a:pt x="5334" y="156209"/>
                  </a:lnTo>
                  <a:lnTo>
                    <a:pt x="9906" y="165100"/>
                  </a:lnTo>
                  <a:lnTo>
                    <a:pt x="12235" y="167639"/>
                  </a:lnTo>
                  <a:lnTo>
                    <a:pt x="17298" y="172719"/>
                  </a:lnTo>
                  <a:lnTo>
                    <a:pt x="17513" y="172719"/>
                  </a:lnTo>
                  <a:lnTo>
                    <a:pt x="19320" y="173989"/>
                  </a:lnTo>
                  <a:lnTo>
                    <a:pt x="25851" y="177800"/>
                  </a:lnTo>
                  <a:lnTo>
                    <a:pt x="26657" y="177800"/>
                  </a:lnTo>
                  <a:lnTo>
                    <a:pt x="29641" y="179069"/>
                  </a:lnTo>
                  <a:lnTo>
                    <a:pt x="38074" y="180339"/>
                  </a:lnTo>
                  <a:lnTo>
                    <a:pt x="40866" y="181609"/>
                  </a:lnTo>
                  <a:lnTo>
                    <a:pt x="63063" y="181609"/>
                  </a:lnTo>
                  <a:lnTo>
                    <a:pt x="70040" y="180339"/>
                  </a:lnTo>
                  <a:lnTo>
                    <a:pt x="75612" y="179069"/>
                  </a:lnTo>
                  <a:lnTo>
                    <a:pt x="80375" y="177800"/>
                  </a:lnTo>
                  <a:lnTo>
                    <a:pt x="81470" y="176529"/>
                  </a:lnTo>
                  <a:lnTo>
                    <a:pt x="85318" y="175259"/>
                  </a:lnTo>
                  <a:lnTo>
                    <a:pt x="89666" y="172719"/>
                  </a:lnTo>
                  <a:lnTo>
                    <a:pt x="90601" y="171450"/>
                  </a:lnTo>
                  <a:lnTo>
                    <a:pt x="92370" y="170179"/>
                  </a:lnTo>
                  <a:lnTo>
                    <a:pt x="105829" y="120650"/>
                  </a:lnTo>
                  <a:lnTo>
                    <a:pt x="105798" y="116839"/>
                  </a:lnTo>
                  <a:lnTo>
                    <a:pt x="105409" y="111759"/>
                  </a:lnTo>
                  <a:lnTo>
                    <a:pt x="105067" y="106679"/>
                  </a:lnTo>
                  <a:lnTo>
                    <a:pt x="104236" y="102869"/>
                  </a:lnTo>
                  <a:lnTo>
                    <a:pt x="102781" y="93979"/>
                  </a:lnTo>
                  <a:lnTo>
                    <a:pt x="101622" y="90169"/>
                  </a:lnTo>
                  <a:lnTo>
                    <a:pt x="100130" y="83819"/>
                  </a:lnTo>
                  <a:lnTo>
                    <a:pt x="99733" y="81279"/>
                  </a:lnTo>
                  <a:lnTo>
                    <a:pt x="98845" y="78739"/>
                  </a:lnTo>
                  <a:lnTo>
                    <a:pt x="95935" y="67309"/>
                  </a:lnTo>
                  <a:lnTo>
                    <a:pt x="93292" y="59689"/>
                  </a:lnTo>
                  <a:lnTo>
                    <a:pt x="91363" y="53339"/>
                  </a:lnTo>
                  <a:lnTo>
                    <a:pt x="90653" y="52069"/>
                  </a:lnTo>
                  <a:lnTo>
                    <a:pt x="86710" y="41909"/>
                  </a:lnTo>
                  <a:lnTo>
                    <a:pt x="85706" y="39369"/>
                  </a:lnTo>
                  <a:lnTo>
                    <a:pt x="81537" y="29209"/>
                  </a:lnTo>
                  <a:lnTo>
                    <a:pt x="80708" y="26669"/>
                  </a:lnTo>
                  <a:lnTo>
                    <a:pt x="80374" y="26669"/>
                  </a:lnTo>
                  <a:lnTo>
                    <a:pt x="73858" y="16509"/>
                  </a:lnTo>
                  <a:lnTo>
                    <a:pt x="67647" y="8889"/>
                  </a:lnTo>
                  <a:lnTo>
                    <a:pt x="67005" y="7619"/>
                  </a:lnTo>
                  <a:lnTo>
                    <a:pt x="66453" y="7619"/>
                  </a:lnTo>
                  <a:lnTo>
                    <a:pt x="62099" y="3809"/>
                  </a:lnTo>
                  <a:lnTo>
                    <a:pt x="60909" y="2539"/>
                  </a:lnTo>
                  <a:lnTo>
                    <a:pt x="53428" y="1269"/>
                  </a:lnTo>
                  <a:lnTo>
                    <a:pt x="53301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3368713" y="1658048"/>
              <a:ext cx="102235" cy="175260"/>
            </a:xfrm>
            <a:custGeom>
              <a:avLst/>
              <a:gdLst/>
              <a:ahLst/>
              <a:cxnLst/>
              <a:rect l="l" t="t" r="r" b="b"/>
              <a:pathLst>
                <a:path w="102235" h="175260">
                  <a:moveTo>
                    <a:pt x="51777" y="0"/>
                  </a:moveTo>
                  <a:lnTo>
                    <a:pt x="47205" y="0"/>
                  </a:lnTo>
                  <a:lnTo>
                    <a:pt x="46702" y="1269"/>
                  </a:lnTo>
                  <a:lnTo>
                    <a:pt x="44416" y="2539"/>
                  </a:lnTo>
                  <a:lnTo>
                    <a:pt x="40347" y="3809"/>
                  </a:lnTo>
                  <a:lnTo>
                    <a:pt x="40069" y="5079"/>
                  </a:lnTo>
                  <a:lnTo>
                    <a:pt x="33743" y="11429"/>
                  </a:lnTo>
                  <a:lnTo>
                    <a:pt x="33502" y="11429"/>
                  </a:lnTo>
                  <a:lnTo>
                    <a:pt x="32870" y="12700"/>
                  </a:lnTo>
                  <a:lnTo>
                    <a:pt x="27406" y="21589"/>
                  </a:lnTo>
                  <a:lnTo>
                    <a:pt x="21336" y="33019"/>
                  </a:lnTo>
                  <a:lnTo>
                    <a:pt x="17749" y="43179"/>
                  </a:lnTo>
                  <a:lnTo>
                    <a:pt x="16751" y="45719"/>
                  </a:lnTo>
                  <a:lnTo>
                    <a:pt x="16425" y="46989"/>
                  </a:lnTo>
                  <a:lnTo>
                    <a:pt x="12622" y="58419"/>
                  </a:lnTo>
                  <a:lnTo>
                    <a:pt x="10415" y="64769"/>
                  </a:lnTo>
                  <a:lnTo>
                    <a:pt x="7620" y="72389"/>
                  </a:lnTo>
                  <a:lnTo>
                    <a:pt x="6847" y="76200"/>
                  </a:lnTo>
                  <a:lnTo>
                    <a:pt x="4572" y="86359"/>
                  </a:lnTo>
                  <a:lnTo>
                    <a:pt x="4351" y="87629"/>
                  </a:lnTo>
                  <a:lnTo>
                    <a:pt x="2286" y="97789"/>
                  </a:lnTo>
                  <a:lnTo>
                    <a:pt x="2048" y="100329"/>
                  </a:lnTo>
                  <a:lnTo>
                    <a:pt x="780" y="109219"/>
                  </a:lnTo>
                  <a:lnTo>
                    <a:pt x="312" y="114300"/>
                  </a:lnTo>
                  <a:lnTo>
                    <a:pt x="0" y="116839"/>
                  </a:lnTo>
                  <a:lnTo>
                    <a:pt x="0" y="118109"/>
                  </a:lnTo>
                  <a:lnTo>
                    <a:pt x="9144" y="158750"/>
                  </a:lnTo>
                  <a:lnTo>
                    <a:pt x="24396" y="171450"/>
                  </a:lnTo>
                  <a:lnTo>
                    <a:pt x="25133" y="171450"/>
                  </a:lnTo>
                  <a:lnTo>
                    <a:pt x="28130" y="172719"/>
                  </a:lnTo>
                  <a:lnTo>
                    <a:pt x="36550" y="173989"/>
                  </a:lnTo>
                  <a:lnTo>
                    <a:pt x="39469" y="175259"/>
                  </a:lnTo>
                  <a:lnTo>
                    <a:pt x="60335" y="175259"/>
                  </a:lnTo>
                  <a:lnTo>
                    <a:pt x="67005" y="173989"/>
                  </a:lnTo>
                  <a:lnTo>
                    <a:pt x="72571" y="172719"/>
                  </a:lnTo>
                  <a:lnTo>
                    <a:pt x="77328" y="171450"/>
                  </a:lnTo>
                  <a:lnTo>
                    <a:pt x="78422" y="170179"/>
                  </a:lnTo>
                  <a:lnTo>
                    <a:pt x="79953" y="170179"/>
                  </a:lnTo>
                  <a:lnTo>
                    <a:pt x="83929" y="167639"/>
                  </a:lnTo>
                  <a:lnTo>
                    <a:pt x="86791" y="165100"/>
                  </a:lnTo>
                  <a:lnTo>
                    <a:pt x="87501" y="165100"/>
                  </a:lnTo>
                  <a:lnTo>
                    <a:pt x="102019" y="129539"/>
                  </a:lnTo>
                  <a:lnTo>
                    <a:pt x="102019" y="113029"/>
                  </a:lnTo>
                  <a:lnTo>
                    <a:pt x="101326" y="104139"/>
                  </a:lnTo>
                  <a:lnTo>
                    <a:pt x="101257" y="102869"/>
                  </a:lnTo>
                  <a:lnTo>
                    <a:pt x="100676" y="100329"/>
                  </a:lnTo>
                  <a:lnTo>
                    <a:pt x="98971" y="91439"/>
                  </a:lnTo>
                  <a:lnTo>
                    <a:pt x="97991" y="87629"/>
                  </a:lnTo>
                  <a:lnTo>
                    <a:pt x="96499" y="81279"/>
                  </a:lnTo>
                  <a:lnTo>
                    <a:pt x="95923" y="78739"/>
                  </a:lnTo>
                  <a:lnTo>
                    <a:pt x="95196" y="76200"/>
                  </a:lnTo>
                  <a:lnTo>
                    <a:pt x="89922" y="57150"/>
                  </a:lnTo>
                  <a:lnTo>
                    <a:pt x="88315" y="50800"/>
                  </a:lnTo>
                  <a:lnTo>
                    <a:pt x="87605" y="49529"/>
                  </a:lnTo>
                  <a:lnTo>
                    <a:pt x="83662" y="39369"/>
                  </a:lnTo>
                  <a:lnTo>
                    <a:pt x="82981" y="36829"/>
                  </a:lnTo>
                  <a:lnTo>
                    <a:pt x="82615" y="36829"/>
                  </a:lnTo>
                  <a:lnTo>
                    <a:pt x="77890" y="26669"/>
                  </a:lnTo>
                  <a:lnTo>
                    <a:pt x="77660" y="25400"/>
                  </a:lnTo>
                  <a:lnTo>
                    <a:pt x="76347" y="24129"/>
                  </a:lnTo>
                  <a:lnTo>
                    <a:pt x="71454" y="16509"/>
                  </a:lnTo>
                  <a:lnTo>
                    <a:pt x="70802" y="15239"/>
                  </a:lnTo>
                  <a:lnTo>
                    <a:pt x="69698" y="13969"/>
                  </a:lnTo>
                  <a:lnTo>
                    <a:pt x="66016" y="8889"/>
                  </a:lnTo>
                  <a:lnTo>
                    <a:pt x="64719" y="6350"/>
                  </a:lnTo>
                  <a:lnTo>
                    <a:pt x="63722" y="6350"/>
                  </a:lnTo>
                  <a:lnTo>
                    <a:pt x="58656" y="2539"/>
                  </a:lnTo>
                  <a:lnTo>
                    <a:pt x="54896" y="1269"/>
                  </a:lnTo>
                  <a:lnTo>
                    <a:pt x="51777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3369475" y="1659330"/>
              <a:ext cx="99060" cy="170180"/>
            </a:xfrm>
            <a:custGeom>
              <a:avLst/>
              <a:gdLst/>
              <a:ahLst/>
              <a:cxnLst/>
              <a:rect l="l" t="t" r="r" b="b"/>
              <a:pathLst>
                <a:path w="99060" h="170180">
                  <a:moveTo>
                    <a:pt x="50253" y="0"/>
                  </a:moveTo>
                  <a:lnTo>
                    <a:pt x="21323" y="31292"/>
                  </a:lnTo>
                  <a:lnTo>
                    <a:pt x="12179" y="57238"/>
                  </a:lnTo>
                  <a:lnTo>
                    <a:pt x="7620" y="70205"/>
                  </a:lnTo>
                  <a:lnTo>
                    <a:pt x="4572" y="83172"/>
                  </a:lnTo>
                  <a:lnTo>
                    <a:pt x="3048" y="94627"/>
                  </a:lnTo>
                  <a:lnTo>
                    <a:pt x="762" y="105308"/>
                  </a:lnTo>
                  <a:lnTo>
                    <a:pt x="115" y="111785"/>
                  </a:lnTo>
                  <a:lnTo>
                    <a:pt x="0" y="114465"/>
                  </a:lnTo>
                  <a:lnTo>
                    <a:pt x="762" y="125907"/>
                  </a:lnTo>
                  <a:lnTo>
                    <a:pt x="15989" y="161010"/>
                  </a:lnTo>
                  <a:lnTo>
                    <a:pt x="50253" y="170167"/>
                  </a:lnTo>
                  <a:lnTo>
                    <a:pt x="51015" y="170167"/>
                  </a:lnTo>
                  <a:lnTo>
                    <a:pt x="90601" y="153377"/>
                  </a:lnTo>
                  <a:lnTo>
                    <a:pt x="98971" y="109118"/>
                  </a:lnTo>
                  <a:lnTo>
                    <a:pt x="98209" y="99199"/>
                  </a:lnTo>
                  <a:lnTo>
                    <a:pt x="95923" y="87756"/>
                  </a:lnTo>
                  <a:lnTo>
                    <a:pt x="92887" y="75552"/>
                  </a:lnTo>
                  <a:lnTo>
                    <a:pt x="89839" y="61810"/>
                  </a:lnTo>
                  <a:lnTo>
                    <a:pt x="75374" y="24422"/>
                  </a:lnTo>
                  <a:lnTo>
                    <a:pt x="57099" y="1524"/>
                  </a:lnTo>
                  <a:lnTo>
                    <a:pt x="50253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3370999" y="1660854"/>
              <a:ext cx="96520" cy="165100"/>
            </a:xfrm>
            <a:custGeom>
              <a:avLst/>
              <a:gdLst/>
              <a:ahLst/>
              <a:cxnLst/>
              <a:rect l="l" t="t" r="r" b="b"/>
              <a:pathLst>
                <a:path w="96520" h="165100">
                  <a:moveTo>
                    <a:pt x="47967" y="0"/>
                  </a:moveTo>
                  <a:lnTo>
                    <a:pt x="19799" y="30530"/>
                  </a:lnTo>
                  <a:lnTo>
                    <a:pt x="11417" y="55714"/>
                  </a:lnTo>
                  <a:lnTo>
                    <a:pt x="6858" y="67919"/>
                  </a:lnTo>
                  <a:lnTo>
                    <a:pt x="3810" y="80886"/>
                  </a:lnTo>
                  <a:lnTo>
                    <a:pt x="762" y="102260"/>
                  </a:lnTo>
                  <a:lnTo>
                    <a:pt x="0" y="109880"/>
                  </a:lnTo>
                  <a:lnTo>
                    <a:pt x="0" y="110655"/>
                  </a:lnTo>
                  <a:lnTo>
                    <a:pt x="9144" y="148805"/>
                  </a:lnTo>
                  <a:lnTo>
                    <a:pt x="47967" y="164833"/>
                  </a:lnTo>
                  <a:lnTo>
                    <a:pt x="49491" y="164833"/>
                  </a:lnTo>
                  <a:lnTo>
                    <a:pt x="87553" y="148805"/>
                  </a:lnTo>
                  <a:lnTo>
                    <a:pt x="95871" y="110655"/>
                  </a:lnTo>
                  <a:lnTo>
                    <a:pt x="95901" y="105181"/>
                  </a:lnTo>
                  <a:lnTo>
                    <a:pt x="94422" y="96291"/>
                  </a:lnTo>
                  <a:lnTo>
                    <a:pt x="92887" y="85470"/>
                  </a:lnTo>
                  <a:lnTo>
                    <a:pt x="82219" y="48082"/>
                  </a:lnTo>
                  <a:lnTo>
                    <a:pt x="60147" y="6870"/>
                  </a:lnTo>
                  <a:lnTo>
                    <a:pt x="54828" y="2311"/>
                  </a:lnTo>
                  <a:lnTo>
                    <a:pt x="47967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3371761" y="1663153"/>
              <a:ext cx="93345" cy="158750"/>
            </a:xfrm>
            <a:custGeom>
              <a:avLst/>
              <a:gdLst/>
              <a:ahLst/>
              <a:cxnLst/>
              <a:rect l="l" t="t" r="r" b="b"/>
              <a:pathLst>
                <a:path w="93345" h="158750">
                  <a:moveTo>
                    <a:pt x="46443" y="0"/>
                  </a:moveTo>
                  <a:lnTo>
                    <a:pt x="19799" y="28994"/>
                  </a:lnTo>
                  <a:lnTo>
                    <a:pt x="11417" y="53416"/>
                  </a:lnTo>
                  <a:lnTo>
                    <a:pt x="6858" y="65620"/>
                  </a:lnTo>
                  <a:lnTo>
                    <a:pt x="2286" y="88506"/>
                  </a:lnTo>
                  <a:lnTo>
                    <a:pt x="762" y="98425"/>
                  </a:lnTo>
                  <a:lnTo>
                    <a:pt x="0" y="105295"/>
                  </a:lnTo>
                  <a:lnTo>
                    <a:pt x="81" y="107962"/>
                  </a:lnTo>
                  <a:lnTo>
                    <a:pt x="15227" y="149555"/>
                  </a:lnTo>
                  <a:lnTo>
                    <a:pt x="46443" y="158711"/>
                  </a:lnTo>
                  <a:lnTo>
                    <a:pt x="47967" y="158711"/>
                  </a:lnTo>
                  <a:lnTo>
                    <a:pt x="84505" y="142684"/>
                  </a:lnTo>
                  <a:lnTo>
                    <a:pt x="92875" y="101485"/>
                  </a:lnTo>
                  <a:lnTo>
                    <a:pt x="91363" y="92328"/>
                  </a:lnTo>
                  <a:lnTo>
                    <a:pt x="89839" y="82410"/>
                  </a:lnTo>
                  <a:lnTo>
                    <a:pt x="75374" y="33566"/>
                  </a:lnTo>
                  <a:lnTo>
                    <a:pt x="53289" y="1524"/>
                  </a:lnTo>
                  <a:lnTo>
                    <a:pt x="46443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3373285" y="1664677"/>
              <a:ext cx="89535" cy="153670"/>
            </a:xfrm>
            <a:custGeom>
              <a:avLst/>
              <a:gdLst/>
              <a:ahLst/>
              <a:cxnLst/>
              <a:rect l="l" t="t" r="r" b="b"/>
              <a:pathLst>
                <a:path w="89535" h="153669">
                  <a:moveTo>
                    <a:pt x="44919" y="0"/>
                  </a:moveTo>
                  <a:lnTo>
                    <a:pt x="18275" y="28232"/>
                  </a:lnTo>
                  <a:lnTo>
                    <a:pt x="10655" y="51892"/>
                  </a:lnTo>
                  <a:lnTo>
                    <a:pt x="6096" y="63334"/>
                  </a:lnTo>
                  <a:lnTo>
                    <a:pt x="3810" y="74777"/>
                  </a:lnTo>
                  <a:lnTo>
                    <a:pt x="2286" y="85458"/>
                  </a:lnTo>
                  <a:lnTo>
                    <a:pt x="0" y="94615"/>
                  </a:lnTo>
                  <a:lnTo>
                    <a:pt x="0" y="113690"/>
                  </a:lnTo>
                  <a:lnTo>
                    <a:pt x="2286" y="122847"/>
                  </a:lnTo>
                  <a:lnTo>
                    <a:pt x="31978" y="151853"/>
                  </a:lnTo>
                  <a:lnTo>
                    <a:pt x="44919" y="153377"/>
                  </a:lnTo>
                  <a:lnTo>
                    <a:pt x="45681" y="153377"/>
                  </a:lnTo>
                  <a:lnTo>
                    <a:pt x="80695" y="138112"/>
                  </a:lnTo>
                  <a:lnTo>
                    <a:pt x="89077" y="102247"/>
                  </a:lnTo>
                  <a:lnTo>
                    <a:pt x="89077" y="98437"/>
                  </a:lnTo>
                  <a:lnTo>
                    <a:pt x="87553" y="89280"/>
                  </a:lnTo>
                  <a:lnTo>
                    <a:pt x="86029" y="79349"/>
                  </a:lnTo>
                  <a:lnTo>
                    <a:pt x="82899" y="68338"/>
                  </a:lnTo>
                  <a:lnTo>
                    <a:pt x="76898" y="44259"/>
                  </a:lnTo>
                  <a:lnTo>
                    <a:pt x="72313" y="32778"/>
                  </a:lnTo>
                  <a:lnTo>
                    <a:pt x="66992" y="22123"/>
                  </a:lnTo>
                  <a:lnTo>
                    <a:pt x="61671" y="13728"/>
                  </a:lnTo>
                  <a:lnTo>
                    <a:pt x="56346" y="6108"/>
                  </a:lnTo>
                  <a:lnTo>
                    <a:pt x="51003" y="1524"/>
                  </a:lnTo>
                  <a:lnTo>
                    <a:pt x="44919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3374047" y="1666963"/>
              <a:ext cx="86360" cy="147320"/>
            </a:xfrm>
            <a:custGeom>
              <a:avLst/>
              <a:gdLst/>
              <a:ahLst/>
              <a:cxnLst/>
              <a:rect l="l" t="t" r="r" b="b"/>
              <a:pathLst>
                <a:path w="86360" h="147319">
                  <a:moveTo>
                    <a:pt x="43395" y="0"/>
                  </a:moveTo>
                  <a:lnTo>
                    <a:pt x="13703" y="37388"/>
                  </a:lnTo>
                  <a:lnTo>
                    <a:pt x="10655" y="49606"/>
                  </a:lnTo>
                  <a:lnTo>
                    <a:pt x="6845" y="60286"/>
                  </a:lnTo>
                  <a:lnTo>
                    <a:pt x="3810" y="71729"/>
                  </a:lnTo>
                  <a:lnTo>
                    <a:pt x="2286" y="81648"/>
                  </a:lnTo>
                  <a:lnTo>
                    <a:pt x="762" y="90804"/>
                  </a:lnTo>
                  <a:lnTo>
                    <a:pt x="0" y="97675"/>
                  </a:lnTo>
                  <a:lnTo>
                    <a:pt x="0" y="99199"/>
                  </a:lnTo>
                  <a:lnTo>
                    <a:pt x="13703" y="138874"/>
                  </a:lnTo>
                  <a:lnTo>
                    <a:pt x="43395" y="147269"/>
                  </a:lnTo>
                  <a:lnTo>
                    <a:pt x="44157" y="147269"/>
                  </a:lnTo>
                  <a:lnTo>
                    <a:pt x="82219" y="125907"/>
                  </a:lnTo>
                  <a:lnTo>
                    <a:pt x="86029" y="93852"/>
                  </a:lnTo>
                  <a:lnTo>
                    <a:pt x="84505" y="85458"/>
                  </a:lnTo>
                  <a:lnTo>
                    <a:pt x="82981" y="76301"/>
                  </a:lnTo>
                  <a:lnTo>
                    <a:pt x="80695" y="65620"/>
                  </a:lnTo>
                  <a:lnTo>
                    <a:pt x="77647" y="53416"/>
                  </a:lnTo>
                  <a:lnTo>
                    <a:pt x="73850" y="42735"/>
                  </a:lnTo>
                  <a:lnTo>
                    <a:pt x="70040" y="31280"/>
                  </a:lnTo>
                  <a:lnTo>
                    <a:pt x="64706" y="21361"/>
                  </a:lnTo>
                  <a:lnTo>
                    <a:pt x="59385" y="12966"/>
                  </a:lnTo>
                  <a:lnTo>
                    <a:pt x="54051" y="6108"/>
                  </a:lnTo>
                  <a:lnTo>
                    <a:pt x="49479" y="1524"/>
                  </a:lnTo>
                  <a:lnTo>
                    <a:pt x="43395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3375571" y="1668487"/>
              <a:ext cx="82550" cy="142240"/>
            </a:xfrm>
            <a:custGeom>
              <a:avLst/>
              <a:gdLst/>
              <a:ahLst/>
              <a:cxnLst/>
              <a:rect l="l" t="t" r="r" b="b"/>
              <a:pathLst>
                <a:path w="82550" h="142239">
                  <a:moveTo>
                    <a:pt x="41109" y="0"/>
                  </a:moveTo>
                  <a:lnTo>
                    <a:pt x="12941" y="36626"/>
                  </a:lnTo>
                  <a:lnTo>
                    <a:pt x="1524" y="79362"/>
                  </a:lnTo>
                  <a:lnTo>
                    <a:pt x="0" y="87756"/>
                  </a:lnTo>
                  <a:lnTo>
                    <a:pt x="0" y="105308"/>
                  </a:lnTo>
                  <a:lnTo>
                    <a:pt x="1524" y="113703"/>
                  </a:lnTo>
                  <a:lnTo>
                    <a:pt x="29692" y="140411"/>
                  </a:lnTo>
                  <a:lnTo>
                    <a:pt x="41109" y="141935"/>
                  </a:lnTo>
                  <a:lnTo>
                    <a:pt x="41871" y="141935"/>
                  </a:lnTo>
                  <a:lnTo>
                    <a:pt x="78409" y="121335"/>
                  </a:lnTo>
                  <a:lnTo>
                    <a:pt x="82219" y="94627"/>
                  </a:lnTo>
                  <a:lnTo>
                    <a:pt x="82219" y="90804"/>
                  </a:lnTo>
                  <a:lnTo>
                    <a:pt x="80695" y="82410"/>
                  </a:lnTo>
                  <a:lnTo>
                    <a:pt x="79171" y="73253"/>
                  </a:lnTo>
                  <a:lnTo>
                    <a:pt x="66992" y="30530"/>
                  </a:lnTo>
                  <a:lnTo>
                    <a:pt x="46443" y="1524"/>
                  </a:lnTo>
                  <a:lnTo>
                    <a:pt x="41109" y="0"/>
                  </a:lnTo>
                  <a:close/>
                </a:path>
              </a:pathLst>
            </a:custGeom>
            <a:solidFill>
              <a:srgbClr val="ABA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3376333" y="1670773"/>
              <a:ext cx="79375" cy="135890"/>
            </a:xfrm>
            <a:custGeom>
              <a:avLst/>
              <a:gdLst/>
              <a:ahLst/>
              <a:cxnLst/>
              <a:rect l="l" t="t" r="r" b="b"/>
              <a:pathLst>
                <a:path w="79375" h="135889">
                  <a:moveTo>
                    <a:pt x="39585" y="0"/>
                  </a:moveTo>
                  <a:lnTo>
                    <a:pt x="12773" y="35572"/>
                  </a:lnTo>
                  <a:lnTo>
                    <a:pt x="2286" y="75552"/>
                  </a:lnTo>
                  <a:lnTo>
                    <a:pt x="762" y="83947"/>
                  </a:lnTo>
                  <a:lnTo>
                    <a:pt x="0" y="90043"/>
                  </a:lnTo>
                  <a:lnTo>
                    <a:pt x="0" y="91579"/>
                  </a:lnTo>
                  <a:lnTo>
                    <a:pt x="12941" y="128206"/>
                  </a:lnTo>
                  <a:lnTo>
                    <a:pt x="39585" y="135826"/>
                  </a:lnTo>
                  <a:lnTo>
                    <a:pt x="41109" y="135826"/>
                  </a:lnTo>
                  <a:lnTo>
                    <a:pt x="75361" y="115989"/>
                  </a:lnTo>
                  <a:lnTo>
                    <a:pt x="79109" y="86372"/>
                  </a:lnTo>
                  <a:lnTo>
                    <a:pt x="78409" y="79362"/>
                  </a:lnTo>
                  <a:lnTo>
                    <a:pt x="76885" y="70205"/>
                  </a:lnTo>
                  <a:lnTo>
                    <a:pt x="73850" y="60286"/>
                  </a:lnTo>
                  <a:lnTo>
                    <a:pt x="71564" y="49606"/>
                  </a:lnTo>
                  <a:lnTo>
                    <a:pt x="54813" y="11455"/>
                  </a:lnTo>
                  <a:lnTo>
                    <a:pt x="44919" y="1536"/>
                  </a:lnTo>
                  <a:lnTo>
                    <a:pt x="39585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3377857" y="1672310"/>
              <a:ext cx="75565" cy="130810"/>
            </a:xfrm>
            <a:custGeom>
              <a:avLst/>
              <a:gdLst/>
              <a:ahLst/>
              <a:cxnLst/>
              <a:rect l="l" t="t" r="r" b="b"/>
              <a:pathLst>
                <a:path w="75564" h="130810">
                  <a:moveTo>
                    <a:pt x="38061" y="0"/>
                  </a:moveTo>
                  <a:lnTo>
                    <a:pt x="12179" y="33566"/>
                  </a:lnTo>
                  <a:lnTo>
                    <a:pt x="0" y="80873"/>
                  </a:lnTo>
                  <a:lnTo>
                    <a:pt x="0" y="96900"/>
                  </a:lnTo>
                  <a:lnTo>
                    <a:pt x="26644" y="128955"/>
                  </a:lnTo>
                  <a:lnTo>
                    <a:pt x="38061" y="130479"/>
                  </a:lnTo>
                  <a:lnTo>
                    <a:pt x="38823" y="130479"/>
                  </a:lnTo>
                  <a:lnTo>
                    <a:pt x="72326" y="111404"/>
                  </a:lnTo>
                  <a:lnTo>
                    <a:pt x="75361" y="86982"/>
                  </a:lnTo>
                  <a:lnTo>
                    <a:pt x="75361" y="83934"/>
                  </a:lnTo>
                  <a:lnTo>
                    <a:pt x="64706" y="38150"/>
                  </a:lnTo>
                  <a:lnTo>
                    <a:pt x="42633" y="1524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3378619" y="1674596"/>
              <a:ext cx="72390" cy="124460"/>
            </a:xfrm>
            <a:custGeom>
              <a:avLst/>
              <a:gdLst/>
              <a:ahLst/>
              <a:cxnLst/>
              <a:rect l="l" t="t" r="r" b="b"/>
              <a:pathLst>
                <a:path w="72389" h="124460">
                  <a:moveTo>
                    <a:pt x="36537" y="0"/>
                  </a:moveTo>
                  <a:lnTo>
                    <a:pt x="11417" y="32042"/>
                  </a:lnTo>
                  <a:lnTo>
                    <a:pt x="8369" y="41973"/>
                  </a:lnTo>
                  <a:lnTo>
                    <a:pt x="5321" y="51117"/>
                  </a:lnTo>
                  <a:lnTo>
                    <a:pt x="3035" y="60286"/>
                  </a:lnTo>
                  <a:lnTo>
                    <a:pt x="2273" y="69430"/>
                  </a:lnTo>
                  <a:lnTo>
                    <a:pt x="762" y="77063"/>
                  </a:lnTo>
                  <a:lnTo>
                    <a:pt x="0" y="82410"/>
                  </a:lnTo>
                  <a:lnTo>
                    <a:pt x="0" y="83934"/>
                  </a:lnTo>
                  <a:lnTo>
                    <a:pt x="18262" y="120561"/>
                  </a:lnTo>
                  <a:lnTo>
                    <a:pt x="36537" y="124383"/>
                  </a:lnTo>
                  <a:lnTo>
                    <a:pt x="37299" y="124383"/>
                  </a:lnTo>
                  <a:lnTo>
                    <a:pt x="70802" y="99199"/>
                  </a:lnTo>
                  <a:lnTo>
                    <a:pt x="72313" y="79362"/>
                  </a:lnTo>
                  <a:lnTo>
                    <a:pt x="71564" y="72491"/>
                  </a:lnTo>
                  <a:lnTo>
                    <a:pt x="70040" y="64096"/>
                  </a:lnTo>
                  <a:lnTo>
                    <a:pt x="67754" y="54940"/>
                  </a:lnTo>
                  <a:lnTo>
                    <a:pt x="65468" y="45021"/>
                  </a:lnTo>
                  <a:lnTo>
                    <a:pt x="45669" y="4572"/>
                  </a:lnTo>
                  <a:lnTo>
                    <a:pt x="41109" y="1524"/>
                  </a:lnTo>
                  <a:lnTo>
                    <a:pt x="36537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3380143" y="1676882"/>
              <a:ext cx="68580" cy="118110"/>
            </a:xfrm>
            <a:custGeom>
              <a:avLst/>
              <a:gdLst/>
              <a:ahLst/>
              <a:cxnLst/>
              <a:rect l="l" t="t" r="r" b="b"/>
              <a:pathLst>
                <a:path w="68579" h="118110">
                  <a:moveTo>
                    <a:pt x="34251" y="0"/>
                  </a:moveTo>
                  <a:lnTo>
                    <a:pt x="31203" y="0"/>
                  </a:lnTo>
                  <a:lnTo>
                    <a:pt x="26644" y="2286"/>
                  </a:lnTo>
                  <a:lnTo>
                    <a:pt x="7607" y="39687"/>
                  </a:lnTo>
                  <a:lnTo>
                    <a:pt x="4559" y="48831"/>
                  </a:lnTo>
                  <a:lnTo>
                    <a:pt x="1511" y="65620"/>
                  </a:lnTo>
                  <a:lnTo>
                    <a:pt x="0" y="73253"/>
                  </a:lnTo>
                  <a:lnTo>
                    <a:pt x="0" y="87756"/>
                  </a:lnTo>
                  <a:lnTo>
                    <a:pt x="34251" y="117513"/>
                  </a:lnTo>
                  <a:lnTo>
                    <a:pt x="35013" y="117513"/>
                  </a:lnTo>
                  <a:lnTo>
                    <a:pt x="66992" y="93852"/>
                  </a:lnTo>
                  <a:lnTo>
                    <a:pt x="68516" y="78600"/>
                  </a:lnTo>
                  <a:lnTo>
                    <a:pt x="68516" y="75539"/>
                  </a:lnTo>
                  <a:lnTo>
                    <a:pt x="67754" y="68681"/>
                  </a:lnTo>
                  <a:lnTo>
                    <a:pt x="66263" y="61214"/>
                  </a:lnTo>
                  <a:lnTo>
                    <a:pt x="63944" y="52654"/>
                  </a:lnTo>
                  <a:lnTo>
                    <a:pt x="61515" y="42164"/>
                  </a:lnTo>
                  <a:lnTo>
                    <a:pt x="43383" y="4584"/>
                  </a:lnTo>
                  <a:lnTo>
                    <a:pt x="38823" y="762"/>
                  </a:lnTo>
                  <a:lnTo>
                    <a:pt x="34251" y="0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3380892" y="1678406"/>
              <a:ext cx="66040" cy="112395"/>
            </a:xfrm>
            <a:custGeom>
              <a:avLst/>
              <a:gdLst/>
              <a:ahLst/>
              <a:cxnLst/>
              <a:rect l="l" t="t" r="r" b="b"/>
              <a:pathLst>
                <a:path w="66039" h="112394">
                  <a:moveTo>
                    <a:pt x="32740" y="0"/>
                  </a:moveTo>
                  <a:lnTo>
                    <a:pt x="7620" y="38163"/>
                  </a:lnTo>
                  <a:lnTo>
                    <a:pt x="762" y="69443"/>
                  </a:lnTo>
                  <a:lnTo>
                    <a:pt x="0" y="74777"/>
                  </a:lnTo>
                  <a:lnTo>
                    <a:pt x="0" y="75552"/>
                  </a:lnTo>
                  <a:lnTo>
                    <a:pt x="762" y="83947"/>
                  </a:lnTo>
                  <a:lnTo>
                    <a:pt x="32740" y="112179"/>
                  </a:lnTo>
                  <a:lnTo>
                    <a:pt x="33502" y="112179"/>
                  </a:lnTo>
                  <a:lnTo>
                    <a:pt x="64719" y="90043"/>
                  </a:lnTo>
                  <a:lnTo>
                    <a:pt x="65481" y="72491"/>
                  </a:lnTo>
                  <a:lnTo>
                    <a:pt x="64719" y="65620"/>
                  </a:lnTo>
                  <a:lnTo>
                    <a:pt x="53301" y="24422"/>
                  </a:lnTo>
                  <a:lnTo>
                    <a:pt x="37312" y="1524"/>
                  </a:lnTo>
                  <a:lnTo>
                    <a:pt x="32740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/>
            <p:cNvSpPr/>
            <p:nvPr/>
          </p:nvSpPr>
          <p:spPr>
            <a:xfrm>
              <a:off x="3382416" y="1680705"/>
              <a:ext cx="62230" cy="106680"/>
            </a:xfrm>
            <a:custGeom>
              <a:avLst/>
              <a:gdLst/>
              <a:ahLst/>
              <a:cxnLst/>
              <a:rect l="l" t="t" r="r" b="b"/>
              <a:pathLst>
                <a:path w="62229" h="106680">
                  <a:moveTo>
                    <a:pt x="31216" y="0"/>
                  </a:moveTo>
                  <a:lnTo>
                    <a:pt x="28168" y="0"/>
                  </a:lnTo>
                  <a:lnTo>
                    <a:pt x="24371" y="2285"/>
                  </a:lnTo>
                  <a:lnTo>
                    <a:pt x="4572" y="43484"/>
                  </a:lnTo>
                  <a:lnTo>
                    <a:pt x="1524" y="59512"/>
                  </a:lnTo>
                  <a:lnTo>
                    <a:pt x="0" y="65620"/>
                  </a:lnTo>
                  <a:lnTo>
                    <a:pt x="0" y="78587"/>
                  </a:lnTo>
                  <a:lnTo>
                    <a:pt x="1495" y="85331"/>
                  </a:lnTo>
                  <a:lnTo>
                    <a:pt x="31216" y="106057"/>
                  </a:lnTo>
                  <a:lnTo>
                    <a:pt x="31978" y="106057"/>
                  </a:lnTo>
                  <a:lnTo>
                    <a:pt x="61586" y="78587"/>
                  </a:lnTo>
                  <a:lnTo>
                    <a:pt x="61671" y="67906"/>
                  </a:lnTo>
                  <a:lnTo>
                    <a:pt x="60909" y="61798"/>
                  </a:lnTo>
                  <a:lnTo>
                    <a:pt x="60147" y="54940"/>
                  </a:lnTo>
                  <a:lnTo>
                    <a:pt x="57861" y="47307"/>
                  </a:lnTo>
                  <a:lnTo>
                    <a:pt x="53301" y="30518"/>
                  </a:lnTo>
                  <a:lnTo>
                    <a:pt x="50253" y="22123"/>
                  </a:lnTo>
                  <a:lnTo>
                    <a:pt x="46570" y="15481"/>
                  </a:lnTo>
                  <a:lnTo>
                    <a:pt x="42615" y="9131"/>
                  </a:lnTo>
                  <a:lnTo>
                    <a:pt x="38836" y="3809"/>
                  </a:lnTo>
                  <a:lnTo>
                    <a:pt x="35026" y="761"/>
                  </a:lnTo>
                  <a:lnTo>
                    <a:pt x="31216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/>
            <p:cNvSpPr/>
            <p:nvPr/>
          </p:nvSpPr>
          <p:spPr>
            <a:xfrm>
              <a:off x="3383178" y="1682229"/>
              <a:ext cx="59055" cy="100965"/>
            </a:xfrm>
            <a:custGeom>
              <a:avLst/>
              <a:gdLst/>
              <a:ahLst/>
              <a:cxnLst/>
              <a:rect l="l" t="t" r="r" b="b"/>
              <a:pathLst>
                <a:path w="59054" h="100964">
                  <a:moveTo>
                    <a:pt x="29692" y="0"/>
                  </a:moveTo>
                  <a:lnTo>
                    <a:pt x="9906" y="25946"/>
                  </a:lnTo>
                  <a:lnTo>
                    <a:pt x="6858" y="34340"/>
                  </a:lnTo>
                  <a:lnTo>
                    <a:pt x="2286" y="49593"/>
                  </a:lnTo>
                  <a:lnTo>
                    <a:pt x="1590" y="55867"/>
                  </a:lnTo>
                  <a:lnTo>
                    <a:pt x="762" y="62572"/>
                  </a:lnTo>
                  <a:lnTo>
                    <a:pt x="0" y="67144"/>
                  </a:lnTo>
                  <a:lnTo>
                    <a:pt x="0" y="67906"/>
                  </a:lnTo>
                  <a:lnTo>
                    <a:pt x="21323" y="99961"/>
                  </a:lnTo>
                  <a:lnTo>
                    <a:pt x="29692" y="100723"/>
                  </a:lnTo>
                  <a:lnTo>
                    <a:pt x="30454" y="100723"/>
                  </a:lnTo>
                  <a:lnTo>
                    <a:pt x="58523" y="74917"/>
                  </a:lnTo>
                  <a:lnTo>
                    <a:pt x="58623" y="64858"/>
                  </a:lnTo>
                  <a:lnTo>
                    <a:pt x="57099" y="52654"/>
                  </a:lnTo>
                  <a:lnTo>
                    <a:pt x="54813" y="45021"/>
                  </a:lnTo>
                  <a:lnTo>
                    <a:pt x="53301" y="37388"/>
                  </a:lnTo>
                  <a:lnTo>
                    <a:pt x="33502" y="1524"/>
                  </a:lnTo>
                  <a:lnTo>
                    <a:pt x="2969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/>
            <p:cNvSpPr/>
            <p:nvPr/>
          </p:nvSpPr>
          <p:spPr>
            <a:xfrm>
              <a:off x="3384702" y="1684515"/>
              <a:ext cx="55244" cy="94615"/>
            </a:xfrm>
            <a:custGeom>
              <a:avLst/>
              <a:gdLst/>
              <a:ahLst/>
              <a:cxnLst/>
              <a:rect l="l" t="t" r="r" b="b"/>
              <a:pathLst>
                <a:path w="55245" h="94614">
                  <a:moveTo>
                    <a:pt x="27406" y="0"/>
                  </a:moveTo>
                  <a:lnTo>
                    <a:pt x="25120" y="0"/>
                  </a:lnTo>
                  <a:lnTo>
                    <a:pt x="21323" y="2286"/>
                  </a:lnTo>
                  <a:lnTo>
                    <a:pt x="6096" y="32054"/>
                  </a:lnTo>
                  <a:lnTo>
                    <a:pt x="3810" y="38912"/>
                  </a:lnTo>
                  <a:lnTo>
                    <a:pt x="2286" y="46545"/>
                  </a:lnTo>
                  <a:lnTo>
                    <a:pt x="762" y="52654"/>
                  </a:lnTo>
                  <a:lnTo>
                    <a:pt x="0" y="58750"/>
                  </a:lnTo>
                  <a:lnTo>
                    <a:pt x="0" y="70205"/>
                  </a:lnTo>
                  <a:lnTo>
                    <a:pt x="762" y="76301"/>
                  </a:lnTo>
                  <a:lnTo>
                    <a:pt x="27406" y="94615"/>
                  </a:lnTo>
                  <a:lnTo>
                    <a:pt x="28168" y="94615"/>
                  </a:lnTo>
                  <a:lnTo>
                    <a:pt x="54813" y="61048"/>
                  </a:lnTo>
                  <a:lnTo>
                    <a:pt x="53289" y="48831"/>
                  </a:lnTo>
                  <a:lnTo>
                    <a:pt x="51777" y="41973"/>
                  </a:lnTo>
                  <a:lnTo>
                    <a:pt x="49548" y="34531"/>
                  </a:lnTo>
                  <a:lnTo>
                    <a:pt x="47205" y="27470"/>
                  </a:lnTo>
                  <a:lnTo>
                    <a:pt x="44919" y="19837"/>
                  </a:lnTo>
                  <a:lnTo>
                    <a:pt x="41871" y="13728"/>
                  </a:lnTo>
                  <a:lnTo>
                    <a:pt x="38074" y="7632"/>
                  </a:lnTo>
                  <a:lnTo>
                    <a:pt x="35026" y="3810"/>
                  </a:lnTo>
                  <a:lnTo>
                    <a:pt x="31216" y="762"/>
                  </a:lnTo>
                  <a:lnTo>
                    <a:pt x="2740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/>
            <p:cNvSpPr/>
            <p:nvPr/>
          </p:nvSpPr>
          <p:spPr>
            <a:xfrm>
              <a:off x="3385464" y="1686039"/>
              <a:ext cx="52069" cy="89535"/>
            </a:xfrm>
            <a:custGeom>
              <a:avLst/>
              <a:gdLst/>
              <a:ahLst/>
              <a:cxnLst/>
              <a:rect l="l" t="t" r="r" b="b"/>
              <a:pathLst>
                <a:path w="52070" h="89535">
                  <a:moveTo>
                    <a:pt x="25882" y="0"/>
                  </a:moveTo>
                  <a:lnTo>
                    <a:pt x="23596" y="762"/>
                  </a:lnTo>
                  <a:lnTo>
                    <a:pt x="20561" y="2286"/>
                  </a:lnTo>
                  <a:lnTo>
                    <a:pt x="17513" y="6108"/>
                  </a:lnTo>
                  <a:lnTo>
                    <a:pt x="13703" y="10680"/>
                  </a:lnTo>
                  <a:lnTo>
                    <a:pt x="10655" y="16789"/>
                  </a:lnTo>
                  <a:lnTo>
                    <a:pt x="8382" y="22898"/>
                  </a:lnTo>
                  <a:lnTo>
                    <a:pt x="6096" y="30530"/>
                  </a:lnTo>
                  <a:lnTo>
                    <a:pt x="3810" y="37388"/>
                  </a:lnTo>
                  <a:lnTo>
                    <a:pt x="2286" y="43497"/>
                  </a:lnTo>
                  <a:lnTo>
                    <a:pt x="1524" y="50368"/>
                  </a:lnTo>
                  <a:lnTo>
                    <a:pt x="0" y="55702"/>
                  </a:lnTo>
                  <a:lnTo>
                    <a:pt x="0" y="66382"/>
                  </a:lnTo>
                  <a:lnTo>
                    <a:pt x="1524" y="71729"/>
                  </a:lnTo>
                  <a:lnTo>
                    <a:pt x="2286" y="77076"/>
                  </a:lnTo>
                  <a:lnTo>
                    <a:pt x="25882" y="89280"/>
                  </a:lnTo>
                  <a:lnTo>
                    <a:pt x="26644" y="89280"/>
                  </a:lnTo>
                  <a:lnTo>
                    <a:pt x="51765" y="52654"/>
                  </a:lnTo>
                  <a:lnTo>
                    <a:pt x="50360" y="46977"/>
                  </a:lnTo>
                  <a:lnTo>
                    <a:pt x="47205" y="32816"/>
                  </a:lnTo>
                  <a:lnTo>
                    <a:pt x="42633" y="19075"/>
                  </a:lnTo>
                  <a:lnTo>
                    <a:pt x="39585" y="12979"/>
                  </a:lnTo>
                  <a:lnTo>
                    <a:pt x="36525" y="7607"/>
                  </a:lnTo>
                  <a:lnTo>
                    <a:pt x="29692" y="762"/>
                  </a:lnTo>
                  <a:lnTo>
                    <a:pt x="25882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/>
            <p:cNvSpPr/>
            <p:nvPr/>
          </p:nvSpPr>
          <p:spPr>
            <a:xfrm>
              <a:off x="3386226" y="1688325"/>
              <a:ext cx="48895" cy="83185"/>
            </a:xfrm>
            <a:custGeom>
              <a:avLst/>
              <a:gdLst/>
              <a:ahLst/>
              <a:cxnLst/>
              <a:rect l="l" t="t" r="r" b="b"/>
              <a:pathLst>
                <a:path w="48895" h="83185">
                  <a:moveTo>
                    <a:pt x="25120" y="0"/>
                  </a:moveTo>
                  <a:lnTo>
                    <a:pt x="22834" y="0"/>
                  </a:lnTo>
                  <a:lnTo>
                    <a:pt x="19799" y="1536"/>
                  </a:lnTo>
                  <a:lnTo>
                    <a:pt x="6096" y="28244"/>
                  </a:lnTo>
                  <a:lnTo>
                    <a:pt x="3810" y="34340"/>
                  </a:lnTo>
                  <a:lnTo>
                    <a:pt x="2286" y="40449"/>
                  </a:lnTo>
                  <a:lnTo>
                    <a:pt x="1524" y="46558"/>
                  </a:lnTo>
                  <a:lnTo>
                    <a:pt x="762" y="51892"/>
                  </a:lnTo>
                  <a:lnTo>
                    <a:pt x="0" y="55702"/>
                  </a:lnTo>
                  <a:lnTo>
                    <a:pt x="0" y="56476"/>
                  </a:lnTo>
                  <a:lnTo>
                    <a:pt x="18275" y="83184"/>
                  </a:lnTo>
                  <a:lnTo>
                    <a:pt x="25120" y="83184"/>
                  </a:lnTo>
                  <a:lnTo>
                    <a:pt x="48729" y="61048"/>
                  </a:lnTo>
                  <a:lnTo>
                    <a:pt x="48729" y="48844"/>
                  </a:lnTo>
                  <a:lnTo>
                    <a:pt x="47205" y="42735"/>
                  </a:lnTo>
                  <a:lnTo>
                    <a:pt x="45681" y="37388"/>
                  </a:lnTo>
                  <a:lnTo>
                    <a:pt x="42633" y="23660"/>
                  </a:lnTo>
                  <a:lnTo>
                    <a:pt x="40347" y="17551"/>
                  </a:lnTo>
                  <a:lnTo>
                    <a:pt x="34264" y="6870"/>
                  </a:lnTo>
                  <a:lnTo>
                    <a:pt x="31216" y="3060"/>
                  </a:lnTo>
                  <a:lnTo>
                    <a:pt x="28168" y="761"/>
                  </a:lnTo>
                  <a:lnTo>
                    <a:pt x="251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/>
            <p:cNvSpPr/>
            <p:nvPr/>
          </p:nvSpPr>
          <p:spPr>
            <a:xfrm>
              <a:off x="3387750" y="1689861"/>
              <a:ext cx="45085" cy="78105"/>
            </a:xfrm>
            <a:custGeom>
              <a:avLst/>
              <a:gdLst/>
              <a:ahLst/>
              <a:cxnLst/>
              <a:rect l="l" t="t" r="r" b="b"/>
              <a:pathLst>
                <a:path w="45085" h="78105">
                  <a:moveTo>
                    <a:pt x="22834" y="0"/>
                  </a:moveTo>
                  <a:lnTo>
                    <a:pt x="20561" y="761"/>
                  </a:lnTo>
                  <a:lnTo>
                    <a:pt x="17513" y="2285"/>
                  </a:lnTo>
                  <a:lnTo>
                    <a:pt x="15227" y="5333"/>
                  </a:lnTo>
                  <a:lnTo>
                    <a:pt x="12179" y="9156"/>
                  </a:lnTo>
                  <a:lnTo>
                    <a:pt x="7607" y="19837"/>
                  </a:lnTo>
                  <a:lnTo>
                    <a:pt x="5334" y="26708"/>
                  </a:lnTo>
                  <a:lnTo>
                    <a:pt x="3048" y="32042"/>
                  </a:lnTo>
                  <a:lnTo>
                    <a:pt x="2286" y="38150"/>
                  </a:lnTo>
                  <a:lnTo>
                    <a:pt x="762" y="43484"/>
                  </a:lnTo>
                  <a:lnTo>
                    <a:pt x="0" y="48069"/>
                  </a:lnTo>
                  <a:lnTo>
                    <a:pt x="0" y="57988"/>
                  </a:lnTo>
                  <a:lnTo>
                    <a:pt x="762" y="62560"/>
                  </a:lnTo>
                  <a:lnTo>
                    <a:pt x="15989" y="77825"/>
                  </a:lnTo>
                  <a:lnTo>
                    <a:pt x="23596" y="77825"/>
                  </a:lnTo>
                  <a:lnTo>
                    <a:pt x="44919" y="45783"/>
                  </a:lnTo>
                  <a:lnTo>
                    <a:pt x="44157" y="40436"/>
                  </a:lnTo>
                  <a:lnTo>
                    <a:pt x="42633" y="35090"/>
                  </a:lnTo>
                  <a:lnTo>
                    <a:pt x="41109" y="28994"/>
                  </a:lnTo>
                  <a:lnTo>
                    <a:pt x="36537" y="16776"/>
                  </a:lnTo>
                  <a:lnTo>
                    <a:pt x="34264" y="11442"/>
                  </a:lnTo>
                  <a:lnTo>
                    <a:pt x="31216" y="6857"/>
                  </a:lnTo>
                  <a:lnTo>
                    <a:pt x="28930" y="3048"/>
                  </a:lnTo>
                  <a:lnTo>
                    <a:pt x="25882" y="761"/>
                  </a:lnTo>
                  <a:lnTo>
                    <a:pt x="2283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/>
            <p:cNvSpPr/>
            <p:nvPr/>
          </p:nvSpPr>
          <p:spPr>
            <a:xfrm>
              <a:off x="3388512" y="1692147"/>
              <a:ext cx="43180" cy="71755"/>
            </a:xfrm>
            <a:custGeom>
              <a:avLst/>
              <a:gdLst/>
              <a:ahLst/>
              <a:cxnLst/>
              <a:rect l="l" t="t" r="r" b="b"/>
              <a:pathLst>
                <a:path w="43179" h="71755">
                  <a:moveTo>
                    <a:pt x="21310" y="0"/>
                  </a:moveTo>
                  <a:lnTo>
                    <a:pt x="19799" y="0"/>
                  </a:lnTo>
                  <a:lnTo>
                    <a:pt x="16751" y="1524"/>
                  </a:lnTo>
                  <a:lnTo>
                    <a:pt x="14865" y="4038"/>
                  </a:lnTo>
                  <a:lnTo>
                    <a:pt x="13877" y="5308"/>
                  </a:lnTo>
                  <a:lnTo>
                    <a:pt x="11417" y="8394"/>
                  </a:lnTo>
                  <a:lnTo>
                    <a:pt x="9131" y="12966"/>
                  </a:lnTo>
                  <a:lnTo>
                    <a:pt x="6845" y="18313"/>
                  </a:lnTo>
                  <a:lnTo>
                    <a:pt x="5334" y="24422"/>
                  </a:lnTo>
                  <a:lnTo>
                    <a:pt x="2286" y="35102"/>
                  </a:lnTo>
                  <a:lnTo>
                    <a:pt x="762" y="44259"/>
                  </a:lnTo>
                  <a:lnTo>
                    <a:pt x="0" y="48069"/>
                  </a:lnTo>
                  <a:lnTo>
                    <a:pt x="762" y="53416"/>
                  </a:lnTo>
                  <a:lnTo>
                    <a:pt x="15227" y="71729"/>
                  </a:lnTo>
                  <a:lnTo>
                    <a:pt x="22072" y="71729"/>
                  </a:lnTo>
                  <a:lnTo>
                    <a:pt x="41931" y="52298"/>
                  </a:lnTo>
                  <a:lnTo>
                    <a:pt x="42633" y="48069"/>
                  </a:lnTo>
                  <a:lnTo>
                    <a:pt x="42633" y="45783"/>
                  </a:lnTo>
                  <a:lnTo>
                    <a:pt x="41871" y="41960"/>
                  </a:lnTo>
                  <a:lnTo>
                    <a:pt x="41109" y="37388"/>
                  </a:lnTo>
                  <a:lnTo>
                    <a:pt x="39585" y="32042"/>
                  </a:lnTo>
                  <a:lnTo>
                    <a:pt x="38061" y="25946"/>
                  </a:lnTo>
                  <a:lnTo>
                    <a:pt x="36537" y="20599"/>
                  </a:lnTo>
                  <a:lnTo>
                    <a:pt x="31978" y="9918"/>
                  </a:lnTo>
                  <a:lnTo>
                    <a:pt x="29692" y="6096"/>
                  </a:lnTo>
                  <a:lnTo>
                    <a:pt x="24358" y="762"/>
                  </a:lnTo>
                  <a:lnTo>
                    <a:pt x="2131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/>
            <p:cNvSpPr/>
            <p:nvPr/>
          </p:nvSpPr>
          <p:spPr>
            <a:xfrm>
              <a:off x="3390036" y="1693671"/>
              <a:ext cx="39370" cy="66675"/>
            </a:xfrm>
            <a:custGeom>
              <a:avLst/>
              <a:gdLst/>
              <a:ahLst/>
              <a:cxnLst/>
              <a:rect l="l" t="t" r="r" b="b"/>
              <a:pathLst>
                <a:path w="39370" h="66675">
                  <a:moveTo>
                    <a:pt x="19024" y="0"/>
                  </a:moveTo>
                  <a:lnTo>
                    <a:pt x="17513" y="762"/>
                  </a:lnTo>
                  <a:lnTo>
                    <a:pt x="15227" y="1524"/>
                  </a:lnTo>
                  <a:lnTo>
                    <a:pt x="12941" y="4572"/>
                  </a:lnTo>
                  <a:lnTo>
                    <a:pt x="9893" y="8394"/>
                  </a:lnTo>
                  <a:lnTo>
                    <a:pt x="8168" y="12674"/>
                  </a:lnTo>
                  <a:lnTo>
                    <a:pt x="6083" y="17551"/>
                  </a:lnTo>
                  <a:lnTo>
                    <a:pt x="4571" y="22898"/>
                  </a:lnTo>
                  <a:lnTo>
                    <a:pt x="3048" y="27470"/>
                  </a:lnTo>
                  <a:lnTo>
                    <a:pt x="1524" y="32816"/>
                  </a:lnTo>
                  <a:lnTo>
                    <a:pt x="762" y="37388"/>
                  </a:lnTo>
                  <a:lnTo>
                    <a:pt x="0" y="41211"/>
                  </a:lnTo>
                  <a:lnTo>
                    <a:pt x="0" y="49593"/>
                  </a:lnTo>
                  <a:lnTo>
                    <a:pt x="13703" y="66382"/>
                  </a:lnTo>
                  <a:lnTo>
                    <a:pt x="19786" y="66382"/>
                  </a:lnTo>
                  <a:lnTo>
                    <a:pt x="38061" y="53416"/>
                  </a:lnTo>
                  <a:lnTo>
                    <a:pt x="38061" y="48831"/>
                  </a:lnTo>
                  <a:lnTo>
                    <a:pt x="38796" y="44424"/>
                  </a:lnTo>
                  <a:lnTo>
                    <a:pt x="38823" y="42735"/>
                  </a:lnTo>
                  <a:lnTo>
                    <a:pt x="38061" y="38912"/>
                  </a:lnTo>
                  <a:lnTo>
                    <a:pt x="37299" y="34340"/>
                  </a:lnTo>
                  <a:lnTo>
                    <a:pt x="35775" y="29756"/>
                  </a:lnTo>
                  <a:lnTo>
                    <a:pt x="35013" y="24422"/>
                  </a:lnTo>
                  <a:lnTo>
                    <a:pt x="33489" y="19075"/>
                  </a:lnTo>
                  <a:lnTo>
                    <a:pt x="28930" y="9918"/>
                  </a:lnTo>
                  <a:lnTo>
                    <a:pt x="26644" y="6108"/>
                  </a:lnTo>
                  <a:lnTo>
                    <a:pt x="24358" y="3048"/>
                  </a:lnTo>
                  <a:lnTo>
                    <a:pt x="22072" y="762"/>
                  </a:lnTo>
                  <a:lnTo>
                    <a:pt x="19024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/>
            <p:cNvSpPr/>
            <p:nvPr/>
          </p:nvSpPr>
          <p:spPr>
            <a:xfrm>
              <a:off x="3390798" y="1695957"/>
              <a:ext cx="36195" cy="60325"/>
            </a:xfrm>
            <a:custGeom>
              <a:avLst/>
              <a:gdLst/>
              <a:ahLst/>
              <a:cxnLst/>
              <a:rect l="l" t="t" r="r" b="b"/>
              <a:pathLst>
                <a:path w="36195" h="60325">
                  <a:moveTo>
                    <a:pt x="18262" y="0"/>
                  </a:moveTo>
                  <a:lnTo>
                    <a:pt x="16751" y="0"/>
                  </a:lnTo>
                  <a:lnTo>
                    <a:pt x="14503" y="1498"/>
                  </a:lnTo>
                  <a:lnTo>
                    <a:pt x="4559" y="20612"/>
                  </a:lnTo>
                  <a:lnTo>
                    <a:pt x="1524" y="29756"/>
                  </a:lnTo>
                  <a:lnTo>
                    <a:pt x="1524" y="33578"/>
                  </a:lnTo>
                  <a:lnTo>
                    <a:pt x="762" y="37388"/>
                  </a:lnTo>
                  <a:lnTo>
                    <a:pt x="0" y="40449"/>
                  </a:lnTo>
                  <a:lnTo>
                    <a:pt x="762" y="45021"/>
                  </a:lnTo>
                  <a:lnTo>
                    <a:pt x="12941" y="60286"/>
                  </a:lnTo>
                  <a:lnTo>
                    <a:pt x="18262" y="60286"/>
                  </a:lnTo>
                  <a:lnTo>
                    <a:pt x="35013" y="44259"/>
                  </a:lnTo>
                  <a:lnTo>
                    <a:pt x="35775" y="40449"/>
                  </a:lnTo>
                  <a:lnTo>
                    <a:pt x="35775" y="38925"/>
                  </a:lnTo>
                  <a:lnTo>
                    <a:pt x="34251" y="31292"/>
                  </a:lnTo>
                  <a:lnTo>
                    <a:pt x="33489" y="26708"/>
                  </a:lnTo>
                  <a:lnTo>
                    <a:pt x="28930" y="12979"/>
                  </a:lnTo>
                  <a:lnTo>
                    <a:pt x="25120" y="5346"/>
                  </a:lnTo>
                  <a:lnTo>
                    <a:pt x="22834" y="2285"/>
                  </a:lnTo>
                  <a:lnTo>
                    <a:pt x="20548" y="761"/>
                  </a:lnTo>
                  <a:lnTo>
                    <a:pt x="18262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/>
            <p:cNvSpPr/>
            <p:nvPr/>
          </p:nvSpPr>
          <p:spPr>
            <a:xfrm>
              <a:off x="3392322" y="1697481"/>
              <a:ext cx="32384" cy="55244"/>
            </a:xfrm>
            <a:custGeom>
              <a:avLst/>
              <a:gdLst/>
              <a:ahLst/>
              <a:cxnLst/>
              <a:rect l="l" t="t" r="r" b="b"/>
              <a:pathLst>
                <a:path w="32385" h="55244">
                  <a:moveTo>
                    <a:pt x="15989" y="0"/>
                  </a:moveTo>
                  <a:lnTo>
                    <a:pt x="14465" y="762"/>
                  </a:lnTo>
                  <a:lnTo>
                    <a:pt x="12179" y="1536"/>
                  </a:lnTo>
                  <a:lnTo>
                    <a:pt x="10655" y="3822"/>
                  </a:lnTo>
                  <a:lnTo>
                    <a:pt x="8369" y="6870"/>
                  </a:lnTo>
                  <a:lnTo>
                    <a:pt x="5321" y="14503"/>
                  </a:lnTo>
                  <a:lnTo>
                    <a:pt x="3797" y="19088"/>
                  </a:lnTo>
                  <a:lnTo>
                    <a:pt x="2285" y="22898"/>
                  </a:lnTo>
                  <a:lnTo>
                    <a:pt x="0" y="34340"/>
                  </a:lnTo>
                  <a:lnTo>
                    <a:pt x="0" y="41211"/>
                  </a:lnTo>
                  <a:lnTo>
                    <a:pt x="11417" y="54940"/>
                  </a:lnTo>
                  <a:lnTo>
                    <a:pt x="15989" y="54940"/>
                  </a:lnTo>
                  <a:lnTo>
                    <a:pt x="31203" y="44259"/>
                  </a:lnTo>
                  <a:lnTo>
                    <a:pt x="31203" y="40449"/>
                  </a:lnTo>
                  <a:lnTo>
                    <a:pt x="31965" y="36626"/>
                  </a:lnTo>
                  <a:lnTo>
                    <a:pt x="31965" y="35102"/>
                  </a:lnTo>
                  <a:lnTo>
                    <a:pt x="30454" y="29006"/>
                  </a:lnTo>
                  <a:lnTo>
                    <a:pt x="29629" y="24104"/>
                  </a:lnTo>
                  <a:lnTo>
                    <a:pt x="18262" y="762"/>
                  </a:lnTo>
                  <a:lnTo>
                    <a:pt x="15989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/>
            <p:cNvSpPr/>
            <p:nvPr/>
          </p:nvSpPr>
          <p:spPr>
            <a:xfrm>
              <a:off x="3393084" y="1699780"/>
              <a:ext cx="29209" cy="48895"/>
            </a:xfrm>
            <a:custGeom>
              <a:avLst/>
              <a:gdLst/>
              <a:ahLst/>
              <a:cxnLst/>
              <a:rect l="l" t="t" r="r" b="b"/>
              <a:pathLst>
                <a:path w="29210" h="48894">
                  <a:moveTo>
                    <a:pt x="14465" y="0"/>
                  </a:moveTo>
                  <a:lnTo>
                    <a:pt x="13703" y="0"/>
                  </a:lnTo>
                  <a:lnTo>
                    <a:pt x="11417" y="1524"/>
                  </a:lnTo>
                  <a:lnTo>
                    <a:pt x="9893" y="3048"/>
                  </a:lnTo>
                  <a:lnTo>
                    <a:pt x="7607" y="6096"/>
                  </a:lnTo>
                  <a:lnTo>
                    <a:pt x="4559" y="12204"/>
                  </a:lnTo>
                  <a:lnTo>
                    <a:pt x="3797" y="16789"/>
                  </a:lnTo>
                  <a:lnTo>
                    <a:pt x="2273" y="19837"/>
                  </a:lnTo>
                  <a:lnTo>
                    <a:pt x="762" y="27470"/>
                  </a:lnTo>
                  <a:lnTo>
                    <a:pt x="762" y="30518"/>
                  </a:lnTo>
                  <a:lnTo>
                    <a:pt x="0" y="32804"/>
                  </a:lnTo>
                  <a:lnTo>
                    <a:pt x="762" y="36626"/>
                  </a:lnTo>
                  <a:lnTo>
                    <a:pt x="762" y="39674"/>
                  </a:lnTo>
                  <a:lnTo>
                    <a:pt x="1523" y="41960"/>
                  </a:lnTo>
                  <a:lnTo>
                    <a:pt x="4559" y="46545"/>
                  </a:lnTo>
                  <a:lnTo>
                    <a:pt x="7607" y="47307"/>
                  </a:lnTo>
                  <a:lnTo>
                    <a:pt x="10655" y="48831"/>
                  </a:lnTo>
                  <a:lnTo>
                    <a:pt x="15227" y="48831"/>
                  </a:lnTo>
                  <a:lnTo>
                    <a:pt x="19024" y="48069"/>
                  </a:lnTo>
                  <a:lnTo>
                    <a:pt x="22072" y="47307"/>
                  </a:lnTo>
                  <a:lnTo>
                    <a:pt x="26644" y="44246"/>
                  </a:lnTo>
                  <a:lnTo>
                    <a:pt x="27406" y="41960"/>
                  </a:lnTo>
                  <a:lnTo>
                    <a:pt x="28930" y="35864"/>
                  </a:lnTo>
                  <a:lnTo>
                    <a:pt x="28930" y="31280"/>
                  </a:lnTo>
                  <a:lnTo>
                    <a:pt x="28168" y="28232"/>
                  </a:lnTo>
                  <a:lnTo>
                    <a:pt x="28168" y="25171"/>
                  </a:lnTo>
                  <a:lnTo>
                    <a:pt x="26644" y="22123"/>
                  </a:lnTo>
                  <a:lnTo>
                    <a:pt x="25882" y="17551"/>
                  </a:lnTo>
                  <a:lnTo>
                    <a:pt x="25120" y="14490"/>
                  </a:lnTo>
                  <a:lnTo>
                    <a:pt x="22072" y="6857"/>
                  </a:lnTo>
                  <a:lnTo>
                    <a:pt x="19786" y="3810"/>
                  </a:lnTo>
                  <a:lnTo>
                    <a:pt x="18262" y="1524"/>
                  </a:lnTo>
                  <a:lnTo>
                    <a:pt x="16738" y="762"/>
                  </a:lnTo>
                  <a:lnTo>
                    <a:pt x="14465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/>
            <p:cNvSpPr/>
            <p:nvPr/>
          </p:nvSpPr>
          <p:spPr>
            <a:xfrm>
              <a:off x="3394608" y="1701304"/>
              <a:ext cx="25400" cy="43815"/>
            </a:xfrm>
            <a:custGeom>
              <a:avLst/>
              <a:gdLst/>
              <a:ahLst/>
              <a:cxnLst/>
              <a:rect l="l" t="t" r="r" b="b"/>
              <a:pathLst>
                <a:path w="25400" h="43814">
                  <a:moveTo>
                    <a:pt x="12179" y="0"/>
                  </a:moveTo>
                  <a:lnTo>
                    <a:pt x="11417" y="762"/>
                  </a:lnTo>
                  <a:lnTo>
                    <a:pt x="9893" y="1524"/>
                  </a:lnTo>
                  <a:lnTo>
                    <a:pt x="8369" y="3048"/>
                  </a:lnTo>
                  <a:lnTo>
                    <a:pt x="6845" y="5333"/>
                  </a:lnTo>
                  <a:lnTo>
                    <a:pt x="3797" y="11442"/>
                  </a:lnTo>
                  <a:lnTo>
                    <a:pt x="3035" y="15265"/>
                  </a:lnTo>
                  <a:lnTo>
                    <a:pt x="1511" y="18313"/>
                  </a:lnTo>
                  <a:lnTo>
                    <a:pt x="749" y="21361"/>
                  </a:lnTo>
                  <a:lnTo>
                    <a:pt x="749" y="24409"/>
                  </a:lnTo>
                  <a:lnTo>
                    <a:pt x="0" y="27470"/>
                  </a:lnTo>
                  <a:lnTo>
                    <a:pt x="0" y="32804"/>
                  </a:lnTo>
                  <a:lnTo>
                    <a:pt x="749" y="35102"/>
                  </a:lnTo>
                  <a:lnTo>
                    <a:pt x="749" y="37388"/>
                  </a:lnTo>
                  <a:lnTo>
                    <a:pt x="2273" y="39674"/>
                  </a:lnTo>
                  <a:lnTo>
                    <a:pt x="3797" y="41198"/>
                  </a:lnTo>
                  <a:lnTo>
                    <a:pt x="6083" y="42722"/>
                  </a:lnTo>
                  <a:lnTo>
                    <a:pt x="9131" y="43497"/>
                  </a:lnTo>
                  <a:lnTo>
                    <a:pt x="12941" y="43497"/>
                  </a:lnTo>
                  <a:lnTo>
                    <a:pt x="25120" y="32042"/>
                  </a:lnTo>
                  <a:lnTo>
                    <a:pt x="25120" y="28232"/>
                  </a:lnTo>
                  <a:lnTo>
                    <a:pt x="24358" y="25184"/>
                  </a:lnTo>
                  <a:lnTo>
                    <a:pt x="24358" y="22885"/>
                  </a:lnTo>
                  <a:lnTo>
                    <a:pt x="23596" y="19837"/>
                  </a:lnTo>
                  <a:lnTo>
                    <a:pt x="22834" y="16027"/>
                  </a:lnTo>
                  <a:lnTo>
                    <a:pt x="21310" y="12966"/>
                  </a:lnTo>
                  <a:lnTo>
                    <a:pt x="20548" y="9918"/>
                  </a:lnTo>
                  <a:lnTo>
                    <a:pt x="17500" y="3809"/>
                  </a:lnTo>
                  <a:lnTo>
                    <a:pt x="14452" y="762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/>
            <p:cNvSpPr/>
            <p:nvPr/>
          </p:nvSpPr>
          <p:spPr>
            <a:xfrm>
              <a:off x="3395357" y="1703590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4">
                  <a:moveTo>
                    <a:pt x="12953" y="0"/>
                  </a:moveTo>
                  <a:lnTo>
                    <a:pt x="9905" y="0"/>
                  </a:lnTo>
                  <a:lnTo>
                    <a:pt x="7620" y="2285"/>
                  </a:lnTo>
                  <a:lnTo>
                    <a:pt x="4572" y="6870"/>
                  </a:lnTo>
                  <a:lnTo>
                    <a:pt x="3810" y="9918"/>
                  </a:lnTo>
                  <a:lnTo>
                    <a:pt x="3048" y="12204"/>
                  </a:lnTo>
                  <a:lnTo>
                    <a:pt x="1524" y="15265"/>
                  </a:lnTo>
                  <a:lnTo>
                    <a:pt x="1524" y="18313"/>
                  </a:lnTo>
                  <a:lnTo>
                    <a:pt x="0" y="22898"/>
                  </a:lnTo>
                  <a:lnTo>
                    <a:pt x="0" y="27470"/>
                  </a:lnTo>
                  <a:lnTo>
                    <a:pt x="1524" y="32054"/>
                  </a:lnTo>
                  <a:lnTo>
                    <a:pt x="2286" y="33578"/>
                  </a:lnTo>
                  <a:lnTo>
                    <a:pt x="5334" y="36626"/>
                  </a:lnTo>
                  <a:lnTo>
                    <a:pt x="8382" y="37388"/>
                  </a:lnTo>
                  <a:lnTo>
                    <a:pt x="14465" y="37388"/>
                  </a:lnTo>
                  <a:lnTo>
                    <a:pt x="16751" y="36626"/>
                  </a:lnTo>
                  <a:lnTo>
                    <a:pt x="19037" y="35102"/>
                  </a:lnTo>
                  <a:lnTo>
                    <a:pt x="19799" y="33578"/>
                  </a:lnTo>
                  <a:lnTo>
                    <a:pt x="21323" y="32054"/>
                  </a:lnTo>
                  <a:lnTo>
                    <a:pt x="21433" y="29425"/>
                  </a:lnTo>
                  <a:lnTo>
                    <a:pt x="22085" y="27470"/>
                  </a:lnTo>
                  <a:lnTo>
                    <a:pt x="22085" y="22123"/>
                  </a:lnTo>
                  <a:lnTo>
                    <a:pt x="21323" y="19075"/>
                  </a:lnTo>
                  <a:lnTo>
                    <a:pt x="20561" y="16789"/>
                  </a:lnTo>
                  <a:lnTo>
                    <a:pt x="18275" y="7632"/>
                  </a:lnTo>
                  <a:lnTo>
                    <a:pt x="15227" y="3047"/>
                  </a:lnTo>
                  <a:lnTo>
                    <a:pt x="13703" y="1523"/>
                  </a:lnTo>
                  <a:lnTo>
                    <a:pt x="12953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/>
            <p:cNvSpPr/>
            <p:nvPr/>
          </p:nvSpPr>
          <p:spPr>
            <a:xfrm>
              <a:off x="3396881" y="1705114"/>
              <a:ext cx="18415" cy="32384"/>
            </a:xfrm>
            <a:custGeom>
              <a:avLst/>
              <a:gdLst/>
              <a:ahLst/>
              <a:cxnLst/>
              <a:rect l="l" t="t" r="r" b="b"/>
              <a:pathLst>
                <a:path w="18414" h="32385">
                  <a:moveTo>
                    <a:pt x="9143" y="0"/>
                  </a:moveTo>
                  <a:lnTo>
                    <a:pt x="8381" y="762"/>
                  </a:lnTo>
                  <a:lnTo>
                    <a:pt x="6858" y="1524"/>
                  </a:lnTo>
                  <a:lnTo>
                    <a:pt x="4572" y="3822"/>
                  </a:lnTo>
                  <a:lnTo>
                    <a:pt x="2286" y="10680"/>
                  </a:lnTo>
                  <a:lnTo>
                    <a:pt x="1524" y="13741"/>
                  </a:lnTo>
                  <a:lnTo>
                    <a:pt x="0" y="18313"/>
                  </a:lnTo>
                  <a:lnTo>
                    <a:pt x="0" y="25946"/>
                  </a:lnTo>
                  <a:lnTo>
                    <a:pt x="1524" y="28994"/>
                  </a:lnTo>
                  <a:lnTo>
                    <a:pt x="3048" y="30530"/>
                  </a:lnTo>
                  <a:lnTo>
                    <a:pt x="4572" y="31292"/>
                  </a:lnTo>
                  <a:lnTo>
                    <a:pt x="6858" y="32054"/>
                  </a:lnTo>
                  <a:lnTo>
                    <a:pt x="12179" y="32054"/>
                  </a:lnTo>
                  <a:lnTo>
                    <a:pt x="15227" y="30530"/>
                  </a:lnTo>
                  <a:lnTo>
                    <a:pt x="16751" y="28994"/>
                  </a:lnTo>
                  <a:lnTo>
                    <a:pt x="18275" y="25946"/>
                  </a:lnTo>
                  <a:lnTo>
                    <a:pt x="18275" y="19075"/>
                  </a:lnTo>
                  <a:lnTo>
                    <a:pt x="17513" y="16789"/>
                  </a:lnTo>
                  <a:lnTo>
                    <a:pt x="17513" y="14503"/>
                  </a:lnTo>
                  <a:lnTo>
                    <a:pt x="15989" y="9918"/>
                  </a:lnTo>
                  <a:lnTo>
                    <a:pt x="13703" y="5346"/>
                  </a:lnTo>
                  <a:lnTo>
                    <a:pt x="12941" y="3060"/>
                  </a:lnTo>
                  <a:lnTo>
                    <a:pt x="10667" y="762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/>
            <p:cNvSpPr/>
            <p:nvPr/>
          </p:nvSpPr>
          <p:spPr>
            <a:xfrm>
              <a:off x="3423526" y="1645601"/>
              <a:ext cx="64769" cy="128270"/>
            </a:xfrm>
            <a:custGeom>
              <a:avLst/>
              <a:gdLst/>
              <a:ahLst/>
              <a:cxnLst/>
              <a:rect l="l" t="t" r="r" b="b"/>
              <a:pathLst>
                <a:path w="64770" h="128269">
                  <a:moveTo>
                    <a:pt x="64719" y="122847"/>
                  </a:moveTo>
                  <a:lnTo>
                    <a:pt x="54063" y="77063"/>
                  </a:lnTo>
                  <a:lnTo>
                    <a:pt x="36550" y="30518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5334"/>
                  </a:lnTo>
                  <a:lnTo>
                    <a:pt x="8382" y="7620"/>
                  </a:lnTo>
                  <a:lnTo>
                    <a:pt x="15989" y="13728"/>
                  </a:lnTo>
                  <a:lnTo>
                    <a:pt x="38074" y="50355"/>
                  </a:lnTo>
                  <a:lnTo>
                    <a:pt x="53301" y="99199"/>
                  </a:lnTo>
                  <a:lnTo>
                    <a:pt x="59385" y="128193"/>
                  </a:lnTo>
                  <a:lnTo>
                    <a:pt x="64719" y="128193"/>
                  </a:lnTo>
                  <a:lnTo>
                    <a:pt x="64719" y="1228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/>
            <p:cNvSpPr/>
            <p:nvPr/>
          </p:nvSpPr>
          <p:spPr>
            <a:xfrm>
              <a:off x="3485959" y="1768449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368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/>
            <p:cNvSpPr/>
            <p:nvPr/>
          </p:nvSpPr>
          <p:spPr>
            <a:xfrm>
              <a:off x="3425050" y="1813470"/>
              <a:ext cx="62865" cy="48260"/>
            </a:xfrm>
            <a:custGeom>
              <a:avLst/>
              <a:gdLst/>
              <a:ahLst/>
              <a:cxnLst/>
              <a:rect l="l" t="t" r="r" b="b"/>
              <a:pathLst>
                <a:path w="62864" h="48260">
                  <a:moveTo>
                    <a:pt x="62433" y="0"/>
                  </a:moveTo>
                  <a:lnTo>
                    <a:pt x="57099" y="0"/>
                  </a:lnTo>
                  <a:lnTo>
                    <a:pt x="54051" y="12217"/>
                  </a:lnTo>
                  <a:lnTo>
                    <a:pt x="48729" y="22136"/>
                  </a:lnTo>
                  <a:lnTo>
                    <a:pt x="41109" y="30530"/>
                  </a:lnTo>
                  <a:lnTo>
                    <a:pt x="31216" y="36626"/>
                  </a:lnTo>
                  <a:lnTo>
                    <a:pt x="17513" y="40449"/>
                  </a:lnTo>
                  <a:lnTo>
                    <a:pt x="0" y="42735"/>
                  </a:lnTo>
                  <a:lnTo>
                    <a:pt x="0" y="48082"/>
                  </a:lnTo>
                  <a:lnTo>
                    <a:pt x="5334" y="48082"/>
                  </a:lnTo>
                  <a:lnTo>
                    <a:pt x="22847" y="45783"/>
                  </a:lnTo>
                  <a:lnTo>
                    <a:pt x="59385" y="17551"/>
                  </a:lnTo>
                  <a:lnTo>
                    <a:pt x="62433" y="5346"/>
                  </a:lnTo>
                  <a:lnTo>
                    <a:pt x="624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/>
            <p:cNvSpPr/>
            <p:nvPr/>
          </p:nvSpPr>
          <p:spPr>
            <a:xfrm>
              <a:off x="3423532" y="1858876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>
                  <a:moveTo>
                    <a:pt x="0" y="0"/>
                  </a:moveTo>
                  <a:lnTo>
                    <a:pt x="6851" y="0"/>
                  </a:lnTo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/>
            <p:cNvSpPr/>
            <p:nvPr/>
          </p:nvSpPr>
          <p:spPr>
            <a:xfrm>
              <a:off x="3361868" y="1787524"/>
              <a:ext cx="67310" cy="74295"/>
            </a:xfrm>
            <a:custGeom>
              <a:avLst/>
              <a:gdLst/>
              <a:ahLst/>
              <a:cxnLst/>
              <a:rect l="l" t="t" r="r" b="b"/>
              <a:pathLst>
                <a:path w="67310" h="74294">
                  <a:moveTo>
                    <a:pt x="66992" y="68681"/>
                  </a:moveTo>
                  <a:lnTo>
                    <a:pt x="25120" y="57238"/>
                  </a:lnTo>
                  <a:lnTo>
                    <a:pt x="6083" y="14503"/>
                  </a:lnTo>
                  <a:lnTo>
                    <a:pt x="5321" y="0"/>
                  </a:lnTo>
                  <a:lnTo>
                    <a:pt x="0" y="0"/>
                  </a:lnTo>
                  <a:lnTo>
                    <a:pt x="0" y="5346"/>
                  </a:lnTo>
                  <a:lnTo>
                    <a:pt x="762" y="19837"/>
                  </a:lnTo>
                  <a:lnTo>
                    <a:pt x="19786" y="62572"/>
                  </a:lnTo>
                  <a:lnTo>
                    <a:pt x="61658" y="74028"/>
                  </a:lnTo>
                  <a:lnTo>
                    <a:pt x="66992" y="74028"/>
                  </a:lnTo>
                  <a:lnTo>
                    <a:pt x="66992" y="686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/>
            <p:cNvSpPr/>
            <p:nvPr/>
          </p:nvSpPr>
          <p:spPr>
            <a:xfrm>
              <a:off x="3364531" y="1786003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2664" y="3433"/>
                  </a:moveTo>
                  <a:lnTo>
                    <a:pt x="2664" y="3433"/>
                  </a:lnTo>
                </a:path>
              </a:pathLst>
            </a:custGeom>
            <a:ln w="68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/>
            <p:cNvSpPr/>
            <p:nvPr/>
          </p:nvSpPr>
          <p:spPr>
            <a:xfrm>
              <a:off x="3361868" y="1434985"/>
              <a:ext cx="67310" cy="356870"/>
            </a:xfrm>
            <a:custGeom>
              <a:avLst/>
              <a:gdLst/>
              <a:ahLst/>
              <a:cxnLst/>
              <a:rect l="l" t="t" r="r" b="b"/>
              <a:pathLst>
                <a:path w="67310" h="356869">
                  <a:moveTo>
                    <a:pt x="66992" y="210616"/>
                  </a:moveTo>
                  <a:lnTo>
                    <a:pt x="35775" y="180086"/>
                  </a:lnTo>
                  <a:lnTo>
                    <a:pt x="17513" y="133540"/>
                  </a:lnTo>
                  <a:lnTo>
                    <a:pt x="9893" y="101498"/>
                  </a:lnTo>
                  <a:lnTo>
                    <a:pt x="6845" y="87757"/>
                  </a:lnTo>
                  <a:lnTo>
                    <a:pt x="6083" y="75552"/>
                  </a:lnTo>
                  <a:lnTo>
                    <a:pt x="5524" y="71653"/>
                  </a:lnTo>
                  <a:lnTo>
                    <a:pt x="6083" y="61048"/>
                  </a:lnTo>
                  <a:lnTo>
                    <a:pt x="23596" y="17551"/>
                  </a:lnTo>
                  <a:lnTo>
                    <a:pt x="64706" y="5346"/>
                  </a:lnTo>
                  <a:lnTo>
                    <a:pt x="64706" y="0"/>
                  </a:lnTo>
                  <a:lnTo>
                    <a:pt x="59385" y="0"/>
                  </a:lnTo>
                  <a:lnTo>
                    <a:pt x="42633" y="1536"/>
                  </a:lnTo>
                  <a:lnTo>
                    <a:pt x="5321" y="30530"/>
                  </a:lnTo>
                  <a:lnTo>
                    <a:pt x="0" y="70205"/>
                  </a:lnTo>
                  <a:lnTo>
                    <a:pt x="0" y="75552"/>
                  </a:lnTo>
                  <a:lnTo>
                    <a:pt x="762" y="80886"/>
                  </a:lnTo>
                  <a:lnTo>
                    <a:pt x="1524" y="93103"/>
                  </a:lnTo>
                  <a:lnTo>
                    <a:pt x="4572" y="106832"/>
                  </a:lnTo>
                  <a:lnTo>
                    <a:pt x="7607" y="122097"/>
                  </a:lnTo>
                  <a:lnTo>
                    <a:pt x="12179" y="138887"/>
                  </a:lnTo>
                  <a:lnTo>
                    <a:pt x="30454" y="185432"/>
                  </a:lnTo>
                  <a:lnTo>
                    <a:pt x="52793" y="213309"/>
                  </a:lnTo>
                  <a:lnTo>
                    <a:pt x="47955" y="215950"/>
                  </a:lnTo>
                  <a:lnTo>
                    <a:pt x="25882" y="249529"/>
                  </a:lnTo>
                  <a:lnTo>
                    <a:pt x="14465" y="281584"/>
                  </a:lnTo>
                  <a:lnTo>
                    <a:pt x="9131" y="297599"/>
                  </a:lnTo>
                  <a:lnTo>
                    <a:pt x="5321" y="313626"/>
                  </a:lnTo>
                  <a:lnTo>
                    <a:pt x="3048" y="328129"/>
                  </a:lnTo>
                  <a:lnTo>
                    <a:pt x="762" y="341096"/>
                  </a:lnTo>
                  <a:lnTo>
                    <a:pt x="0" y="351015"/>
                  </a:lnTo>
                  <a:lnTo>
                    <a:pt x="0" y="356362"/>
                  </a:lnTo>
                  <a:lnTo>
                    <a:pt x="5321" y="356362"/>
                  </a:lnTo>
                  <a:lnTo>
                    <a:pt x="6083" y="346443"/>
                  </a:lnTo>
                  <a:lnTo>
                    <a:pt x="8369" y="333463"/>
                  </a:lnTo>
                  <a:lnTo>
                    <a:pt x="10655" y="318973"/>
                  </a:lnTo>
                  <a:lnTo>
                    <a:pt x="14465" y="302945"/>
                  </a:lnTo>
                  <a:lnTo>
                    <a:pt x="19786" y="286918"/>
                  </a:lnTo>
                  <a:lnTo>
                    <a:pt x="25120" y="270129"/>
                  </a:lnTo>
                  <a:lnTo>
                    <a:pt x="45681" y="229692"/>
                  </a:lnTo>
                  <a:lnTo>
                    <a:pt x="66992" y="215950"/>
                  </a:lnTo>
                  <a:lnTo>
                    <a:pt x="66992" y="210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/>
            <p:cNvSpPr/>
            <p:nvPr/>
          </p:nvSpPr>
          <p:spPr>
            <a:xfrm>
              <a:off x="3421248" y="1437661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13" y="0"/>
                  </a:lnTo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/>
            <p:cNvSpPr/>
            <p:nvPr/>
          </p:nvSpPr>
          <p:spPr>
            <a:xfrm>
              <a:off x="3423526" y="1434985"/>
              <a:ext cx="66675" cy="74295"/>
            </a:xfrm>
            <a:custGeom>
              <a:avLst/>
              <a:gdLst/>
              <a:ahLst/>
              <a:cxnLst/>
              <a:rect l="l" t="t" r="r" b="b"/>
              <a:pathLst>
                <a:path w="66675" h="74294">
                  <a:moveTo>
                    <a:pt x="66243" y="68681"/>
                  </a:moveTo>
                  <a:lnTo>
                    <a:pt x="60147" y="29768"/>
                  </a:lnTo>
                  <a:lnTo>
                    <a:pt x="22847" y="1536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5346"/>
                  </a:lnTo>
                  <a:lnTo>
                    <a:pt x="17513" y="6870"/>
                  </a:lnTo>
                  <a:lnTo>
                    <a:pt x="31216" y="10693"/>
                  </a:lnTo>
                  <a:lnTo>
                    <a:pt x="58623" y="46558"/>
                  </a:lnTo>
                  <a:lnTo>
                    <a:pt x="60909" y="74015"/>
                  </a:lnTo>
                  <a:lnTo>
                    <a:pt x="66243" y="74015"/>
                  </a:lnTo>
                  <a:lnTo>
                    <a:pt x="66243" y="686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/>
            <p:cNvSpPr/>
            <p:nvPr/>
          </p:nvSpPr>
          <p:spPr>
            <a:xfrm>
              <a:off x="3487101" y="15036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2664" y="3433"/>
                  </a:moveTo>
                  <a:lnTo>
                    <a:pt x="2664" y="3433"/>
                  </a:lnTo>
                </a:path>
              </a:pathLst>
            </a:custGeom>
            <a:ln w="68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/>
            <p:cNvSpPr/>
            <p:nvPr/>
          </p:nvSpPr>
          <p:spPr>
            <a:xfrm>
              <a:off x="3423526" y="1505190"/>
              <a:ext cx="66675" cy="146050"/>
            </a:xfrm>
            <a:custGeom>
              <a:avLst/>
              <a:gdLst/>
              <a:ahLst/>
              <a:cxnLst/>
              <a:rect l="l" t="t" r="r" b="b"/>
              <a:pathLst>
                <a:path w="66675" h="146050">
                  <a:moveTo>
                    <a:pt x="66243" y="0"/>
                  </a:moveTo>
                  <a:lnTo>
                    <a:pt x="60909" y="0"/>
                  </a:lnTo>
                  <a:lnTo>
                    <a:pt x="60147" y="9918"/>
                  </a:lnTo>
                  <a:lnTo>
                    <a:pt x="58623" y="22898"/>
                  </a:lnTo>
                  <a:lnTo>
                    <a:pt x="47205" y="69443"/>
                  </a:lnTo>
                  <a:lnTo>
                    <a:pt x="28168" y="115227"/>
                  </a:lnTo>
                  <a:lnTo>
                    <a:pt x="0" y="140411"/>
                  </a:lnTo>
                  <a:lnTo>
                    <a:pt x="0" y="145745"/>
                  </a:lnTo>
                  <a:lnTo>
                    <a:pt x="5334" y="145745"/>
                  </a:lnTo>
                  <a:lnTo>
                    <a:pt x="9906" y="144983"/>
                  </a:lnTo>
                  <a:lnTo>
                    <a:pt x="40360" y="106832"/>
                  </a:lnTo>
                  <a:lnTo>
                    <a:pt x="57099" y="58762"/>
                  </a:lnTo>
                  <a:lnTo>
                    <a:pt x="65481" y="15265"/>
                  </a:lnTo>
                  <a:lnTo>
                    <a:pt x="66243" y="5346"/>
                  </a:lnTo>
                  <a:lnTo>
                    <a:pt x="662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/>
            <p:cNvSpPr/>
            <p:nvPr/>
          </p:nvSpPr>
          <p:spPr>
            <a:xfrm>
              <a:off x="3536200" y="1547926"/>
              <a:ext cx="123189" cy="210185"/>
            </a:xfrm>
            <a:custGeom>
              <a:avLst/>
              <a:gdLst/>
              <a:ahLst/>
              <a:cxnLst/>
              <a:rect l="l" t="t" r="r" b="b"/>
              <a:pathLst>
                <a:path w="123189" h="210185">
                  <a:moveTo>
                    <a:pt x="61671" y="0"/>
                  </a:moveTo>
                  <a:lnTo>
                    <a:pt x="32740" y="25184"/>
                  </a:lnTo>
                  <a:lnTo>
                    <a:pt x="9144" y="86982"/>
                  </a:lnTo>
                  <a:lnTo>
                    <a:pt x="3048" y="117513"/>
                  </a:lnTo>
                  <a:lnTo>
                    <a:pt x="762" y="129717"/>
                  </a:lnTo>
                  <a:lnTo>
                    <a:pt x="0" y="140398"/>
                  </a:lnTo>
                  <a:lnTo>
                    <a:pt x="762" y="156425"/>
                  </a:lnTo>
                  <a:lnTo>
                    <a:pt x="2286" y="169405"/>
                  </a:lnTo>
                  <a:lnTo>
                    <a:pt x="29692" y="205257"/>
                  </a:lnTo>
                  <a:lnTo>
                    <a:pt x="61671" y="209842"/>
                  </a:lnTo>
                  <a:lnTo>
                    <a:pt x="80708" y="208318"/>
                  </a:lnTo>
                  <a:lnTo>
                    <a:pt x="117246" y="179324"/>
                  </a:lnTo>
                  <a:lnTo>
                    <a:pt x="122580" y="140398"/>
                  </a:lnTo>
                  <a:lnTo>
                    <a:pt x="122580" y="134302"/>
                  </a:lnTo>
                  <a:lnTo>
                    <a:pt x="114960" y="93091"/>
                  </a:lnTo>
                  <a:lnTo>
                    <a:pt x="99733" y="45021"/>
                  </a:lnTo>
                  <a:lnTo>
                    <a:pt x="77660" y="8394"/>
                  </a:lnTo>
                  <a:lnTo>
                    <a:pt x="70040" y="2286"/>
                  </a:lnTo>
                  <a:lnTo>
                    <a:pt x="61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/>
            <p:cNvSpPr/>
            <p:nvPr/>
          </p:nvSpPr>
          <p:spPr>
            <a:xfrm>
              <a:off x="3536200" y="1548218"/>
              <a:ext cx="123189" cy="209550"/>
            </a:xfrm>
            <a:custGeom>
              <a:avLst/>
              <a:gdLst/>
              <a:ahLst/>
              <a:cxnLst/>
              <a:rect l="l" t="t" r="r" b="b"/>
              <a:pathLst>
                <a:path w="123189" h="209550">
                  <a:moveTo>
                    <a:pt x="76898" y="208279"/>
                  </a:moveTo>
                  <a:lnTo>
                    <a:pt x="42633" y="208279"/>
                  </a:lnTo>
                  <a:lnTo>
                    <a:pt x="42633" y="209550"/>
                  </a:lnTo>
                  <a:lnTo>
                    <a:pt x="76898" y="209550"/>
                  </a:lnTo>
                  <a:lnTo>
                    <a:pt x="76898" y="208279"/>
                  </a:lnTo>
                  <a:close/>
                </a:path>
                <a:path w="123189" h="209550">
                  <a:moveTo>
                    <a:pt x="84350" y="207009"/>
                  </a:moveTo>
                  <a:lnTo>
                    <a:pt x="37429" y="207009"/>
                  </a:lnTo>
                  <a:lnTo>
                    <a:pt x="42235" y="208279"/>
                  </a:lnTo>
                  <a:lnTo>
                    <a:pt x="80708" y="208279"/>
                  </a:lnTo>
                  <a:lnTo>
                    <a:pt x="84350" y="207009"/>
                  </a:lnTo>
                  <a:close/>
                </a:path>
                <a:path w="123189" h="209550">
                  <a:moveTo>
                    <a:pt x="100162" y="200659"/>
                  </a:moveTo>
                  <a:lnTo>
                    <a:pt x="22167" y="200659"/>
                  </a:lnTo>
                  <a:lnTo>
                    <a:pt x="24387" y="201929"/>
                  </a:lnTo>
                  <a:lnTo>
                    <a:pt x="25133" y="201929"/>
                  </a:lnTo>
                  <a:lnTo>
                    <a:pt x="25133" y="203200"/>
                  </a:lnTo>
                  <a:lnTo>
                    <a:pt x="26657" y="203200"/>
                  </a:lnTo>
                  <a:lnTo>
                    <a:pt x="26657" y="204470"/>
                  </a:lnTo>
                  <a:lnTo>
                    <a:pt x="28826" y="205740"/>
                  </a:lnTo>
                  <a:lnTo>
                    <a:pt x="29692" y="205740"/>
                  </a:lnTo>
                  <a:lnTo>
                    <a:pt x="32624" y="207009"/>
                  </a:lnTo>
                  <a:lnTo>
                    <a:pt x="88903" y="207009"/>
                  </a:lnTo>
                  <a:lnTo>
                    <a:pt x="93455" y="205740"/>
                  </a:lnTo>
                  <a:lnTo>
                    <a:pt x="94411" y="204470"/>
                  </a:lnTo>
                  <a:lnTo>
                    <a:pt x="96040" y="203200"/>
                  </a:lnTo>
                  <a:lnTo>
                    <a:pt x="100162" y="200659"/>
                  </a:lnTo>
                  <a:close/>
                </a:path>
                <a:path w="123189" h="209550">
                  <a:moveTo>
                    <a:pt x="105067" y="196850"/>
                  </a:moveTo>
                  <a:lnTo>
                    <a:pt x="18275" y="196850"/>
                  </a:lnTo>
                  <a:lnTo>
                    <a:pt x="18358" y="199390"/>
                  </a:lnTo>
                  <a:lnTo>
                    <a:pt x="19037" y="199390"/>
                  </a:lnTo>
                  <a:lnTo>
                    <a:pt x="19947" y="200659"/>
                  </a:lnTo>
                  <a:lnTo>
                    <a:pt x="102223" y="200659"/>
                  </a:lnTo>
                  <a:lnTo>
                    <a:pt x="104284" y="199390"/>
                  </a:lnTo>
                  <a:lnTo>
                    <a:pt x="105067" y="198120"/>
                  </a:lnTo>
                  <a:lnTo>
                    <a:pt x="105067" y="196850"/>
                  </a:lnTo>
                  <a:close/>
                </a:path>
                <a:path w="123189" h="209550">
                  <a:moveTo>
                    <a:pt x="106591" y="195579"/>
                  </a:moveTo>
                  <a:lnTo>
                    <a:pt x="16751" y="195579"/>
                  </a:lnTo>
                  <a:lnTo>
                    <a:pt x="16751" y="196850"/>
                  </a:lnTo>
                  <a:lnTo>
                    <a:pt x="105444" y="196850"/>
                  </a:lnTo>
                  <a:lnTo>
                    <a:pt x="106591" y="195579"/>
                  </a:lnTo>
                  <a:close/>
                </a:path>
                <a:path w="123189" h="209550">
                  <a:moveTo>
                    <a:pt x="107353" y="194309"/>
                  </a:moveTo>
                  <a:lnTo>
                    <a:pt x="15989" y="194309"/>
                  </a:lnTo>
                  <a:lnTo>
                    <a:pt x="15989" y="195579"/>
                  </a:lnTo>
                  <a:lnTo>
                    <a:pt x="107353" y="195579"/>
                  </a:lnTo>
                  <a:lnTo>
                    <a:pt x="107353" y="194309"/>
                  </a:lnTo>
                  <a:close/>
                </a:path>
                <a:path w="123189" h="209550">
                  <a:moveTo>
                    <a:pt x="111150" y="190500"/>
                  </a:moveTo>
                  <a:lnTo>
                    <a:pt x="12179" y="190500"/>
                  </a:lnTo>
                  <a:lnTo>
                    <a:pt x="12179" y="191770"/>
                  </a:lnTo>
                  <a:lnTo>
                    <a:pt x="12603" y="193040"/>
                  </a:lnTo>
                  <a:lnTo>
                    <a:pt x="12941" y="193040"/>
                  </a:lnTo>
                  <a:lnTo>
                    <a:pt x="13754" y="194309"/>
                  </a:lnTo>
                  <a:lnTo>
                    <a:pt x="108897" y="194309"/>
                  </a:lnTo>
                  <a:lnTo>
                    <a:pt x="110047" y="193040"/>
                  </a:lnTo>
                  <a:lnTo>
                    <a:pt x="111150" y="191770"/>
                  </a:lnTo>
                  <a:lnTo>
                    <a:pt x="111150" y="190500"/>
                  </a:lnTo>
                  <a:close/>
                </a:path>
                <a:path w="123189" h="209550">
                  <a:moveTo>
                    <a:pt x="111912" y="189229"/>
                  </a:moveTo>
                  <a:lnTo>
                    <a:pt x="11430" y="189229"/>
                  </a:lnTo>
                  <a:lnTo>
                    <a:pt x="11430" y="190500"/>
                  </a:lnTo>
                  <a:lnTo>
                    <a:pt x="111912" y="190500"/>
                  </a:lnTo>
                  <a:lnTo>
                    <a:pt x="111912" y="189229"/>
                  </a:lnTo>
                  <a:close/>
                </a:path>
                <a:path w="123189" h="209550">
                  <a:moveTo>
                    <a:pt x="112674" y="187959"/>
                  </a:moveTo>
                  <a:lnTo>
                    <a:pt x="10668" y="187959"/>
                  </a:lnTo>
                  <a:lnTo>
                    <a:pt x="10668" y="189229"/>
                  </a:lnTo>
                  <a:lnTo>
                    <a:pt x="112674" y="189229"/>
                  </a:lnTo>
                  <a:lnTo>
                    <a:pt x="112674" y="187959"/>
                  </a:lnTo>
                  <a:close/>
                </a:path>
                <a:path w="123189" h="209550">
                  <a:moveTo>
                    <a:pt x="114960" y="182879"/>
                  </a:moveTo>
                  <a:lnTo>
                    <a:pt x="7620" y="182879"/>
                  </a:lnTo>
                  <a:lnTo>
                    <a:pt x="7620" y="184150"/>
                  </a:lnTo>
                  <a:lnTo>
                    <a:pt x="8382" y="184150"/>
                  </a:lnTo>
                  <a:lnTo>
                    <a:pt x="8382" y="185420"/>
                  </a:lnTo>
                  <a:lnTo>
                    <a:pt x="8711" y="186690"/>
                  </a:lnTo>
                  <a:lnTo>
                    <a:pt x="9144" y="186690"/>
                  </a:lnTo>
                  <a:lnTo>
                    <a:pt x="9394" y="187959"/>
                  </a:lnTo>
                  <a:lnTo>
                    <a:pt x="113421" y="187959"/>
                  </a:lnTo>
                  <a:lnTo>
                    <a:pt x="114056" y="186690"/>
                  </a:lnTo>
                  <a:lnTo>
                    <a:pt x="114960" y="184150"/>
                  </a:lnTo>
                  <a:lnTo>
                    <a:pt x="114960" y="182879"/>
                  </a:lnTo>
                  <a:close/>
                </a:path>
                <a:path w="123189" h="209550">
                  <a:moveTo>
                    <a:pt x="115722" y="181609"/>
                  </a:moveTo>
                  <a:lnTo>
                    <a:pt x="6858" y="181609"/>
                  </a:lnTo>
                  <a:lnTo>
                    <a:pt x="6858" y="182879"/>
                  </a:lnTo>
                  <a:lnTo>
                    <a:pt x="115722" y="182879"/>
                  </a:lnTo>
                  <a:lnTo>
                    <a:pt x="115722" y="181609"/>
                  </a:lnTo>
                  <a:close/>
                </a:path>
                <a:path w="123189" h="209550">
                  <a:moveTo>
                    <a:pt x="117246" y="177800"/>
                  </a:moveTo>
                  <a:lnTo>
                    <a:pt x="5334" y="177800"/>
                  </a:lnTo>
                  <a:lnTo>
                    <a:pt x="5334" y="179070"/>
                  </a:lnTo>
                  <a:lnTo>
                    <a:pt x="5601" y="180340"/>
                  </a:lnTo>
                  <a:lnTo>
                    <a:pt x="6096" y="180340"/>
                  </a:lnTo>
                  <a:lnTo>
                    <a:pt x="6096" y="181609"/>
                  </a:lnTo>
                  <a:lnTo>
                    <a:pt x="116593" y="181609"/>
                  </a:lnTo>
                  <a:lnTo>
                    <a:pt x="117246" y="179070"/>
                  </a:lnTo>
                  <a:lnTo>
                    <a:pt x="117246" y="177800"/>
                  </a:lnTo>
                  <a:close/>
                </a:path>
                <a:path w="123189" h="209550">
                  <a:moveTo>
                    <a:pt x="118008" y="175259"/>
                  </a:moveTo>
                  <a:lnTo>
                    <a:pt x="4572" y="175259"/>
                  </a:lnTo>
                  <a:lnTo>
                    <a:pt x="4572" y="176529"/>
                  </a:lnTo>
                  <a:lnTo>
                    <a:pt x="5178" y="177800"/>
                  </a:lnTo>
                  <a:lnTo>
                    <a:pt x="117574" y="177800"/>
                  </a:lnTo>
                  <a:lnTo>
                    <a:pt x="118008" y="176529"/>
                  </a:lnTo>
                  <a:lnTo>
                    <a:pt x="118008" y="175259"/>
                  </a:lnTo>
                  <a:close/>
                </a:path>
                <a:path w="123189" h="209550">
                  <a:moveTo>
                    <a:pt x="118770" y="173990"/>
                  </a:moveTo>
                  <a:lnTo>
                    <a:pt x="3810" y="173990"/>
                  </a:lnTo>
                  <a:lnTo>
                    <a:pt x="4332" y="175259"/>
                  </a:lnTo>
                  <a:lnTo>
                    <a:pt x="118250" y="175259"/>
                  </a:lnTo>
                  <a:lnTo>
                    <a:pt x="118770" y="173990"/>
                  </a:lnTo>
                  <a:close/>
                </a:path>
                <a:path w="123189" h="209550">
                  <a:moveTo>
                    <a:pt x="119532" y="170179"/>
                  </a:moveTo>
                  <a:lnTo>
                    <a:pt x="3048" y="170179"/>
                  </a:lnTo>
                  <a:lnTo>
                    <a:pt x="3048" y="171450"/>
                  </a:lnTo>
                  <a:lnTo>
                    <a:pt x="3486" y="173990"/>
                  </a:lnTo>
                  <a:lnTo>
                    <a:pt x="118925" y="173990"/>
                  </a:lnTo>
                  <a:lnTo>
                    <a:pt x="119532" y="171450"/>
                  </a:lnTo>
                  <a:lnTo>
                    <a:pt x="119532" y="170179"/>
                  </a:lnTo>
                  <a:close/>
                </a:path>
                <a:path w="123189" h="209550">
                  <a:moveTo>
                    <a:pt x="121056" y="158750"/>
                  </a:moveTo>
                  <a:lnTo>
                    <a:pt x="1524" y="158750"/>
                  </a:lnTo>
                  <a:lnTo>
                    <a:pt x="1524" y="163829"/>
                  </a:lnTo>
                  <a:lnTo>
                    <a:pt x="1963" y="167640"/>
                  </a:lnTo>
                  <a:lnTo>
                    <a:pt x="2286" y="167640"/>
                  </a:lnTo>
                  <a:lnTo>
                    <a:pt x="2286" y="170179"/>
                  </a:lnTo>
                  <a:lnTo>
                    <a:pt x="119601" y="170179"/>
                  </a:lnTo>
                  <a:lnTo>
                    <a:pt x="120294" y="167640"/>
                  </a:lnTo>
                  <a:lnTo>
                    <a:pt x="120294" y="165100"/>
                  </a:lnTo>
                  <a:lnTo>
                    <a:pt x="120585" y="165100"/>
                  </a:lnTo>
                  <a:lnTo>
                    <a:pt x="121056" y="161290"/>
                  </a:lnTo>
                  <a:lnTo>
                    <a:pt x="121056" y="158750"/>
                  </a:lnTo>
                  <a:close/>
                </a:path>
                <a:path w="123189" h="209550">
                  <a:moveTo>
                    <a:pt x="121818" y="149859"/>
                  </a:moveTo>
                  <a:lnTo>
                    <a:pt x="762" y="149859"/>
                  </a:lnTo>
                  <a:lnTo>
                    <a:pt x="762" y="156209"/>
                  </a:lnTo>
                  <a:lnTo>
                    <a:pt x="1069" y="158750"/>
                  </a:lnTo>
                  <a:lnTo>
                    <a:pt x="121331" y="158750"/>
                  </a:lnTo>
                  <a:lnTo>
                    <a:pt x="121818" y="154940"/>
                  </a:lnTo>
                  <a:lnTo>
                    <a:pt x="121818" y="149859"/>
                  </a:lnTo>
                  <a:close/>
                </a:path>
                <a:path w="123189" h="209550">
                  <a:moveTo>
                    <a:pt x="120739" y="120650"/>
                  </a:moveTo>
                  <a:lnTo>
                    <a:pt x="2405" y="120650"/>
                  </a:lnTo>
                  <a:lnTo>
                    <a:pt x="2286" y="124459"/>
                  </a:lnTo>
                  <a:lnTo>
                    <a:pt x="1692" y="124459"/>
                  </a:lnTo>
                  <a:lnTo>
                    <a:pt x="1524" y="125729"/>
                  </a:lnTo>
                  <a:lnTo>
                    <a:pt x="1524" y="129540"/>
                  </a:lnTo>
                  <a:lnTo>
                    <a:pt x="762" y="129540"/>
                  </a:lnTo>
                  <a:lnTo>
                    <a:pt x="762" y="137159"/>
                  </a:lnTo>
                  <a:lnTo>
                    <a:pt x="300" y="137159"/>
                  </a:lnTo>
                  <a:lnTo>
                    <a:pt x="0" y="140970"/>
                  </a:lnTo>
                  <a:lnTo>
                    <a:pt x="0" y="142240"/>
                  </a:lnTo>
                  <a:lnTo>
                    <a:pt x="365" y="149859"/>
                  </a:lnTo>
                  <a:lnTo>
                    <a:pt x="122134" y="149859"/>
                  </a:lnTo>
                  <a:lnTo>
                    <a:pt x="122516" y="142240"/>
                  </a:lnTo>
                  <a:lnTo>
                    <a:pt x="122580" y="134620"/>
                  </a:lnTo>
                  <a:lnTo>
                    <a:pt x="122154" y="130809"/>
                  </a:lnTo>
                  <a:lnTo>
                    <a:pt x="121818" y="130809"/>
                  </a:lnTo>
                  <a:lnTo>
                    <a:pt x="121818" y="129540"/>
                  </a:lnTo>
                  <a:lnTo>
                    <a:pt x="121478" y="125729"/>
                  </a:lnTo>
                  <a:lnTo>
                    <a:pt x="121056" y="125729"/>
                  </a:lnTo>
                  <a:lnTo>
                    <a:pt x="121056" y="123190"/>
                  </a:lnTo>
                  <a:lnTo>
                    <a:pt x="120739" y="120650"/>
                  </a:lnTo>
                  <a:close/>
                </a:path>
                <a:path w="123189" h="209550">
                  <a:moveTo>
                    <a:pt x="119893" y="116840"/>
                  </a:moveTo>
                  <a:lnTo>
                    <a:pt x="3308" y="116840"/>
                  </a:lnTo>
                  <a:lnTo>
                    <a:pt x="3048" y="118109"/>
                  </a:lnTo>
                  <a:lnTo>
                    <a:pt x="3048" y="120650"/>
                  </a:lnTo>
                  <a:lnTo>
                    <a:pt x="120294" y="120650"/>
                  </a:lnTo>
                  <a:lnTo>
                    <a:pt x="120294" y="118109"/>
                  </a:lnTo>
                  <a:lnTo>
                    <a:pt x="119893" y="116840"/>
                  </a:lnTo>
                  <a:close/>
                </a:path>
                <a:path w="123189" h="209550">
                  <a:moveTo>
                    <a:pt x="119047" y="111759"/>
                  </a:moveTo>
                  <a:lnTo>
                    <a:pt x="4108" y="111759"/>
                  </a:lnTo>
                  <a:lnTo>
                    <a:pt x="3810" y="113029"/>
                  </a:lnTo>
                  <a:lnTo>
                    <a:pt x="3810" y="116840"/>
                  </a:lnTo>
                  <a:lnTo>
                    <a:pt x="119532" y="116840"/>
                  </a:lnTo>
                  <a:lnTo>
                    <a:pt x="119532" y="114300"/>
                  </a:lnTo>
                  <a:lnTo>
                    <a:pt x="119047" y="111759"/>
                  </a:lnTo>
                  <a:close/>
                </a:path>
                <a:path w="123189" h="209550">
                  <a:moveTo>
                    <a:pt x="117656" y="105409"/>
                  </a:moveTo>
                  <a:lnTo>
                    <a:pt x="4909" y="105409"/>
                  </a:lnTo>
                  <a:lnTo>
                    <a:pt x="4572" y="107950"/>
                  </a:lnTo>
                  <a:lnTo>
                    <a:pt x="4572" y="111759"/>
                  </a:lnTo>
                  <a:lnTo>
                    <a:pt x="118770" y="111759"/>
                  </a:lnTo>
                  <a:lnTo>
                    <a:pt x="118770" y="109220"/>
                  </a:lnTo>
                  <a:lnTo>
                    <a:pt x="118260" y="106679"/>
                  </a:lnTo>
                  <a:lnTo>
                    <a:pt x="118008" y="106679"/>
                  </a:lnTo>
                  <a:lnTo>
                    <a:pt x="117656" y="105409"/>
                  </a:lnTo>
                  <a:close/>
                </a:path>
                <a:path w="123189" h="209550">
                  <a:moveTo>
                    <a:pt x="117052" y="101600"/>
                  </a:moveTo>
                  <a:lnTo>
                    <a:pt x="5599" y="101600"/>
                  </a:lnTo>
                  <a:lnTo>
                    <a:pt x="5334" y="102870"/>
                  </a:lnTo>
                  <a:lnTo>
                    <a:pt x="5334" y="105409"/>
                  </a:lnTo>
                  <a:lnTo>
                    <a:pt x="117246" y="105409"/>
                  </a:lnTo>
                  <a:lnTo>
                    <a:pt x="117246" y="102870"/>
                  </a:lnTo>
                  <a:lnTo>
                    <a:pt x="117052" y="101600"/>
                  </a:lnTo>
                  <a:close/>
                </a:path>
                <a:path w="123189" h="209550">
                  <a:moveTo>
                    <a:pt x="116146" y="99059"/>
                  </a:moveTo>
                  <a:lnTo>
                    <a:pt x="6203" y="99059"/>
                  </a:lnTo>
                  <a:lnTo>
                    <a:pt x="6096" y="101600"/>
                  </a:lnTo>
                  <a:lnTo>
                    <a:pt x="116484" y="101600"/>
                  </a:lnTo>
                  <a:lnTo>
                    <a:pt x="116484" y="100329"/>
                  </a:lnTo>
                  <a:lnTo>
                    <a:pt x="116146" y="99059"/>
                  </a:lnTo>
                  <a:close/>
                </a:path>
                <a:path w="123189" h="209550">
                  <a:moveTo>
                    <a:pt x="114572" y="92709"/>
                  </a:moveTo>
                  <a:lnTo>
                    <a:pt x="8014" y="92709"/>
                  </a:lnTo>
                  <a:lnTo>
                    <a:pt x="7620" y="93979"/>
                  </a:lnTo>
                  <a:lnTo>
                    <a:pt x="7620" y="95250"/>
                  </a:lnTo>
                  <a:lnTo>
                    <a:pt x="7109" y="95250"/>
                  </a:lnTo>
                  <a:lnTo>
                    <a:pt x="6858" y="96520"/>
                  </a:lnTo>
                  <a:lnTo>
                    <a:pt x="6858" y="99059"/>
                  </a:lnTo>
                  <a:lnTo>
                    <a:pt x="115722" y="99059"/>
                  </a:lnTo>
                  <a:lnTo>
                    <a:pt x="115722" y="96520"/>
                  </a:lnTo>
                  <a:lnTo>
                    <a:pt x="115241" y="93979"/>
                  </a:lnTo>
                  <a:lnTo>
                    <a:pt x="114960" y="93979"/>
                  </a:lnTo>
                  <a:lnTo>
                    <a:pt x="114572" y="92709"/>
                  </a:lnTo>
                  <a:close/>
                </a:path>
                <a:path w="123189" h="209550">
                  <a:moveTo>
                    <a:pt x="113848" y="88900"/>
                  </a:moveTo>
                  <a:lnTo>
                    <a:pt x="8618" y="88900"/>
                  </a:lnTo>
                  <a:lnTo>
                    <a:pt x="8382" y="90170"/>
                  </a:lnTo>
                  <a:lnTo>
                    <a:pt x="8382" y="92709"/>
                  </a:lnTo>
                  <a:lnTo>
                    <a:pt x="114198" y="92709"/>
                  </a:lnTo>
                  <a:lnTo>
                    <a:pt x="114198" y="90170"/>
                  </a:lnTo>
                  <a:lnTo>
                    <a:pt x="113848" y="88900"/>
                  </a:lnTo>
                  <a:close/>
                </a:path>
                <a:path w="123189" h="209550">
                  <a:moveTo>
                    <a:pt x="113123" y="86359"/>
                  </a:moveTo>
                  <a:lnTo>
                    <a:pt x="9248" y="86359"/>
                  </a:lnTo>
                  <a:lnTo>
                    <a:pt x="9144" y="88900"/>
                  </a:lnTo>
                  <a:lnTo>
                    <a:pt x="113436" y="88900"/>
                  </a:lnTo>
                  <a:lnTo>
                    <a:pt x="113436" y="87629"/>
                  </a:lnTo>
                  <a:lnTo>
                    <a:pt x="113123" y="86359"/>
                  </a:lnTo>
                  <a:close/>
                </a:path>
                <a:path w="123189" h="209550">
                  <a:moveTo>
                    <a:pt x="112674" y="85090"/>
                  </a:moveTo>
                  <a:lnTo>
                    <a:pt x="9906" y="85090"/>
                  </a:lnTo>
                  <a:lnTo>
                    <a:pt x="9906" y="86359"/>
                  </a:lnTo>
                  <a:lnTo>
                    <a:pt x="112674" y="86359"/>
                  </a:lnTo>
                  <a:lnTo>
                    <a:pt x="112674" y="85090"/>
                  </a:lnTo>
                  <a:close/>
                </a:path>
                <a:path w="123189" h="209550">
                  <a:moveTo>
                    <a:pt x="111312" y="80009"/>
                  </a:moveTo>
                  <a:lnTo>
                    <a:pt x="11430" y="80009"/>
                  </a:lnTo>
                  <a:lnTo>
                    <a:pt x="11430" y="81279"/>
                  </a:lnTo>
                  <a:lnTo>
                    <a:pt x="10860" y="81279"/>
                  </a:lnTo>
                  <a:lnTo>
                    <a:pt x="10668" y="82550"/>
                  </a:lnTo>
                  <a:lnTo>
                    <a:pt x="10668" y="85090"/>
                  </a:lnTo>
                  <a:lnTo>
                    <a:pt x="111912" y="85090"/>
                  </a:lnTo>
                  <a:lnTo>
                    <a:pt x="111912" y="82550"/>
                  </a:lnTo>
                  <a:lnTo>
                    <a:pt x="111312" y="80009"/>
                  </a:lnTo>
                  <a:close/>
                </a:path>
                <a:path w="123189" h="209550">
                  <a:moveTo>
                    <a:pt x="110198" y="76200"/>
                  </a:moveTo>
                  <a:lnTo>
                    <a:pt x="12471" y="76200"/>
                  </a:lnTo>
                  <a:lnTo>
                    <a:pt x="12179" y="77470"/>
                  </a:lnTo>
                  <a:lnTo>
                    <a:pt x="12179" y="80009"/>
                  </a:lnTo>
                  <a:lnTo>
                    <a:pt x="110388" y="80009"/>
                  </a:lnTo>
                  <a:lnTo>
                    <a:pt x="110388" y="77470"/>
                  </a:lnTo>
                  <a:lnTo>
                    <a:pt x="110198" y="76200"/>
                  </a:lnTo>
                  <a:close/>
                </a:path>
                <a:path w="123189" h="209550">
                  <a:moveTo>
                    <a:pt x="109353" y="73659"/>
                  </a:moveTo>
                  <a:lnTo>
                    <a:pt x="13703" y="73659"/>
                  </a:lnTo>
                  <a:lnTo>
                    <a:pt x="13703" y="74929"/>
                  </a:lnTo>
                  <a:lnTo>
                    <a:pt x="12941" y="74929"/>
                  </a:lnTo>
                  <a:lnTo>
                    <a:pt x="12941" y="76200"/>
                  </a:lnTo>
                  <a:lnTo>
                    <a:pt x="109639" y="76200"/>
                  </a:lnTo>
                  <a:lnTo>
                    <a:pt x="109639" y="74929"/>
                  </a:lnTo>
                  <a:lnTo>
                    <a:pt x="109353" y="73659"/>
                  </a:lnTo>
                  <a:close/>
                </a:path>
                <a:path w="123189" h="209550">
                  <a:moveTo>
                    <a:pt x="107242" y="67309"/>
                  </a:moveTo>
                  <a:lnTo>
                    <a:pt x="15331" y="67309"/>
                  </a:lnTo>
                  <a:lnTo>
                    <a:pt x="15227" y="69850"/>
                  </a:lnTo>
                  <a:lnTo>
                    <a:pt x="14486" y="69850"/>
                  </a:lnTo>
                  <a:lnTo>
                    <a:pt x="14465" y="73659"/>
                  </a:lnTo>
                  <a:lnTo>
                    <a:pt x="108877" y="73659"/>
                  </a:lnTo>
                  <a:lnTo>
                    <a:pt x="108877" y="72390"/>
                  </a:lnTo>
                  <a:lnTo>
                    <a:pt x="108115" y="72390"/>
                  </a:lnTo>
                  <a:lnTo>
                    <a:pt x="108115" y="71120"/>
                  </a:lnTo>
                  <a:lnTo>
                    <a:pt x="107664" y="68579"/>
                  </a:lnTo>
                  <a:lnTo>
                    <a:pt x="107353" y="68579"/>
                  </a:lnTo>
                  <a:lnTo>
                    <a:pt x="107242" y="67309"/>
                  </a:lnTo>
                  <a:close/>
                </a:path>
                <a:path w="123189" h="209550">
                  <a:moveTo>
                    <a:pt x="106591" y="66040"/>
                  </a:moveTo>
                  <a:lnTo>
                    <a:pt x="15989" y="66040"/>
                  </a:lnTo>
                  <a:lnTo>
                    <a:pt x="15989" y="67309"/>
                  </a:lnTo>
                  <a:lnTo>
                    <a:pt x="106591" y="67309"/>
                  </a:lnTo>
                  <a:lnTo>
                    <a:pt x="106591" y="66040"/>
                  </a:lnTo>
                  <a:close/>
                </a:path>
                <a:path w="123189" h="209550">
                  <a:moveTo>
                    <a:pt x="105067" y="60959"/>
                  </a:moveTo>
                  <a:lnTo>
                    <a:pt x="17513" y="60959"/>
                  </a:lnTo>
                  <a:lnTo>
                    <a:pt x="17513" y="63500"/>
                  </a:lnTo>
                  <a:lnTo>
                    <a:pt x="16751" y="63500"/>
                  </a:lnTo>
                  <a:lnTo>
                    <a:pt x="16751" y="66040"/>
                  </a:lnTo>
                  <a:lnTo>
                    <a:pt x="105829" y="66040"/>
                  </a:lnTo>
                  <a:lnTo>
                    <a:pt x="105829" y="63500"/>
                  </a:lnTo>
                  <a:lnTo>
                    <a:pt x="105552" y="62229"/>
                  </a:lnTo>
                  <a:lnTo>
                    <a:pt x="105067" y="62229"/>
                  </a:lnTo>
                  <a:lnTo>
                    <a:pt x="105067" y="60959"/>
                  </a:lnTo>
                  <a:close/>
                </a:path>
                <a:path w="123189" h="209550">
                  <a:moveTo>
                    <a:pt x="103441" y="55879"/>
                  </a:moveTo>
                  <a:lnTo>
                    <a:pt x="19135" y="55879"/>
                  </a:lnTo>
                  <a:lnTo>
                    <a:pt x="19037" y="59690"/>
                  </a:lnTo>
                  <a:lnTo>
                    <a:pt x="18275" y="59690"/>
                  </a:lnTo>
                  <a:lnTo>
                    <a:pt x="18275" y="60959"/>
                  </a:lnTo>
                  <a:lnTo>
                    <a:pt x="104305" y="60959"/>
                  </a:lnTo>
                  <a:lnTo>
                    <a:pt x="104305" y="59690"/>
                  </a:lnTo>
                  <a:lnTo>
                    <a:pt x="103863" y="57150"/>
                  </a:lnTo>
                  <a:lnTo>
                    <a:pt x="103543" y="57150"/>
                  </a:lnTo>
                  <a:lnTo>
                    <a:pt x="103441" y="55879"/>
                  </a:lnTo>
                  <a:close/>
                </a:path>
                <a:path w="123189" h="209550">
                  <a:moveTo>
                    <a:pt x="102781" y="54609"/>
                  </a:moveTo>
                  <a:lnTo>
                    <a:pt x="19799" y="54609"/>
                  </a:lnTo>
                  <a:lnTo>
                    <a:pt x="19799" y="55879"/>
                  </a:lnTo>
                  <a:lnTo>
                    <a:pt x="102781" y="55879"/>
                  </a:lnTo>
                  <a:lnTo>
                    <a:pt x="102781" y="54609"/>
                  </a:lnTo>
                  <a:close/>
                </a:path>
                <a:path w="123189" h="209550">
                  <a:moveTo>
                    <a:pt x="100907" y="48259"/>
                  </a:moveTo>
                  <a:lnTo>
                    <a:pt x="22085" y="48259"/>
                  </a:lnTo>
                  <a:lnTo>
                    <a:pt x="22085" y="49529"/>
                  </a:lnTo>
                  <a:lnTo>
                    <a:pt x="21538" y="49529"/>
                  </a:lnTo>
                  <a:lnTo>
                    <a:pt x="21323" y="50800"/>
                  </a:lnTo>
                  <a:lnTo>
                    <a:pt x="21323" y="53340"/>
                  </a:lnTo>
                  <a:lnTo>
                    <a:pt x="20561" y="53340"/>
                  </a:lnTo>
                  <a:lnTo>
                    <a:pt x="20561" y="54609"/>
                  </a:lnTo>
                  <a:lnTo>
                    <a:pt x="102019" y="54609"/>
                  </a:lnTo>
                  <a:lnTo>
                    <a:pt x="102019" y="52070"/>
                  </a:lnTo>
                  <a:lnTo>
                    <a:pt x="101751" y="50800"/>
                  </a:lnTo>
                  <a:lnTo>
                    <a:pt x="101257" y="50800"/>
                  </a:lnTo>
                  <a:lnTo>
                    <a:pt x="101257" y="49529"/>
                  </a:lnTo>
                  <a:lnTo>
                    <a:pt x="100907" y="48259"/>
                  </a:lnTo>
                  <a:close/>
                </a:path>
                <a:path w="123189" h="209550">
                  <a:moveTo>
                    <a:pt x="100062" y="46990"/>
                  </a:moveTo>
                  <a:lnTo>
                    <a:pt x="22847" y="46990"/>
                  </a:lnTo>
                  <a:lnTo>
                    <a:pt x="22847" y="48259"/>
                  </a:lnTo>
                  <a:lnTo>
                    <a:pt x="100495" y="48259"/>
                  </a:lnTo>
                  <a:lnTo>
                    <a:pt x="100062" y="46990"/>
                  </a:lnTo>
                  <a:close/>
                </a:path>
                <a:path w="123189" h="209550">
                  <a:moveTo>
                    <a:pt x="99601" y="44450"/>
                  </a:moveTo>
                  <a:lnTo>
                    <a:pt x="23609" y="44450"/>
                  </a:lnTo>
                  <a:lnTo>
                    <a:pt x="23609" y="46990"/>
                  </a:lnTo>
                  <a:lnTo>
                    <a:pt x="99733" y="46990"/>
                  </a:lnTo>
                  <a:lnTo>
                    <a:pt x="99733" y="45720"/>
                  </a:lnTo>
                  <a:lnTo>
                    <a:pt x="99601" y="44450"/>
                  </a:lnTo>
                  <a:close/>
                </a:path>
                <a:path w="123189" h="209550">
                  <a:moveTo>
                    <a:pt x="98402" y="41909"/>
                  </a:moveTo>
                  <a:lnTo>
                    <a:pt x="24581" y="41909"/>
                  </a:lnTo>
                  <a:lnTo>
                    <a:pt x="24371" y="43179"/>
                  </a:lnTo>
                  <a:lnTo>
                    <a:pt x="24371" y="44450"/>
                  </a:lnTo>
                  <a:lnTo>
                    <a:pt x="98971" y="44450"/>
                  </a:lnTo>
                  <a:lnTo>
                    <a:pt x="98971" y="43179"/>
                  </a:lnTo>
                  <a:lnTo>
                    <a:pt x="98402" y="41909"/>
                  </a:lnTo>
                  <a:close/>
                </a:path>
                <a:path w="123189" h="209550">
                  <a:moveTo>
                    <a:pt x="96604" y="38100"/>
                  </a:moveTo>
                  <a:lnTo>
                    <a:pt x="26154" y="38100"/>
                  </a:lnTo>
                  <a:lnTo>
                    <a:pt x="25895" y="39370"/>
                  </a:lnTo>
                  <a:lnTo>
                    <a:pt x="25895" y="41909"/>
                  </a:lnTo>
                  <a:lnTo>
                    <a:pt x="97459" y="41909"/>
                  </a:lnTo>
                  <a:lnTo>
                    <a:pt x="97459" y="40640"/>
                  </a:lnTo>
                  <a:lnTo>
                    <a:pt x="96685" y="40640"/>
                  </a:lnTo>
                  <a:lnTo>
                    <a:pt x="96604" y="38100"/>
                  </a:lnTo>
                  <a:close/>
                </a:path>
                <a:path w="123189" h="209550">
                  <a:moveTo>
                    <a:pt x="95405" y="35559"/>
                  </a:moveTo>
                  <a:lnTo>
                    <a:pt x="27421" y="35559"/>
                  </a:lnTo>
                  <a:lnTo>
                    <a:pt x="27406" y="36829"/>
                  </a:lnTo>
                  <a:lnTo>
                    <a:pt x="26788" y="36829"/>
                  </a:lnTo>
                  <a:lnTo>
                    <a:pt x="26657" y="38100"/>
                  </a:lnTo>
                  <a:lnTo>
                    <a:pt x="95935" y="38100"/>
                  </a:lnTo>
                  <a:lnTo>
                    <a:pt x="95935" y="36829"/>
                  </a:lnTo>
                  <a:lnTo>
                    <a:pt x="95405" y="35559"/>
                  </a:lnTo>
                  <a:close/>
                </a:path>
                <a:path w="123189" h="209550">
                  <a:moveTo>
                    <a:pt x="93007" y="30479"/>
                  </a:moveTo>
                  <a:lnTo>
                    <a:pt x="29954" y="30479"/>
                  </a:lnTo>
                  <a:lnTo>
                    <a:pt x="29692" y="31750"/>
                  </a:lnTo>
                  <a:lnTo>
                    <a:pt x="29321" y="31750"/>
                  </a:lnTo>
                  <a:lnTo>
                    <a:pt x="28930" y="33020"/>
                  </a:lnTo>
                  <a:lnTo>
                    <a:pt x="28930" y="35559"/>
                  </a:lnTo>
                  <a:lnTo>
                    <a:pt x="94411" y="35559"/>
                  </a:lnTo>
                  <a:lnTo>
                    <a:pt x="94411" y="34290"/>
                  </a:lnTo>
                  <a:lnTo>
                    <a:pt x="93607" y="31750"/>
                  </a:lnTo>
                  <a:lnTo>
                    <a:pt x="93007" y="30479"/>
                  </a:lnTo>
                  <a:close/>
                </a:path>
                <a:path w="123189" h="209550">
                  <a:moveTo>
                    <a:pt x="92253" y="29209"/>
                  </a:moveTo>
                  <a:lnTo>
                    <a:pt x="30587" y="29209"/>
                  </a:lnTo>
                  <a:lnTo>
                    <a:pt x="30454" y="30479"/>
                  </a:lnTo>
                  <a:lnTo>
                    <a:pt x="92887" y="30479"/>
                  </a:lnTo>
                  <a:lnTo>
                    <a:pt x="92253" y="29209"/>
                  </a:lnTo>
                  <a:close/>
                </a:path>
                <a:path w="123189" h="209550">
                  <a:moveTo>
                    <a:pt x="91363" y="27940"/>
                  </a:moveTo>
                  <a:lnTo>
                    <a:pt x="31978" y="27940"/>
                  </a:lnTo>
                  <a:lnTo>
                    <a:pt x="31978" y="29209"/>
                  </a:lnTo>
                  <a:lnTo>
                    <a:pt x="91363" y="29209"/>
                  </a:lnTo>
                  <a:lnTo>
                    <a:pt x="91363" y="27940"/>
                  </a:lnTo>
                  <a:close/>
                </a:path>
                <a:path w="123189" h="209550">
                  <a:moveTo>
                    <a:pt x="89081" y="24129"/>
                  </a:moveTo>
                  <a:lnTo>
                    <a:pt x="33246" y="24129"/>
                  </a:lnTo>
                  <a:lnTo>
                    <a:pt x="32740" y="25400"/>
                  </a:lnTo>
                  <a:lnTo>
                    <a:pt x="32740" y="27940"/>
                  </a:lnTo>
                  <a:lnTo>
                    <a:pt x="90601" y="27940"/>
                  </a:lnTo>
                  <a:lnTo>
                    <a:pt x="90601" y="26670"/>
                  </a:lnTo>
                  <a:lnTo>
                    <a:pt x="89874" y="25400"/>
                  </a:lnTo>
                  <a:lnTo>
                    <a:pt x="89081" y="24129"/>
                  </a:lnTo>
                  <a:close/>
                </a:path>
                <a:path w="123189" h="209550">
                  <a:moveTo>
                    <a:pt x="88288" y="22859"/>
                  </a:moveTo>
                  <a:lnTo>
                    <a:pt x="34264" y="22859"/>
                  </a:lnTo>
                  <a:lnTo>
                    <a:pt x="34264" y="24129"/>
                  </a:lnTo>
                  <a:lnTo>
                    <a:pt x="89077" y="24129"/>
                  </a:lnTo>
                  <a:lnTo>
                    <a:pt x="88288" y="22859"/>
                  </a:lnTo>
                  <a:close/>
                </a:path>
                <a:path w="123189" h="209550">
                  <a:moveTo>
                    <a:pt x="85910" y="19050"/>
                  </a:moveTo>
                  <a:lnTo>
                    <a:pt x="36620" y="19050"/>
                  </a:lnTo>
                  <a:lnTo>
                    <a:pt x="36550" y="21590"/>
                  </a:lnTo>
                  <a:lnTo>
                    <a:pt x="35788" y="21590"/>
                  </a:lnTo>
                  <a:lnTo>
                    <a:pt x="35788" y="22859"/>
                  </a:lnTo>
                  <a:lnTo>
                    <a:pt x="87553" y="22859"/>
                  </a:lnTo>
                  <a:lnTo>
                    <a:pt x="86702" y="21590"/>
                  </a:lnTo>
                  <a:lnTo>
                    <a:pt x="85910" y="19050"/>
                  </a:lnTo>
                  <a:close/>
                </a:path>
                <a:path w="123189" h="209550">
                  <a:moveTo>
                    <a:pt x="84108" y="16509"/>
                  </a:moveTo>
                  <a:lnTo>
                    <a:pt x="38306" y="16509"/>
                  </a:lnTo>
                  <a:lnTo>
                    <a:pt x="38074" y="17779"/>
                  </a:lnTo>
                  <a:lnTo>
                    <a:pt x="37463" y="17779"/>
                  </a:lnTo>
                  <a:lnTo>
                    <a:pt x="37312" y="19050"/>
                  </a:lnTo>
                  <a:lnTo>
                    <a:pt x="85267" y="19050"/>
                  </a:lnTo>
                  <a:lnTo>
                    <a:pt x="84108" y="16509"/>
                  </a:lnTo>
                  <a:close/>
                </a:path>
                <a:path w="123189" h="209550">
                  <a:moveTo>
                    <a:pt x="81186" y="12700"/>
                  </a:moveTo>
                  <a:lnTo>
                    <a:pt x="41016" y="12700"/>
                  </a:lnTo>
                  <a:lnTo>
                    <a:pt x="40347" y="13970"/>
                  </a:lnTo>
                  <a:lnTo>
                    <a:pt x="40347" y="16509"/>
                  </a:lnTo>
                  <a:lnTo>
                    <a:pt x="82981" y="16509"/>
                  </a:lnTo>
                  <a:lnTo>
                    <a:pt x="82981" y="15240"/>
                  </a:lnTo>
                  <a:lnTo>
                    <a:pt x="81186" y="12700"/>
                  </a:lnTo>
                  <a:close/>
                </a:path>
                <a:path w="123189" h="209550">
                  <a:moveTo>
                    <a:pt x="80212" y="11429"/>
                  </a:moveTo>
                  <a:lnTo>
                    <a:pt x="42169" y="11429"/>
                  </a:lnTo>
                  <a:lnTo>
                    <a:pt x="41871" y="12700"/>
                  </a:lnTo>
                  <a:lnTo>
                    <a:pt x="80708" y="12700"/>
                  </a:lnTo>
                  <a:lnTo>
                    <a:pt x="80212" y="11429"/>
                  </a:lnTo>
                  <a:close/>
                </a:path>
                <a:path w="123189" h="209550">
                  <a:moveTo>
                    <a:pt x="79238" y="10159"/>
                  </a:moveTo>
                  <a:lnTo>
                    <a:pt x="43395" y="10159"/>
                  </a:lnTo>
                  <a:lnTo>
                    <a:pt x="43395" y="11429"/>
                  </a:lnTo>
                  <a:lnTo>
                    <a:pt x="79946" y="11429"/>
                  </a:lnTo>
                  <a:lnTo>
                    <a:pt x="79238" y="10159"/>
                  </a:lnTo>
                  <a:close/>
                </a:path>
                <a:path w="123189" h="209550">
                  <a:moveTo>
                    <a:pt x="76898" y="8890"/>
                  </a:moveTo>
                  <a:lnTo>
                    <a:pt x="45681" y="8890"/>
                  </a:lnTo>
                  <a:lnTo>
                    <a:pt x="45681" y="10159"/>
                  </a:lnTo>
                  <a:lnTo>
                    <a:pt x="76898" y="10159"/>
                  </a:lnTo>
                  <a:lnTo>
                    <a:pt x="76898" y="8890"/>
                  </a:lnTo>
                  <a:close/>
                </a:path>
                <a:path w="123189" h="209550">
                  <a:moveTo>
                    <a:pt x="75374" y="6350"/>
                  </a:moveTo>
                  <a:lnTo>
                    <a:pt x="47205" y="6350"/>
                  </a:lnTo>
                  <a:lnTo>
                    <a:pt x="47205" y="8890"/>
                  </a:lnTo>
                  <a:lnTo>
                    <a:pt x="75374" y="8890"/>
                  </a:lnTo>
                  <a:lnTo>
                    <a:pt x="75374" y="6350"/>
                  </a:lnTo>
                  <a:close/>
                </a:path>
                <a:path w="123189" h="209550">
                  <a:moveTo>
                    <a:pt x="73890" y="5079"/>
                  </a:moveTo>
                  <a:lnTo>
                    <a:pt x="47967" y="5079"/>
                  </a:lnTo>
                  <a:lnTo>
                    <a:pt x="47967" y="6350"/>
                  </a:lnTo>
                  <a:lnTo>
                    <a:pt x="74612" y="6350"/>
                  </a:lnTo>
                  <a:lnTo>
                    <a:pt x="73890" y="5079"/>
                  </a:lnTo>
                  <a:close/>
                </a:path>
                <a:path w="123189" h="209550">
                  <a:moveTo>
                    <a:pt x="72305" y="3809"/>
                  </a:moveTo>
                  <a:lnTo>
                    <a:pt x="51015" y="3809"/>
                  </a:lnTo>
                  <a:lnTo>
                    <a:pt x="51015" y="5079"/>
                  </a:lnTo>
                  <a:lnTo>
                    <a:pt x="72326" y="5079"/>
                  </a:lnTo>
                  <a:lnTo>
                    <a:pt x="72305" y="3809"/>
                  </a:lnTo>
                  <a:close/>
                </a:path>
                <a:path w="123189" h="209550">
                  <a:moveTo>
                    <a:pt x="68516" y="2540"/>
                  </a:moveTo>
                  <a:lnTo>
                    <a:pt x="54813" y="2540"/>
                  </a:lnTo>
                  <a:lnTo>
                    <a:pt x="54813" y="3809"/>
                  </a:lnTo>
                  <a:lnTo>
                    <a:pt x="68516" y="3809"/>
                  </a:lnTo>
                  <a:lnTo>
                    <a:pt x="68516" y="2540"/>
                  </a:lnTo>
                  <a:close/>
                </a:path>
                <a:path w="123189" h="209550">
                  <a:moveTo>
                    <a:pt x="62740" y="0"/>
                  </a:moveTo>
                  <a:lnTo>
                    <a:pt x="60147" y="0"/>
                  </a:lnTo>
                  <a:lnTo>
                    <a:pt x="60147" y="2540"/>
                  </a:lnTo>
                  <a:lnTo>
                    <a:pt x="63195" y="2540"/>
                  </a:lnTo>
                  <a:lnTo>
                    <a:pt x="63195" y="1270"/>
                  </a:lnTo>
                  <a:lnTo>
                    <a:pt x="627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/>
            <p:cNvSpPr/>
            <p:nvPr/>
          </p:nvSpPr>
          <p:spPr>
            <a:xfrm>
              <a:off x="3536962" y="1550758"/>
              <a:ext cx="120014" cy="203200"/>
            </a:xfrm>
            <a:custGeom>
              <a:avLst/>
              <a:gdLst/>
              <a:ahLst/>
              <a:cxnLst/>
              <a:rect l="l" t="t" r="r" b="b"/>
              <a:pathLst>
                <a:path w="120014" h="203200">
                  <a:moveTo>
                    <a:pt x="68880" y="1270"/>
                  </a:moveTo>
                  <a:lnTo>
                    <a:pt x="51799" y="1270"/>
                  </a:lnTo>
                  <a:lnTo>
                    <a:pt x="50253" y="2540"/>
                  </a:lnTo>
                  <a:lnTo>
                    <a:pt x="49692" y="2540"/>
                  </a:lnTo>
                  <a:lnTo>
                    <a:pt x="47585" y="3809"/>
                  </a:lnTo>
                  <a:lnTo>
                    <a:pt x="47205" y="5079"/>
                  </a:lnTo>
                  <a:lnTo>
                    <a:pt x="46259" y="5079"/>
                  </a:lnTo>
                  <a:lnTo>
                    <a:pt x="41640" y="10159"/>
                  </a:lnTo>
                  <a:lnTo>
                    <a:pt x="39585" y="12700"/>
                  </a:lnTo>
                  <a:lnTo>
                    <a:pt x="39400" y="12700"/>
                  </a:lnTo>
                  <a:lnTo>
                    <a:pt x="33502" y="21590"/>
                  </a:lnTo>
                  <a:lnTo>
                    <a:pt x="31978" y="24129"/>
                  </a:lnTo>
                  <a:lnTo>
                    <a:pt x="26485" y="35559"/>
                  </a:lnTo>
                  <a:lnTo>
                    <a:pt x="25882" y="38100"/>
                  </a:lnTo>
                  <a:lnTo>
                    <a:pt x="25381" y="38100"/>
                  </a:lnTo>
                  <a:lnTo>
                    <a:pt x="20320" y="50800"/>
                  </a:lnTo>
                  <a:lnTo>
                    <a:pt x="19799" y="53340"/>
                  </a:lnTo>
                  <a:lnTo>
                    <a:pt x="19368" y="53340"/>
                  </a:lnTo>
                  <a:lnTo>
                    <a:pt x="16751" y="60959"/>
                  </a:lnTo>
                  <a:lnTo>
                    <a:pt x="15375" y="64770"/>
                  </a:lnTo>
                  <a:lnTo>
                    <a:pt x="14465" y="68579"/>
                  </a:lnTo>
                  <a:lnTo>
                    <a:pt x="13703" y="69850"/>
                  </a:lnTo>
                  <a:lnTo>
                    <a:pt x="12941" y="72390"/>
                  </a:lnTo>
                  <a:lnTo>
                    <a:pt x="12798" y="72390"/>
                  </a:lnTo>
                  <a:lnTo>
                    <a:pt x="11532" y="76200"/>
                  </a:lnTo>
                  <a:lnTo>
                    <a:pt x="9906" y="81279"/>
                  </a:lnTo>
                  <a:lnTo>
                    <a:pt x="9144" y="83820"/>
                  </a:lnTo>
                  <a:lnTo>
                    <a:pt x="7833" y="88900"/>
                  </a:lnTo>
                  <a:lnTo>
                    <a:pt x="6096" y="96520"/>
                  </a:lnTo>
                  <a:lnTo>
                    <a:pt x="5418" y="99059"/>
                  </a:lnTo>
                  <a:lnTo>
                    <a:pt x="5334" y="100329"/>
                  </a:lnTo>
                  <a:lnTo>
                    <a:pt x="3914" y="107950"/>
                  </a:lnTo>
                  <a:lnTo>
                    <a:pt x="3069" y="113029"/>
                  </a:lnTo>
                  <a:lnTo>
                    <a:pt x="2286" y="118109"/>
                  </a:lnTo>
                  <a:lnTo>
                    <a:pt x="2120" y="118109"/>
                  </a:lnTo>
                  <a:lnTo>
                    <a:pt x="1524" y="121920"/>
                  </a:lnTo>
                  <a:lnTo>
                    <a:pt x="762" y="125729"/>
                  </a:lnTo>
                  <a:lnTo>
                    <a:pt x="0" y="135890"/>
                  </a:lnTo>
                  <a:lnTo>
                    <a:pt x="0" y="137159"/>
                  </a:lnTo>
                  <a:lnTo>
                    <a:pt x="485" y="146050"/>
                  </a:lnTo>
                  <a:lnTo>
                    <a:pt x="762" y="152400"/>
                  </a:lnTo>
                  <a:lnTo>
                    <a:pt x="1374" y="156209"/>
                  </a:lnTo>
                  <a:lnTo>
                    <a:pt x="2286" y="163829"/>
                  </a:lnTo>
                  <a:lnTo>
                    <a:pt x="3660" y="167640"/>
                  </a:lnTo>
                  <a:lnTo>
                    <a:pt x="5351" y="172720"/>
                  </a:lnTo>
                  <a:lnTo>
                    <a:pt x="6096" y="175259"/>
                  </a:lnTo>
                  <a:lnTo>
                    <a:pt x="6259" y="175259"/>
                  </a:lnTo>
                  <a:lnTo>
                    <a:pt x="11022" y="184150"/>
                  </a:lnTo>
                  <a:lnTo>
                    <a:pt x="11417" y="185420"/>
                  </a:lnTo>
                  <a:lnTo>
                    <a:pt x="11950" y="185420"/>
                  </a:lnTo>
                  <a:lnTo>
                    <a:pt x="18300" y="191770"/>
                  </a:lnTo>
                  <a:lnTo>
                    <a:pt x="19037" y="193040"/>
                  </a:lnTo>
                  <a:lnTo>
                    <a:pt x="19901" y="193040"/>
                  </a:lnTo>
                  <a:lnTo>
                    <a:pt x="28128" y="198120"/>
                  </a:lnTo>
                  <a:lnTo>
                    <a:pt x="28930" y="199390"/>
                  </a:lnTo>
                  <a:lnTo>
                    <a:pt x="31871" y="199390"/>
                  </a:lnTo>
                  <a:lnTo>
                    <a:pt x="41515" y="201929"/>
                  </a:lnTo>
                  <a:lnTo>
                    <a:pt x="43395" y="203200"/>
                  </a:lnTo>
                  <a:lnTo>
                    <a:pt x="61671" y="203200"/>
                  </a:lnTo>
                  <a:lnTo>
                    <a:pt x="76145" y="201929"/>
                  </a:lnTo>
                  <a:lnTo>
                    <a:pt x="79184" y="201929"/>
                  </a:lnTo>
                  <a:lnTo>
                    <a:pt x="82592" y="200659"/>
                  </a:lnTo>
                  <a:lnTo>
                    <a:pt x="91219" y="198120"/>
                  </a:lnTo>
                  <a:lnTo>
                    <a:pt x="92125" y="198120"/>
                  </a:lnTo>
                  <a:lnTo>
                    <a:pt x="93750" y="196850"/>
                  </a:lnTo>
                  <a:lnTo>
                    <a:pt x="101977" y="191770"/>
                  </a:lnTo>
                  <a:lnTo>
                    <a:pt x="103139" y="190500"/>
                  </a:lnTo>
                  <a:lnTo>
                    <a:pt x="108854" y="184150"/>
                  </a:lnTo>
                  <a:lnTo>
                    <a:pt x="113288" y="175259"/>
                  </a:lnTo>
                  <a:lnTo>
                    <a:pt x="114198" y="173990"/>
                  </a:lnTo>
                  <a:lnTo>
                    <a:pt x="114387" y="172720"/>
                  </a:lnTo>
                  <a:lnTo>
                    <a:pt x="115741" y="167640"/>
                  </a:lnTo>
                  <a:lnTo>
                    <a:pt x="117246" y="162559"/>
                  </a:lnTo>
                  <a:lnTo>
                    <a:pt x="117967" y="156209"/>
                  </a:lnTo>
                  <a:lnTo>
                    <a:pt x="118770" y="149859"/>
                  </a:lnTo>
                  <a:lnTo>
                    <a:pt x="119461" y="137159"/>
                  </a:lnTo>
                  <a:lnTo>
                    <a:pt x="119532" y="130809"/>
                  </a:lnTo>
                  <a:lnTo>
                    <a:pt x="118008" y="119379"/>
                  </a:lnTo>
                  <a:lnTo>
                    <a:pt x="117941" y="118109"/>
                  </a:lnTo>
                  <a:lnTo>
                    <a:pt x="116150" y="107950"/>
                  </a:lnTo>
                  <a:lnTo>
                    <a:pt x="115722" y="106679"/>
                  </a:lnTo>
                  <a:lnTo>
                    <a:pt x="114185" y="99059"/>
                  </a:lnTo>
                  <a:lnTo>
                    <a:pt x="111912" y="90170"/>
                  </a:lnTo>
                  <a:lnTo>
                    <a:pt x="111734" y="88900"/>
                  </a:lnTo>
                  <a:lnTo>
                    <a:pt x="107172" y="73659"/>
                  </a:lnTo>
                  <a:lnTo>
                    <a:pt x="97519" y="43179"/>
                  </a:lnTo>
                  <a:lnTo>
                    <a:pt x="96955" y="41909"/>
                  </a:lnTo>
                  <a:lnTo>
                    <a:pt x="90961" y="29209"/>
                  </a:lnTo>
                  <a:lnTo>
                    <a:pt x="90601" y="29209"/>
                  </a:lnTo>
                  <a:lnTo>
                    <a:pt x="90263" y="27940"/>
                  </a:lnTo>
                  <a:lnTo>
                    <a:pt x="82639" y="16509"/>
                  </a:lnTo>
                  <a:lnTo>
                    <a:pt x="76504" y="7620"/>
                  </a:lnTo>
                  <a:lnTo>
                    <a:pt x="76136" y="7620"/>
                  </a:lnTo>
                  <a:lnTo>
                    <a:pt x="75217" y="6350"/>
                  </a:lnTo>
                  <a:lnTo>
                    <a:pt x="68880" y="1270"/>
                  </a:lnTo>
                  <a:close/>
                </a:path>
                <a:path w="120014" h="203200">
                  <a:moveTo>
                    <a:pt x="63146" y="0"/>
                  </a:moveTo>
                  <a:lnTo>
                    <a:pt x="53907" y="0"/>
                  </a:lnTo>
                  <a:lnTo>
                    <a:pt x="52539" y="1270"/>
                  </a:lnTo>
                  <a:lnTo>
                    <a:pt x="68516" y="1270"/>
                  </a:lnTo>
                  <a:lnTo>
                    <a:pt x="63146" y="0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/>
            <p:cNvSpPr/>
            <p:nvPr/>
          </p:nvSpPr>
          <p:spPr>
            <a:xfrm>
              <a:off x="3538486" y="1552015"/>
              <a:ext cx="116205" cy="198120"/>
            </a:xfrm>
            <a:custGeom>
              <a:avLst/>
              <a:gdLst/>
              <a:ahLst/>
              <a:cxnLst/>
              <a:rect l="l" t="t" r="r" b="b"/>
              <a:pathLst>
                <a:path w="116204" h="198119">
                  <a:moveTo>
                    <a:pt x="57861" y="0"/>
                  </a:moveTo>
                  <a:lnTo>
                    <a:pt x="56108" y="1270"/>
                  </a:lnTo>
                  <a:lnTo>
                    <a:pt x="53289" y="1270"/>
                  </a:lnTo>
                  <a:lnTo>
                    <a:pt x="51828" y="2540"/>
                  </a:lnTo>
                  <a:lnTo>
                    <a:pt x="44897" y="6350"/>
                  </a:lnTo>
                  <a:lnTo>
                    <a:pt x="38053" y="13970"/>
                  </a:lnTo>
                  <a:lnTo>
                    <a:pt x="31542" y="24129"/>
                  </a:lnTo>
                  <a:lnTo>
                    <a:pt x="31216" y="24129"/>
                  </a:lnTo>
                  <a:lnTo>
                    <a:pt x="30813" y="25400"/>
                  </a:lnTo>
                  <a:lnTo>
                    <a:pt x="25440" y="35560"/>
                  </a:lnTo>
                  <a:lnTo>
                    <a:pt x="24358" y="36829"/>
                  </a:lnTo>
                  <a:lnTo>
                    <a:pt x="24176" y="38100"/>
                  </a:lnTo>
                  <a:lnTo>
                    <a:pt x="19517" y="50800"/>
                  </a:lnTo>
                  <a:lnTo>
                    <a:pt x="18606" y="53340"/>
                  </a:lnTo>
                  <a:lnTo>
                    <a:pt x="14613" y="64770"/>
                  </a:lnTo>
                  <a:lnTo>
                    <a:pt x="13703" y="67310"/>
                  </a:lnTo>
                  <a:lnTo>
                    <a:pt x="9082" y="81279"/>
                  </a:lnTo>
                  <a:lnTo>
                    <a:pt x="8382" y="82550"/>
                  </a:lnTo>
                  <a:lnTo>
                    <a:pt x="8295" y="83820"/>
                  </a:lnTo>
                  <a:lnTo>
                    <a:pt x="7281" y="88900"/>
                  </a:lnTo>
                  <a:lnTo>
                    <a:pt x="5334" y="97790"/>
                  </a:lnTo>
                  <a:lnTo>
                    <a:pt x="5266" y="99060"/>
                  </a:lnTo>
                  <a:lnTo>
                    <a:pt x="3787" y="107950"/>
                  </a:lnTo>
                  <a:lnTo>
                    <a:pt x="3048" y="111760"/>
                  </a:lnTo>
                  <a:lnTo>
                    <a:pt x="2921" y="113029"/>
                  </a:lnTo>
                  <a:lnTo>
                    <a:pt x="1906" y="118110"/>
                  </a:lnTo>
                  <a:lnTo>
                    <a:pt x="762" y="123190"/>
                  </a:lnTo>
                  <a:lnTo>
                    <a:pt x="0" y="133350"/>
                  </a:lnTo>
                  <a:lnTo>
                    <a:pt x="0" y="134620"/>
                  </a:lnTo>
                  <a:lnTo>
                    <a:pt x="597" y="146050"/>
                  </a:lnTo>
                  <a:lnTo>
                    <a:pt x="10234" y="180340"/>
                  </a:lnTo>
                  <a:lnTo>
                    <a:pt x="10655" y="180340"/>
                  </a:lnTo>
                  <a:lnTo>
                    <a:pt x="12303" y="182879"/>
                  </a:lnTo>
                  <a:lnTo>
                    <a:pt x="18067" y="189229"/>
                  </a:lnTo>
                  <a:lnTo>
                    <a:pt x="18275" y="189229"/>
                  </a:lnTo>
                  <a:lnTo>
                    <a:pt x="20202" y="190500"/>
                  </a:lnTo>
                  <a:lnTo>
                    <a:pt x="27252" y="194310"/>
                  </a:lnTo>
                  <a:lnTo>
                    <a:pt x="28168" y="194310"/>
                  </a:lnTo>
                  <a:lnTo>
                    <a:pt x="30954" y="195579"/>
                  </a:lnTo>
                  <a:lnTo>
                    <a:pt x="40090" y="198120"/>
                  </a:lnTo>
                  <a:lnTo>
                    <a:pt x="73205" y="198120"/>
                  </a:lnTo>
                  <a:lnTo>
                    <a:pt x="76136" y="196850"/>
                  </a:lnTo>
                  <a:lnTo>
                    <a:pt x="79544" y="196850"/>
                  </a:lnTo>
                  <a:lnTo>
                    <a:pt x="88171" y="194310"/>
                  </a:lnTo>
                  <a:lnTo>
                    <a:pt x="89077" y="193040"/>
                  </a:lnTo>
                  <a:lnTo>
                    <a:pt x="90791" y="193040"/>
                  </a:lnTo>
                  <a:lnTo>
                    <a:pt x="97298" y="189229"/>
                  </a:lnTo>
                  <a:lnTo>
                    <a:pt x="98209" y="187960"/>
                  </a:lnTo>
                  <a:lnTo>
                    <a:pt x="98877" y="187960"/>
                  </a:lnTo>
                  <a:lnTo>
                    <a:pt x="105794" y="180340"/>
                  </a:lnTo>
                  <a:lnTo>
                    <a:pt x="105829" y="179070"/>
                  </a:lnTo>
                  <a:lnTo>
                    <a:pt x="106395" y="179070"/>
                  </a:lnTo>
                  <a:lnTo>
                    <a:pt x="109314" y="172720"/>
                  </a:lnTo>
                  <a:lnTo>
                    <a:pt x="110388" y="170179"/>
                  </a:lnTo>
                  <a:lnTo>
                    <a:pt x="115722" y="127000"/>
                  </a:lnTo>
                  <a:lnTo>
                    <a:pt x="114361" y="118110"/>
                  </a:lnTo>
                  <a:lnTo>
                    <a:pt x="114198" y="116840"/>
                  </a:lnTo>
                  <a:lnTo>
                    <a:pt x="112608" y="107950"/>
                  </a:lnTo>
                  <a:lnTo>
                    <a:pt x="111912" y="102870"/>
                  </a:lnTo>
                  <a:lnTo>
                    <a:pt x="110925" y="99060"/>
                  </a:lnTo>
                  <a:lnTo>
                    <a:pt x="108897" y="88900"/>
                  </a:lnTo>
                  <a:lnTo>
                    <a:pt x="108864" y="87629"/>
                  </a:lnTo>
                  <a:lnTo>
                    <a:pt x="108155" y="86360"/>
                  </a:lnTo>
                  <a:lnTo>
                    <a:pt x="104361" y="73660"/>
                  </a:lnTo>
                  <a:lnTo>
                    <a:pt x="95067" y="45720"/>
                  </a:lnTo>
                  <a:lnTo>
                    <a:pt x="94399" y="43179"/>
                  </a:lnTo>
                  <a:lnTo>
                    <a:pt x="94133" y="43179"/>
                  </a:lnTo>
                  <a:lnTo>
                    <a:pt x="88439" y="31750"/>
                  </a:lnTo>
                  <a:lnTo>
                    <a:pt x="87553" y="29210"/>
                  </a:lnTo>
                  <a:lnTo>
                    <a:pt x="87097" y="29210"/>
                  </a:lnTo>
                  <a:lnTo>
                    <a:pt x="81769" y="20320"/>
                  </a:lnTo>
                  <a:lnTo>
                    <a:pt x="80695" y="17779"/>
                  </a:lnTo>
                  <a:lnTo>
                    <a:pt x="80121" y="17779"/>
                  </a:lnTo>
                  <a:lnTo>
                    <a:pt x="73302" y="8890"/>
                  </a:lnTo>
                  <a:lnTo>
                    <a:pt x="73088" y="7620"/>
                  </a:lnTo>
                  <a:lnTo>
                    <a:pt x="71814" y="7620"/>
                  </a:lnTo>
                  <a:lnTo>
                    <a:pt x="66916" y="3810"/>
                  </a:lnTo>
                  <a:lnTo>
                    <a:pt x="66230" y="2540"/>
                  </a:lnTo>
                  <a:lnTo>
                    <a:pt x="63548" y="2540"/>
                  </a:lnTo>
                  <a:lnTo>
                    <a:pt x="58924" y="1270"/>
                  </a:lnTo>
                  <a:lnTo>
                    <a:pt x="57861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/>
            <p:cNvSpPr/>
            <p:nvPr/>
          </p:nvSpPr>
          <p:spPr>
            <a:xfrm>
              <a:off x="3539248" y="1554555"/>
              <a:ext cx="113030" cy="191770"/>
            </a:xfrm>
            <a:custGeom>
              <a:avLst/>
              <a:gdLst/>
              <a:ahLst/>
              <a:cxnLst/>
              <a:rect l="l" t="t" r="r" b="b"/>
              <a:pathLst>
                <a:path w="113029" h="191769">
                  <a:moveTo>
                    <a:pt x="57099" y="0"/>
                  </a:moveTo>
                  <a:lnTo>
                    <a:pt x="51765" y="0"/>
                  </a:lnTo>
                  <a:lnTo>
                    <a:pt x="50877" y="1270"/>
                  </a:lnTo>
                  <a:lnTo>
                    <a:pt x="44538" y="5079"/>
                  </a:lnTo>
                  <a:lnTo>
                    <a:pt x="44157" y="5079"/>
                  </a:lnTo>
                  <a:lnTo>
                    <a:pt x="43222" y="6350"/>
                  </a:lnTo>
                  <a:lnTo>
                    <a:pt x="38657" y="11429"/>
                  </a:lnTo>
                  <a:lnTo>
                    <a:pt x="37299" y="12700"/>
                  </a:lnTo>
                  <a:lnTo>
                    <a:pt x="36640" y="13970"/>
                  </a:lnTo>
                  <a:lnTo>
                    <a:pt x="30942" y="22860"/>
                  </a:lnTo>
                  <a:lnTo>
                    <a:pt x="30454" y="22860"/>
                  </a:lnTo>
                  <a:lnTo>
                    <a:pt x="30200" y="24129"/>
                  </a:lnTo>
                  <a:lnTo>
                    <a:pt x="24491" y="35560"/>
                  </a:lnTo>
                  <a:lnTo>
                    <a:pt x="24358" y="35560"/>
                  </a:lnTo>
                  <a:lnTo>
                    <a:pt x="23937" y="36829"/>
                  </a:lnTo>
                  <a:lnTo>
                    <a:pt x="19143" y="48260"/>
                  </a:lnTo>
                  <a:lnTo>
                    <a:pt x="18275" y="49529"/>
                  </a:lnTo>
                  <a:lnTo>
                    <a:pt x="18127" y="50800"/>
                  </a:lnTo>
                  <a:lnTo>
                    <a:pt x="14524" y="62229"/>
                  </a:lnTo>
                  <a:lnTo>
                    <a:pt x="13703" y="64770"/>
                  </a:lnTo>
                  <a:lnTo>
                    <a:pt x="8851" y="78740"/>
                  </a:lnTo>
                  <a:lnTo>
                    <a:pt x="8382" y="80010"/>
                  </a:lnTo>
                  <a:lnTo>
                    <a:pt x="7063" y="86360"/>
                  </a:lnTo>
                  <a:lnTo>
                    <a:pt x="5334" y="93979"/>
                  </a:lnTo>
                  <a:lnTo>
                    <a:pt x="5012" y="96520"/>
                  </a:lnTo>
                  <a:lnTo>
                    <a:pt x="3532" y="105410"/>
                  </a:lnTo>
                  <a:lnTo>
                    <a:pt x="2583" y="110490"/>
                  </a:lnTo>
                  <a:lnTo>
                    <a:pt x="1497" y="115570"/>
                  </a:lnTo>
                  <a:lnTo>
                    <a:pt x="762" y="118110"/>
                  </a:lnTo>
                  <a:lnTo>
                    <a:pt x="0" y="128270"/>
                  </a:lnTo>
                  <a:lnTo>
                    <a:pt x="0" y="129540"/>
                  </a:lnTo>
                  <a:lnTo>
                    <a:pt x="724" y="143510"/>
                  </a:lnTo>
                  <a:lnTo>
                    <a:pt x="2024" y="153670"/>
                  </a:lnTo>
                  <a:lnTo>
                    <a:pt x="2286" y="154940"/>
                  </a:lnTo>
                  <a:lnTo>
                    <a:pt x="5661" y="165100"/>
                  </a:lnTo>
                  <a:lnTo>
                    <a:pt x="6096" y="165100"/>
                  </a:lnTo>
                  <a:lnTo>
                    <a:pt x="6753" y="167640"/>
                  </a:lnTo>
                  <a:lnTo>
                    <a:pt x="9283" y="172720"/>
                  </a:lnTo>
                  <a:lnTo>
                    <a:pt x="10655" y="175260"/>
                  </a:lnTo>
                  <a:lnTo>
                    <a:pt x="11602" y="176529"/>
                  </a:lnTo>
                  <a:lnTo>
                    <a:pt x="17307" y="182879"/>
                  </a:lnTo>
                  <a:lnTo>
                    <a:pt x="17513" y="182879"/>
                  </a:lnTo>
                  <a:lnTo>
                    <a:pt x="19444" y="184150"/>
                  </a:lnTo>
                  <a:lnTo>
                    <a:pt x="26511" y="187960"/>
                  </a:lnTo>
                  <a:lnTo>
                    <a:pt x="27406" y="187960"/>
                  </a:lnTo>
                  <a:lnTo>
                    <a:pt x="30229" y="189229"/>
                  </a:lnTo>
                  <a:lnTo>
                    <a:pt x="39334" y="191770"/>
                  </a:lnTo>
                  <a:lnTo>
                    <a:pt x="71814" y="191770"/>
                  </a:lnTo>
                  <a:lnTo>
                    <a:pt x="74612" y="190500"/>
                  </a:lnTo>
                  <a:lnTo>
                    <a:pt x="77809" y="190500"/>
                  </a:lnTo>
                  <a:lnTo>
                    <a:pt x="85901" y="187960"/>
                  </a:lnTo>
                  <a:lnTo>
                    <a:pt x="86791" y="186690"/>
                  </a:lnTo>
                  <a:lnTo>
                    <a:pt x="88487" y="186690"/>
                  </a:lnTo>
                  <a:lnTo>
                    <a:pt x="95009" y="182879"/>
                  </a:lnTo>
                  <a:lnTo>
                    <a:pt x="95923" y="181610"/>
                  </a:lnTo>
                  <a:lnTo>
                    <a:pt x="96584" y="181610"/>
                  </a:lnTo>
                  <a:lnTo>
                    <a:pt x="101149" y="176529"/>
                  </a:lnTo>
                  <a:lnTo>
                    <a:pt x="102781" y="173990"/>
                  </a:lnTo>
                  <a:lnTo>
                    <a:pt x="103850" y="172720"/>
                  </a:lnTo>
                  <a:lnTo>
                    <a:pt x="107938" y="165100"/>
                  </a:lnTo>
                  <a:lnTo>
                    <a:pt x="108102" y="163829"/>
                  </a:lnTo>
                  <a:lnTo>
                    <a:pt x="110388" y="153670"/>
                  </a:lnTo>
                  <a:lnTo>
                    <a:pt x="111799" y="143510"/>
                  </a:lnTo>
                  <a:lnTo>
                    <a:pt x="111912" y="142240"/>
                  </a:lnTo>
                  <a:lnTo>
                    <a:pt x="112605" y="129540"/>
                  </a:lnTo>
                  <a:lnTo>
                    <a:pt x="112674" y="123190"/>
                  </a:lnTo>
                  <a:lnTo>
                    <a:pt x="111530" y="115570"/>
                  </a:lnTo>
                  <a:lnTo>
                    <a:pt x="111150" y="111760"/>
                  </a:lnTo>
                  <a:lnTo>
                    <a:pt x="110849" y="110490"/>
                  </a:lnTo>
                  <a:lnTo>
                    <a:pt x="110214" y="105410"/>
                  </a:lnTo>
                  <a:lnTo>
                    <a:pt x="109626" y="100329"/>
                  </a:lnTo>
                  <a:lnTo>
                    <a:pt x="108587" y="96520"/>
                  </a:lnTo>
                  <a:lnTo>
                    <a:pt x="106059" y="86360"/>
                  </a:lnTo>
                  <a:lnTo>
                    <a:pt x="105829" y="85090"/>
                  </a:lnTo>
                  <a:lnTo>
                    <a:pt x="105320" y="83820"/>
                  </a:lnTo>
                  <a:lnTo>
                    <a:pt x="92125" y="41910"/>
                  </a:lnTo>
                  <a:lnTo>
                    <a:pt x="85768" y="29210"/>
                  </a:lnTo>
                  <a:lnTo>
                    <a:pt x="85267" y="27940"/>
                  </a:lnTo>
                  <a:lnTo>
                    <a:pt x="84284" y="26670"/>
                  </a:lnTo>
                  <a:lnTo>
                    <a:pt x="78593" y="17779"/>
                  </a:lnTo>
                  <a:lnTo>
                    <a:pt x="78422" y="16510"/>
                  </a:lnTo>
                  <a:lnTo>
                    <a:pt x="76719" y="15240"/>
                  </a:lnTo>
                  <a:lnTo>
                    <a:pt x="72915" y="10160"/>
                  </a:lnTo>
                  <a:lnTo>
                    <a:pt x="71564" y="7620"/>
                  </a:lnTo>
                  <a:lnTo>
                    <a:pt x="70737" y="7620"/>
                  </a:lnTo>
                  <a:lnTo>
                    <a:pt x="65032" y="2540"/>
                  </a:lnTo>
                  <a:lnTo>
                    <a:pt x="64719" y="1270"/>
                  </a:lnTo>
                  <a:lnTo>
                    <a:pt x="59766" y="1270"/>
                  </a:lnTo>
                  <a:lnTo>
                    <a:pt x="5709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/>
            <p:cNvSpPr/>
            <p:nvPr/>
          </p:nvSpPr>
          <p:spPr>
            <a:xfrm>
              <a:off x="3540772" y="1555813"/>
              <a:ext cx="109220" cy="186690"/>
            </a:xfrm>
            <a:custGeom>
              <a:avLst/>
              <a:gdLst/>
              <a:ahLst/>
              <a:cxnLst/>
              <a:rect l="l" t="t" r="r" b="b"/>
              <a:pathLst>
                <a:path w="109220" h="186689">
                  <a:moveTo>
                    <a:pt x="83743" y="182880"/>
                  </a:moveTo>
                  <a:lnTo>
                    <a:pt x="26644" y="182880"/>
                  </a:lnTo>
                  <a:lnTo>
                    <a:pt x="29319" y="184150"/>
                  </a:lnTo>
                  <a:lnTo>
                    <a:pt x="37946" y="186690"/>
                  </a:lnTo>
                  <a:lnTo>
                    <a:pt x="68772" y="186690"/>
                  </a:lnTo>
                  <a:lnTo>
                    <a:pt x="71564" y="185420"/>
                  </a:lnTo>
                  <a:lnTo>
                    <a:pt x="75522" y="185420"/>
                  </a:lnTo>
                  <a:lnTo>
                    <a:pt x="80597" y="184150"/>
                  </a:lnTo>
                  <a:lnTo>
                    <a:pt x="83743" y="182880"/>
                  </a:lnTo>
                  <a:close/>
                </a:path>
                <a:path w="109220" h="186689">
                  <a:moveTo>
                    <a:pt x="54813" y="0"/>
                  </a:moveTo>
                  <a:lnTo>
                    <a:pt x="53136" y="1270"/>
                  </a:lnTo>
                  <a:lnTo>
                    <a:pt x="50241" y="1270"/>
                  </a:lnTo>
                  <a:lnTo>
                    <a:pt x="48669" y="2540"/>
                  </a:lnTo>
                  <a:lnTo>
                    <a:pt x="43597" y="5080"/>
                  </a:lnTo>
                  <a:lnTo>
                    <a:pt x="42633" y="5080"/>
                  </a:lnTo>
                  <a:lnTo>
                    <a:pt x="41926" y="6350"/>
                  </a:lnTo>
                  <a:lnTo>
                    <a:pt x="36220" y="12700"/>
                  </a:lnTo>
                  <a:lnTo>
                    <a:pt x="35775" y="12700"/>
                  </a:lnTo>
                  <a:lnTo>
                    <a:pt x="35241" y="13970"/>
                  </a:lnTo>
                  <a:lnTo>
                    <a:pt x="29105" y="22860"/>
                  </a:lnTo>
                  <a:lnTo>
                    <a:pt x="28930" y="22860"/>
                  </a:lnTo>
                  <a:lnTo>
                    <a:pt x="28423" y="24130"/>
                  </a:lnTo>
                  <a:lnTo>
                    <a:pt x="23348" y="34290"/>
                  </a:lnTo>
                  <a:lnTo>
                    <a:pt x="22834" y="34290"/>
                  </a:lnTo>
                  <a:lnTo>
                    <a:pt x="22741" y="35560"/>
                  </a:lnTo>
                  <a:lnTo>
                    <a:pt x="18314" y="46990"/>
                  </a:lnTo>
                  <a:lnTo>
                    <a:pt x="17513" y="48260"/>
                  </a:lnTo>
                  <a:lnTo>
                    <a:pt x="17365" y="49530"/>
                  </a:lnTo>
                  <a:lnTo>
                    <a:pt x="8553" y="77470"/>
                  </a:lnTo>
                  <a:lnTo>
                    <a:pt x="8369" y="77470"/>
                  </a:lnTo>
                  <a:lnTo>
                    <a:pt x="7857" y="80010"/>
                  </a:lnTo>
                  <a:lnTo>
                    <a:pt x="6527" y="85090"/>
                  </a:lnTo>
                  <a:lnTo>
                    <a:pt x="4572" y="91440"/>
                  </a:lnTo>
                  <a:lnTo>
                    <a:pt x="4097" y="95250"/>
                  </a:lnTo>
                  <a:lnTo>
                    <a:pt x="2530" y="104140"/>
                  </a:lnTo>
                  <a:lnTo>
                    <a:pt x="2286" y="105410"/>
                  </a:lnTo>
                  <a:lnTo>
                    <a:pt x="1033" y="114300"/>
                  </a:lnTo>
                  <a:lnTo>
                    <a:pt x="762" y="115570"/>
                  </a:lnTo>
                  <a:lnTo>
                    <a:pt x="0" y="125730"/>
                  </a:lnTo>
                  <a:lnTo>
                    <a:pt x="0" y="127000"/>
                  </a:lnTo>
                  <a:lnTo>
                    <a:pt x="762" y="139700"/>
                  </a:lnTo>
                  <a:lnTo>
                    <a:pt x="1058" y="142240"/>
                  </a:lnTo>
                  <a:lnTo>
                    <a:pt x="2286" y="151130"/>
                  </a:lnTo>
                  <a:lnTo>
                    <a:pt x="2387" y="152400"/>
                  </a:lnTo>
                  <a:lnTo>
                    <a:pt x="5334" y="161290"/>
                  </a:lnTo>
                  <a:lnTo>
                    <a:pt x="6245" y="163830"/>
                  </a:lnTo>
                  <a:lnTo>
                    <a:pt x="8778" y="168910"/>
                  </a:lnTo>
                  <a:lnTo>
                    <a:pt x="9893" y="170180"/>
                  </a:lnTo>
                  <a:lnTo>
                    <a:pt x="10197" y="171450"/>
                  </a:lnTo>
                  <a:lnTo>
                    <a:pt x="15268" y="176530"/>
                  </a:lnTo>
                  <a:lnTo>
                    <a:pt x="16751" y="177800"/>
                  </a:lnTo>
                  <a:lnTo>
                    <a:pt x="18701" y="179070"/>
                  </a:lnTo>
                  <a:lnTo>
                    <a:pt x="25751" y="182880"/>
                  </a:lnTo>
                  <a:lnTo>
                    <a:pt x="84465" y="182880"/>
                  </a:lnTo>
                  <a:lnTo>
                    <a:pt x="90160" y="179070"/>
                  </a:lnTo>
                  <a:lnTo>
                    <a:pt x="92875" y="176530"/>
                  </a:lnTo>
                  <a:lnTo>
                    <a:pt x="93597" y="176530"/>
                  </a:lnTo>
                  <a:lnTo>
                    <a:pt x="108102" y="138430"/>
                  </a:lnTo>
                  <a:lnTo>
                    <a:pt x="108788" y="127000"/>
                  </a:lnTo>
                  <a:lnTo>
                    <a:pt x="108864" y="120650"/>
                  </a:lnTo>
                  <a:lnTo>
                    <a:pt x="107938" y="114300"/>
                  </a:lnTo>
                  <a:lnTo>
                    <a:pt x="107340" y="109220"/>
                  </a:lnTo>
                  <a:lnTo>
                    <a:pt x="105816" y="97790"/>
                  </a:lnTo>
                  <a:lnTo>
                    <a:pt x="105085" y="95250"/>
                  </a:lnTo>
                  <a:lnTo>
                    <a:pt x="102275" y="85090"/>
                  </a:lnTo>
                  <a:lnTo>
                    <a:pt x="98259" y="69850"/>
                  </a:lnTo>
                  <a:lnTo>
                    <a:pt x="98209" y="68580"/>
                  </a:lnTo>
                  <a:lnTo>
                    <a:pt x="95160" y="60960"/>
                  </a:lnTo>
                  <a:lnTo>
                    <a:pt x="88484" y="41910"/>
                  </a:lnTo>
                  <a:lnTo>
                    <a:pt x="88315" y="40640"/>
                  </a:lnTo>
                  <a:lnTo>
                    <a:pt x="87348" y="39370"/>
                  </a:lnTo>
                  <a:lnTo>
                    <a:pt x="82572" y="29210"/>
                  </a:lnTo>
                  <a:lnTo>
                    <a:pt x="82219" y="27940"/>
                  </a:lnTo>
                  <a:lnTo>
                    <a:pt x="81943" y="27940"/>
                  </a:lnTo>
                  <a:lnTo>
                    <a:pt x="76547" y="17780"/>
                  </a:lnTo>
                  <a:lnTo>
                    <a:pt x="76136" y="16510"/>
                  </a:lnTo>
                  <a:lnTo>
                    <a:pt x="75731" y="16510"/>
                  </a:lnTo>
                  <a:lnTo>
                    <a:pt x="69506" y="8890"/>
                  </a:lnTo>
                  <a:lnTo>
                    <a:pt x="69278" y="7620"/>
                  </a:lnTo>
                  <a:lnTo>
                    <a:pt x="66377" y="6350"/>
                  </a:lnTo>
                  <a:lnTo>
                    <a:pt x="63117" y="3810"/>
                  </a:lnTo>
                  <a:lnTo>
                    <a:pt x="62433" y="2540"/>
                  </a:lnTo>
                  <a:lnTo>
                    <a:pt x="59977" y="2540"/>
                  </a:lnTo>
                  <a:lnTo>
                    <a:pt x="55744" y="1270"/>
                  </a:lnTo>
                  <a:lnTo>
                    <a:pt x="54813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/>
            <p:cNvSpPr/>
            <p:nvPr/>
          </p:nvSpPr>
          <p:spPr>
            <a:xfrm>
              <a:off x="3541534" y="1558353"/>
              <a:ext cx="106045" cy="180340"/>
            </a:xfrm>
            <a:custGeom>
              <a:avLst/>
              <a:gdLst/>
              <a:ahLst/>
              <a:cxnLst/>
              <a:rect l="l" t="t" r="r" b="b"/>
              <a:pathLst>
                <a:path w="106045" h="180339">
                  <a:moveTo>
                    <a:pt x="96685" y="163830"/>
                  </a:moveTo>
                  <a:lnTo>
                    <a:pt x="9893" y="163830"/>
                  </a:lnTo>
                  <a:lnTo>
                    <a:pt x="11308" y="166370"/>
                  </a:lnTo>
                  <a:lnTo>
                    <a:pt x="13590" y="168910"/>
                  </a:lnTo>
                  <a:lnTo>
                    <a:pt x="16751" y="171450"/>
                  </a:lnTo>
                  <a:lnTo>
                    <a:pt x="17250" y="172720"/>
                  </a:lnTo>
                  <a:lnTo>
                    <a:pt x="23757" y="176530"/>
                  </a:lnTo>
                  <a:lnTo>
                    <a:pt x="25882" y="177800"/>
                  </a:lnTo>
                  <a:lnTo>
                    <a:pt x="36133" y="180340"/>
                  </a:lnTo>
                  <a:lnTo>
                    <a:pt x="67248" y="180340"/>
                  </a:lnTo>
                  <a:lnTo>
                    <a:pt x="70040" y="179070"/>
                  </a:lnTo>
                  <a:lnTo>
                    <a:pt x="73735" y="179070"/>
                  </a:lnTo>
                  <a:lnTo>
                    <a:pt x="78473" y="177800"/>
                  </a:lnTo>
                  <a:lnTo>
                    <a:pt x="81457" y="176530"/>
                  </a:lnTo>
                  <a:lnTo>
                    <a:pt x="82262" y="176530"/>
                  </a:lnTo>
                  <a:lnTo>
                    <a:pt x="88784" y="172720"/>
                  </a:lnTo>
                  <a:lnTo>
                    <a:pt x="90589" y="171450"/>
                  </a:lnTo>
                  <a:lnTo>
                    <a:pt x="92790" y="168910"/>
                  </a:lnTo>
                  <a:lnTo>
                    <a:pt x="94818" y="166370"/>
                  </a:lnTo>
                  <a:lnTo>
                    <a:pt x="96685" y="163830"/>
                  </a:lnTo>
                  <a:close/>
                </a:path>
                <a:path w="106045" h="180339">
                  <a:moveTo>
                    <a:pt x="53289" y="0"/>
                  </a:moveTo>
                  <a:lnTo>
                    <a:pt x="48717" y="0"/>
                  </a:lnTo>
                  <a:lnTo>
                    <a:pt x="47918" y="1270"/>
                  </a:lnTo>
                  <a:lnTo>
                    <a:pt x="44115" y="3810"/>
                  </a:lnTo>
                  <a:lnTo>
                    <a:pt x="41871" y="5080"/>
                  </a:lnTo>
                  <a:lnTo>
                    <a:pt x="40832" y="6350"/>
                  </a:lnTo>
                  <a:lnTo>
                    <a:pt x="35761" y="11430"/>
                  </a:lnTo>
                  <a:lnTo>
                    <a:pt x="35013" y="11430"/>
                  </a:lnTo>
                  <a:lnTo>
                    <a:pt x="33778" y="13970"/>
                  </a:lnTo>
                  <a:lnTo>
                    <a:pt x="28519" y="21590"/>
                  </a:lnTo>
                  <a:lnTo>
                    <a:pt x="28168" y="21590"/>
                  </a:lnTo>
                  <a:lnTo>
                    <a:pt x="27835" y="22860"/>
                  </a:lnTo>
                  <a:lnTo>
                    <a:pt x="22834" y="34290"/>
                  </a:lnTo>
                  <a:lnTo>
                    <a:pt x="17633" y="46990"/>
                  </a:lnTo>
                  <a:lnTo>
                    <a:pt x="14652" y="55880"/>
                  </a:lnTo>
                  <a:lnTo>
                    <a:pt x="12941" y="60960"/>
                  </a:lnTo>
                  <a:lnTo>
                    <a:pt x="8553" y="74930"/>
                  </a:lnTo>
                  <a:lnTo>
                    <a:pt x="8369" y="74930"/>
                  </a:lnTo>
                  <a:lnTo>
                    <a:pt x="7828" y="77470"/>
                  </a:lnTo>
                  <a:lnTo>
                    <a:pt x="6425" y="82550"/>
                  </a:lnTo>
                  <a:lnTo>
                    <a:pt x="4572" y="88900"/>
                  </a:lnTo>
                  <a:lnTo>
                    <a:pt x="4140" y="92710"/>
                  </a:lnTo>
                  <a:lnTo>
                    <a:pt x="3018" y="101600"/>
                  </a:lnTo>
                  <a:lnTo>
                    <a:pt x="843" y="111760"/>
                  </a:lnTo>
                  <a:lnTo>
                    <a:pt x="0" y="120650"/>
                  </a:lnTo>
                  <a:lnTo>
                    <a:pt x="0" y="121920"/>
                  </a:lnTo>
                  <a:lnTo>
                    <a:pt x="762" y="134620"/>
                  </a:lnTo>
                  <a:lnTo>
                    <a:pt x="9369" y="163830"/>
                  </a:lnTo>
                  <a:lnTo>
                    <a:pt x="96786" y="163830"/>
                  </a:lnTo>
                  <a:lnTo>
                    <a:pt x="105740" y="121920"/>
                  </a:lnTo>
                  <a:lnTo>
                    <a:pt x="105816" y="115570"/>
                  </a:lnTo>
                  <a:lnTo>
                    <a:pt x="105493" y="111760"/>
                  </a:lnTo>
                  <a:lnTo>
                    <a:pt x="105103" y="106680"/>
                  </a:lnTo>
                  <a:lnTo>
                    <a:pt x="105054" y="105410"/>
                  </a:lnTo>
                  <a:lnTo>
                    <a:pt x="104172" y="101600"/>
                  </a:lnTo>
                  <a:lnTo>
                    <a:pt x="102781" y="93980"/>
                  </a:lnTo>
                  <a:lnTo>
                    <a:pt x="102363" y="92710"/>
                  </a:lnTo>
                  <a:lnTo>
                    <a:pt x="100108" y="82550"/>
                  </a:lnTo>
                  <a:lnTo>
                    <a:pt x="99733" y="80010"/>
                  </a:lnTo>
                  <a:lnTo>
                    <a:pt x="99449" y="80010"/>
                  </a:lnTo>
                  <a:lnTo>
                    <a:pt x="95224" y="67310"/>
                  </a:lnTo>
                  <a:lnTo>
                    <a:pt x="86185" y="39370"/>
                  </a:lnTo>
                  <a:lnTo>
                    <a:pt x="86029" y="38100"/>
                  </a:lnTo>
                  <a:lnTo>
                    <a:pt x="85130" y="36830"/>
                  </a:lnTo>
                  <a:lnTo>
                    <a:pt x="80695" y="26670"/>
                  </a:lnTo>
                  <a:lnTo>
                    <a:pt x="74990" y="17780"/>
                  </a:lnTo>
                  <a:lnTo>
                    <a:pt x="73850" y="15240"/>
                  </a:lnTo>
                  <a:lnTo>
                    <a:pt x="73227" y="15240"/>
                  </a:lnTo>
                  <a:lnTo>
                    <a:pt x="67002" y="7620"/>
                  </a:lnTo>
                  <a:lnTo>
                    <a:pt x="61227" y="2540"/>
                  </a:lnTo>
                  <a:lnTo>
                    <a:pt x="60909" y="1270"/>
                  </a:lnTo>
                  <a:lnTo>
                    <a:pt x="55956" y="1270"/>
                  </a:lnTo>
                  <a:lnTo>
                    <a:pt x="53289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/>
            <p:cNvSpPr/>
            <p:nvPr/>
          </p:nvSpPr>
          <p:spPr>
            <a:xfrm>
              <a:off x="3543058" y="1559623"/>
              <a:ext cx="102235" cy="175260"/>
            </a:xfrm>
            <a:custGeom>
              <a:avLst/>
              <a:gdLst/>
              <a:ahLst/>
              <a:cxnLst/>
              <a:rect l="l" t="t" r="r" b="b"/>
              <a:pathLst>
                <a:path w="102235" h="175260">
                  <a:moveTo>
                    <a:pt x="78409" y="171450"/>
                  </a:moveTo>
                  <a:lnTo>
                    <a:pt x="24358" y="171450"/>
                  </a:lnTo>
                  <a:lnTo>
                    <a:pt x="24510" y="172719"/>
                  </a:lnTo>
                  <a:lnTo>
                    <a:pt x="34660" y="175259"/>
                  </a:lnTo>
                  <a:lnTo>
                    <a:pt x="64242" y="175259"/>
                  </a:lnTo>
                  <a:lnTo>
                    <a:pt x="66992" y="173989"/>
                  </a:lnTo>
                  <a:lnTo>
                    <a:pt x="75412" y="172719"/>
                  </a:lnTo>
                  <a:lnTo>
                    <a:pt x="78409" y="171450"/>
                  </a:lnTo>
                  <a:close/>
                </a:path>
                <a:path w="102235" h="175260">
                  <a:moveTo>
                    <a:pt x="51003" y="0"/>
                  </a:moveTo>
                  <a:lnTo>
                    <a:pt x="49606" y="1269"/>
                  </a:lnTo>
                  <a:lnTo>
                    <a:pt x="47193" y="1269"/>
                  </a:lnTo>
                  <a:lnTo>
                    <a:pt x="45626" y="2539"/>
                  </a:lnTo>
                  <a:lnTo>
                    <a:pt x="40571" y="5079"/>
                  </a:lnTo>
                  <a:lnTo>
                    <a:pt x="39585" y="5079"/>
                  </a:lnTo>
                  <a:lnTo>
                    <a:pt x="38897" y="6350"/>
                  </a:lnTo>
                  <a:lnTo>
                    <a:pt x="35510" y="10159"/>
                  </a:lnTo>
                  <a:lnTo>
                    <a:pt x="33489" y="11429"/>
                  </a:lnTo>
                  <a:lnTo>
                    <a:pt x="33326" y="12700"/>
                  </a:lnTo>
                  <a:lnTo>
                    <a:pt x="27873" y="21589"/>
                  </a:lnTo>
                  <a:lnTo>
                    <a:pt x="27406" y="21589"/>
                  </a:lnTo>
                  <a:lnTo>
                    <a:pt x="26460" y="24129"/>
                  </a:lnTo>
                  <a:lnTo>
                    <a:pt x="22405" y="31750"/>
                  </a:lnTo>
                  <a:lnTo>
                    <a:pt x="21310" y="33019"/>
                  </a:lnTo>
                  <a:lnTo>
                    <a:pt x="21130" y="34289"/>
                  </a:lnTo>
                  <a:lnTo>
                    <a:pt x="16860" y="45719"/>
                  </a:lnTo>
                  <a:lnTo>
                    <a:pt x="9239" y="68579"/>
                  </a:lnTo>
                  <a:lnTo>
                    <a:pt x="7607" y="72389"/>
                  </a:lnTo>
                  <a:lnTo>
                    <a:pt x="7568" y="73659"/>
                  </a:lnTo>
                  <a:lnTo>
                    <a:pt x="5884" y="81279"/>
                  </a:lnTo>
                  <a:lnTo>
                    <a:pt x="4572" y="86359"/>
                  </a:lnTo>
                  <a:lnTo>
                    <a:pt x="3782" y="91439"/>
                  </a:lnTo>
                  <a:lnTo>
                    <a:pt x="2286" y="99059"/>
                  </a:lnTo>
                  <a:lnTo>
                    <a:pt x="2147" y="100329"/>
                  </a:lnTo>
                  <a:lnTo>
                    <a:pt x="762" y="109219"/>
                  </a:lnTo>
                  <a:lnTo>
                    <a:pt x="666" y="110489"/>
                  </a:lnTo>
                  <a:lnTo>
                    <a:pt x="0" y="118109"/>
                  </a:lnTo>
                  <a:lnTo>
                    <a:pt x="762" y="130809"/>
                  </a:lnTo>
                  <a:lnTo>
                    <a:pt x="8882" y="160019"/>
                  </a:lnTo>
                  <a:lnTo>
                    <a:pt x="9131" y="160019"/>
                  </a:lnTo>
                  <a:lnTo>
                    <a:pt x="11214" y="162559"/>
                  </a:lnTo>
                  <a:lnTo>
                    <a:pt x="13754" y="165100"/>
                  </a:lnTo>
                  <a:lnTo>
                    <a:pt x="15989" y="166369"/>
                  </a:lnTo>
                  <a:lnTo>
                    <a:pt x="16466" y="167639"/>
                  </a:lnTo>
                  <a:lnTo>
                    <a:pt x="22430" y="171450"/>
                  </a:lnTo>
                  <a:lnTo>
                    <a:pt x="79146" y="171450"/>
                  </a:lnTo>
                  <a:lnTo>
                    <a:pt x="93637" y="158750"/>
                  </a:lnTo>
                  <a:lnTo>
                    <a:pt x="97447" y="149859"/>
                  </a:lnTo>
                  <a:lnTo>
                    <a:pt x="98102" y="148589"/>
                  </a:lnTo>
                  <a:lnTo>
                    <a:pt x="100495" y="140969"/>
                  </a:lnTo>
                  <a:lnTo>
                    <a:pt x="100706" y="138429"/>
                  </a:lnTo>
                  <a:lnTo>
                    <a:pt x="101257" y="129539"/>
                  </a:lnTo>
                  <a:lnTo>
                    <a:pt x="102019" y="118109"/>
                  </a:lnTo>
                  <a:lnTo>
                    <a:pt x="102019" y="113029"/>
                  </a:lnTo>
                  <a:lnTo>
                    <a:pt x="101423" y="105409"/>
                  </a:lnTo>
                  <a:lnTo>
                    <a:pt x="101257" y="102869"/>
                  </a:lnTo>
                  <a:lnTo>
                    <a:pt x="100676" y="100329"/>
                  </a:lnTo>
                  <a:lnTo>
                    <a:pt x="98887" y="91439"/>
                  </a:lnTo>
                  <a:lnTo>
                    <a:pt x="95898" y="78739"/>
                  </a:lnTo>
                  <a:lnTo>
                    <a:pt x="92377" y="66039"/>
                  </a:lnTo>
                  <a:lnTo>
                    <a:pt x="92113" y="64769"/>
                  </a:lnTo>
                  <a:lnTo>
                    <a:pt x="89399" y="57150"/>
                  </a:lnTo>
                  <a:lnTo>
                    <a:pt x="84623" y="43179"/>
                  </a:lnTo>
                  <a:lnTo>
                    <a:pt x="82981" y="38100"/>
                  </a:lnTo>
                  <a:lnTo>
                    <a:pt x="78419" y="27939"/>
                  </a:lnTo>
                  <a:lnTo>
                    <a:pt x="77647" y="25400"/>
                  </a:lnTo>
                  <a:lnTo>
                    <a:pt x="77113" y="25400"/>
                  </a:lnTo>
                  <a:lnTo>
                    <a:pt x="70977" y="16509"/>
                  </a:lnTo>
                  <a:lnTo>
                    <a:pt x="65453" y="8889"/>
                  </a:lnTo>
                  <a:lnTo>
                    <a:pt x="64706" y="7619"/>
                  </a:lnTo>
                  <a:lnTo>
                    <a:pt x="62701" y="6350"/>
                  </a:lnTo>
                  <a:lnTo>
                    <a:pt x="61016" y="5079"/>
                  </a:lnTo>
                  <a:lnTo>
                    <a:pt x="58623" y="2539"/>
                  </a:lnTo>
                  <a:lnTo>
                    <a:pt x="56167" y="2539"/>
                  </a:lnTo>
                  <a:lnTo>
                    <a:pt x="51934" y="1269"/>
                  </a:lnTo>
                  <a:lnTo>
                    <a:pt x="51003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/>
            <p:cNvSpPr/>
            <p:nvPr/>
          </p:nvSpPr>
          <p:spPr>
            <a:xfrm>
              <a:off x="3543820" y="1561655"/>
              <a:ext cx="99060" cy="169545"/>
            </a:xfrm>
            <a:custGeom>
              <a:avLst/>
              <a:gdLst/>
              <a:ahLst/>
              <a:cxnLst/>
              <a:rect l="l" t="t" r="r" b="b"/>
              <a:pathLst>
                <a:path w="99060" h="169544">
                  <a:moveTo>
                    <a:pt x="50241" y="0"/>
                  </a:moveTo>
                  <a:lnTo>
                    <a:pt x="45681" y="0"/>
                  </a:lnTo>
                  <a:lnTo>
                    <a:pt x="38823" y="3822"/>
                  </a:lnTo>
                  <a:lnTo>
                    <a:pt x="15989" y="43497"/>
                  </a:lnTo>
                  <a:lnTo>
                    <a:pt x="12179" y="56476"/>
                  </a:lnTo>
                  <a:lnTo>
                    <a:pt x="7607" y="70205"/>
                  </a:lnTo>
                  <a:lnTo>
                    <a:pt x="4559" y="83184"/>
                  </a:lnTo>
                  <a:lnTo>
                    <a:pt x="3048" y="94627"/>
                  </a:lnTo>
                  <a:lnTo>
                    <a:pt x="762" y="104546"/>
                  </a:lnTo>
                  <a:lnTo>
                    <a:pt x="0" y="112941"/>
                  </a:lnTo>
                  <a:lnTo>
                    <a:pt x="0" y="114465"/>
                  </a:lnTo>
                  <a:lnTo>
                    <a:pt x="9131" y="153377"/>
                  </a:lnTo>
                  <a:lnTo>
                    <a:pt x="50241" y="169405"/>
                  </a:lnTo>
                  <a:lnTo>
                    <a:pt x="51003" y="169405"/>
                  </a:lnTo>
                  <a:lnTo>
                    <a:pt x="90589" y="153377"/>
                  </a:lnTo>
                  <a:lnTo>
                    <a:pt x="98971" y="124383"/>
                  </a:lnTo>
                  <a:lnTo>
                    <a:pt x="98875" y="107213"/>
                  </a:lnTo>
                  <a:lnTo>
                    <a:pt x="89065" y="61810"/>
                  </a:lnTo>
                  <a:lnTo>
                    <a:pt x="75361" y="24422"/>
                  </a:lnTo>
                  <a:lnTo>
                    <a:pt x="57099" y="1524"/>
                  </a:lnTo>
                  <a:lnTo>
                    <a:pt x="50241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/>
            <p:cNvSpPr/>
            <p:nvPr/>
          </p:nvSpPr>
          <p:spPr>
            <a:xfrm>
              <a:off x="3545344" y="1563179"/>
              <a:ext cx="95250" cy="164465"/>
            </a:xfrm>
            <a:custGeom>
              <a:avLst/>
              <a:gdLst/>
              <a:ahLst/>
              <a:cxnLst/>
              <a:rect l="l" t="t" r="r" b="b"/>
              <a:pathLst>
                <a:path w="95250" h="164464">
                  <a:moveTo>
                    <a:pt x="47955" y="0"/>
                  </a:moveTo>
                  <a:lnTo>
                    <a:pt x="19786" y="30530"/>
                  </a:lnTo>
                  <a:lnTo>
                    <a:pt x="11417" y="54952"/>
                  </a:lnTo>
                  <a:lnTo>
                    <a:pt x="6845" y="67919"/>
                  </a:lnTo>
                  <a:lnTo>
                    <a:pt x="3797" y="80124"/>
                  </a:lnTo>
                  <a:lnTo>
                    <a:pt x="2286" y="91579"/>
                  </a:lnTo>
                  <a:lnTo>
                    <a:pt x="762" y="101498"/>
                  </a:lnTo>
                  <a:lnTo>
                    <a:pt x="0" y="109893"/>
                  </a:lnTo>
                  <a:lnTo>
                    <a:pt x="0" y="110655"/>
                  </a:lnTo>
                  <a:lnTo>
                    <a:pt x="8369" y="148805"/>
                  </a:lnTo>
                  <a:lnTo>
                    <a:pt x="47955" y="164071"/>
                  </a:lnTo>
                  <a:lnTo>
                    <a:pt x="49479" y="164071"/>
                  </a:lnTo>
                  <a:lnTo>
                    <a:pt x="86779" y="148043"/>
                  </a:lnTo>
                  <a:lnTo>
                    <a:pt x="95161" y="120573"/>
                  </a:lnTo>
                  <a:lnTo>
                    <a:pt x="95161" y="104546"/>
                  </a:lnTo>
                  <a:lnTo>
                    <a:pt x="94399" y="96151"/>
                  </a:lnTo>
                  <a:lnTo>
                    <a:pt x="92113" y="85471"/>
                  </a:lnTo>
                  <a:lnTo>
                    <a:pt x="89827" y="72504"/>
                  </a:lnTo>
                  <a:lnTo>
                    <a:pt x="77647" y="35102"/>
                  </a:lnTo>
                  <a:lnTo>
                    <a:pt x="54825" y="1549"/>
                  </a:lnTo>
                  <a:lnTo>
                    <a:pt x="47955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/>
            <p:cNvSpPr/>
            <p:nvPr/>
          </p:nvSpPr>
          <p:spPr>
            <a:xfrm>
              <a:off x="3546106" y="1565477"/>
              <a:ext cx="92710" cy="158115"/>
            </a:xfrm>
            <a:custGeom>
              <a:avLst/>
              <a:gdLst/>
              <a:ahLst/>
              <a:cxnLst/>
              <a:rect l="l" t="t" r="r" b="b"/>
              <a:pathLst>
                <a:path w="92710" h="158114">
                  <a:moveTo>
                    <a:pt x="46431" y="0"/>
                  </a:moveTo>
                  <a:lnTo>
                    <a:pt x="42633" y="0"/>
                  </a:lnTo>
                  <a:lnTo>
                    <a:pt x="36537" y="3809"/>
                  </a:lnTo>
                  <a:lnTo>
                    <a:pt x="15227" y="40436"/>
                  </a:lnTo>
                  <a:lnTo>
                    <a:pt x="11417" y="52654"/>
                  </a:lnTo>
                  <a:lnTo>
                    <a:pt x="6845" y="64858"/>
                  </a:lnTo>
                  <a:lnTo>
                    <a:pt x="3797" y="77063"/>
                  </a:lnTo>
                  <a:lnTo>
                    <a:pt x="2273" y="87744"/>
                  </a:lnTo>
                  <a:lnTo>
                    <a:pt x="762" y="96900"/>
                  </a:lnTo>
                  <a:lnTo>
                    <a:pt x="0" y="105295"/>
                  </a:lnTo>
                  <a:lnTo>
                    <a:pt x="0" y="106832"/>
                  </a:lnTo>
                  <a:lnTo>
                    <a:pt x="14465" y="149555"/>
                  </a:lnTo>
                  <a:lnTo>
                    <a:pt x="46431" y="157949"/>
                  </a:lnTo>
                  <a:lnTo>
                    <a:pt x="47955" y="157949"/>
                  </a:lnTo>
                  <a:lnTo>
                    <a:pt x="84505" y="142697"/>
                  </a:lnTo>
                  <a:lnTo>
                    <a:pt x="92113" y="115989"/>
                  </a:lnTo>
                  <a:lnTo>
                    <a:pt x="92113" y="100723"/>
                  </a:lnTo>
                  <a:lnTo>
                    <a:pt x="91351" y="92328"/>
                  </a:lnTo>
                  <a:lnTo>
                    <a:pt x="89827" y="81648"/>
                  </a:lnTo>
                  <a:lnTo>
                    <a:pt x="86779" y="69430"/>
                  </a:lnTo>
                  <a:lnTo>
                    <a:pt x="82981" y="57988"/>
                  </a:lnTo>
                  <a:lnTo>
                    <a:pt x="75361" y="33566"/>
                  </a:lnTo>
                  <a:lnTo>
                    <a:pt x="70040" y="22885"/>
                  </a:lnTo>
                  <a:lnTo>
                    <a:pt x="64706" y="13728"/>
                  </a:lnTo>
                  <a:lnTo>
                    <a:pt x="58610" y="6095"/>
                  </a:lnTo>
                  <a:lnTo>
                    <a:pt x="52527" y="1523"/>
                  </a:lnTo>
                  <a:lnTo>
                    <a:pt x="46431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/>
            <p:cNvSpPr/>
            <p:nvPr/>
          </p:nvSpPr>
          <p:spPr>
            <a:xfrm>
              <a:off x="3547630" y="1567001"/>
              <a:ext cx="88900" cy="152400"/>
            </a:xfrm>
            <a:custGeom>
              <a:avLst/>
              <a:gdLst/>
              <a:ahLst/>
              <a:cxnLst/>
              <a:rect l="l" t="t" r="r" b="b"/>
              <a:pathLst>
                <a:path w="88900" h="152400">
                  <a:moveTo>
                    <a:pt x="44145" y="0"/>
                  </a:moveTo>
                  <a:lnTo>
                    <a:pt x="18262" y="28232"/>
                  </a:lnTo>
                  <a:lnTo>
                    <a:pt x="14465" y="39674"/>
                  </a:lnTo>
                  <a:lnTo>
                    <a:pt x="9893" y="51130"/>
                  </a:lnTo>
                  <a:lnTo>
                    <a:pt x="6083" y="63334"/>
                  </a:lnTo>
                  <a:lnTo>
                    <a:pt x="3797" y="74777"/>
                  </a:lnTo>
                  <a:lnTo>
                    <a:pt x="2273" y="85458"/>
                  </a:lnTo>
                  <a:lnTo>
                    <a:pt x="0" y="93853"/>
                  </a:lnTo>
                  <a:lnTo>
                    <a:pt x="0" y="113703"/>
                  </a:lnTo>
                  <a:lnTo>
                    <a:pt x="1511" y="122859"/>
                  </a:lnTo>
                  <a:lnTo>
                    <a:pt x="31965" y="151853"/>
                  </a:lnTo>
                  <a:lnTo>
                    <a:pt x="45669" y="151853"/>
                  </a:lnTo>
                  <a:lnTo>
                    <a:pt x="84493" y="129717"/>
                  </a:lnTo>
                  <a:lnTo>
                    <a:pt x="88303" y="112166"/>
                  </a:lnTo>
                  <a:lnTo>
                    <a:pt x="88222" y="96786"/>
                  </a:lnTo>
                  <a:lnTo>
                    <a:pt x="79933" y="55702"/>
                  </a:lnTo>
                  <a:lnTo>
                    <a:pt x="61658" y="12966"/>
                  </a:lnTo>
                  <a:lnTo>
                    <a:pt x="50258" y="1536"/>
                  </a:lnTo>
                  <a:lnTo>
                    <a:pt x="4414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/>
            <p:cNvSpPr/>
            <p:nvPr/>
          </p:nvSpPr>
          <p:spPr>
            <a:xfrm>
              <a:off x="3548380" y="1569287"/>
              <a:ext cx="86360" cy="146050"/>
            </a:xfrm>
            <a:custGeom>
              <a:avLst/>
              <a:gdLst/>
              <a:ahLst/>
              <a:cxnLst/>
              <a:rect l="l" t="t" r="r" b="b"/>
              <a:pathLst>
                <a:path w="86360" h="146050">
                  <a:moveTo>
                    <a:pt x="43395" y="0"/>
                  </a:moveTo>
                  <a:lnTo>
                    <a:pt x="39598" y="0"/>
                  </a:lnTo>
                  <a:lnTo>
                    <a:pt x="33491" y="3060"/>
                  </a:lnTo>
                  <a:lnTo>
                    <a:pt x="13716" y="37388"/>
                  </a:lnTo>
                  <a:lnTo>
                    <a:pt x="2286" y="81648"/>
                  </a:lnTo>
                  <a:lnTo>
                    <a:pt x="762" y="90043"/>
                  </a:lnTo>
                  <a:lnTo>
                    <a:pt x="0" y="97675"/>
                  </a:lnTo>
                  <a:lnTo>
                    <a:pt x="81" y="99580"/>
                  </a:lnTo>
                  <a:lnTo>
                    <a:pt x="762" y="109118"/>
                  </a:lnTo>
                  <a:lnTo>
                    <a:pt x="20561" y="142697"/>
                  </a:lnTo>
                  <a:lnTo>
                    <a:pt x="31216" y="145745"/>
                  </a:lnTo>
                  <a:lnTo>
                    <a:pt x="44157" y="145745"/>
                  </a:lnTo>
                  <a:lnTo>
                    <a:pt x="82232" y="124383"/>
                  </a:lnTo>
                  <a:lnTo>
                    <a:pt x="86029" y="93091"/>
                  </a:lnTo>
                  <a:lnTo>
                    <a:pt x="84505" y="85471"/>
                  </a:lnTo>
                  <a:lnTo>
                    <a:pt x="82994" y="75552"/>
                  </a:lnTo>
                  <a:lnTo>
                    <a:pt x="80708" y="64858"/>
                  </a:lnTo>
                  <a:lnTo>
                    <a:pt x="76898" y="53416"/>
                  </a:lnTo>
                  <a:lnTo>
                    <a:pt x="70040" y="31292"/>
                  </a:lnTo>
                  <a:lnTo>
                    <a:pt x="64719" y="20599"/>
                  </a:lnTo>
                  <a:lnTo>
                    <a:pt x="59385" y="12217"/>
                  </a:lnTo>
                  <a:lnTo>
                    <a:pt x="54063" y="5346"/>
                  </a:lnTo>
                  <a:lnTo>
                    <a:pt x="48729" y="1524"/>
                  </a:lnTo>
                  <a:lnTo>
                    <a:pt x="43395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/>
            <p:cNvSpPr/>
            <p:nvPr/>
          </p:nvSpPr>
          <p:spPr>
            <a:xfrm>
              <a:off x="3549904" y="1570811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69">
                  <a:moveTo>
                    <a:pt x="41109" y="0"/>
                  </a:moveTo>
                  <a:lnTo>
                    <a:pt x="9144" y="47320"/>
                  </a:lnTo>
                  <a:lnTo>
                    <a:pt x="1450" y="79006"/>
                  </a:lnTo>
                  <a:lnTo>
                    <a:pt x="0" y="86995"/>
                  </a:lnTo>
                  <a:lnTo>
                    <a:pt x="0" y="104546"/>
                  </a:lnTo>
                  <a:lnTo>
                    <a:pt x="1524" y="113703"/>
                  </a:lnTo>
                  <a:lnTo>
                    <a:pt x="29692" y="140411"/>
                  </a:lnTo>
                  <a:lnTo>
                    <a:pt x="41871" y="140411"/>
                  </a:lnTo>
                  <a:lnTo>
                    <a:pt x="78422" y="120573"/>
                  </a:lnTo>
                  <a:lnTo>
                    <a:pt x="82219" y="93865"/>
                  </a:lnTo>
                  <a:lnTo>
                    <a:pt x="82219" y="90043"/>
                  </a:lnTo>
                  <a:lnTo>
                    <a:pt x="80708" y="82410"/>
                  </a:lnTo>
                  <a:lnTo>
                    <a:pt x="79184" y="73253"/>
                  </a:lnTo>
                  <a:lnTo>
                    <a:pt x="66243" y="30530"/>
                  </a:lnTo>
                  <a:lnTo>
                    <a:pt x="46461" y="1536"/>
                  </a:lnTo>
                  <a:lnTo>
                    <a:pt x="41109" y="0"/>
                  </a:lnTo>
                  <a:close/>
                </a:path>
              </a:pathLst>
            </a:custGeom>
            <a:solidFill>
              <a:srgbClr val="ABA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/>
            <p:cNvSpPr/>
            <p:nvPr/>
          </p:nvSpPr>
          <p:spPr>
            <a:xfrm>
              <a:off x="3550666" y="1573110"/>
              <a:ext cx="79375" cy="134620"/>
            </a:xfrm>
            <a:custGeom>
              <a:avLst/>
              <a:gdLst/>
              <a:ahLst/>
              <a:cxnLst/>
              <a:rect l="l" t="t" r="r" b="b"/>
              <a:pathLst>
                <a:path w="79375" h="134619">
                  <a:moveTo>
                    <a:pt x="39585" y="0"/>
                  </a:moveTo>
                  <a:lnTo>
                    <a:pt x="36550" y="0"/>
                  </a:lnTo>
                  <a:lnTo>
                    <a:pt x="31216" y="3048"/>
                  </a:lnTo>
                  <a:lnTo>
                    <a:pt x="9144" y="45021"/>
                  </a:lnTo>
                  <a:lnTo>
                    <a:pt x="2286" y="75539"/>
                  </a:lnTo>
                  <a:lnTo>
                    <a:pt x="762" y="83172"/>
                  </a:lnTo>
                  <a:lnTo>
                    <a:pt x="0" y="90042"/>
                  </a:lnTo>
                  <a:lnTo>
                    <a:pt x="0" y="90804"/>
                  </a:lnTo>
                  <a:lnTo>
                    <a:pt x="12179" y="127431"/>
                  </a:lnTo>
                  <a:lnTo>
                    <a:pt x="28168" y="134289"/>
                  </a:lnTo>
                  <a:lnTo>
                    <a:pt x="40347" y="134289"/>
                  </a:lnTo>
                  <a:lnTo>
                    <a:pt x="75374" y="115214"/>
                  </a:lnTo>
                  <a:lnTo>
                    <a:pt x="79121" y="90804"/>
                  </a:lnTo>
                  <a:lnTo>
                    <a:pt x="79060" y="85598"/>
                  </a:lnTo>
                  <a:lnTo>
                    <a:pt x="77660" y="78587"/>
                  </a:lnTo>
                  <a:lnTo>
                    <a:pt x="76136" y="69430"/>
                  </a:lnTo>
                  <a:lnTo>
                    <a:pt x="63957" y="28232"/>
                  </a:lnTo>
                  <a:lnTo>
                    <a:pt x="44919" y="761"/>
                  </a:lnTo>
                  <a:lnTo>
                    <a:pt x="39585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/>
            <p:cNvSpPr/>
            <p:nvPr/>
          </p:nvSpPr>
          <p:spPr>
            <a:xfrm>
              <a:off x="3552190" y="1574634"/>
              <a:ext cx="75565" cy="129539"/>
            </a:xfrm>
            <a:custGeom>
              <a:avLst/>
              <a:gdLst/>
              <a:ahLst/>
              <a:cxnLst/>
              <a:rect l="l" t="t" r="r" b="b"/>
              <a:pathLst>
                <a:path w="75564" h="129539">
                  <a:moveTo>
                    <a:pt x="37312" y="0"/>
                  </a:moveTo>
                  <a:lnTo>
                    <a:pt x="12179" y="33578"/>
                  </a:lnTo>
                  <a:lnTo>
                    <a:pt x="8382" y="43497"/>
                  </a:lnTo>
                  <a:lnTo>
                    <a:pt x="5334" y="53416"/>
                  </a:lnTo>
                  <a:lnTo>
                    <a:pt x="3048" y="63334"/>
                  </a:lnTo>
                  <a:lnTo>
                    <a:pt x="1524" y="72491"/>
                  </a:lnTo>
                  <a:lnTo>
                    <a:pt x="0" y="80124"/>
                  </a:lnTo>
                  <a:lnTo>
                    <a:pt x="0" y="96139"/>
                  </a:lnTo>
                  <a:lnTo>
                    <a:pt x="762" y="104533"/>
                  </a:lnTo>
                  <a:lnTo>
                    <a:pt x="26644" y="128955"/>
                  </a:lnTo>
                  <a:lnTo>
                    <a:pt x="38823" y="128955"/>
                  </a:lnTo>
                  <a:lnTo>
                    <a:pt x="73850" y="103009"/>
                  </a:lnTo>
                  <a:lnTo>
                    <a:pt x="75374" y="86220"/>
                  </a:lnTo>
                  <a:lnTo>
                    <a:pt x="75374" y="82410"/>
                  </a:lnTo>
                  <a:lnTo>
                    <a:pt x="73850" y="75539"/>
                  </a:lnTo>
                  <a:lnTo>
                    <a:pt x="73088" y="67144"/>
                  </a:lnTo>
                  <a:lnTo>
                    <a:pt x="70040" y="57226"/>
                  </a:lnTo>
                  <a:lnTo>
                    <a:pt x="67754" y="47307"/>
                  </a:lnTo>
                  <a:lnTo>
                    <a:pt x="60909" y="27470"/>
                  </a:lnTo>
                  <a:lnTo>
                    <a:pt x="57099" y="19075"/>
                  </a:lnTo>
                  <a:lnTo>
                    <a:pt x="51946" y="11684"/>
                  </a:lnTo>
                  <a:lnTo>
                    <a:pt x="47205" y="5334"/>
                  </a:lnTo>
                  <a:lnTo>
                    <a:pt x="42633" y="1524"/>
                  </a:lnTo>
                  <a:lnTo>
                    <a:pt x="37312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/>
            <p:cNvSpPr/>
            <p:nvPr/>
          </p:nvSpPr>
          <p:spPr>
            <a:xfrm>
              <a:off x="3552952" y="1576920"/>
              <a:ext cx="72390" cy="123189"/>
            </a:xfrm>
            <a:custGeom>
              <a:avLst/>
              <a:gdLst/>
              <a:ahLst/>
              <a:cxnLst/>
              <a:rect l="l" t="t" r="r" b="b"/>
              <a:pathLst>
                <a:path w="72389" h="123189">
                  <a:moveTo>
                    <a:pt x="36550" y="0"/>
                  </a:moveTo>
                  <a:lnTo>
                    <a:pt x="33502" y="0"/>
                  </a:lnTo>
                  <a:lnTo>
                    <a:pt x="28168" y="3048"/>
                  </a:lnTo>
                  <a:lnTo>
                    <a:pt x="5334" y="51130"/>
                  </a:lnTo>
                  <a:lnTo>
                    <a:pt x="0" y="83172"/>
                  </a:lnTo>
                  <a:lnTo>
                    <a:pt x="800" y="91948"/>
                  </a:lnTo>
                  <a:lnTo>
                    <a:pt x="25882" y="122859"/>
                  </a:lnTo>
                  <a:lnTo>
                    <a:pt x="37299" y="122859"/>
                  </a:lnTo>
                  <a:lnTo>
                    <a:pt x="70802" y="98437"/>
                  </a:lnTo>
                  <a:lnTo>
                    <a:pt x="72326" y="78600"/>
                  </a:lnTo>
                  <a:lnTo>
                    <a:pt x="71564" y="71729"/>
                  </a:lnTo>
                  <a:lnTo>
                    <a:pt x="70040" y="64096"/>
                  </a:lnTo>
                  <a:lnTo>
                    <a:pt x="67754" y="54178"/>
                  </a:lnTo>
                  <a:lnTo>
                    <a:pt x="64719" y="45021"/>
                  </a:lnTo>
                  <a:lnTo>
                    <a:pt x="58623" y="25946"/>
                  </a:lnTo>
                  <a:lnTo>
                    <a:pt x="54813" y="17551"/>
                  </a:lnTo>
                  <a:lnTo>
                    <a:pt x="50253" y="10680"/>
                  </a:lnTo>
                  <a:lnTo>
                    <a:pt x="45681" y="4584"/>
                  </a:lnTo>
                  <a:lnTo>
                    <a:pt x="41109" y="761"/>
                  </a:lnTo>
                  <a:lnTo>
                    <a:pt x="36550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/>
            <p:cNvSpPr/>
            <p:nvPr/>
          </p:nvSpPr>
          <p:spPr>
            <a:xfrm>
              <a:off x="3554476" y="1578444"/>
              <a:ext cx="68580" cy="118110"/>
            </a:xfrm>
            <a:custGeom>
              <a:avLst/>
              <a:gdLst/>
              <a:ahLst/>
              <a:cxnLst/>
              <a:rect l="l" t="t" r="r" b="b"/>
              <a:pathLst>
                <a:path w="68579" h="118110">
                  <a:moveTo>
                    <a:pt x="34264" y="0"/>
                  </a:moveTo>
                  <a:lnTo>
                    <a:pt x="10655" y="30530"/>
                  </a:lnTo>
                  <a:lnTo>
                    <a:pt x="1524" y="65620"/>
                  </a:lnTo>
                  <a:lnTo>
                    <a:pt x="0" y="72491"/>
                  </a:lnTo>
                  <a:lnTo>
                    <a:pt x="0" y="87756"/>
                  </a:lnTo>
                  <a:lnTo>
                    <a:pt x="762" y="94627"/>
                  </a:lnTo>
                  <a:lnTo>
                    <a:pt x="24358" y="117513"/>
                  </a:lnTo>
                  <a:lnTo>
                    <a:pt x="35026" y="117513"/>
                  </a:lnTo>
                  <a:lnTo>
                    <a:pt x="66992" y="93865"/>
                  </a:lnTo>
                  <a:lnTo>
                    <a:pt x="68516" y="78600"/>
                  </a:lnTo>
                  <a:lnTo>
                    <a:pt x="68516" y="75552"/>
                  </a:lnTo>
                  <a:lnTo>
                    <a:pt x="55575" y="25184"/>
                  </a:lnTo>
                  <a:lnTo>
                    <a:pt x="38823" y="1524"/>
                  </a:lnTo>
                  <a:lnTo>
                    <a:pt x="34264" y="0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/>
            <p:cNvSpPr/>
            <p:nvPr/>
          </p:nvSpPr>
          <p:spPr>
            <a:xfrm>
              <a:off x="3555238" y="1580730"/>
              <a:ext cx="66040" cy="111760"/>
            </a:xfrm>
            <a:custGeom>
              <a:avLst/>
              <a:gdLst/>
              <a:ahLst/>
              <a:cxnLst/>
              <a:rect l="l" t="t" r="r" b="b"/>
              <a:pathLst>
                <a:path w="66039" h="111760">
                  <a:moveTo>
                    <a:pt x="32740" y="0"/>
                  </a:moveTo>
                  <a:lnTo>
                    <a:pt x="29692" y="0"/>
                  </a:lnTo>
                  <a:lnTo>
                    <a:pt x="25882" y="2298"/>
                  </a:lnTo>
                  <a:lnTo>
                    <a:pt x="7607" y="37401"/>
                  </a:lnTo>
                  <a:lnTo>
                    <a:pt x="4572" y="45796"/>
                  </a:lnTo>
                  <a:lnTo>
                    <a:pt x="1524" y="62572"/>
                  </a:lnTo>
                  <a:lnTo>
                    <a:pt x="0" y="74790"/>
                  </a:lnTo>
                  <a:lnTo>
                    <a:pt x="0" y="75552"/>
                  </a:lnTo>
                  <a:lnTo>
                    <a:pt x="23596" y="111417"/>
                  </a:lnTo>
                  <a:lnTo>
                    <a:pt x="33502" y="111417"/>
                  </a:lnTo>
                  <a:lnTo>
                    <a:pt x="64635" y="83058"/>
                  </a:lnTo>
                  <a:lnTo>
                    <a:pt x="65468" y="70967"/>
                  </a:lnTo>
                  <a:lnTo>
                    <a:pt x="64706" y="64871"/>
                  </a:lnTo>
                  <a:lnTo>
                    <a:pt x="63182" y="58000"/>
                  </a:lnTo>
                  <a:lnTo>
                    <a:pt x="60909" y="49606"/>
                  </a:lnTo>
                  <a:lnTo>
                    <a:pt x="58623" y="40449"/>
                  </a:lnTo>
                  <a:lnTo>
                    <a:pt x="41109" y="3822"/>
                  </a:lnTo>
                  <a:lnTo>
                    <a:pt x="37299" y="774"/>
                  </a:lnTo>
                  <a:lnTo>
                    <a:pt x="32740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/>
            <p:cNvSpPr/>
            <p:nvPr/>
          </p:nvSpPr>
          <p:spPr>
            <a:xfrm>
              <a:off x="3556000" y="1582267"/>
              <a:ext cx="62865" cy="106680"/>
            </a:xfrm>
            <a:custGeom>
              <a:avLst/>
              <a:gdLst/>
              <a:ahLst/>
              <a:cxnLst/>
              <a:rect l="l" t="t" r="r" b="b"/>
              <a:pathLst>
                <a:path w="62864" h="106680">
                  <a:moveTo>
                    <a:pt x="27432" y="1511"/>
                  </a:moveTo>
                  <a:lnTo>
                    <a:pt x="7607" y="35864"/>
                  </a:lnTo>
                  <a:lnTo>
                    <a:pt x="5204" y="44691"/>
                  </a:lnTo>
                  <a:lnTo>
                    <a:pt x="3048" y="51879"/>
                  </a:lnTo>
                  <a:lnTo>
                    <a:pt x="1524" y="59512"/>
                  </a:lnTo>
                  <a:lnTo>
                    <a:pt x="762" y="65620"/>
                  </a:lnTo>
                  <a:lnTo>
                    <a:pt x="0" y="70954"/>
                  </a:lnTo>
                  <a:lnTo>
                    <a:pt x="0" y="71729"/>
                  </a:lnTo>
                  <a:lnTo>
                    <a:pt x="762" y="79349"/>
                  </a:lnTo>
                  <a:lnTo>
                    <a:pt x="22834" y="106057"/>
                  </a:lnTo>
                  <a:lnTo>
                    <a:pt x="31978" y="106057"/>
                  </a:lnTo>
                  <a:lnTo>
                    <a:pt x="61671" y="78587"/>
                  </a:lnTo>
                  <a:lnTo>
                    <a:pt x="62376" y="67551"/>
                  </a:lnTo>
                  <a:lnTo>
                    <a:pt x="61671" y="61798"/>
                  </a:lnTo>
                  <a:lnTo>
                    <a:pt x="60129" y="54851"/>
                  </a:lnTo>
                  <a:lnTo>
                    <a:pt x="58623" y="47307"/>
                  </a:lnTo>
                  <a:lnTo>
                    <a:pt x="43395" y="9156"/>
                  </a:lnTo>
                  <a:lnTo>
                    <a:pt x="35775" y="1523"/>
                  </a:lnTo>
                  <a:lnTo>
                    <a:pt x="27432" y="1511"/>
                  </a:lnTo>
                  <a:close/>
                </a:path>
                <a:path w="62864" h="106680">
                  <a:moveTo>
                    <a:pt x="31216" y="0"/>
                  </a:moveTo>
                  <a:lnTo>
                    <a:pt x="28930" y="761"/>
                  </a:lnTo>
                  <a:lnTo>
                    <a:pt x="27432" y="1511"/>
                  </a:lnTo>
                  <a:lnTo>
                    <a:pt x="35737" y="1511"/>
                  </a:lnTo>
                  <a:lnTo>
                    <a:pt x="31216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/>
            <p:cNvSpPr/>
            <p:nvPr/>
          </p:nvSpPr>
          <p:spPr>
            <a:xfrm>
              <a:off x="3557524" y="1584553"/>
              <a:ext cx="59055" cy="100330"/>
            </a:xfrm>
            <a:custGeom>
              <a:avLst/>
              <a:gdLst/>
              <a:ahLst/>
              <a:cxnLst/>
              <a:rect l="l" t="t" r="r" b="b"/>
              <a:pathLst>
                <a:path w="59054" h="100330">
                  <a:moveTo>
                    <a:pt x="29692" y="0"/>
                  </a:moveTo>
                  <a:lnTo>
                    <a:pt x="26644" y="0"/>
                  </a:lnTo>
                  <a:lnTo>
                    <a:pt x="22834" y="2285"/>
                  </a:lnTo>
                  <a:lnTo>
                    <a:pt x="19024" y="6108"/>
                  </a:lnTo>
                  <a:lnTo>
                    <a:pt x="15227" y="11442"/>
                  </a:lnTo>
                  <a:lnTo>
                    <a:pt x="9131" y="25184"/>
                  </a:lnTo>
                  <a:lnTo>
                    <a:pt x="6845" y="33578"/>
                  </a:lnTo>
                  <a:lnTo>
                    <a:pt x="2286" y="48831"/>
                  </a:lnTo>
                  <a:lnTo>
                    <a:pt x="1524" y="55702"/>
                  </a:lnTo>
                  <a:lnTo>
                    <a:pt x="0" y="61810"/>
                  </a:lnTo>
                  <a:lnTo>
                    <a:pt x="0" y="74777"/>
                  </a:lnTo>
                  <a:lnTo>
                    <a:pt x="29692" y="99961"/>
                  </a:lnTo>
                  <a:lnTo>
                    <a:pt x="30454" y="99961"/>
                  </a:lnTo>
                  <a:lnTo>
                    <a:pt x="58623" y="66382"/>
                  </a:lnTo>
                  <a:lnTo>
                    <a:pt x="58623" y="64096"/>
                  </a:lnTo>
                  <a:lnTo>
                    <a:pt x="57861" y="57988"/>
                  </a:lnTo>
                  <a:lnTo>
                    <a:pt x="56337" y="51892"/>
                  </a:lnTo>
                  <a:lnTo>
                    <a:pt x="54813" y="44259"/>
                  </a:lnTo>
                  <a:lnTo>
                    <a:pt x="40162" y="8115"/>
                  </a:lnTo>
                  <a:lnTo>
                    <a:pt x="33489" y="761"/>
                  </a:lnTo>
                  <a:lnTo>
                    <a:pt x="2969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/>
            <p:cNvSpPr/>
            <p:nvPr/>
          </p:nvSpPr>
          <p:spPr>
            <a:xfrm>
              <a:off x="3558286" y="1586077"/>
              <a:ext cx="55880" cy="95250"/>
            </a:xfrm>
            <a:custGeom>
              <a:avLst/>
              <a:gdLst/>
              <a:ahLst/>
              <a:cxnLst/>
              <a:rect l="l" t="t" r="r" b="b"/>
              <a:pathLst>
                <a:path w="55879" h="95250">
                  <a:moveTo>
                    <a:pt x="28168" y="0"/>
                  </a:moveTo>
                  <a:lnTo>
                    <a:pt x="25882" y="0"/>
                  </a:lnTo>
                  <a:lnTo>
                    <a:pt x="22072" y="2285"/>
                  </a:lnTo>
                  <a:lnTo>
                    <a:pt x="4559" y="38912"/>
                  </a:lnTo>
                  <a:lnTo>
                    <a:pt x="3048" y="46545"/>
                  </a:lnTo>
                  <a:lnTo>
                    <a:pt x="1524" y="52654"/>
                  </a:lnTo>
                  <a:lnTo>
                    <a:pt x="762" y="58762"/>
                  </a:lnTo>
                  <a:lnTo>
                    <a:pt x="0" y="63334"/>
                  </a:lnTo>
                  <a:lnTo>
                    <a:pt x="0" y="64096"/>
                  </a:lnTo>
                  <a:lnTo>
                    <a:pt x="28168" y="94627"/>
                  </a:lnTo>
                  <a:lnTo>
                    <a:pt x="28930" y="94627"/>
                  </a:lnTo>
                  <a:lnTo>
                    <a:pt x="54813" y="75539"/>
                  </a:lnTo>
                  <a:lnTo>
                    <a:pt x="54813" y="69443"/>
                  </a:lnTo>
                  <a:lnTo>
                    <a:pt x="55480" y="64096"/>
                  </a:lnTo>
                  <a:lnTo>
                    <a:pt x="55575" y="60286"/>
                  </a:lnTo>
                  <a:lnTo>
                    <a:pt x="54813" y="55702"/>
                  </a:lnTo>
                  <a:lnTo>
                    <a:pt x="54051" y="48831"/>
                  </a:lnTo>
                  <a:lnTo>
                    <a:pt x="51765" y="41973"/>
                  </a:lnTo>
                  <a:lnTo>
                    <a:pt x="50241" y="35102"/>
                  </a:lnTo>
                  <a:lnTo>
                    <a:pt x="44919" y="20599"/>
                  </a:lnTo>
                  <a:lnTo>
                    <a:pt x="41871" y="13741"/>
                  </a:lnTo>
                  <a:lnTo>
                    <a:pt x="38823" y="8394"/>
                  </a:lnTo>
                  <a:lnTo>
                    <a:pt x="35013" y="3809"/>
                  </a:lnTo>
                  <a:lnTo>
                    <a:pt x="31965" y="761"/>
                  </a:lnTo>
                  <a:lnTo>
                    <a:pt x="28168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/>
            <p:cNvSpPr/>
            <p:nvPr/>
          </p:nvSpPr>
          <p:spPr>
            <a:xfrm>
              <a:off x="3559810" y="1588363"/>
              <a:ext cx="52069" cy="88900"/>
            </a:xfrm>
            <a:custGeom>
              <a:avLst/>
              <a:gdLst/>
              <a:ahLst/>
              <a:cxnLst/>
              <a:rect l="l" t="t" r="r" b="b"/>
              <a:pathLst>
                <a:path w="52070" h="88900">
                  <a:moveTo>
                    <a:pt x="25882" y="0"/>
                  </a:moveTo>
                  <a:lnTo>
                    <a:pt x="23596" y="0"/>
                  </a:lnTo>
                  <a:lnTo>
                    <a:pt x="20548" y="2298"/>
                  </a:lnTo>
                  <a:lnTo>
                    <a:pt x="16738" y="5346"/>
                  </a:lnTo>
                  <a:lnTo>
                    <a:pt x="10655" y="16027"/>
                  </a:lnTo>
                  <a:lnTo>
                    <a:pt x="8369" y="22898"/>
                  </a:lnTo>
                  <a:lnTo>
                    <a:pt x="6083" y="28994"/>
                  </a:lnTo>
                  <a:lnTo>
                    <a:pt x="3797" y="36626"/>
                  </a:lnTo>
                  <a:lnTo>
                    <a:pt x="2286" y="43497"/>
                  </a:lnTo>
                  <a:lnTo>
                    <a:pt x="1524" y="49606"/>
                  </a:lnTo>
                  <a:lnTo>
                    <a:pt x="0" y="54178"/>
                  </a:lnTo>
                  <a:lnTo>
                    <a:pt x="0" y="65633"/>
                  </a:lnTo>
                  <a:lnTo>
                    <a:pt x="762" y="70967"/>
                  </a:lnTo>
                  <a:lnTo>
                    <a:pt x="25882" y="88519"/>
                  </a:lnTo>
                  <a:lnTo>
                    <a:pt x="26644" y="88519"/>
                  </a:lnTo>
                  <a:lnTo>
                    <a:pt x="51765" y="56476"/>
                  </a:lnTo>
                  <a:lnTo>
                    <a:pt x="51003" y="51892"/>
                  </a:lnTo>
                  <a:lnTo>
                    <a:pt x="50241" y="45783"/>
                  </a:lnTo>
                  <a:lnTo>
                    <a:pt x="32727" y="3060"/>
                  </a:lnTo>
                  <a:lnTo>
                    <a:pt x="29692" y="762"/>
                  </a:lnTo>
                  <a:lnTo>
                    <a:pt x="25882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/>
            <p:cNvSpPr/>
            <p:nvPr/>
          </p:nvSpPr>
          <p:spPr>
            <a:xfrm>
              <a:off x="3560572" y="1589887"/>
              <a:ext cx="48895" cy="83185"/>
            </a:xfrm>
            <a:custGeom>
              <a:avLst/>
              <a:gdLst/>
              <a:ahLst/>
              <a:cxnLst/>
              <a:rect l="l" t="t" r="r" b="b"/>
              <a:pathLst>
                <a:path w="48895" h="83185">
                  <a:moveTo>
                    <a:pt x="24358" y="0"/>
                  </a:moveTo>
                  <a:lnTo>
                    <a:pt x="22834" y="0"/>
                  </a:lnTo>
                  <a:lnTo>
                    <a:pt x="19024" y="2298"/>
                  </a:lnTo>
                  <a:lnTo>
                    <a:pt x="2273" y="40449"/>
                  </a:lnTo>
                  <a:lnTo>
                    <a:pt x="1524" y="46558"/>
                  </a:lnTo>
                  <a:lnTo>
                    <a:pt x="0" y="55714"/>
                  </a:lnTo>
                  <a:lnTo>
                    <a:pt x="0" y="56476"/>
                  </a:lnTo>
                  <a:lnTo>
                    <a:pt x="1524" y="67157"/>
                  </a:lnTo>
                  <a:lnTo>
                    <a:pt x="24358" y="83185"/>
                  </a:lnTo>
                  <a:lnTo>
                    <a:pt x="25120" y="83185"/>
                  </a:lnTo>
                  <a:lnTo>
                    <a:pt x="48717" y="61048"/>
                  </a:lnTo>
                  <a:lnTo>
                    <a:pt x="48717" y="53416"/>
                  </a:lnTo>
                  <a:lnTo>
                    <a:pt x="47955" y="48844"/>
                  </a:lnTo>
                  <a:lnTo>
                    <a:pt x="47193" y="43497"/>
                  </a:lnTo>
                  <a:lnTo>
                    <a:pt x="31203" y="3060"/>
                  </a:lnTo>
                  <a:lnTo>
                    <a:pt x="28168" y="774"/>
                  </a:lnTo>
                  <a:lnTo>
                    <a:pt x="2435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/>
            <p:cNvSpPr/>
            <p:nvPr/>
          </p:nvSpPr>
          <p:spPr>
            <a:xfrm>
              <a:off x="3562096" y="1592186"/>
              <a:ext cx="45085" cy="77470"/>
            </a:xfrm>
            <a:custGeom>
              <a:avLst/>
              <a:gdLst/>
              <a:ahLst/>
              <a:cxnLst/>
              <a:rect l="l" t="t" r="r" b="b"/>
              <a:pathLst>
                <a:path w="45085" h="77469">
                  <a:moveTo>
                    <a:pt x="22834" y="0"/>
                  </a:moveTo>
                  <a:lnTo>
                    <a:pt x="20548" y="0"/>
                  </a:lnTo>
                  <a:lnTo>
                    <a:pt x="17500" y="1524"/>
                  </a:lnTo>
                  <a:lnTo>
                    <a:pt x="14452" y="4572"/>
                  </a:lnTo>
                  <a:lnTo>
                    <a:pt x="12179" y="9156"/>
                  </a:lnTo>
                  <a:lnTo>
                    <a:pt x="9131" y="13728"/>
                  </a:lnTo>
                  <a:lnTo>
                    <a:pt x="6845" y="19837"/>
                  </a:lnTo>
                  <a:lnTo>
                    <a:pt x="5321" y="25171"/>
                  </a:lnTo>
                  <a:lnTo>
                    <a:pt x="2981" y="32232"/>
                  </a:lnTo>
                  <a:lnTo>
                    <a:pt x="1511" y="37388"/>
                  </a:lnTo>
                  <a:lnTo>
                    <a:pt x="796" y="42392"/>
                  </a:lnTo>
                  <a:lnTo>
                    <a:pt x="0" y="47307"/>
                  </a:lnTo>
                  <a:lnTo>
                    <a:pt x="22834" y="77063"/>
                  </a:lnTo>
                  <a:lnTo>
                    <a:pt x="29679" y="76301"/>
                  </a:lnTo>
                  <a:lnTo>
                    <a:pt x="44907" y="48831"/>
                  </a:lnTo>
                  <a:lnTo>
                    <a:pt x="44132" y="44932"/>
                  </a:lnTo>
                  <a:lnTo>
                    <a:pt x="43383" y="39674"/>
                  </a:lnTo>
                  <a:lnTo>
                    <a:pt x="25882" y="761"/>
                  </a:lnTo>
                  <a:lnTo>
                    <a:pt x="2283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/>
            <p:cNvSpPr/>
            <p:nvPr/>
          </p:nvSpPr>
          <p:spPr>
            <a:xfrm>
              <a:off x="3562845" y="1593710"/>
              <a:ext cx="41910" cy="71755"/>
            </a:xfrm>
            <a:custGeom>
              <a:avLst/>
              <a:gdLst/>
              <a:ahLst/>
              <a:cxnLst/>
              <a:rect l="l" t="t" r="r" b="b"/>
              <a:pathLst>
                <a:path w="41910" h="71755">
                  <a:moveTo>
                    <a:pt x="21323" y="0"/>
                  </a:moveTo>
                  <a:lnTo>
                    <a:pt x="19037" y="0"/>
                  </a:lnTo>
                  <a:lnTo>
                    <a:pt x="16751" y="1524"/>
                  </a:lnTo>
                  <a:lnTo>
                    <a:pt x="5334" y="23647"/>
                  </a:lnTo>
                  <a:lnTo>
                    <a:pt x="3048" y="29756"/>
                  </a:lnTo>
                  <a:lnTo>
                    <a:pt x="2286" y="35102"/>
                  </a:lnTo>
                  <a:lnTo>
                    <a:pt x="762" y="44259"/>
                  </a:lnTo>
                  <a:lnTo>
                    <a:pt x="0" y="48069"/>
                  </a:lnTo>
                  <a:lnTo>
                    <a:pt x="653" y="52654"/>
                  </a:lnTo>
                  <a:lnTo>
                    <a:pt x="21323" y="71729"/>
                  </a:lnTo>
                  <a:lnTo>
                    <a:pt x="22085" y="71729"/>
                  </a:lnTo>
                  <a:lnTo>
                    <a:pt x="41871" y="45783"/>
                  </a:lnTo>
                  <a:lnTo>
                    <a:pt x="41122" y="41973"/>
                  </a:lnTo>
                  <a:lnTo>
                    <a:pt x="40360" y="37388"/>
                  </a:lnTo>
                  <a:lnTo>
                    <a:pt x="24371" y="761"/>
                  </a:lnTo>
                  <a:lnTo>
                    <a:pt x="2132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/>
            <p:cNvSpPr/>
            <p:nvPr/>
          </p:nvSpPr>
          <p:spPr>
            <a:xfrm>
              <a:off x="3564369" y="1595996"/>
              <a:ext cx="38100" cy="66040"/>
            </a:xfrm>
            <a:custGeom>
              <a:avLst/>
              <a:gdLst/>
              <a:ahLst/>
              <a:cxnLst/>
              <a:rect l="l" t="t" r="r" b="b"/>
              <a:pathLst>
                <a:path w="38100" h="66039">
                  <a:moveTo>
                    <a:pt x="22085" y="0"/>
                  </a:moveTo>
                  <a:lnTo>
                    <a:pt x="17513" y="0"/>
                  </a:lnTo>
                  <a:lnTo>
                    <a:pt x="14465" y="1524"/>
                  </a:lnTo>
                  <a:lnTo>
                    <a:pt x="12179" y="3822"/>
                  </a:lnTo>
                  <a:lnTo>
                    <a:pt x="9906" y="7632"/>
                  </a:lnTo>
                  <a:lnTo>
                    <a:pt x="7620" y="12217"/>
                  </a:lnTo>
                  <a:lnTo>
                    <a:pt x="4572" y="21361"/>
                  </a:lnTo>
                  <a:lnTo>
                    <a:pt x="2286" y="26708"/>
                  </a:lnTo>
                  <a:lnTo>
                    <a:pt x="1524" y="32054"/>
                  </a:lnTo>
                  <a:lnTo>
                    <a:pt x="762" y="36626"/>
                  </a:lnTo>
                  <a:lnTo>
                    <a:pt x="0" y="40449"/>
                  </a:lnTo>
                  <a:lnTo>
                    <a:pt x="0" y="48844"/>
                  </a:lnTo>
                  <a:lnTo>
                    <a:pt x="19037" y="65620"/>
                  </a:lnTo>
                  <a:lnTo>
                    <a:pt x="19799" y="65620"/>
                  </a:lnTo>
                  <a:lnTo>
                    <a:pt x="38074" y="48069"/>
                  </a:lnTo>
                  <a:lnTo>
                    <a:pt x="38074" y="38150"/>
                  </a:lnTo>
                  <a:lnTo>
                    <a:pt x="37312" y="33578"/>
                  </a:lnTo>
                  <a:lnTo>
                    <a:pt x="35788" y="28994"/>
                  </a:lnTo>
                  <a:lnTo>
                    <a:pt x="34264" y="23660"/>
                  </a:lnTo>
                  <a:lnTo>
                    <a:pt x="31216" y="13741"/>
                  </a:lnTo>
                  <a:lnTo>
                    <a:pt x="28930" y="9156"/>
                  </a:lnTo>
                  <a:lnTo>
                    <a:pt x="26644" y="5346"/>
                  </a:lnTo>
                  <a:lnTo>
                    <a:pt x="24371" y="2286"/>
                  </a:lnTo>
                  <a:lnTo>
                    <a:pt x="22085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/>
            <p:cNvSpPr/>
            <p:nvPr/>
          </p:nvSpPr>
          <p:spPr>
            <a:xfrm>
              <a:off x="3565131" y="1597520"/>
              <a:ext cx="35560" cy="60325"/>
            </a:xfrm>
            <a:custGeom>
              <a:avLst/>
              <a:gdLst/>
              <a:ahLst/>
              <a:cxnLst/>
              <a:rect l="l" t="t" r="r" b="b"/>
              <a:pathLst>
                <a:path w="35560" h="60325">
                  <a:moveTo>
                    <a:pt x="17513" y="0"/>
                  </a:moveTo>
                  <a:lnTo>
                    <a:pt x="15989" y="0"/>
                  </a:lnTo>
                  <a:lnTo>
                    <a:pt x="13703" y="1524"/>
                  </a:lnTo>
                  <a:lnTo>
                    <a:pt x="11417" y="3822"/>
                  </a:lnTo>
                  <a:lnTo>
                    <a:pt x="9144" y="6870"/>
                  </a:lnTo>
                  <a:lnTo>
                    <a:pt x="7620" y="11455"/>
                  </a:lnTo>
                  <a:lnTo>
                    <a:pt x="6028" y="15468"/>
                  </a:lnTo>
                  <a:lnTo>
                    <a:pt x="4572" y="19837"/>
                  </a:lnTo>
                  <a:lnTo>
                    <a:pt x="3048" y="25184"/>
                  </a:lnTo>
                  <a:lnTo>
                    <a:pt x="1524" y="29768"/>
                  </a:lnTo>
                  <a:lnTo>
                    <a:pt x="66" y="37058"/>
                  </a:lnTo>
                  <a:lnTo>
                    <a:pt x="0" y="45021"/>
                  </a:lnTo>
                  <a:lnTo>
                    <a:pt x="762" y="48082"/>
                  </a:lnTo>
                  <a:lnTo>
                    <a:pt x="1524" y="51892"/>
                  </a:lnTo>
                  <a:lnTo>
                    <a:pt x="3048" y="54178"/>
                  </a:lnTo>
                  <a:lnTo>
                    <a:pt x="5334" y="57238"/>
                  </a:lnTo>
                  <a:lnTo>
                    <a:pt x="8382" y="58762"/>
                  </a:lnTo>
                  <a:lnTo>
                    <a:pt x="17513" y="60286"/>
                  </a:lnTo>
                  <a:lnTo>
                    <a:pt x="18275" y="60286"/>
                  </a:lnTo>
                  <a:lnTo>
                    <a:pt x="35026" y="44259"/>
                  </a:lnTo>
                  <a:lnTo>
                    <a:pt x="34909" y="34518"/>
                  </a:lnTo>
                  <a:lnTo>
                    <a:pt x="34264" y="31292"/>
                  </a:lnTo>
                  <a:lnTo>
                    <a:pt x="32740" y="26708"/>
                  </a:lnTo>
                  <a:lnTo>
                    <a:pt x="31978" y="22136"/>
                  </a:lnTo>
                  <a:lnTo>
                    <a:pt x="28930" y="12979"/>
                  </a:lnTo>
                  <a:lnTo>
                    <a:pt x="26644" y="8394"/>
                  </a:lnTo>
                  <a:lnTo>
                    <a:pt x="22085" y="2298"/>
                  </a:lnTo>
                  <a:lnTo>
                    <a:pt x="19799" y="762"/>
                  </a:lnTo>
                  <a:lnTo>
                    <a:pt x="17513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/>
            <p:cNvSpPr/>
            <p:nvPr/>
          </p:nvSpPr>
          <p:spPr>
            <a:xfrm>
              <a:off x="3566655" y="1599818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17513" y="0"/>
                  </a:moveTo>
                  <a:lnTo>
                    <a:pt x="14465" y="0"/>
                  </a:lnTo>
                  <a:lnTo>
                    <a:pt x="12179" y="761"/>
                  </a:lnTo>
                  <a:lnTo>
                    <a:pt x="9893" y="3048"/>
                  </a:lnTo>
                  <a:lnTo>
                    <a:pt x="8382" y="6096"/>
                  </a:lnTo>
                  <a:lnTo>
                    <a:pt x="6096" y="9918"/>
                  </a:lnTo>
                  <a:lnTo>
                    <a:pt x="4572" y="13728"/>
                  </a:lnTo>
                  <a:lnTo>
                    <a:pt x="3810" y="17538"/>
                  </a:lnTo>
                  <a:lnTo>
                    <a:pt x="2286" y="22123"/>
                  </a:lnTo>
                  <a:lnTo>
                    <a:pt x="762" y="25933"/>
                  </a:lnTo>
                  <a:lnTo>
                    <a:pt x="762" y="29756"/>
                  </a:lnTo>
                  <a:lnTo>
                    <a:pt x="0" y="32804"/>
                  </a:lnTo>
                  <a:lnTo>
                    <a:pt x="0" y="43484"/>
                  </a:lnTo>
                  <a:lnTo>
                    <a:pt x="1524" y="46545"/>
                  </a:lnTo>
                  <a:lnTo>
                    <a:pt x="4572" y="51117"/>
                  </a:lnTo>
                  <a:lnTo>
                    <a:pt x="7620" y="52641"/>
                  </a:lnTo>
                  <a:lnTo>
                    <a:pt x="11417" y="53403"/>
                  </a:lnTo>
                  <a:lnTo>
                    <a:pt x="15989" y="54178"/>
                  </a:lnTo>
                  <a:lnTo>
                    <a:pt x="20561" y="53403"/>
                  </a:lnTo>
                  <a:lnTo>
                    <a:pt x="31216" y="31280"/>
                  </a:lnTo>
                  <a:lnTo>
                    <a:pt x="29692" y="23647"/>
                  </a:lnTo>
                  <a:lnTo>
                    <a:pt x="28168" y="19837"/>
                  </a:lnTo>
                  <a:lnTo>
                    <a:pt x="25120" y="11442"/>
                  </a:lnTo>
                  <a:lnTo>
                    <a:pt x="23596" y="7620"/>
                  </a:lnTo>
                  <a:lnTo>
                    <a:pt x="22085" y="4572"/>
                  </a:lnTo>
                  <a:lnTo>
                    <a:pt x="19799" y="1524"/>
                  </a:lnTo>
                  <a:lnTo>
                    <a:pt x="17513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/>
            <p:cNvSpPr/>
            <p:nvPr/>
          </p:nvSpPr>
          <p:spPr>
            <a:xfrm>
              <a:off x="3567417" y="1601342"/>
              <a:ext cx="28575" cy="48260"/>
            </a:xfrm>
            <a:custGeom>
              <a:avLst/>
              <a:gdLst/>
              <a:ahLst/>
              <a:cxnLst/>
              <a:rect l="l" t="t" r="r" b="b"/>
              <a:pathLst>
                <a:path w="28575" h="48260">
                  <a:moveTo>
                    <a:pt x="14465" y="0"/>
                  </a:moveTo>
                  <a:lnTo>
                    <a:pt x="12941" y="0"/>
                  </a:lnTo>
                  <a:lnTo>
                    <a:pt x="11417" y="1524"/>
                  </a:lnTo>
                  <a:lnTo>
                    <a:pt x="9131" y="3048"/>
                  </a:lnTo>
                  <a:lnTo>
                    <a:pt x="4572" y="12204"/>
                  </a:lnTo>
                  <a:lnTo>
                    <a:pt x="3810" y="16014"/>
                  </a:lnTo>
                  <a:lnTo>
                    <a:pt x="2286" y="19837"/>
                  </a:lnTo>
                  <a:lnTo>
                    <a:pt x="762" y="27470"/>
                  </a:lnTo>
                  <a:lnTo>
                    <a:pt x="0" y="29756"/>
                  </a:lnTo>
                  <a:lnTo>
                    <a:pt x="0" y="35864"/>
                  </a:lnTo>
                  <a:lnTo>
                    <a:pt x="10655" y="48069"/>
                  </a:lnTo>
                  <a:lnTo>
                    <a:pt x="19037" y="48069"/>
                  </a:lnTo>
                  <a:lnTo>
                    <a:pt x="22085" y="47307"/>
                  </a:lnTo>
                  <a:lnTo>
                    <a:pt x="24358" y="45783"/>
                  </a:lnTo>
                  <a:lnTo>
                    <a:pt x="27406" y="41198"/>
                  </a:lnTo>
                  <a:lnTo>
                    <a:pt x="28168" y="38912"/>
                  </a:lnTo>
                  <a:lnTo>
                    <a:pt x="28168" y="28232"/>
                  </a:lnTo>
                  <a:lnTo>
                    <a:pt x="27406" y="25184"/>
                  </a:lnTo>
                  <a:lnTo>
                    <a:pt x="25882" y="17551"/>
                  </a:lnTo>
                  <a:lnTo>
                    <a:pt x="22834" y="10680"/>
                  </a:lnTo>
                  <a:lnTo>
                    <a:pt x="21323" y="6870"/>
                  </a:lnTo>
                  <a:lnTo>
                    <a:pt x="18275" y="2285"/>
                  </a:lnTo>
                  <a:lnTo>
                    <a:pt x="15989" y="761"/>
                  </a:lnTo>
                  <a:lnTo>
                    <a:pt x="14465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/>
            <p:cNvSpPr/>
            <p:nvPr/>
          </p:nvSpPr>
          <p:spPr>
            <a:xfrm>
              <a:off x="3568941" y="1603628"/>
              <a:ext cx="24765" cy="42545"/>
            </a:xfrm>
            <a:custGeom>
              <a:avLst/>
              <a:gdLst/>
              <a:ahLst/>
              <a:cxnLst/>
              <a:rect l="l" t="t" r="r" b="b"/>
              <a:pathLst>
                <a:path w="24764" h="42544">
                  <a:moveTo>
                    <a:pt x="13703" y="0"/>
                  </a:moveTo>
                  <a:lnTo>
                    <a:pt x="11417" y="0"/>
                  </a:lnTo>
                  <a:lnTo>
                    <a:pt x="9131" y="762"/>
                  </a:lnTo>
                  <a:lnTo>
                    <a:pt x="7607" y="2286"/>
                  </a:lnTo>
                  <a:lnTo>
                    <a:pt x="6096" y="4584"/>
                  </a:lnTo>
                  <a:lnTo>
                    <a:pt x="5334" y="7632"/>
                  </a:lnTo>
                  <a:lnTo>
                    <a:pt x="2286" y="13728"/>
                  </a:lnTo>
                  <a:lnTo>
                    <a:pt x="1524" y="17551"/>
                  </a:lnTo>
                  <a:lnTo>
                    <a:pt x="82" y="23329"/>
                  </a:lnTo>
                  <a:lnTo>
                    <a:pt x="0" y="34340"/>
                  </a:lnTo>
                  <a:lnTo>
                    <a:pt x="762" y="36626"/>
                  </a:lnTo>
                  <a:lnTo>
                    <a:pt x="2286" y="38150"/>
                  </a:lnTo>
                  <a:lnTo>
                    <a:pt x="3810" y="40436"/>
                  </a:lnTo>
                  <a:lnTo>
                    <a:pt x="8369" y="41973"/>
                  </a:lnTo>
                  <a:lnTo>
                    <a:pt x="15989" y="41973"/>
                  </a:lnTo>
                  <a:lnTo>
                    <a:pt x="19037" y="41211"/>
                  </a:lnTo>
                  <a:lnTo>
                    <a:pt x="22072" y="38150"/>
                  </a:lnTo>
                  <a:lnTo>
                    <a:pt x="23596" y="35864"/>
                  </a:lnTo>
                  <a:lnTo>
                    <a:pt x="24358" y="33578"/>
                  </a:lnTo>
                  <a:lnTo>
                    <a:pt x="24358" y="24422"/>
                  </a:lnTo>
                  <a:lnTo>
                    <a:pt x="23596" y="22123"/>
                  </a:lnTo>
                  <a:lnTo>
                    <a:pt x="22834" y="18313"/>
                  </a:lnTo>
                  <a:lnTo>
                    <a:pt x="22072" y="15265"/>
                  </a:lnTo>
                  <a:lnTo>
                    <a:pt x="19799" y="9156"/>
                  </a:lnTo>
                  <a:lnTo>
                    <a:pt x="16751" y="3048"/>
                  </a:lnTo>
                  <a:lnTo>
                    <a:pt x="1370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/>
            <p:cNvSpPr/>
            <p:nvPr/>
          </p:nvSpPr>
          <p:spPr>
            <a:xfrm>
              <a:off x="3569703" y="1605152"/>
              <a:ext cx="21590" cy="36830"/>
            </a:xfrm>
            <a:custGeom>
              <a:avLst/>
              <a:gdLst/>
              <a:ahLst/>
              <a:cxnLst/>
              <a:rect l="l" t="t" r="r" b="b"/>
              <a:pathLst>
                <a:path w="21589" h="36830">
                  <a:moveTo>
                    <a:pt x="10655" y="0"/>
                  </a:moveTo>
                  <a:lnTo>
                    <a:pt x="9893" y="0"/>
                  </a:lnTo>
                  <a:lnTo>
                    <a:pt x="8369" y="762"/>
                  </a:lnTo>
                  <a:lnTo>
                    <a:pt x="6845" y="2286"/>
                  </a:lnTo>
                  <a:lnTo>
                    <a:pt x="6096" y="4584"/>
                  </a:lnTo>
                  <a:lnTo>
                    <a:pt x="4572" y="6870"/>
                  </a:lnTo>
                  <a:lnTo>
                    <a:pt x="3810" y="9918"/>
                  </a:lnTo>
                  <a:lnTo>
                    <a:pt x="2286" y="12204"/>
                  </a:lnTo>
                  <a:lnTo>
                    <a:pt x="762" y="18313"/>
                  </a:lnTo>
                  <a:lnTo>
                    <a:pt x="762" y="20599"/>
                  </a:lnTo>
                  <a:lnTo>
                    <a:pt x="0" y="22898"/>
                  </a:lnTo>
                  <a:lnTo>
                    <a:pt x="0" y="27470"/>
                  </a:lnTo>
                  <a:lnTo>
                    <a:pt x="651" y="29425"/>
                  </a:lnTo>
                  <a:lnTo>
                    <a:pt x="762" y="32054"/>
                  </a:lnTo>
                  <a:lnTo>
                    <a:pt x="2286" y="33578"/>
                  </a:lnTo>
                  <a:lnTo>
                    <a:pt x="3048" y="35102"/>
                  </a:lnTo>
                  <a:lnTo>
                    <a:pt x="7607" y="36626"/>
                  </a:lnTo>
                  <a:lnTo>
                    <a:pt x="14465" y="36626"/>
                  </a:lnTo>
                  <a:lnTo>
                    <a:pt x="16751" y="35864"/>
                  </a:lnTo>
                  <a:lnTo>
                    <a:pt x="18275" y="35102"/>
                  </a:lnTo>
                  <a:lnTo>
                    <a:pt x="19799" y="33578"/>
                  </a:lnTo>
                  <a:lnTo>
                    <a:pt x="20548" y="31292"/>
                  </a:lnTo>
                  <a:lnTo>
                    <a:pt x="21310" y="29756"/>
                  </a:lnTo>
                  <a:lnTo>
                    <a:pt x="21310" y="21374"/>
                  </a:lnTo>
                  <a:lnTo>
                    <a:pt x="20611" y="19265"/>
                  </a:lnTo>
                  <a:lnTo>
                    <a:pt x="20548" y="16027"/>
                  </a:lnTo>
                  <a:lnTo>
                    <a:pt x="19799" y="13741"/>
                  </a:lnTo>
                  <a:lnTo>
                    <a:pt x="17589" y="7835"/>
                  </a:lnTo>
                  <a:lnTo>
                    <a:pt x="16751" y="5346"/>
                  </a:lnTo>
                  <a:lnTo>
                    <a:pt x="15227" y="3060"/>
                  </a:lnTo>
                  <a:lnTo>
                    <a:pt x="13703" y="1524"/>
                  </a:lnTo>
                  <a:lnTo>
                    <a:pt x="10655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/>
            <p:cNvSpPr/>
            <p:nvPr/>
          </p:nvSpPr>
          <p:spPr>
            <a:xfrm>
              <a:off x="3571227" y="1607438"/>
              <a:ext cx="17780" cy="31115"/>
            </a:xfrm>
            <a:custGeom>
              <a:avLst/>
              <a:gdLst/>
              <a:ahLst/>
              <a:cxnLst/>
              <a:rect l="l" t="t" r="r" b="b"/>
              <a:pathLst>
                <a:path w="17779" h="31114">
                  <a:moveTo>
                    <a:pt x="9893" y="0"/>
                  </a:moveTo>
                  <a:lnTo>
                    <a:pt x="8369" y="0"/>
                  </a:lnTo>
                  <a:lnTo>
                    <a:pt x="5321" y="1536"/>
                  </a:lnTo>
                  <a:lnTo>
                    <a:pt x="4572" y="3060"/>
                  </a:lnTo>
                  <a:lnTo>
                    <a:pt x="3810" y="5346"/>
                  </a:lnTo>
                  <a:lnTo>
                    <a:pt x="2286" y="7632"/>
                  </a:lnTo>
                  <a:lnTo>
                    <a:pt x="762" y="12217"/>
                  </a:lnTo>
                  <a:lnTo>
                    <a:pt x="762" y="15265"/>
                  </a:lnTo>
                  <a:lnTo>
                    <a:pt x="0" y="16789"/>
                  </a:lnTo>
                  <a:lnTo>
                    <a:pt x="6083" y="30530"/>
                  </a:lnTo>
                  <a:lnTo>
                    <a:pt x="11417" y="30530"/>
                  </a:lnTo>
                  <a:lnTo>
                    <a:pt x="13703" y="29768"/>
                  </a:lnTo>
                  <a:lnTo>
                    <a:pt x="15227" y="29006"/>
                  </a:lnTo>
                  <a:lnTo>
                    <a:pt x="17424" y="24599"/>
                  </a:lnTo>
                  <a:lnTo>
                    <a:pt x="17513" y="16027"/>
                  </a:lnTo>
                  <a:lnTo>
                    <a:pt x="15989" y="11455"/>
                  </a:lnTo>
                  <a:lnTo>
                    <a:pt x="14465" y="6108"/>
                  </a:lnTo>
                  <a:lnTo>
                    <a:pt x="13703" y="3822"/>
                  </a:lnTo>
                  <a:lnTo>
                    <a:pt x="12179" y="2298"/>
                  </a:lnTo>
                  <a:lnTo>
                    <a:pt x="11417" y="774"/>
                  </a:lnTo>
                  <a:lnTo>
                    <a:pt x="98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/>
            <p:cNvSpPr/>
            <p:nvPr/>
          </p:nvSpPr>
          <p:spPr>
            <a:xfrm>
              <a:off x="3597872" y="1547926"/>
              <a:ext cx="64769" cy="128270"/>
            </a:xfrm>
            <a:custGeom>
              <a:avLst/>
              <a:gdLst/>
              <a:ahLst/>
              <a:cxnLst/>
              <a:rect l="l" t="t" r="r" b="b"/>
              <a:pathLst>
                <a:path w="64770" h="128269">
                  <a:moveTo>
                    <a:pt x="64706" y="122847"/>
                  </a:moveTo>
                  <a:lnTo>
                    <a:pt x="54051" y="77063"/>
                  </a:lnTo>
                  <a:lnTo>
                    <a:pt x="36537" y="30518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5334"/>
                  </a:lnTo>
                  <a:lnTo>
                    <a:pt x="8369" y="7632"/>
                  </a:lnTo>
                  <a:lnTo>
                    <a:pt x="15989" y="13728"/>
                  </a:lnTo>
                  <a:lnTo>
                    <a:pt x="38061" y="50355"/>
                  </a:lnTo>
                  <a:lnTo>
                    <a:pt x="53289" y="98437"/>
                  </a:lnTo>
                  <a:lnTo>
                    <a:pt x="59385" y="128193"/>
                  </a:lnTo>
                  <a:lnTo>
                    <a:pt x="64706" y="128193"/>
                  </a:lnTo>
                  <a:lnTo>
                    <a:pt x="64706" y="1228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/>
            <p:cNvSpPr/>
            <p:nvPr/>
          </p:nvSpPr>
          <p:spPr>
            <a:xfrm>
              <a:off x="3660300" y="1670773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368"/>
                  </a:moveTo>
                  <a:lnTo>
                    <a:pt x="0" y="0"/>
                  </a:lnTo>
                </a:path>
              </a:pathLst>
            </a:custGeom>
            <a:ln w="76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/>
            <p:cNvSpPr/>
            <p:nvPr/>
          </p:nvSpPr>
          <p:spPr>
            <a:xfrm>
              <a:off x="3599396" y="1715794"/>
              <a:ext cx="62865" cy="47625"/>
            </a:xfrm>
            <a:custGeom>
              <a:avLst/>
              <a:gdLst/>
              <a:ahLst/>
              <a:cxnLst/>
              <a:rect l="l" t="t" r="r" b="b"/>
              <a:pathLst>
                <a:path w="62864" h="47625">
                  <a:moveTo>
                    <a:pt x="62420" y="0"/>
                  </a:moveTo>
                  <a:lnTo>
                    <a:pt x="57099" y="0"/>
                  </a:lnTo>
                  <a:lnTo>
                    <a:pt x="54051" y="11455"/>
                  </a:lnTo>
                  <a:lnTo>
                    <a:pt x="48717" y="22136"/>
                  </a:lnTo>
                  <a:lnTo>
                    <a:pt x="41109" y="30530"/>
                  </a:lnTo>
                  <a:lnTo>
                    <a:pt x="31216" y="36626"/>
                  </a:lnTo>
                  <a:lnTo>
                    <a:pt x="17513" y="40449"/>
                  </a:lnTo>
                  <a:lnTo>
                    <a:pt x="0" y="41973"/>
                  </a:lnTo>
                  <a:lnTo>
                    <a:pt x="0" y="47320"/>
                  </a:lnTo>
                  <a:lnTo>
                    <a:pt x="5321" y="47320"/>
                  </a:lnTo>
                  <a:lnTo>
                    <a:pt x="22834" y="45783"/>
                  </a:lnTo>
                  <a:lnTo>
                    <a:pt x="59385" y="16789"/>
                  </a:lnTo>
                  <a:lnTo>
                    <a:pt x="62420" y="5346"/>
                  </a:lnTo>
                  <a:lnTo>
                    <a:pt x="624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/>
            <p:cNvSpPr/>
            <p:nvPr/>
          </p:nvSpPr>
          <p:spPr>
            <a:xfrm>
              <a:off x="3597872" y="1760440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>
                  <a:moveTo>
                    <a:pt x="0" y="0"/>
                  </a:moveTo>
                  <a:lnTo>
                    <a:pt x="6851" y="0"/>
                  </a:lnTo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/>
            <p:cNvSpPr/>
            <p:nvPr/>
          </p:nvSpPr>
          <p:spPr>
            <a:xfrm>
              <a:off x="3536201" y="1689861"/>
              <a:ext cx="67310" cy="73660"/>
            </a:xfrm>
            <a:custGeom>
              <a:avLst/>
              <a:gdLst/>
              <a:ahLst/>
              <a:cxnLst/>
              <a:rect l="l" t="t" r="r" b="b"/>
              <a:pathLst>
                <a:path w="67310" h="73660">
                  <a:moveTo>
                    <a:pt x="67005" y="67906"/>
                  </a:moveTo>
                  <a:lnTo>
                    <a:pt x="24371" y="57226"/>
                  </a:lnTo>
                  <a:lnTo>
                    <a:pt x="6096" y="14490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5334"/>
                  </a:lnTo>
                  <a:lnTo>
                    <a:pt x="762" y="19837"/>
                  </a:lnTo>
                  <a:lnTo>
                    <a:pt x="19037" y="62560"/>
                  </a:lnTo>
                  <a:lnTo>
                    <a:pt x="61671" y="73253"/>
                  </a:lnTo>
                  <a:lnTo>
                    <a:pt x="67005" y="73253"/>
                  </a:lnTo>
                  <a:lnTo>
                    <a:pt x="67005" y="679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/>
            <p:cNvSpPr/>
            <p:nvPr/>
          </p:nvSpPr>
          <p:spPr>
            <a:xfrm>
              <a:off x="3538870" y="1688330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2664" y="3433"/>
                  </a:moveTo>
                  <a:lnTo>
                    <a:pt x="2664" y="3433"/>
                  </a:lnTo>
                </a:path>
              </a:pathLst>
            </a:custGeom>
            <a:ln w="68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/>
            <p:cNvSpPr/>
            <p:nvPr/>
          </p:nvSpPr>
          <p:spPr>
            <a:xfrm>
              <a:off x="3536201" y="1337322"/>
              <a:ext cx="67310" cy="356870"/>
            </a:xfrm>
            <a:custGeom>
              <a:avLst/>
              <a:gdLst/>
              <a:ahLst/>
              <a:cxnLst/>
              <a:rect l="l" t="t" r="r" b="b"/>
              <a:pathLst>
                <a:path w="67310" h="356869">
                  <a:moveTo>
                    <a:pt x="67005" y="210604"/>
                  </a:moveTo>
                  <a:lnTo>
                    <a:pt x="35026" y="179311"/>
                  </a:lnTo>
                  <a:lnTo>
                    <a:pt x="17513" y="132765"/>
                  </a:lnTo>
                  <a:lnTo>
                    <a:pt x="9906" y="101485"/>
                  </a:lnTo>
                  <a:lnTo>
                    <a:pt x="6858" y="87744"/>
                  </a:lnTo>
                  <a:lnTo>
                    <a:pt x="6096" y="75539"/>
                  </a:lnTo>
                  <a:lnTo>
                    <a:pt x="5537" y="71640"/>
                  </a:lnTo>
                  <a:lnTo>
                    <a:pt x="6096" y="61036"/>
                  </a:lnTo>
                  <a:lnTo>
                    <a:pt x="23609" y="17551"/>
                  </a:lnTo>
                  <a:lnTo>
                    <a:pt x="64719" y="5334"/>
                  </a:lnTo>
                  <a:lnTo>
                    <a:pt x="64719" y="0"/>
                  </a:lnTo>
                  <a:lnTo>
                    <a:pt x="59385" y="0"/>
                  </a:lnTo>
                  <a:lnTo>
                    <a:pt x="41871" y="1524"/>
                  </a:lnTo>
                  <a:lnTo>
                    <a:pt x="5334" y="30518"/>
                  </a:lnTo>
                  <a:lnTo>
                    <a:pt x="0" y="70192"/>
                  </a:lnTo>
                  <a:lnTo>
                    <a:pt x="0" y="75539"/>
                  </a:lnTo>
                  <a:lnTo>
                    <a:pt x="762" y="80886"/>
                  </a:lnTo>
                  <a:lnTo>
                    <a:pt x="1524" y="93091"/>
                  </a:lnTo>
                  <a:lnTo>
                    <a:pt x="4572" y="106819"/>
                  </a:lnTo>
                  <a:lnTo>
                    <a:pt x="7620" y="122085"/>
                  </a:lnTo>
                  <a:lnTo>
                    <a:pt x="12179" y="138112"/>
                  </a:lnTo>
                  <a:lnTo>
                    <a:pt x="29692" y="184658"/>
                  </a:lnTo>
                  <a:lnTo>
                    <a:pt x="52844" y="213283"/>
                  </a:lnTo>
                  <a:lnTo>
                    <a:pt x="47967" y="215938"/>
                  </a:lnTo>
                  <a:lnTo>
                    <a:pt x="25895" y="249516"/>
                  </a:lnTo>
                  <a:lnTo>
                    <a:pt x="9144" y="297586"/>
                  </a:lnTo>
                  <a:lnTo>
                    <a:pt x="3048" y="328117"/>
                  </a:lnTo>
                  <a:lnTo>
                    <a:pt x="762" y="340321"/>
                  </a:lnTo>
                  <a:lnTo>
                    <a:pt x="0" y="351002"/>
                  </a:lnTo>
                  <a:lnTo>
                    <a:pt x="0" y="356349"/>
                  </a:lnTo>
                  <a:lnTo>
                    <a:pt x="5334" y="356349"/>
                  </a:lnTo>
                  <a:lnTo>
                    <a:pt x="6096" y="345668"/>
                  </a:lnTo>
                  <a:lnTo>
                    <a:pt x="8382" y="333451"/>
                  </a:lnTo>
                  <a:lnTo>
                    <a:pt x="19799" y="286143"/>
                  </a:lnTo>
                  <a:lnTo>
                    <a:pt x="38074" y="241122"/>
                  </a:lnTo>
                  <a:lnTo>
                    <a:pt x="67005" y="215938"/>
                  </a:lnTo>
                  <a:lnTo>
                    <a:pt x="67005" y="2106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/>
            <p:cNvSpPr/>
            <p:nvPr/>
          </p:nvSpPr>
          <p:spPr>
            <a:xfrm>
              <a:off x="3595588" y="1339987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13" y="0"/>
                  </a:lnTo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/>
            <p:cNvSpPr/>
            <p:nvPr/>
          </p:nvSpPr>
          <p:spPr>
            <a:xfrm>
              <a:off x="3597872" y="1337322"/>
              <a:ext cx="66675" cy="74295"/>
            </a:xfrm>
            <a:custGeom>
              <a:avLst/>
              <a:gdLst/>
              <a:ahLst/>
              <a:cxnLst/>
              <a:rect l="l" t="t" r="r" b="b"/>
              <a:pathLst>
                <a:path w="66675" h="74294">
                  <a:moveTo>
                    <a:pt x="66230" y="68668"/>
                  </a:moveTo>
                  <a:lnTo>
                    <a:pt x="60147" y="28994"/>
                  </a:lnTo>
                  <a:lnTo>
                    <a:pt x="22834" y="1524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5334"/>
                  </a:lnTo>
                  <a:lnTo>
                    <a:pt x="17513" y="6858"/>
                  </a:lnTo>
                  <a:lnTo>
                    <a:pt x="31216" y="10680"/>
                  </a:lnTo>
                  <a:lnTo>
                    <a:pt x="58623" y="46545"/>
                  </a:lnTo>
                  <a:lnTo>
                    <a:pt x="60909" y="74015"/>
                  </a:lnTo>
                  <a:lnTo>
                    <a:pt x="66230" y="74015"/>
                  </a:lnTo>
                  <a:lnTo>
                    <a:pt x="66230" y="68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/>
            <p:cNvSpPr/>
            <p:nvPr/>
          </p:nvSpPr>
          <p:spPr>
            <a:xfrm>
              <a:off x="3661441" y="1405993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2664" y="3433"/>
                  </a:moveTo>
                  <a:lnTo>
                    <a:pt x="2664" y="3433"/>
                  </a:lnTo>
                </a:path>
              </a:pathLst>
            </a:custGeom>
            <a:ln w="68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/>
            <p:cNvSpPr/>
            <p:nvPr/>
          </p:nvSpPr>
          <p:spPr>
            <a:xfrm>
              <a:off x="3597872" y="1407514"/>
              <a:ext cx="66675" cy="146050"/>
            </a:xfrm>
            <a:custGeom>
              <a:avLst/>
              <a:gdLst/>
              <a:ahLst/>
              <a:cxnLst/>
              <a:rect l="l" t="t" r="r" b="b"/>
              <a:pathLst>
                <a:path w="66675" h="146050">
                  <a:moveTo>
                    <a:pt x="66230" y="0"/>
                  </a:moveTo>
                  <a:lnTo>
                    <a:pt x="60909" y="0"/>
                  </a:lnTo>
                  <a:lnTo>
                    <a:pt x="60147" y="9918"/>
                  </a:lnTo>
                  <a:lnTo>
                    <a:pt x="58623" y="22898"/>
                  </a:lnTo>
                  <a:lnTo>
                    <a:pt x="47205" y="69443"/>
                  </a:lnTo>
                  <a:lnTo>
                    <a:pt x="28168" y="114465"/>
                  </a:lnTo>
                  <a:lnTo>
                    <a:pt x="0" y="140411"/>
                  </a:lnTo>
                  <a:lnTo>
                    <a:pt x="0" y="145745"/>
                  </a:lnTo>
                  <a:lnTo>
                    <a:pt x="5334" y="145745"/>
                  </a:lnTo>
                  <a:lnTo>
                    <a:pt x="9893" y="144983"/>
                  </a:lnTo>
                  <a:lnTo>
                    <a:pt x="40347" y="106070"/>
                  </a:lnTo>
                  <a:lnTo>
                    <a:pt x="57099" y="58762"/>
                  </a:lnTo>
                  <a:lnTo>
                    <a:pt x="65468" y="15265"/>
                  </a:lnTo>
                  <a:lnTo>
                    <a:pt x="66230" y="5346"/>
                  </a:lnTo>
                  <a:lnTo>
                    <a:pt x="662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/>
            <p:cNvSpPr/>
            <p:nvPr/>
          </p:nvSpPr>
          <p:spPr>
            <a:xfrm>
              <a:off x="3710546" y="1441856"/>
              <a:ext cx="123189" cy="210820"/>
            </a:xfrm>
            <a:custGeom>
              <a:avLst/>
              <a:gdLst/>
              <a:ahLst/>
              <a:cxnLst/>
              <a:rect l="l" t="t" r="r" b="b"/>
              <a:pathLst>
                <a:path w="123189" h="210819">
                  <a:moveTo>
                    <a:pt x="61658" y="0"/>
                  </a:moveTo>
                  <a:lnTo>
                    <a:pt x="59385" y="761"/>
                  </a:lnTo>
                  <a:lnTo>
                    <a:pt x="41871" y="2285"/>
                  </a:lnTo>
                  <a:lnTo>
                    <a:pt x="28930" y="6108"/>
                  </a:lnTo>
                  <a:lnTo>
                    <a:pt x="2286" y="42735"/>
                  </a:lnTo>
                  <a:lnTo>
                    <a:pt x="0" y="70205"/>
                  </a:lnTo>
                  <a:lnTo>
                    <a:pt x="762" y="76314"/>
                  </a:lnTo>
                  <a:lnTo>
                    <a:pt x="1524" y="87756"/>
                  </a:lnTo>
                  <a:lnTo>
                    <a:pt x="4572" y="101485"/>
                  </a:lnTo>
                  <a:lnTo>
                    <a:pt x="7607" y="116751"/>
                  </a:lnTo>
                  <a:lnTo>
                    <a:pt x="12179" y="133540"/>
                  </a:lnTo>
                  <a:lnTo>
                    <a:pt x="29692" y="180085"/>
                  </a:lnTo>
                  <a:lnTo>
                    <a:pt x="61658" y="210604"/>
                  </a:lnTo>
                  <a:lnTo>
                    <a:pt x="66230" y="209842"/>
                  </a:lnTo>
                  <a:lnTo>
                    <a:pt x="96685" y="171691"/>
                  </a:lnTo>
                  <a:lnTo>
                    <a:pt x="113436" y="123621"/>
                  </a:lnTo>
                  <a:lnTo>
                    <a:pt x="121805" y="80124"/>
                  </a:lnTo>
                  <a:lnTo>
                    <a:pt x="122567" y="70205"/>
                  </a:lnTo>
                  <a:lnTo>
                    <a:pt x="121805" y="54178"/>
                  </a:lnTo>
                  <a:lnTo>
                    <a:pt x="103530" y="11442"/>
                  </a:lnTo>
                  <a:lnTo>
                    <a:pt x="79171" y="1524"/>
                  </a:lnTo>
                  <a:lnTo>
                    <a:pt x="61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/>
            <p:cNvSpPr/>
            <p:nvPr/>
          </p:nvSpPr>
          <p:spPr>
            <a:xfrm>
              <a:off x="3710546" y="1653527"/>
              <a:ext cx="123189" cy="209550"/>
            </a:xfrm>
            <a:custGeom>
              <a:avLst/>
              <a:gdLst/>
              <a:ahLst/>
              <a:cxnLst/>
              <a:rect l="l" t="t" r="r" b="b"/>
              <a:pathLst>
                <a:path w="123189" h="209550">
                  <a:moveTo>
                    <a:pt x="76885" y="208279"/>
                  </a:moveTo>
                  <a:lnTo>
                    <a:pt x="48717" y="208279"/>
                  </a:lnTo>
                  <a:lnTo>
                    <a:pt x="48717" y="209550"/>
                  </a:lnTo>
                  <a:lnTo>
                    <a:pt x="76885" y="209550"/>
                  </a:lnTo>
                  <a:lnTo>
                    <a:pt x="76885" y="208279"/>
                  </a:lnTo>
                  <a:close/>
                </a:path>
                <a:path w="123189" h="209550">
                  <a:moveTo>
                    <a:pt x="83563" y="207009"/>
                  </a:moveTo>
                  <a:lnTo>
                    <a:pt x="40313" y="207009"/>
                  </a:lnTo>
                  <a:lnTo>
                    <a:pt x="44157" y="208279"/>
                  </a:lnTo>
                  <a:lnTo>
                    <a:pt x="80695" y="208279"/>
                  </a:lnTo>
                  <a:lnTo>
                    <a:pt x="83563" y="207009"/>
                  </a:lnTo>
                  <a:close/>
                </a:path>
                <a:path w="123189" h="209550">
                  <a:moveTo>
                    <a:pt x="98488" y="200659"/>
                  </a:moveTo>
                  <a:lnTo>
                    <a:pt x="23596" y="200659"/>
                  </a:lnTo>
                  <a:lnTo>
                    <a:pt x="23596" y="201929"/>
                  </a:lnTo>
                  <a:lnTo>
                    <a:pt x="26644" y="201929"/>
                  </a:lnTo>
                  <a:lnTo>
                    <a:pt x="26644" y="203200"/>
                  </a:lnTo>
                  <a:lnTo>
                    <a:pt x="27942" y="203200"/>
                  </a:lnTo>
                  <a:lnTo>
                    <a:pt x="29692" y="204470"/>
                  </a:lnTo>
                  <a:lnTo>
                    <a:pt x="30701" y="205740"/>
                  </a:lnTo>
                  <a:lnTo>
                    <a:pt x="31216" y="205740"/>
                  </a:lnTo>
                  <a:lnTo>
                    <a:pt x="35507" y="207009"/>
                  </a:lnTo>
                  <a:lnTo>
                    <a:pt x="87148" y="207009"/>
                  </a:lnTo>
                  <a:lnTo>
                    <a:pt x="90733" y="205740"/>
                  </a:lnTo>
                  <a:lnTo>
                    <a:pt x="93637" y="204470"/>
                  </a:lnTo>
                  <a:lnTo>
                    <a:pt x="94057" y="203200"/>
                  </a:lnTo>
                  <a:lnTo>
                    <a:pt x="98488" y="200659"/>
                  </a:lnTo>
                  <a:close/>
                </a:path>
                <a:path w="123189" h="209550">
                  <a:moveTo>
                    <a:pt x="102781" y="199390"/>
                  </a:moveTo>
                  <a:lnTo>
                    <a:pt x="19786" y="199390"/>
                  </a:lnTo>
                  <a:lnTo>
                    <a:pt x="21296" y="200659"/>
                  </a:lnTo>
                  <a:lnTo>
                    <a:pt x="100703" y="200659"/>
                  </a:lnTo>
                  <a:lnTo>
                    <a:pt x="102781" y="199390"/>
                  </a:lnTo>
                  <a:close/>
                </a:path>
                <a:path w="123189" h="209550">
                  <a:moveTo>
                    <a:pt x="104292" y="196850"/>
                  </a:moveTo>
                  <a:lnTo>
                    <a:pt x="19037" y="196850"/>
                  </a:lnTo>
                  <a:lnTo>
                    <a:pt x="19081" y="199390"/>
                  </a:lnTo>
                  <a:lnTo>
                    <a:pt x="102918" y="199390"/>
                  </a:lnTo>
                  <a:lnTo>
                    <a:pt x="104292" y="198120"/>
                  </a:lnTo>
                  <a:lnTo>
                    <a:pt x="104292" y="196850"/>
                  </a:lnTo>
                  <a:close/>
                </a:path>
                <a:path w="123189" h="209550">
                  <a:moveTo>
                    <a:pt x="105816" y="195579"/>
                  </a:moveTo>
                  <a:lnTo>
                    <a:pt x="17513" y="195579"/>
                  </a:lnTo>
                  <a:lnTo>
                    <a:pt x="17513" y="196850"/>
                  </a:lnTo>
                  <a:lnTo>
                    <a:pt x="105816" y="196850"/>
                  </a:lnTo>
                  <a:lnTo>
                    <a:pt x="105816" y="195579"/>
                  </a:lnTo>
                  <a:close/>
                </a:path>
                <a:path w="123189" h="209550">
                  <a:moveTo>
                    <a:pt x="106578" y="194309"/>
                  </a:moveTo>
                  <a:lnTo>
                    <a:pt x="16751" y="194309"/>
                  </a:lnTo>
                  <a:lnTo>
                    <a:pt x="16751" y="195579"/>
                  </a:lnTo>
                  <a:lnTo>
                    <a:pt x="106578" y="195579"/>
                  </a:lnTo>
                  <a:lnTo>
                    <a:pt x="106578" y="194309"/>
                  </a:lnTo>
                  <a:close/>
                </a:path>
                <a:path w="123189" h="209550">
                  <a:moveTo>
                    <a:pt x="110388" y="190500"/>
                  </a:moveTo>
                  <a:lnTo>
                    <a:pt x="12941" y="190500"/>
                  </a:lnTo>
                  <a:lnTo>
                    <a:pt x="12941" y="191770"/>
                  </a:lnTo>
                  <a:lnTo>
                    <a:pt x="13287" y="193040"/>
                  </a:lnTo>
                  <a:lnTo>
                    <a:pt x="13703" y="193040"/>
                  </a:lnTo>
                  <a:lnTo>
                    <a:pt x="14442" y="194309"/>
                  </a:lnTo>
                  <a:lnTo>
                    <a:pt x="108188" y="194309"/>
                  </a:lnTo>
                  <a:lnTo>
                    <a:pt x="109341" y="193040"/>
                  </a:lnTo>
                  <a:lnTo>
                    <a:pt x="110388" y="191770"/>
                  </a:lnTo>
                  <a:lnTo>
                    <a:pt x="110388" y="190500"/>
                  </a:lnTo>
                  <a:close/>
                </a:path>
                <a:path w="123189" h="209550">
                  <a:moveTo>
                    <a:pt x="111647" y="189229"/>
                  </a:moveTo>
                  <a:lnTo>
                    <a:pt x="11417" y="189229"/>
                  </a:lnTo>
                  <a:lnTo>
                    <a:pt x="11417" y="190500"/>
                  </a:lnTo>
                  <a:lnTo>
                    <a:pt x="110494" y="190500"/>
                  </a:lnTo>
                  <a:lnTo>
                    <a:pt x="111647" y="189229"/>
                  </a:lnTo>
                  <a:close/>
                </a:path>
                <a:path w="123189" h="209550">
                  <a:moveTo>
                    <a:pt x="112674" y="187959"/>
                  </a:moveTo>
                  <a:lnTo>
                    <a:pt x="10655" y="187959"/>
                  </a:lnTo>
                  <a:lnTo>
                    <a:pt x="10655" y="189229"/>
                  </a:lnTo>
                  <a:lnTo>
                    <a:pt x="111912" y="189229"/>
                  </a:lnTo>
                  <a:lnTo>
                    <a:pt x="112674" y="187959"/>
                  </a:lnTo>
                  <a:close/>
                </a:path>
                <a:path w="123189" h="209550">
                  <a:moveTo>
                    <a:pt x="113436" y="186690"/>
                  </a:moveTo>
                  <a:lnTo>
                    <a:pt x="9893" y="186690"/>
                  </a:lnTo>
                  <a:lnTo>
                    <a:pt x="9893" y="187959"/>
                  </a:lnTo>
                  <a:lnTo>
                    <a:pt x="113118" y="187959"/>
                  </a:lnTo>
                  <a:lnTo>
                    <a:pt x="113436" y="186690"/>
                  </a:lnTo>
                  <a:close/>
                </a:path>
                <a:path w="123189" h="209550">
                  <a:moveTo>
                    <a:pt x="114960" y="182879"/>
                  </a:moveTo>
                  <a:lnTo>
                    <a:pt x="8369" y="182879"/>
                  </a:lnTo>
                  <a:lnTo>
                    <a:pt x="8369" y="184150"/>
                  </a:lnTo>
                  <a:lnTo>
                    <a:pt x="9117" y="186690"/>
                  </a:lnTo>
                  <a:lnTo>
                    <a:pt x="113799" y="186690"/>
                  </a:lnTo>
                  <a:lnTo>
                    <a:pt x="114960" y="184150"/>
                  </a:lnTo>
                  <a:lnTo>
                    <a:pt x="114960" y="182879"/>
                  </a:lnTo>
                  <a:close/>
                </a:path>
                <a:path w="123189" h="209550">
                  <a:moveTo>
                    <a:pt x="115722" y="181609"/>
                  </a:moveTo>
                  <a:lnTo>
                    <a:pt x="7607" y="181609"/>
                  </a:lnTo>
                  <a:lnTo>
                    <a:pt x="7607" y="182879"/>
                  </a:lnTo>
                  <a:lnTo>
                    <a:pt x="115722" y="182879"/>
                  </a:lnTo>
                  <a:lnTo>
                    <a:pt x="115722" y="181609"/>
                  </a:lnTo>
                  <a:close/>
                </a:path>
                <a:path w="123189" h="209550">
                  <a:moveTo>
                    <a:pt x="117995" y="175259"/>
                  </a:moveTo>
                  <a:lnTo>
                    <a:pt x="4572" y="175259"/>
                  </a:lnTo>
                  <a:lnTo>
                    <a:pt x="5013" y="176529"/>
                  </a:lnTo>
                  <a:lnTo>
                    <a:pt x="5334" y="176529"/>
                  </a:lnTo>
                  <a:lnTo>
                    <a:pt x="5334" y="177800"/>
                  </a:lnTo>
                  <a:lnTo>
                    <a:pt x="5859" y="180340"/>
                  </a:lnTo>
                  <a:lnTo>
                    <a:pt x="6096" y="180340"/>
                  </a:lnTo>
                  <a:lnTo>
                    <a:pt x="6395" y="181609"/>
                  </a:lnTo>
                  <a:lnTo>
                    <a:pt x="116525" y="181609"/>
                  </a:lnTo>
                  <a:lnTo>
                    <a:pt x="117233" y="179070"/>
                  </a:lnTo>
                  <a:lnTo>
                    <a:pt x="117233" y="177800"/>
                  </a:lnTo>
                  <a:lnTo>
                    <a:pt x="117538" y="177800"/>
                  </a:lnTo>
                  <a:lnTo>
                    <a:pt x="117995" y="176529"/>
                  </a:lnTo>
                  <a:lnTo>
                    <a:pt x="117995" y="175259"/>
                  </a:lnTo>
                  <a:close/>
                </a:path>
                <a:path w="123189" h="209550">
                  <a:moveTo>
                    <a:pt x="118757" y="171450"/>
                  </a:moveTo>
                  <a:lnTo>
                    <a:pt x="3810" y="171450"/>
                  </a:lnTo>
                  <a:lnTo>
                    <a:pt x="3810" y="173990"/>
                  </a:lnTo>
                  <a:lnTo>
                    <a:pt x="4167" y="175259"/>
                  </a:lnTo>
                  <a:lnTo>
                    <a:pt x="118172" y="175259"/>
                  </a:lnTo>
                  <a:lnTo>
                    <a:pt x="118757" y="173990"/>
                  </a:lnTo>
                  <a:lnTo>
                    <a:pt x="118757" y="171450"/>
                  </a:lnTo>
                  <a:close/>
                </a:path>
                <a:path w="123189" h="209550">
                  <a:moveTo>
                    <a:pt x="119163" y="111759"/>
                  </a:moveTo>
                  <a:lnTo>
                    <a:pt x="3271" y="111759"/>
                  </a:lnTo>
                  <a:lnTo>
                    <a:pt x="3048" y="113029"/>
                  </a:lnTo>
                  <a:lnTo>
                    <a:pt x="3048" y="116840"/>
                  </a:lnTo>
                  <a:lnTo>
                    <a:pt x="2286" y="116840"/>
                  </a:lnTo>
                  <a:lnTo>
                    <a:pt x="2286" y="120650"/>
                  </a:lnTo>
                  <a:lnTo>
                    <a:pt x="1792" y="120650"/>
                  </a:lnTo>
                  <a:lnTo>
                    <a:pt x="1524" y="123190"/>
                  </a:lnTo>
                  <a:lnTo>
                    <a:pt x="1524" y="127000"/>
                  </a:lnTo>
                  <a:lnTo>
                    <a:pt x="1046" y="127000"/>
                  </a:lnTo>
                  <a:lnTo>
                    <a:pt x="762" y="129540"/>
                  </a:lnTo>
                  <a:lnTo>
                    <a:pt x="762" y="137159"/>
                  </a:lnTo>
                  <a:lnTo>
                    <a:pt x="265" y="137159"/>
                  </a:lnTo>
                  <a:lnTo>
                    <a:pt x="0" y="139700"/>
                  </a:lnTo>
                  <a:lnTo>
                    <a:pt x="0" y="140970"/>
                  </a:lnTo>
                  <a:lnTo>
                    <a:pt x="405" y="149859"/>
                  </a:lnTo>
                  <a:lnTo>
                    <a:pt x="762" y="149859"/>
                  </a:lnTo>
                  <a:lnTo>
                    <a:pt x="762" y="156209"/>
                  </a:lnTo>
                  <a:lnTo>
                    <a:pt x="1159" y="158750"/>
                  </a:lnTo>
                  <a:lnTo>
                    <a:pt x="1524" y="158750"/>
                  </a:lnTo>
                  <a:lnTo>
                    <a:pt x="1524" y="162559"/>
                  </a:lnTo>
                  <a:lnTo>
                    <a:pt x="1905" y="165100"/>
                  </a:lnTo>
                  <a:lnTo>
                    <a:pt x="2286" y="165100"/>
                  </a:lnTo>
                  <a:lnTo>
                    <a:pt x="2286" y="168909"/>
                  </a:lnTo>
                  <a:lnTo>
                    <a:pt x="2899" y="170179"/>
                  </a:lnTo>
                  <a:lnTo>
                    <a:pt x="3048" y="170179"/>
                  </a:lnTo>
                  <a:lnTo>
                    <a:pt x="3048" y="171450"/>
                  </a:lnTo>
                  <a:lnTo>
                    <a:pt x="119124" y="171450"/>
                  </a:lnTo>
                  <a:lnTo>
                    <a:pt x="119519" y="170179"/>
                  </a:lnTo>
                  <a:lnTo>
                    <a:pt x="119519" y="168909"/>
                  </a:lnTo>
                  <a:lnTo>
                    <a:pt x="119758" y="168909"/>
                  </a:lnTo>
                  <a:lnTo>
                    <a:pt x="120281" y="167640"/>
                  </a:lnTo>
                  <a:lnTo>
                    <a:pt x="120281" y="163829"/>
                  </a:lnTo>
                  <a:lnTo>
                    <a:pt x="120632" y="163829"/>
                  </a:lnTo>
                  <a:lnTo>
                    <a:pt x="121043" y="161290"/>
                  </a:lnTo>
                  <a:lnTo>
                    <a:pt x="121043" y="157479"/>
                  </a:lnTo>
                  <a:lnTo>
                    <a:pt x="121377" y="157479"/>
                  </a:lnTo>
                  <a:lnTo>
                    <a:pt x="121805" y="154940"/>
                  </a:lnTo>
                  <a:lnTo>
                    <a:pt x="121805" y="148590"/>
                  </a:lnTo>
                  <a:lnTo>
                    <a:pt x="122148" y="148590"/>
                  </a:lnTo>
                  <a:lnTo>
                    <a:pt x="122507" y="140970"/>
                  </a:lnTo>
                  <a:lnTo>
                    <a:pt x="122567" y="134620"/>
                  </a:lnTo>
                  <a:lnTo>
                    <a:pt x="122169" y="130809"/>
                  </a:lnTo>
                  <a:lnTo>
                    <a:pt x="121805" y="130809"/>
                  </a:lnTo>
                  <a:lnTo>
                    <a:pt x="121805" y="128270"/>
                  </a:lnTo>
                  <a:lnTo>
                    <a:pt x="121376" y="124459"/>
                  </a:lnTo>
                  <a:lnTo>
                    <a:pt x="121043" y="124459"/>
                  </a:lnTo>
                  <a:lnTo>
                    <a:pt x="121043" y="121920"/>
                  </a:lnTo>
                  <a:lnTo>
                    <a:pt x="120642" y="119379"/>
                  </a:lnTo>
                  <a:lnTo>
                    <a:pt x="120281" y="119379"/>
                  </a:lnTo>
                  <a:lnTo>
                    <a:pt x="120281" y="118109"/>
                  </a:lnTo>
                  <a:lnTo>
                    <a:pt x="119797" y="114300"/>
                  </a:lnTo>
                  <a:lnTo>
                    <a:pt x="119519" y="114300"/>
                  </a:lnTo>
                  <a:lnTo>
                    <a:pt x="119519" y="113029"/>
                  </a:lnTo>
                  <a:lnTo>
                    <a:pt x="119163" y="111759"/>
                  </a:lnTo>
                  <a:close/>
                </a:path>
                <a:path w="123189" h="209550">
                  <a:moveTo>
                    <a:pt x="116484" y="99059"/>
                  </a:moveTo>
                  <a:lnTo>
                    <a:pt x="6096" y="99059"/>
                  </a:lnTo>
                  <a:lnTo>
                    <a:pt x="6096" y="101600"/>
                  </a:lnTo>
                  <a:lnTo>
                    <a:pt x="5418" y="101600"/>
                  </a:lnTo>
                  <a:lnTo>
                    <a:pt x="5334" y="105409"/>
                  </a:lnTo>
                  <a:lnTo>
                    <a:pt x="4874" y="105409"/>
                  </a:lnTo>
                  <a:lnTo>
                    <a:pt x="4572" y="106679"/>
                  </a:lnTo>
                  <a:lnTo>
                    <a:pt x="4572" y="107950"/>
                  </a:lnTo>
                  <a:lnTo>
                    <a:pt x="4073" y="107950"/>
                  </a:lnTo>
                  <a:lnTo>
                    <a:pt x="3810" y="109220"/>
                  </a:lnTo>
                  <a:lnTo>
                    <a:pt x="3810" y="111759"/>
                  </a:lnTo>
                  <a:lnTo>
                    <a:pt x="118757" y="111759"/>
                  </a:lnTo>
                  <a:lnTo>
                    <a:pt x="118757" y="109220"/>
                  </a:lnTo>
                  <a:lnTo>
                    <a:pt x="118416" y="106679"/>
                  </a:lnTo>
                  <a:lnTo>
                    <a:pt x="117995" y="106679"/>
                  </a:lnTo>
                  <a:lnTo>
                    <a:pt x="117995" y="105409"/>
                  </a:lnTo>
                  <a:lnTo>
                    <a:pt x="117467" y="104140"/>
                  </a:lnTo>
                  <a:lnTo>
                    <a:pt x="117233" y="104140"/>
                  </a:lnTo>
                  <a:lnTo>
                    <a:pt x="117233" y="102870"/>
                  </a:lnTo>
                  <a:lnTo>
                    <a:pt x="116835" y="100329"/>
                  </a:lnTo>
                  <a:lnTo>
                    <a:pt x="116484" y="100329"/>
                  </a:lnTo>
                  <a:lnTo>
                    <a:pt x="116484" y="99059"/>
                  </a:lnTo>
                  <a:close/>
                </a:path>
                <a:path w="123189" h="209550">
                  <a:moveTo>
                    <a:pt x="114590" y="92709"/>
                  </a:moveTo>
                  <a:lnTo>
                    <a:pt x="7607" y="92709"/>
                  </a:lnTo>
                  <a:lnTo>
                    <a:pt x="7607" y="95250"/>
                  </a:lnTo>
                  <a:lnTo>
                    <a:pt x="6922" y="95250"/>
                  </a:lnTo>
                  <a:lnTo>
                    <a:pt x="6845" y="99059"/>
                  </a:lnTo>
                  <a:lnTo>
                    <a:pt x="115722" y="99059"/>
                  </a:lnTo>
                  <a:lnTo>
                    <a:pt x="115722" y="96520"/>
                  </a:lnTo>
                  <a:lnTo>
                    <a:pt x="115254" y="93979"/>
                  </a:lnTo>
                  <a:lnTo>
                    <a:pt x="114960" y="93979"/>
                  </a:lnTo>
                  <a:lnTo>
                    <a:pt x="114590" y="92709"/>
                  </a:lnTo>
                  <a:close/>
                </a:path>
                <a:path w="123189" h="209550">
                  <a:moveTo>
                    <a:pt x="113206" y="86359"/>
                  </a:moveTo>
                  <a:lnTo>
                    <a:pt x="9131" y="86359"/>
                  </a:lnTo>
                  <a:lnTo>
                    <a:pt x="9131" y="87629"/>
                  </a:lnTo>
                  <a:lnTo>
                    <a:pt x="8728" y="87629"/>
                  </a:lnTo>
                  <a:lnTo>
                    <a:pt x="8369" y="90170"/>
                  </a:lnTo>
                  <a:lnTo>
                    <a:pt x="8369" y="92709"/>
                  </a:lnTo>
                  <a:lnTo>
                    <a:pt x="114198" y="92709"/>
                  </a:lnTo>
                  <a:lnTo>
                    <a:pt x="114198" y="90170"/>
                  </a:lnTo>
                  <a:lnTo>
                    <a:pt x="113898" y="88900"/>
                  </a:lnTo>
                  <a:lnTo>
                    <a:pt x="113436" y="88900"/>
                  </a:lnTo>
                  <a:lnTo>
                    <a:pt x="113436" y="87629"/>
                  </a:lnTo>
                  <a:lnTo>
                    <a:pt x="113206" y="86359"/>
                  </a:lnTo>
                  <a:close/>
                </a:path>
                <a:path w="123189" h="209550">
                  <a:moveTo>
                    <a:pt x="111477" y="80009"/>
                  </a:moveTo>
                  <a:lnTo>
                    <a:pt x="11417" y="80009"/>
                  </a:lnTo>
                  <a:lnTo>
                    <a:pt x="11417" y="81279"/>
                  </a:lnTo>
                  <a:lnTo>
                    <a:pt x="10676" y="81279"/>
                  </a:lnTo>
                  <a:lnTo>
                    <a:pt x="10655" y="85090"/>
                  </a:lnTo>
                  <a:lnTo>
                    <a:pt x="9893" y="85090"/>
                  </a:lnTo>
                  <a:lnTo>
                    <a:pt x="9893" y="86359"/>
                  </a:lnTo>
                  <a:lnTo>
                    <a:pt x="112674" y="86359"/>
                  </a:lnTo>
                  <a:lnTo>
                    <a:pt x="112674" y="85090"/>
                  </a:lnTo>
                  <a:lnTo>
                    <a:pt x="112169" y="82550"/>
                  </a:lnTo>
                  <a:lnTo>
                    <a:pt x="111912" y="82550"/>
                  </a:lnTo>
                  <a:lnTo>
                    <a:pt x="111477" y="80009"/>
                  </a:lnTo>
                  <a:close/>
                </a:path>
                <a:path w="123189" h="209550">
                  <a:moveTo>
                    <a:pt x="110029" y="74929"/>
                  </a:moveTo>
                  <a:lnTo>
                    <a:pt x="12941" y="74929"/>
                  </a:lnTo>
                  <a:lnTo>
                    <a:pt x="12941" y="76200"/>
                  </a:lnTo>
                  <a:lnTo>
                    <a:pt x="12365" y="76200"/>
                  </a:lnTo>
                  <a:lnTo>
                    <a:pt x="12179" y="77470"/>
                  </a:lnTo>
                  <a:lnTo>
                    <a:pt x="12179" y="80009"/>
                  </a:lnTo>
                  <a:lnTo>
                    <a:pt x="111150" y="80009"/>
                  </a:lnTo>
                  <a:lnTo>
                    <a:pt x="110786" y="78740"/>
                  </a:lnTo>
                  <a:lnTo>
                    <a:pt x="110388" y="78740"/>
                  </a:lnTo>
                  <a:lnTo>
                    <a:pt x="110388" y="76200"/>
                  </a:lnTo>
                  <a:lnTo>
                    <a:pt x="110029" y="74929"/>
                  </a:lnTo>
                  <a:close/>
                </a:path>
                <a:path w="123189" h="209550">
                  <a:moveTo>
                    <a:pt x="109185" y="73659"/>
                  </a:moveTo>
                  <a:lnTo>
                    <a:pt x="13703" y="73659"/>
                  </a:lnTo>
                  <a:lnTo>
                    <a:pt x="13703" y="74929"/>
                  </a:lnTo>
                  <a:lnTo>
                    <a:pt x="109626" y="74929"/>
                  </a:lnTo>
                  <a:lnTo>
                    <a:pt x="109185" y="73659"/>
                  </a:lnTo>
                  <a:close/>
                </a:path>
                <a:path w="123189" h="209550">
                  <a:moveTo>
                    <a:pt x="107340" y="67309"/>
                  </a:moveTo>
                  <a:lnTo>
                    <a:pt x="15320" y="67309"/>
                  </a:lnTo>
                  <a:lnTo>
                    <a:pt x="15227" y="69850"/>
                  </a:lnTo>
                  <a:lnTo>
                    <a:pt x="14475" y="69850"/>
                  </a:lnTo>
                  <a:lnTo>
                    <a:pt x="14465" y="73659"/>
                  </a:lnTo>
                  <a:lnTo>
                    <a:pt x="108864" y="73659"/>
                  </a:lnTo>
                  <a:lnTo>
                    <a:pt x="108864" y="72390"/>
                  </a:lnTo>
                  <a:lnTo>
                    <a:pt x="108102" y="72390"/>
                  </a:lnTo>
                  <a:lnTo>
                    <a:pt x="108102" y="69850"/>
                  </a:lnTo>
                  <a:lnTo>
                    <a:pt x="107918" y="68579"/>
                  </a:lnTo>
                  <a:lnTo>
                    <a:pt x="107340" y="68579"/>
                  </a:lnTo>
                  <a:lnTo>
                    <a:pt x="107340" y="67309"/>
                  </a:lnTo>
                  <a:close/>
                </a:path>
                <a:path w="123189" h="209550">
                  <a:moveTo>
                    <a:pt x="106230" y="63500"/>
                  </a:moveTo>
                  <a:lnTo>
                    <a:pt x="16751" y="63500"/>
                  </a:lnTo>
                  <a:lnTo>
                    <a:pt x="16751" y="66040"/>
                  </a:lnTo>
                  <a:lnTo>
                    <a:pt x="15989" y="66040"/>
                  </a:lnTo>
                  <a:lnTo>
                    <a:pt x="15989" y="67309"/>
                  </a:lnTo>
                  <a:lnTo>
                    <a:pt x="106578" y="67309"/>
                  </a:lnTo>
                  <a:lnTo>
                    <a:pt x="106578" y="64770"/>
                  </a:lnTo>
                  <a:lnTo>
                    <a:pt x="106230" y="63500"/>
                  </a:lnTo>
                  <a:close/>
                </a:path>
                <a:path w="123189" h="209550">
                  <a:moveTo>
                    <a:pt x="105385" y="60959"/>
                  </a:moveTo>
                  <a:lnTo>
                    <a:pt x="17513" y="60959"/>
                  </a:lnTo>
                  <a:lnTo>
                    <a:pt x="17513" y="63500"/>
                  </a:lnTo>
                  <a:lnTo>
                    <a:pt x="105816" y="63500"/>
                  </a:lnTo>
                  <a:lnTo>
                    <a:pt x="105385" y="60959"/>
                  </a:lnTo>
                  <a:close/>
                </a:path>
                <a:path w="123189" h="209550">
                  <a:moveTo>
                    <a:pt x="103275" y="54609"/>
                  </a:moveTo>
                  <a:lnTo>
                    <a:pt x="19786" y="54609"/>
                  </a:lnTo>
                  <a:lnTo>
                    <a:pt x="19786" y="55879"/>
                  </a:lnTo>
                  <a:lnTo>
                    <a:pt x="19119" y="55879"/>
                  </a:lnTo>
                  <a:lnTo>
                    <a:pt x="19037" y="59690"/>
                  </a:lnTo>
                  <a:lnTo>
                    <a:pt x="18275" y="59690"/>
                  </a:lnTo>
                  <a:lnTo>
                    <a:pt x="18275" y="60959"/>
                  </a:lnTo>
                  <a:lnTo>
                    <a:pt x="104292" y="60959"/>
                  </a:lnTo>
                  <a:lnTo>
                    <a:pt x="104292" y="58420"/>
                  </a:lnTo>
                  <a:lnTo>
                    <a:pt x="104119" y="57150"/>
                  </a:lnTo>
                  <a:lnTo>
                    <a:pt x="103543" y="57150"/>
                  </a:lnTo>
                  <a:lnTo>
                    <a:pt x="103543" y="55879"/>
                  </a:lnTo>
                  <a:lnTo>
                    <a:pt x="103275" y="54609"/>
                  </a:lnTo>
                  <a:close/>
                </a:path>
                <a:path w="123189" h="209550">
                  <a:moveTo>
                    <a:pt x="102781" y="53340"/>
                  </a:moveTo>
                  <a:lnTo>
                    <a:pt x="20548" y="53340"/>
                  </a:lnTo>
                  <a:lnTo>
                    <a:pt x="20548" y="54609"/>
                  </a:lnTo>
                  <a:lnTo>
                    <a:pt x="102781" y="54609"/>
                  </a:lnTo>
                  <a:lnTo>
                    <a:pt x="102781" y="53340"/>
                  </a:lnTo>
                  <a:close/>
                </a:path>
                <a:path w="123189" h="209550">
                  <a:moveTo>
                    <a:pt x="101586" y="49529"/>
                  </a:moveTo>
                  <a:lnTo>
                    <a:pt x="21522" y="49529"/>
                  </a:lnTo>
                  <a:lnTo>
                    <a:pt x="21310" y="50800"/>
                  </a:lnTo>
                  <a:lnTo>
                    <a:pt x="21310" y="53340"/>
                  </a:lnTo>
                  <a:lnTo>
                    <a:pt x="102019" y="53340"/>
                  </a:lnTo>
                  <a:lnTo>
                    <a:pt x="102019" y="52070"/>
                  </a:lnTo>
                  <a:lnTo>
                    <a:pt x="101586" y="49529"/>
                  </a:lnTo>
                  <a:close/>
                </a:path>
                <a:path w="123189" h="209550">
                  <a:moveTo>
                    <a:pt x="101164" y="48259"/>
                  </a:moveTo>
                  <a:lnTo>
                    <a:pt x="22072" y="48259"/>
                  </a:lnTo>
                  <a:lnTo>
                    <a:pt x="22072" y="49529"/>
                  </a:lnTo>
                  <a:lnTo>
                    <a:pt x="101257" y="49529"/>
                  </a:lnTo>
                  <a:lnTo>
                    <a:pt x="101164" y="48259"/>
                  </a:lnTo>
                  <a:close/>
                </a:path>
                <a:path w="123189" h="209550">
                  <a:moveTo>
                    <a:pt x="100495" y="46990"/>
                  </a:moveTo>
                  <a:lnTo>
                    <a:pt x="22834" y="46990"/>
                  </a:lnTo>
                  <a:lnTo>
                    <a:pt x="22834" y="48259"/>
                  </a:lnTo>
                  <a:lnTo>
                    <a:pt x="100495" y="48259"/>
                  </a:lnTo>
                  <a:lnTo>
                    <a:pt x="100495" y="46990"/>
                  </a:lnTo>
                  <a:close/>
                </a:path>
                <a:path w="123189" h="209550">
                  <a:moveTo>
                    <a:pt x="98711" y="41909"/>
                  </a:moveTo>
                  <a:lnTo>
                    <a:pt x="24567" y="41909"/>
                  </a:lnTo>
                  <a:lnTo>
                    <a:pt x="24358" y="43179"/>
                  </a:lnTo>
                  <a:lnTo>
                    <a:pt x="24358" y="44450"/>
                  </a:lnTo>
                  <a:lnTo>
                    <a:pt x="23596" y="44450"/>
                  </a:lnTo>
                  <a:lnTo>
                    <a:pt x="23596" y="46990"/>
                  </a:lnTo>
                  <a:lnTo>
                    <a:pt x="99733" y="46990"/>
                  </a:lnTo>
                  <a:lnTo>
                    <a:pt x="99733" y="44450"/>
                  </a:lnTo>
                  <a:lnTo>
                    <a:pt x="99346" y="43179"/>
                  </a:lnTo>
                  <a:lnTo>
                    <a:pt x="98971" y="43179"/>
                  </a:lnTo>
                  <a:lnTo>
                    <a:pt x="98711" y="41909"/>
                  </a:lnTo>
                  <a:close/>
                </a:path>
                <a:path w="123189" h="209550">
                  <a:moveTo>
                    <a:pt x="96808" y="38100"/>
                  </a:moveTo>
                  <a:lnTo>
                    <a:pt x="26142" y="38100"/>
                  </a:lnTo>
                  <a:lnTo>
                    <a:pt x="25882" y="39370"/>
                  </a:lnTo>
                  <a:lnTo>
                    <a:pt x="25882" y="41909"/>
                  </a:lnTo>
                  <a:lnTo>
                    <a:pt x="97447" y="41909"/>
                  </a:lnTo>
                  <a:lnTo>
                    <a:pt x="97447" y="40640"/>
                  </a:lnTo>
                  <a:lnTo>
                    <a:pt x="96808" y="38100"/>
                  </a:lnTo>
                  <a:close/>
                </a:path>
                <a:path w="123189" h="209550">
                  <a:moveTo>
                    <a:pt x="96174" y="36829"/>
                  </a:moveTo>
                  <a:lnTo>
                    <a:pt x="26776" y="36829"/>
                  </a:lnTo>
                  <a:lnTo>
                    <a:pt x="26644" y="38100"/>
                  </a:lnTo>
                  <a:lnTo>
                    <a:pt x="96685" y="38100"/>
                  </a:lnTo>
                  <a:lnTo>
                    <a:pt x="96174" y="36829"/>
                  </a:lnTo>
                  <a:close/>
                </a:path>
                <a:path w="123189" h="209550">
                  <a:moveTo>
                    <a:pt x="95539" y="35559"/>
                  </a:moveTo>
                  <a:lnTo>
                    <a:pt x="27410" y="35559"/>
                  </a:lnTo>
                  <a:lnTo>
                    <a:pt x="27406" y="36829"/>
                  </a:lnTo>
                  <a:lnTo>
                    <a:pt x="95923" y="36829"/>
                  </a:lnTo>
                  <a:lnTo>
                    <a:pt x="95539" y="35559"/>
                  </a:lnTo>
                  <a:close/>
                </a:path>
                <a:path w="123189" h="209550">
                  <a:moveTo>
                    <a:pt x="93001" y="30479"/>
                  </a:moveTo>
                  <a:lnTo>
                    <a:pt x="29945" y="30479"/>
                  </a:lnTo>
                  <a:lnTo>
                    <a:pt x="29692" y="31750"/>
                  </a:lnTo>
                  <a:lnTo>
                    <a:pt x="29311" y="31750"/>
                  </a:lnTo>
                  <a:lnTo>
                    <a:pt x="28930" y="33020"/>
                  </a:lnTo>
                  <a:lnTo>
                    <a:pt x="28930" y="35559"/>
                  </a:lnTo>
                  <a:lnTo>
                    <a:pt x="94399" y="35559"/>
                  </a:lnTo>
                  <a:lnTo>
                    <a:pt x="94399" y="34290"/>
                  </a:lnTo>
                  <a:lnTo>
                    <a:pt x="93636" y="31750"/>
                  </a:lnTo>
                  <a:lnTo>
                    <a:pt x="93001" y="30479"/>
                  </a:lnTo>
                  <a:close/>
                </a:path>
                <a:path w="123189" h="209550">
                  <a:moveTo>
                    <a:pt x="92279" y="29209"/>
                  </a:moveTo>
                  <a:lnTo>
                    <a:pt x="30579" y="29209"/>
                  </a:lnTo>
                  <a:lnTo>
                    <a:pt x="30454" y="30479"/>
                  </a:lnTo>
                  <a:lnTo>
                    <a:pt x="92875" y="30479"/>
                  </a:lnTo>
                  <a:lnTo>
                    <a:pt x="92279" y="29209"/>
                  </a:lnTo>
                  <a:close/>
                </a:path>
                <a:path w="123189" h="209550">
                  <a:moveTo>
                    <a:pt x="91351" y="27940"/>
                  </a:moveTo>
                  <a:lnTo>
                    <a:pt x="31978" y="27940"/>
                  </a:lnTo>
                  <a:lnTo>
                    <a:pt x="31978" y="29209"/>
                  </a:lnTo>
                  <a:lnTo>
                    <a:pt x="91351" y="29209"/>
                  </a:lnTo>
                  <a:lnTo>
                    <a:pt x="91351" y="27940"/>
                  </a:lnTo>
                  <a:close/>
                </a:path>
                <a:path w="123189" h="209550">
                  <a:moveTo>
                    <a:pt x="89302" y="24129"/>
                  </a:moveTo>
                  <a:lnTo>
                    <a:pt x="33238" y="24129"/>
                  </a:lnTo>
                  <a:lnTo>
                    <a:pt x="32740" y="25400"/>
                  </a:lnTo>
                  <a:lnTo>
                    <a:pt x="32740" y="27940"/>
                  </a:lnTo>
                  <a:lnTo>
                    <a:pt x="90589" y="27940"/>
                  </a:lnTo>
                  <a:lnTo>
                    <a:pt x="90589" y="26670"/>
                  </a:lnTo>
                  <a:lnTo>
                    <a:pt x="90046" y="25400"/>
                  </a:lnTo>
                  <a:lnTo>
                    <a:pt x="89827" y="25400"/>
                  </a:lnTo>
                  <a:lnTo>
                    <a:pt x="89302" y="24129"/>
                  </a:lnTo>
                  <a:close/>
                </a:path>
                <a:path w="123189" h="209550">
                  <a:moveTo>
                    <a:pt x="88557" y="22859"/>
                  </a:moveTo>
                  <a:lnTo>
                    <a:pt x="34251" y="22859"/>
                  </a:lnTo>
                  <a:lnTo>
                    <a:pt x="34251" y="24129"/>
                  </a:lnTo>
                  <a:lnTo>
                    <a:pt x="89077" y="24129"/>
                  </a:lnTo>
                  <a:lnTo>
                    <a:pt x="88557" y="22859"/>
                  </a:lnTo>
                  <a:close/>
                </a:path>
                <a:path w="123189" h="209550">
                  <a:moveTo>
                    <a:pt x="87553" y="21590"/>
                  </a:moveTo>
                  <a:lnTo>
                    <a:pt x="35775" y="21590"/>
                  </a:lnTo>
                  <a:lnTo>
                    <a:pt x="35775" y="22859"/>
                  </a:lnTo>
                  <a:lnTo>
                    <a:pt x="87553" y="22859"/>
                  </a:lnTo>
                  <a:lnTo>
                    <a:pt x="87553" y="21590"/>
                  </a:lnTo>
                  <a:close/>
                </a:path>
                <a:path w="123189" h="209550">
                  <a:moveTo>
                    <a:pt x="86324" y="19050"/>
                  </a:moveTo>
                  <a:lnTo>
                    <a:pt x="36616" y="19050"/>
                  </a:lnTo>
                  <a:lnTo>
                    <a:pt x="36537" y="21590"/>
                  </a:lnTo>
                  <a:lnTo>
                    <a:pt x="86791" y="21590"/>
                  </a:lnTo>
                  <a:lnTo>
                    <a:pt x="86791" y="20320"/>
                  </a:lnTo>
                  <a:lnTo>
                    <a:pt x="86324" y="19050"/>
                  </a:lnTo>
                  <a:close/>
                </a:path>
                <a:path w="123189" h="209550">
                  <a:moveTo>
                    <a:pt x="85580" y="17779"/>
                  </a:moveTo>
                  <a:lnTo>
                    <a:pt x="37460" y="17779"/>
                  </a:lnTo>
                  <a:lnTo>
                    <a:pt x="37299" y="19050"/>
                  </a:lnTo>
                  <a:lnTo>
                    <a:pt x="86029" y="19050"/>
                  </a:lnTo>
                  <a:lnTo>
                    <a:pt x="85580" y="17779"/>
                  </a:lnTo>
                  <a:close/>
                </a:path>
                <a:path w="123189" h="209550">
                  <a:moveTo>
                    <a:pt x="84701" y="16509"/>
                  </a:moveTo>
                  <a:lnTo>
                    <a:pt x="38304" y="16509"/>
                  </a:lnTo>
                  <a:lnTo>
                    <a:pt x="38061" y="17779"/>
                  </a:lnTo>
                  <a:lnTo>
                    <a:pt x="85267" y="17779"/>
                  </a:lnTo>
                  <a:lnTo>
                    <a:pt x="84701" y="16509"/>
                  </a:lnTo>
                  <a:close/>
                </a:path>
                <a:path w="123189" h="209550">
                  <a:moveTo>
                    <a:pt x="81774" y="12700"/>
                  </a:moveTo>
                  <a:lnTo>
                    <a:pt x="40959" y="12700"/>
                  </a:lnTo>
                  <a:lnTo>
                    <a:pt x="40347" y="13970"/>
                  </a:lnTo>
                  <a:lnTo>
                    <a:pt x="40347" y="16509"/>
                  </a:lnTo>
                  <a:lnTo>
                    <a:pt x="82981" y="16509"/>
                  </a:lnTo>
                  <a:lnTo>
                    <a:pt x="82981" y="15240"/>
                  </a:lnTo>
                  <a:lnTo>
                    <a:pt x="81774" y="12700"/>
                  </a:lnTo>
                  <a:close/>
                </a:path>
                <a:path w="123189" h="209550">
                  <a:moveTo>
                    <a:pt x="80799" y="11429"/>
                  </a:moveTo>
                  <a:lnTo>
                    <a:pt x="42014" y="11429"/>
                  </a:lnTo>
                  <a:lnTo>
                    <a:pt x="41871" y="12700"/>
                  </a:lnTo>
                  <a:lnTo>
                    <a:pt x="81457" y="12700"/>
                  </a:lnTo>
                  <a:lnTo>
                    <a:pt x="80799" y="11429"/>
                  </a:lnTo>
                  <a:close/>
                </a:path>
                <a:path w="123189" h="209550">
                  <a:moveTo>
                    <a:pt x="78847" y="10159"/>
                  </a:moveTo>
                  <a:lnTo>
                    <a:pt x="43395" y="10159"/>
                  </a:lnTo>
                  <a:lnTo>
                    <a:pt x="43395" y="11429"/>
                  </a:lnTo>
                  <a:lnTo>
                    <a:pt x="79933" y="11429"/>
                  </a:lnTo>
                  <a:lnTo>
                    <a:pt x="78847" y="10159"/>
                  </a:lnTo>
                  <a:close/>
                </a:path>
                <a:path w="123189" h="209550">
                  <a:moveTo>
                    <a:pt x="78409" y="8890"/>
                  </a:moveTo>
                  <a:lnTo>
                    <a:pt x="44919" y="8890"/>
                  </a:lnTo>
                  <a:lnTo>
                    <a:pt x="44919" y="10159"/>
                  </a:lnTo>
                  <a:lnTo>
                    <a:pt x="78409" y="10159"/>
                  </a:lnTo>
                  <a:lnTo>
                    <a:pt x="78409" y="8890"/>
                  </a:lnTo>
                  <a:close/>
                </a:path>
                <a:path w="123189" h="209550">
                  <a:moveTo>
                    <a:pt x="76123" y="6350"/>
                  </a:moveTo>
                  <a:lnTo>
                    <a:pt x="46443" y="6350"/>
                  </a:lnTo>
                  <a:lnTo>
                    <a:pt x="46443" y="8890"/>
                  </a:lnTo>
                  <a:lnTo>
                    <a:pt x="76123" y="8890"/>
                  </a:lnTo>
                  <a:lnTo>
                    <a:pt x="76123" y="6350"/>
                  </a:lnTo>
                  <a:close/>
                </a:path>
                <a:path w="123189" h="209550">
                  <a:moveTo>
                    <a:pt x="74842" y="5079"/>
                  </a:moveTo>
                  <a:lnTo>
                    <a:pt x="47290" y="5079"/>
                  </a:lnTo>
                  <a:lnTo>
                    <a:pt x="47205" y="6350"/>
                  </a:lnTo>
                  <a:lnTo>
                    <a:pt x="75361" y="6350"/>
                  </a:lnTo>
                  <a:lnTo>
                    <a:pt x="74842" y="5079"/>
                  </a:lnTo>
                  <a:close/>
                </a:path>
                <a:path w="123189" h="209550">
                  <a:moveTo>
                    <a:pt x="73088" y="3809"/>
                  </a:moveTo>
                  <a:lnTo>
                    <a:pt x="49479" y="3809"/>
                  </a:lnTo>
                  <a:lnTo>
                    <a:pt x="49479" y="5079"/>
                  </a:lnTo>
                  <a:lnTo>
                    <a:pt x="73088" y="5079"/>
                  </a:lnTo>
                  <a:lnTo>
                    <a:pt x="73088" y="3809"/>
                  </a:lnTo>
                  <a:close/>
                </a:path>
                <a:path w="123189" h="209550">
                  <a:moveTo>
                    <a:pt x="70802" y="2540"/>
                  </a:moveTo>
                  <a:lnTo>
                    <a:pt x="53289" y="2540"/>
                  </a:lnTo>
                  <a:lnTo>
                    <a:pt x="53289" y="3809"/>
                  </a:lnTo>
                  <a:lnTo>
                    <a:pt x="70802" y="3809"/>
                  </a:lnTo>
                  <a:lnTo>
                    <a:pt x="70802" y="2540"/>
                  </a:lnTo>
                  <a:close/>
                </a:path>
                <a:path w="123189" h="209550">
                  <a:moveTo>
                    <a:pt x="65468" y="0"/>
                  </a:moveTo>
                  <a:lnTo>
                    <a:pt x="56337" y="0"/>
                  </a:lnTo>
                  <a:lnTo>
                    <a:pt x="56337" y="2540"/>
                  </a:lnTo>
                  <a:lnTo>
                    <a:pt x="65468" y="2540"/>
                  </a:lnTo>
                  <a:lnTo>
                    <a:pt x="654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/>
            <p:cNvSpPr/>
            <p:nvPr/>
          </p:nvSpPr>
          <p:spPr>
            <a:xfrm>
              <a:off x="3711308" y="1654784"/>
              <a:ext cx="120014" cy="204470"/>
            </a:xfrm>
            <a:custGeom>
              <a:avLst/>
              <a:gdLst/>
              <a:ahLst/>
              <a:cxnLst/>
              <a:rect l="l" t="t" r="r" b="b"/>
              <a:pathLst>
                <a:path w="120014" h="204469">
                  <a:moveTo>
                    <a:pt x="79171" y="203200"/>
                  </a:moveTo>
                  <a:lnTo>
                    <a:pt x="43395" y="203200"/>
                  </a:lnTo>
                  <a:lnTo>
                    <a:pt x="46327" y="204470"/>
                  </a:lnTo>
                  <a:lnTo>
                    <a:pt x="76106" y="204470"/>
                  </a:lnTo>
                  <a:lnTo>
                    <a:pt x="79171" y="203200"/>
                  </a:lnTo>
                  <a:close/>
                </a:path>
                <a:path w="120014" h="204469">
                  <a:moveTo>
                    <a:pt x="91351" y="199390"/>
                  </a:moveTo>
                  <a:lnTo>
                    <a:pt x="28930" y="199390"/>
                  </a:lnTo>
                  <a:lnTo>
                    <a:pt x="29943" y="200660"/>
                  </a:lnTo>
                  <a:lnTo>
                    <a:pt x="39586" y="203200"/>
                  </a:lnTo>
                  <a:lnTo>
                    <a:pt x="81844" y="203200"/>
                  </a:lnTo>
                  <a:lnTo>
                    <a:pt x="88610" y="200660"/>
                  </a:lnTo>
                  <a:lnTo>
                    <a:pt x="91351" y="199390"/>
                  </a:lnTo>
                  <a:close/>
                </a:path>
                <a:path w="120014" h="204469">
                  <a:moveTo>
                    <a:pt x="108864" y="185420"/>
                  </a:moveTo>
                  <a:lnTo>
                    <a:pt x="11417" y="185420"/>
                  </a:lnTo>
                  <a:lnTo>
                    <a:pt x="11455" y="186690"/>
                  </a:lnTo>
                  <a:lnTo>
                    <a:pt x="19065" y="194310"/>
                  </a:lnTo>
                  <a:lnTo>
                    <a:pt x="27303" y="199390"/>
                  </a:lnTo>
                  <a:lnTo>
                    <a:pt x="91772" y="199390"/>
                  </a:lnTo>
                  <a:lnTo>
                    <a:pt x="100644" y="194310"/>
                  </a:lnTo>
                  <a:lnTo>
                    <a:pt x="102019" y="193040"/>
                  </a:lnTo>
                  <a:lnTo>
                    <a:pt x="102451" y="193040"/>
                  </a:lnTo>
                  <a:lnTo>
                    <a:pt x="108146" y="186690"/>
                  </a:lnTo>
                  <a:lnTo>
                    <a:pt x="108864" y="185420"/>
                  </a:lnTo>
                  <a:close/>
                </a:path>
                <a:path w="120014" h="204469">
                  <a:moveTo>
                    <a:pt x="107340" y="74929"/>
                  </a:moveTo>
                  <a:lnTo>
                    <a:pt x="12705" y="74929"/>
                  </a:lnTo>
                  <a:lnTo>
                    <a:pt x="11417" y="77470"/>
                  </a:lnTo>
                  <a:lnTo>
                    <a:pt x="11417" y="78740"/>
                  </a:lnTo>
                  <a:lnTo>
                    <a:pt x="10655" y="80010"/>
                  </a:lnTo>
                  <a:lnTo>
                    <a:pt x="10655" y="81279"/>
                  </a:lnTo>
                  <a:lnTo>
                    <a:pt x="10488" y="81279"/>
                  </a:lnTo>
                  <a:lnTo>
                    <a:pt x="9893" y="82550"/>
                  </a:lnTo>
                  <a:lnTo>
                    <a:pt x="9893" y="83820"/>
                  </a:lnTo>
                  <a:lnTo>
                    <a:pt x="9601" y="83820"/>
                  </a:lnTo>
                  <a:lnTo>
                    <a:pt x="9131" y="85090"/>
                  </a:lnTo>
                  <a:lnTo>
                    <a:pt x="9131" y="86360"/>
                  </a:lnTo>
                  <a:lnTo>
                    <a:pt x="8848" y="86360"/>
                  </a:lnTo>
                  <a:lnTo>
                    <a:pt x="7644" y="91440"/>
                  </a:lnTo>
                  <a:lnTo>
                    <a:pt x="6845" y="93979"/>
                  </a:lnTo>
                  <a:lnTo>
                    <a:pt x="6845" y="95250"/>
                  </a:lnTo>
                  <a:lnTo>
                    <a:pt x="6140" y="97790"/>
                  </a:lnTo>
                  <a:lnTo>
                    <a:pt x="5334" y="100329"/>
                  </a:lnTo>
                  <a:lnTo>
                    <a:pt x="5334" y="101600"/>
                  </a:lnTo>
                  <a:lnTo>
                    <a:pt x="3048" y="110490"/>
                  </a:lnTo>
                  <a:lnTo>
                    <a:pt x="3048" y="111760"/>
                  </a:lnTo>
                  <a:lnTo>
                    <a:pt x="2286" y="114300"/>
                  </a:lnTo>
                  <a:lnTo>
                    <a:pt x="2286" y="115570"/>
                  </a:lnTo>
                  <a:lnTo>
                    <a:pt x="762" y="127000"/>
                  </a:lnTo>
                  <a:lnTo>
                    <a:pt x="0" y="135890"/>
                  </a:lnTo>
                  <a:lnTo>
                    <a:pt x="0" y="138429"/>
                  </a:lnTo>
                  <a:lnTo>
                    <a:pt x="6083" y="176529"/>
                  </a:lnTo>
                  <a:lnTo>
                    <a:pt x="10754" y="185420"/>
                  </a:lnTo>
                  <a:lnTo>
                    <a:pt x="109117" y="185420"/>
                  </a:lnTo>
                  <a:lnTo>
                    <a:pt x="119392" y="138429"/>
                  </a:lnTo>
                  <a:lnTo>
                    <a:pt x="119519" y="132079"/>
                  </a:lnTo>
                  <a:lnTo>
                    <a:pt x="117995" y="119379"/>
                  </a:lnTo>
                  <a:lnTo>
                    <a:pt x="115722" y="106679"/>
                  </a:lnTo>
                  <a:lnTo>
                    <a:pt x="113349" y="97790"/>
                  </a:lnTo>
                  <a:lnTo>
                    <a:pt x="111912" y="91440"/>
                  </a:lnTo>
                  <a:lnTo>
                    <a:pt x="111742" y="91440"/>
                  </a:lnTo>
                  <a:lnTo>
                    <a:pt x="110292" y="86360"/>
                  </a:lnTo>
                  <a:lnTo>
                    <a:pt x="107340" y="74929"/>
                  </a:lnTo>
                  <a:close/>
                </a:path>
                <a:path w="120014" h="204469">
                  <a:moveTo>
                    <a:pt x="68516" y="2540"/>
                  </a:moveTo>
                  <a:lnTo>
                    <a:pt x="51765" y="2540"/>
                  </a:lnTo>
                  <a:lnTo>
                    <a:pt x="51765" y="3810"/>
                  </a:lnTo>
                  <a:lnTo>
                    <a:pt x="48717" y="3810"/>
                  </a:lnTo>
                  <a:lnTo>
                    <a:pt x="48717" y="5079"/>
                  </a:lnTo>
                  <a:lnTo>
                    <a:pt x="47193" y="5079"/>
                  </a:lnTo>
                  <a:lnTo>
                    <a:pt x="46739" y="6350"/>
                  </a:lnTo>
                  <a:lnTo>
                    <a:pt x="44629" y="8890"/>
                  </a:lnTo>
                  <a:lnTo>
                    <a:pt x="42633" y="10160"/>
                  </a:lnTo>
                  <a:lnTo>
                    <a:pt x="42633" y="11429"/>
                  </a:lnTo>
                  <a:lnTo>
                    <a:pt x="41463" y="12700"/>
                  </a:lnTo>
                  <a:lnTo>
                    <a:pt x="39585" y="13970"/>
                  </a:lnTo>
                  <a:lnTo>
                    <a:pt x="39585" y="15240"/>
                  </a:lnTo>
                  <a:lnTo>
                    <a:pt x="39400" y="15240"/>
                  </a:lnTo>
                  <a:lnTo>
                    <a:pt x="33489" y="24129"/>
                  </a:lnTo>
                  <a:lnTo>
                    <a:pt x="31978" y="25400"/>
                  </a:lnTo>
                  <a:lnTo>
                    <a:pt x="31978" y="26670"/>
                  </a:lnTo>
                  <a:lnTo>
                    <a:pt x="25882" y="39370"/>
                  </a:lnTo>
                  <a:lnTo>
                    <a:pt x="19786" y="54610"/>
                  </a:lnTo>
                  <a:lnTo>
                    <a:pt x="17582" y="60960"/>
                  </a:lnTo>
                  <a:lnTo>
                    <a:pt x="16751" y="62229"/>
                  </a:lnTo>
                  <a:lnTo>
                    <a:pt x="16751" y="63500"/>
                  </a:lnTo>
                  <a:lnTo>
                    <a:pt x="13703" y="71120"/>
                  </a:lnTo>
                  <a:lnTo>
                    <a:pt x="13703" y="72390"/>
                  </a:lnTo>
                  <a:lnTo>
                    <a:pt x="12941" y="73660"/>
                  </a:lnTo>
                  <a:lnTo>
                    <a:pt x="12941" y="74929"/>
                  </a:lnTo>
                  <a:lnTo>
                    <a:pt x="106999" y="74929"/>
                  </a:lnTo>
                  <a:lnTo>
                    <a:pt x="97764" y="45720"/>
                  </a:lnTo>
                  <a:lnTo>
                    <a:pt x="97447" y="44450"/>
                  </a:lnTo>
                  <a:lnTo>
                    <a:pt x="96045" y="41910"/>
                  </a:lnTo>
                  <a:lnTo>
                    <a:pt x="90969" y="31750"/>
                  </a:lnTo>
                  <a:lnTo>
                    <a:pt x="90589" y="30479"/>
                  </a:lnTo>
                  <a:lnTo>
                    <a:pt x="90272" y="30479"/>
                  </a:lnTo>
                  <a:lnTo>
                    <a:pt x="83148" y="19050"/>
                  </a:lnTo>
                  <a:lnTo>
                    <a:pt x="82288" y="17779"/>
                  </a:lnTo>
                  <a:lnTo>
                    <a:pt x="76150" y="8890"/>
                  </a:lnTo>
                  <a:lnTo>
                    <a:pt x="76123" y="7620"/>
                  </a:lnTo>
                  <a:lnTo>
                    <a:pt x="74586" y="7620"/>
                  </a:lnTo>
                  <a:lnTo>
                    <a:pt x="69831" y="3810"/>
                  </a:lnTo>
                  <a:lnTo>
                    <a:pt x="68516" y="2540"/>
                  </a:lnTo>
                  <a:close/>
                </a:path>
                <a:path w="120014" h="204469">
                  <a:moveTo>
                    <a:pt x="60147" y="0"/>
                  </a:moveTo>
                  <a:lnTo>
                    <a:pt x="55575" y="0"/>
                  </a:lnTo>
                  <a:lnTo>
                    <a:pt x="55575" y="1270"/>
                  </a:lnTo>
                  <a:lnTo>
                    <a:pt x="54749" y="1270"/>
                  </a:lnTo>
                  <a:lnTo>
                    <a:pt x="52633" y="2540"/>
                  </a:lnTo>
                  <a:lnTo>
                    <a:pt x="67330" y="2540"/>
                  </a:lnTo>
                  <a:lnTo>
                    <a:pt x="60356" y="1270"/>
                  </a:lnTo>
                  <a:lnTo>
                    <a:pt x="60147" y="0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/>
            <p:cNvSpPr/>
            <p:nvPr/>
          </p:nvSpPr>
          <p:spPr>
            <a:xfrm>
              <a:off x="3712832" y="1657324"/>
              <a:ext cx="116205" cy="198120"/>
            </a:xfrm>
            <a:custGeom>
              <a:avLst/>
              <a:gdLst/>
              <a:ahLst/>
              <a:cxnLst/>
              <a:rect l="l" t="t" r="r" b="b"/>
              <a:pathLst>
                <a:path w="116204" h="198119">
                  <a:moveTo>
                    <a:pt x="76123" y="196850"/>
                  </a:moveTo>
                  <a:lnTo>
                    <a:pt x="41871" y="196850"/>
                  </a:lnTo>
                  <a:lnTo>
                    <a:pt x="44670" y="198120"/>
                  </a:lnTo>
                  <a:lnTo>
                    <a:pt x="73192" y="198120"/>
                  </a:lnTo>
                  <a:lnTo>
                    <a:pt x="76123" y="196850"/>
                  </a:lnTo>
                  <a:close/>
                </a:path>
                <a:path w="116204" h="198119">
                  <a:moveTo>
                    <a:pt x="88303" y="193040"/>
                  </a:moveTo>
                  <a:lnTo>
                    <a:pt x="28168" y="193040"/>
                  </a:lnTo>
                  <a:lnTo>
                    <a:pt x="29170" y="194310"/>
                  </a:lnTo>
                  <a:lnTo>
                    <a:pt x="38275" y="196850"/>
                  </a:lnTo>
                  <a:lnTo>
                    <a:pt x="78789" y="196850"/>
                  </a:lnTo>
                  <a:lnTo>
                    <a:pt x="85536" y="194310"/>
                  </a:lnTo>
                  <a:lnTo>
                    <a:pt x="88303" y="193040"/>
                  </a:lnTo>
                  <a:close/>
                </a:path>
                <a:path w="116204" h="198119">
                  <a:moveTo>
                    <a:pt x="57861" y="0"/>
                  </a:moveTo>
                  <a:lnTo>
                    <a:pt x="53289" y="0"/>
                  </a:lnTo>
                  <a:lnTo>
                    <a:pt x="52754" y="1270"/>
                  </a:lnTo>
                  <a:lnTo>
                    <a:pt x="45780" y="5079"/>
                  </a:lnTo>
                  <a:lnTo>
                    <a:pt x="44919" y="5079"/>
                  </a:lnTo>
                  <a:lnTo>
                    <a:pt x="44266" y="6350"/>
                  </a:lnTo>
                  <a:lnTo>
                    <a:pt x="38045" y="13970"/>
                  </a:lnTo>
                  <a:lnTo>
                    <a:pt x="31529" y="24129"/>
                  </a:lnTo>
                  <a:lnTo>
                    <a:pt x="31203" y="24129"/>
                  </a:lnTo>
                  <a:lnTo>
                    <a:pt x="30801" y="25400"/>
                  </a:lnTo>
                  <a:lnTo>
                    <a:pt x="25438" y="35560"/>
                  </a:lnTo>
                  <a:lnTo>
                    <a:pt x="24358" y="36829"/>
                  </a:lnTo>
                  <a:lnTo>
                    <a:pt x="24176" y="38100"/>
                  </a:lnTo>
                  <a:lnTo>
                    <a:pt x="19024" y="52070"/>
                  </a:lnTo>
                  <a:lnTo>
                    <a:pt x="11943" y="72390"/>
                  </a:lnTo>
                  <a:lnTo>
                    <a:pt x="8369" y="82550"/>
                  </a:lnTo>
                  <a:lnTo>
                    <a:pt x="8130" y="83820"/>
                  </a:lnTo>
                  <a:lnTo>
                    <a:pt x="5848" y="95250"/>
                  </a:lnTo>
                  <a:lnTo>
                    <a:pt x="5321" y="97790"/>
                  </a:lnTo>
                  <a:lnTo>
                    <a:pt x="2286" y="110490"/>
                  </a:lnTo>
                  <a:lnTo>
                    <a:pt x="762" y="123190"/>
                  </a:lnTo>
                  <a:lnTo>
                    <a:pt x="0" y="132079"/>
                  </a:lnTo>
                  <a:lnTo>
                    <a:pt x="0" y="133350"/>
                  </a:lnTo>
                  <a:lnTo>
                    <a:pt x="9197" y="177800"/>
                  </a:lnTo>
                  <a:lnTo>
                    <a:pt x="17595" y="187960"/>
                  </a:lnTo>
                  <a:lnTo>
                    <a:pt x="18262" y="187960"/>
                  </a:lnTo>
                  <a:lnTo>
                    <a:pt x="19253" y="189229"/>
                  </a:lnTo>
                  <a:lnTo>
                    <a:pt x="26328" y="193040"/>
                  </a:lnTo>
                  <a:lnTo>
                    <a:pt x="88727" y="193040"/>
                  </a:lnTo>
                  <a:lnTo>
                    <a:pt x="98161" y="187960"/>
                  </a:lnTo>
                  <a:lnTo>
                    <a:pt x="98209" y="186690"/>
                  </a:lnTo>
                  <a:lnTo>
                    <a:pt x="99336" y="186690"/>
                  </a:lnTo>
                  <a:lnTo>
                    <a:pt x="105091" y="180340"/>
                  </a:lnTo>
                  <a:lnTo>
                    <a:pt x="105816" y="179070"/>
                  </a:lnTo>
                  <a:lnTo>
                    <a:pt x="106051" y="179070"/>
                  </a:lnTo>
                  <a:lnTo>
                    <a:pt x="115640" y="133350"/>
                  </a:lnTo>
                  <a:lnTo>
                    <a:pt x="115709" y="127000"/>
                  </a:lnTo>
                  <a:lnTo>
                    <a:pt x="114198" y="115570"/>
                  </a:lnTo>
                  <a:lnTo>
                    <a:pt x="111912" y="102870"/>
                  </a:lnTo>
                  <a:lnTo>
                    <a:pt x="110234" y="95250"/>
                  </a:lnTo>
                  <a:lnTo>
                    <a:pt x="108899" y="88900"/>
                  </a:lnTo>
                  <a:lnTo>
                    <a:pt x="107462" y="83820"/>
                  </a:lnTo>
                  <a:lnTo>
                    <a:pt x="104292" y="72390"/>
                  </a:lnTo>
                  <a:lnTo>
                    <a:pt x="94475" y="43179"/>
                  </a:lnTo>
                  <a:lnTo>
                    <a:pt x="94399" y="41910"/>
                  </a:lnTo>
                  <a:lnTo>
                    <a:pt x="92506" y="39370"/>
                  </a:lnTo>
                  <a:lnTo>
                    <a:pt x="88480" y="31750"/>
                  </a:lnTo>
                  <a:lnTo>
                    <a:pt x="87541" y="29210"/>
                  </a:lnTo>
                  <a:lnTo>
                    <a:pt x="87113" y="29210"/>
                  </a:lnTo>
                  <a:lnTo>
                    <a:pt x="80702" y="17779"/>
                  </a:lnTo>
                  <a:lnTo>
                    <a:pt x="73875" y="8890"/>
                  </a:lnTo>
                  <a:lnTo>
                    <a:pt x="73075" y="7620"/>
                  </a:lnTo>
                  <a:lnTo>
                    <a:pt x="71157" y="6350"/>
                  </a:lnTo>
                  <a:lnTo>
                    <a:pt x="66279" y="2540"/>
                  </a:lnTo>
                  <a:lnTo>
                    <a:pt x="66230" y="1270"/>
                  </a:lnTo>
                  <a:lnTo>
                    <a:pt x="61720" y="1270"/>
                  </a:lnTo>
                  <a:lnTo>
                    <a:pt x="57861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/>
            <p:cNvSpPr/>
            <p:nvPr/>
          </p:nvSpPr>
          <p:spPr>
            <a:xfrm>
              <a:off x="3713594" y="1658581"/>
              <a:ext cx="113030" cy="193040"/>
            </a:xfrm>
            <a:custGeom>
              <a:avLst/>
              <a:gdLst/>
              <a:ahLst/>
              <a:cxnLst/>
              <a:rect l="l" t="t" r="r" b="b"/>
              <a:pathLst>
                <a:path w="113029" h="193039">
                  <a:moveTo>
                    <a:pt x="74599" y="191770"/>
                  </a:moveTo>
                  <a:lnTo>
                    <a:pt x="41109" y="191770"/>
                  </a:lnTo>
                  <a:lnTo>
                    <a:pt x="44041" y="193040"/>
                  </a:lnTo>
                  <a:lnTo>
                    <a:pt x="71668" y="193040"/>
                  </a:lnTo>
                  <a:lnTo>
                    <a:pt x="74599" y="191770"/>
                  </a:lnTo>
                  <a:close/>
                </a:path>
                <a:path w="113029" h="193039">
                  <a:moveTo>
                    <a:pt x="86029" y="187960"/>
                  </a:moveTo>
                  <a:lnTo>
                    <a:pt x="27406" y="187960"/>
                  </a:lnTo>
                  <a:lnTo>
                    <a:pt x="28411" y="189230"/>
                  </a:lnTo>
                  <a:lnTo>
                    <a:pt x="37547" y="191770"/>
                  </a:lnTo>
                  <a:lnTo>
                    <a:pt x="77076" y="191770"/>
                  </a:lnTo>
                  <a:lnTo>
                    <a:pt x="83426" y="189230"/>
                  </a:lnTo>
                  <a:lnTo>
                    <a:pt x="86029" y="187960"/>
                  </a:lnTo>
                  <a:close/>
                </a:path>
                <a:path w="113029" h="193039">
                  <a:moveTo>
                    <a:pt x="57099" y="0"/>
                  </a:moveTo>
                  <a:lnTo>
                    <a:pt x="51765" y="0"/>
                  </a:lnTo>
                  <a:lnTo>
                    <a:pt x="51701" y="1270"/>
                  </a:lnTo>
                  <a:lnTo>
                    <a:pt x="45380" y="5080"/>
                  </a:lnTo>
                  <a:lnTo>
                    <a:pt x="44157" y="5080"/>
                  </a:lnTo>
                  <a:lnTo>
                    <a:pt x="42684" y="7620"/>
                  </a:lnTo>
                  <a:lnTo>
                    <a:pt x="37497" y="13970"/>
                  </a:lnTo>
                  <a:lnTo>
                    <a:pt x="37299" y="13970"/>
                  </a:lnTo>
                  <a:lnTo>
                    <a:pt x="36639" y="15240"/>
                  </a:lnTo>
                  <a:lnTo>
                    <a:pt x="30931" y="24130"/>
                  </a:lnTo>
                  <a:lnTo>
                    <a:pt x="30441" y="24130"/>
                  </a:lnTo>
                  <a:lnTo>
                    <a:pt x="30188" y="25400"/>
                  </a:lnTo>
                  <a:lnTo>
                    <a:pt x="24491" y="36830"/>
                  </a:lnTo>
                  <a:lnTo>
                    <a:pt x="24358" y="36830"/>
                  </a:lnTo>
                  <a:lnTo>
                    <a:pt x="23936" y="38100"/>
                  </a:lnTo>
                  <a:lnTo>
                    <a:pt x="19666" y="48260"/>
                  </a:lnTo>
                  <a:lnTo>
                    <a:pt x="18262" y="50800"/>
                  </a:lnTo>
                  <a:lnTo>
                    <a:pt x="16368" y="57150"/>
                  </a:lnTo>
                  <a:lnTo>
                    <a:pt x="11602" y="71120"/>
                  </a:lnTo>
                  <a:lnTo>
                    <a:pt x="8369" y="80010"/>
                  </a:lnTo>
                  <a:lnTo>
                    <a:pt x="7957" y="82550"/>
                  </a:lnTo>
                  <a:lnTo>
                    <a:pt x="5553" y="93980"/>
                  </a:lnTo>
                  <a:lnTo>
                    <a:pt x="2286" y="107950"/>
                  </a:lnTo>
                  <a:lnTo>
                    <a:pt x="762" y="119380"/>
                  </a:lnTo>
                  <a:lnTo>
                    <a:pt x="0" y="128270"/>
                  </a:lnTo>
                  <a:lnTo>
                    <a:pt x="0" y="130810"/>
                  </a:lnTo>
                  <a:lnTo>
                    <a:pt x="762" y="143510"/>
                  </a:lnTo>
                  <a:lnTo>
                    <a:pt x="2286" y="154940"/>
                  </a:lnTo>
                  <a:lnTo>
                    <a:pt x="6495" y="167640"/>
                  </a:lnTo>
                  <a:lnTo>
                    <a:pt x="10655" y="175260"/>
                  </a:lnTo>
                  <a:lnTo>
                    <a:pt x="11156" y="176530"/>
                  </a:lnTo>
                  <a:lnTo>
                    <a:pt x="16851" y="182880"/>
                  </a:lnTo>
                  <a:lnTo>
                    <a:pt x="17500" y="182880"/>
                  </a:lnTo>
                  <a:lnTo>
                    <a:pt x="20865" y="185420"/>
                  </a:lnTo>
                  <a:lnTo>
                    <a:pt x="25571" y="187960"/>
                  </a:lnTo>
                  <a:lnTo>
                    <a:pt x="86452" y="187960"/>
                  </a:lnTo>
                  <a:lnTo>
                    <a:pt x="95852" y="182880"/>
                  </a:lnTo>
                  <a:lnTo>
                    <a:pt x="95923" y="181610"/>
                  </a:lnTo>
                  <a:lnTo>
                    <a:pt x="97027" y="181610"/>
                  </a:lnTo>
                  <a:lnTo>
                    <a:pt x="101583" y="176530"/>
                  </a:lnTo>
                  <a:lnTo>
                    <a:pt x="102768" y="173990"/>
                  </a:lnTo>
                  <a:lnTo>
                    <a:pt x="107177" y="167640"/>
                  </a:lnTo>
                  <a:lnTo>
                    <a:pt x="108102" y="165100"/>
                  </a:lnTo>
                  <a:lnTo>
                    <a:pt x="110388" y="153670"/>
                  </a:lnTo>
                  <a:lnTo>
                    <a:pt x="111912" y="142240"/>
                  </a:lnTo>
                  <a:lnTo>
                    <a:pt x="112674" y="128270"/>
                  </a:lnTo>
                  <a:lnTo>
                    <a:pt x="112674" y="124460"/>
                  </a:lnTo>
                  <a:lnTo>
                    <a:pt x="111150" y="113030"/>
                  </a:lnTo>
                  <a:lnTo>
                    <a:pt x="108864" y="100330"/>
                  </a:lnTo>
                  <a:lnTo>
                    <a:pt x="107348" y="93980"/>
                  </a:lnTo>
                  <a:lnTo>
                    <a:pt x="106013" y="87630"/>
                  </a:lnTo>
                  <a:lnTo>
                    <a:pt x="105816" y="86360"/>
                  </a:lnTo>
                  <a:lnTo>
                    <a:pt x="104575" y="82550"/>
                  </a:lnTo>
                  <a:lnTo>
                    <a:pt x="101144" y="71120"/>
                  </a:lnTo>
                  <a:lnTo>
                    <a:pt x="92745" y="44450"/>
                  </a:lnTo>
                  <a:lnTo>
                    <a:pt x="92113" y="41910"/>
                  </a:lnTo>
                  <a:lnTo>
                    <a:pt x="91831" y="41910"/>
                  </a:lnTo>
                  <a:lnTo>
                    <a:pt x="85803" y="30480"/>
                  </a:lnTo>
                  <a:lnTo>
                    <a:pt x="85267" y="29210"/>
                  </a:lnTo>
                  <a:lnTo>
                    <a:pt x="84354" y="27940"/>
                  </a:lnTo>
                  <a:lnTo>
                    <a:pt x="79026" y="19050"/>
                  </a:lnTo>
                  <a:lnTo>
                    <a:pt x="78409" y="17780"/>
                  </a:lnTo>
                  <a:lnTo>
                    <a:pt x="78229" y="17780"/>
                  </a:lnTo>
                  <a:lnTo>
                    <a:pt x="71583" y="8890"/>
                  </a:lnTo>
                  <a:lnTo>
                    <a:pt x="65889" y="3810"/>
                  </a:lnTo>
                  <a:lnTo>
                    <a:pt x="64706" y="2540"/>
                  </a:lnTo>
                  <a:lnTo>
                    <a:pt x="63628" y="2540"/>
                  </a:lnTo>
                  <a:lnTo>
                    <a:pt x="57289" y="1270"/>
                  </a:lnTo>
                  <a:lnTo>
                    <a:pt x="5709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/>
            <p:cNvSpPr/>
            <p:nvPr/>
          </p:nvSpPr>
          <p:spPr>
            <a:xfrm>
              <a:off x="3715118" y="1661121"/>
              <a:ext cx="109220" cy="186690"/>
            </a:xfrm>
            <a:custGeom>
              <a:avLst/>
              <a:gdLst/>
              <a:ahLst/>
              <a:cxnLst/>
              <a:rect l="l" t="t" r="r" b="b"/>
              <a:pathLst>
                <a:path w="109220" h="186689">
                  <a:moveTo>
                    <a:pt x="71551" y="185420"/>
                  </a:moveTo>
                  <a:lnTo>
                    <a:pt x="38823" y="185420"/>
                  </a:lnTo>
                  <a:lnTo>
                    <a:pt x="41755" y="186690"/>
                  </a:lnTo>
                  <a:lnTo>
                    <a:pt x="68762" y="186690"/>
                  </a:lnTo>
                  <a:lnTo>
                    <a:pt x="71551" y="185420"/>
                  </a:lnTo>
                  <a:close/>
                </a:path>
                <a:path w="109220" h="186689">
                  <a:moveTo>
                    <a:pt x="54813" y="0"/>
                  </a:moveTo>
                  <a:lnTo>
                    <a:pt x="50241" y="0"/>
                  </a:lnTo>
                  <a:lnTo>
                    <a:pt x="49659" y="1270"/>
                  </a:lnTo>
                  <a:lnTo>
                    <a:pt x="47132" y="2540"/>
                  </a:lnTo>
                  <a:lnTo>
                    <a:pt x="42633" y="3810"/>
                  </a:lnTo>
                  <a:lnTo>
                    <a:pt x="42405" y="5080"/>
                  </a:lnTo>
                  <a:lnTo>
                    <a:pt x="36180" y="12700"/>
                  </a:lnTo>
                  <a:lnTo>
                    <a:pt x="35775" y="12700"/>
                  </a:lnTo>
                  <a:lnTo>
                    <a:pt x="35240" y="13970"/>
                  </a:lnTo>
                  <a:lnTo>
                    <a:pt x="29093" y="22860"/>
                  </a:lnTo>
                  <a:lnTo>
                    <a:pt x="28917" y="22860"/>
                  </a:lnTo>
                  <a:lnTo>
                    <a:pt x="28411" y="24130"/>
                  </a:lnTo>
                  <a:lnTo>
                    <a:pt x="23347" y="34290"/>
                  </a:lnTo>
                  <a:lnTo>
                    <a:pt x="22834" y="34290"/>
                  </a:lnTo>
                  <a:lnTo>
                    <a:pt x="22740" y="35560"/>
                  </a:lnTo>
                  <a:lnTo>
                    <a:pt x="18797" y="45720"/>
                  </a:lnTo>
                  <a:lnTo>
                    <a:pt x="17500" y="48260"/>
                  </a:lnTo>
                  <a:lnTo>
                    <a:pt x="15705" y="54610"/>
                  </a:lnTo>
                  <a:lnTo>
                    <a:pt x="11187" y="68580"/>
                  </a:lnTo>
                  <a:lnTo>
                    <a:pt x="8369" y="76200"/>
                  </a:lnTo>
                  <a:lnTo>
                    <a:pt x="7654" y="80010"/>
                  </a:lnTo>
                  <a:lnTo>
                    <a:pt x="4649" y="91440"/>
                  </a:lnTo>
                  <a:lnTo>
                    <a:pt x="2273" y="104140"/>
                  </a:lnTo>
                  <a:lnTo>
                    <a:pt x="762" y="115570"/>
                  </a:lnTo>
                  <a:lnTo>
                    <a:pt x="0" y="124460"/>
                  </a:lnTo>
                  <a:lnTo>
                    <a:pt x="0" y="125730"/>
                  </a:lnTo>
                  <a:lnTo>
                    <a:pt x="7430" y="165100"/>
                  </a:lnTo>
                  <a:lnTo>
                    <a:pt x="16089" y="176530"/>
                  </a:lnTo>
                  <a:lnTo>
                    <a:pt x="16738" y="176530"/>
                  </a:lnTo>
                  <a:lnTo>
                    <a:pt x="20111" y="179070"/>
                  </a:lnTo>
                  <a:lnTo>
                    <a:pt x="22469" y="180340"/>
                  </a:lnTo>
                  <a:lnTo>
                    <a:pt x="26644" y="181610"/>
                  </a:lnTo>
                  <a:lnTo>
                    <a:pt x="27575" y="182880"/>
                  </a:lnTo>
                  <a:lnTo>
                    <a:pt x="35667" y="185420"/>
                  </a:lnTo>
                  <a:lnTo>
                    <a:pt x="74021" y="185420"/>
                  </a:lnTo>
                  <a:lnTo>
                    <a:pt x="80353" y="182880"/>
                  </a:lnTo>
                  <a:lnTo>
                    <a:pt x="82981" y="181610"/>
                  </a:lnTo>
                  <a:lnTo>
                    <a:pt x="85737" y="180340"/>
                  </a:lnTo>
                  <a:lnTo>
                    <a:pt x="92804" y="176530"/>
                  </a:lnTo>
                  <a:lnTo>
                    <a:pt x="92875" y="175260"/>
                  </a:lnTo>
                  <a:lnTo>
                    <a:pt x="94102" y="175260"/>
                  </a:lnTo>
                  <a:lnTo>
                    <a:pt x="108102" y="137160"/>
                  </a:lnTo>
                  <a:lnTo>
                    <a:pt x="108864" y="120650"/>
                  </a:lnTo>
                  <a:lnTo>
                    <a:pt x="107340" y="109220"/>
                  </a:lnTo>
                  <a:lnTo>
                    <a:pt x="105816" y="96520"/>
                  </a:lnTo>
                  <a:lnTo>
                    <a:pt x="104146" y="91440"/>
                  </a:lnTo>
                  <a:lnTo>
                    <a:pt x="102282" y="85090"/>
                  </a:lnTo>
                  <a:lnTo>
                    <a:pt x="102006" y="83820"/>
                  </a:lnTo>
                  <a:lnTo>
                    <a:pt x="100975" y="80010"/>
                  </a:lnTo>
                  <a:lnTo>
                    <a:pt x="98209" y="68580"/>
                  </a:lnTo>
                  <a:lnTo>
                    <a:pt x="88303" y="40640"/>
                  </a:lnTo>
                  <a:lnTo>
                    <a:pt x="82599" y="29210"/>
                  </a:lnTo>
                  <a:lnTo>
                    <a:pt x="82219" y="27940"/>
                  </a:lnTo>
                  <a:lnTo>
                    <a:pt x="81934" y="27940"/>
                  </a:lnTo>
                  <a:lnTo>
                    <a:pt x="75511" y="16510"/>
                  </a:lnTo>
                  <a:lnTo>
                    <a:pt x="75361" y="15240"/>
                  </a:lnTo>
                  <a:lnTo>
                    <a:pt x="74634" y="15240"/>
                  </a:lnTo>
                  <a:lnTo>
                    <a:pt x="70033" y="8890"/>
                  </a:lnTo>
                  <a:lnTo>
                    <a:pt x="69278" y="7620"/>
                  </a:lnTo>
                  <a:lnTo>
                    <a:pt x="67356" y="6350"/>
                  </a:lnTo>
                  <a:lnTo>
                    <a:pt x="62469" y="2540"/>
                  </a:lnTo>
                  <a:lnTo>
                    <a:pt x="62420" y="1270"/>
                  </a:lnTo>
                  <a:lnTo>
                    <a:pt x="58321" y="1270"/>
                  </a:lnTo>
                  <a:lnTo>
                    <a:pt x="54813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/>
            <p:cNvSpPr/>
            <p:nvPr/>
          </p:nvSpPr>
          <p:spPr>
            <a:xfrm>
              <a:off x="3715880" y="1662378"/>
              <a:ext cx="106045" cy="180975"/>
            </a:xfrm>
            <a:custGeom>
              <a:avLst/>
              <a:gdLst/>
              <a:ahLst/>
              <a:cxnLst/>
              <a:rect l="l" t="t" r="r" b="b"/>
              <a:pathLst>
                <a:path w="106045" h="180975">
                  <a:moveTo>
                    <a:pt x="53289" y="0"/>
                  </a:moveTo>
                  <a:lnTo>
                    <a:pt x="48717" y="0"/>
                  </a:lnTo>
                  <a:lnTo>
                    <a:pt x="41871" y="4584"/>
                  </a:lnTo>
                  <a:lnTo>
                    <a:pt x="17500" y="47320"/>
                  </a:lnTo>
                  <a:lnTo>
                    <a:pt x="4559" y="88518"/>
                  </a:lnTo>
                  <a:lnTo>
                    <a:pt x="0" y="120573"/>
                  </a:lnTo>
                  <a:lnTo>
                    <a:pt x="0" y="122097"/>
                  </a:lnTo>
                  <a:lnTo>
                    <a:pt x="9893" y="164071"/>
                  </a:lnTo>
                  <a:lnTo>
                    <a:pt x="53289" y="180860"/>
                  </a:lnTo>
                  <a:lnTo>
                    <a:pt x="54813" y="180860"/>
                  </a:lnTo>
                  <a:lnTo>
                    <a:pt x="96685" y="163309"/>
                  </a:lnTo>
                  <a:lnTo>
                    <a:pt x="105726" y="122097"/>
                  </a:lnTo>
                  <a:lnTo>
                    <a:pt x="105816" y="115989"/>
                  </a:lnTo>
                  <a:lnTo>
                    <a:pt x="104292" y="105308"/>
                  </a:lnTo>
                  <a:lnTo>
                    <a:pt x="102768" y="93865"/>
                  </a:lnTo>
                  <a:lnTo>
                    <a:pt x="98958" y="80886"/>
                  </a:lnTo>
                  <a:lnTo>
                    <a:pt x="95161" y="66395"/>
                  </a:lnTo>
                  <a:lnTo>
                    <a:pt x="86017" y="38163"/>
                  </a:lnTo>
                  <a:lnTo>
                    <a:pt x="73844" y="15278"/>
                  </a:lnTo>
                  <a:lnTo>
                    <a:pt x="66992" y="6870"/>
                  </a:lnTo>
                  <a:lnTo>
                    <a:pt x="60896" y="1536"/>
                  </a:lnTo>
                  <a:lnTo>
                    <a:pt x="53289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/>
            <p:cNvSpPr/>
            <p:nvPr/>
          </p:nvSpPr>
          <p:spPr>
            <a:xfrm>
              <a:off x="3717391" y="1663915"/>
              <a:ext cx="102235" cy="175895"/>
            </a:xfrm>
            <a:custGeom>
              <a:avLst/>
              <a:gdLst/>
              <a:ahLst/>
              <a:cxnLst/>
              <a:rect l="l" t="t" r="r" b="b"/>
              <a:pathLst>
                <a:path w="102235" h="175894">
                  <a:moveTo>
                    <a:pt x="51015" y="0"/>
                  </a:moveTo>
                  <a:lnTo>
                    <a:pt x="21323" y="33566"/>
                  </a:lnTo>
                  <a:lnTo>
                    <a:pt x="7619" y="72491"/>
                  </a:lnTo>
                  <a:lnTo>
                    <a:pt x="4571" y="86220"/>
                  </a:lnTo>
                  <a:lnTo>
                    <a:pt x="1523" y="98437"/>
                  </a:lnTo>
                  <a:lnTo>
                    <a:pt x="761" y="109118"/>
                  </a:lnTo>
                  <a:lnTo>
                    <a:pt x="0" y="117513"/>
                  </a:lnTo>
                  <a:lnTo>
                    <a:pt x="0" y="118275"/>
                  </a:lnTo>
                  <a:lnTo>
                    <a:pt x="9143" y="159473"/>
                  </a:lnTo>
                  <a:lnTo>
                    <a:pt x="51015" y="175501"/>
                  </a:lnTo>
                  <a:lnTo>
                    <a:pt x="52539" y="175501"/>
                  </a:lnTo>
                  <a:lnTo>
                    <a:pt x="92887" y="158711"/>
                  </a:lnTo>
                  <a:lnTo>
                    <a:pt x="101968" y="118275"/>
                  </a:lnTo>
                  <a:lnTo>
                    <a:pt x="102019" y="112928"/>
                  </a:lnTo>
                  <a:lnTo>
                    <a:pt x="100495" y="102247"/>
                  </a:lnTo>
                  <a:lnTo>
                    <a:pt x="98971" y="90804"/>
                  </a:lnTo>
                  <a:lnTo>
                    <a:pt x="82981" y="37388"/>
                  </a:lnTo>
                  <a:lnTo>
                    <a:pt x="58623" y="2285"/>
                  </a:lnTo>
                  <a:lnTo>
                    <a:pt x="51015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/>
            <p:cNvSpPr/>
            <p:nvPr/>
          </p:nvSpPr>
          <p:spPr>
            <a:xfrm>
              <a:off x="3718153" y="1666201"/>
              <a:ext cx="99060" cy="169545"/>
            </a:xfrm>
            <a:custGeom>
              <a:avLst/>
              <a:gdLst/>
              <a:ahLst/>
              <a:cxnLst/>
              <a:rect l="l" t="t" r="r" b="b"/>
              <a:pathLst>
                <a:path w="99060" h="169544">
                  <a:moveTo>
                    <a:pt x="50253" y="0"/>
                  </a:moveTo>
                  <a:lnTo>
                    <a:pt x="45681" y="0"/>
                  </a:lnTo>
                  <a:lnTo>
                    <a:pt x="38816" y="3835"/>
                  </a:lnTo>
                  <a:lnTo>
                    <a:pt x="15989" y="44259"/>
                  </a:lnTo>
                  <a:lnTo>
                    <a:pt x="4572" y="83172"/>
                  </a:lnTo>
                  <a:lnTo>
                    <a:pt x="0" y="112928"/>
                  </a:lnTo>
                  <a:lnTo>
                    <a:pt x="0" y="114465"/>
                  </a:lnTo>
                  <a:lnTo>
                    <a:pt x="9144" y="153377"/>
                  </a:lnTo>
                  <a:lnTo>
                    <a:pt x="50253" y="169405"/>
                  </a:lnTo>
                  <a:lnTo>
                    <a:pt x="51015" y="169405"/>
                  </a:lnTo>
                  <a:lnTo>
                    <a:pt x="90601" y="153377"/>
                  </a:lnTo>
                  <a:lnTo>
                    <a:pt x="98868" y="114465"/>
                  </a:lnTo>
                  <a:lnTo>
                    <a:pt x="98971" y="108356"/>
                  </a:lnTo>
                  <a:lnTo>
                    <a:pt x="98209" y="99199"/>
                  </a:lnTo>
                  <a:lnTo>
                    <a:pt x="89077" y="61810"/>
                  </a:lnTo>
                  <a:lnTo>
                    <a:pt x="75495" y="25425"/>
                  </a:lnTo>
                  <a:lnTo>
                    <a:pt x="50253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/>
            <p:cNvSpPr/>
            <p:nvPr/>
          </p:nvSpPr>
          <p:spPr>
            <a:xfrm>
              <a:off x="3719677" y="1667725"/>
              <a:ext cx="95250" cy="164465"/>
            </a:xfrm>
            <a:custGeom>
              <a:avLst/>
              <a:gdLst/>
              <a:ahLst/>
              <a:cxnLst/>
              <a:rect l="l" t="t" r="r" b="b"/>
              <a:pathLst>
                <a:path w="95250" h="164464">
                  <a:moveTo>
                    <a:pt x="47967" y="0"/>
                  </a:moveTo>
                  <a:lnTo>
                    <a:pt x="19799" y="31292"/>
                  </a:lnTo>
                  <a:lnTo>
                    <a:pt x="6858" y="67919"/>
                  </a:lnTo>
                  <a:lnTo>
                    <a:pt x="762" y="101485"/>
                  </a:lnTo>
                  <a:lnTo>
                    <a:pt x="0" y="109880"/>
                  </a:lnTo>
                  <a:lnTo>
                    <a:pt x="0" y="110642"/>
                  </a:lnTo>
                  <a:lnTo>
                    <a:pt x="762" y="122097"/>
                  </a:lnTo>
                  <a:lnTo>
                    <a:pt x="22847" y="160248"/>
                  </a:lnTo>
                  <a:lnTo>
                    <a:pt x="47967" y="164058"/>
                  </a:lnTo>
                  <a:lnTo>
                    <a:pt x="48729" y="164058"/>
                  </a:lnTo>
                  <a:lnTo>
                    <a:pt x="86791" y="148031"/>
                  </a:lnTo>
                  <a:lnTo>
                    <a:pt x="95107" y="110642"/>
                  </a:lnTo>
                  <a:lnTo>
                    <a:pt x="95161" y="105308"/>
                  </a:lnTo>
                  <a:lnTo>
                    <a:pt x="94399" y="96151"/>
                  </a:lnTo>
                  <a:lnTo>
                    <a:pt x="92125" y="85458"/>
                  </a:lnTo>
                  <a:lnTo>
                    <a:pt x="88821" y="72161"/>
                  </a:lnTo>
                  <a:lnTo>
                    <a:pt x="86029" y="60286"/>
                  </a:lnTo>
                  <a:lnTo>
                    <a:pt x="72326" y="24422"/>
                  </a:lnTo>
                  <a:lnTo>
                    <a:pt x="54084" y="2311"/>
                  </a:lnTo>
                  <a:lnTo>
                    <a:pt x="47967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/>
            <p:cNvSpPr/>
            <p:nvPr/>
          </p:nvSpPr>
          <p:spPr>
            <a:xfrm>
              <a:off x="3720439" y="1670011"/>
              <a:ext cx="92710" cy="158115"/>
            </a:xfrm>
            <a:custGeom>
              <a:avLst/>
              <a:gdLst/>
              <a:ahLst/>
              <a:cxnLst/>
              <a:rect l="l" t="t" r="r" b="b"/>
              <a:pathLst>
                <a:path w="92710" h="158114">
                  <a:moveTo>
                    <a:pt x="46443" y="0"/>
                  </a:moveTo>
                  <a:lnTo>
                    <a:pt x="42633" y="0"/>
                  </a:lnTo>
                  <a:lnTo>
                    <a:pt x="36539" y="3835"/>
                  </a:lnTo>
                  <a:lnTo>
                    <a:pt x="15227" y="41211"/>
                  </a:lnTo>
                  <a:lnTo>
                    <a:pt x="1524" y="87756"/>
                  </a:lnTo>
                  <a:lnTo>
                    <a:pt x="762" y="97675"/>
                  </a:lnTo>
                  <a:lnTo>
                    <a:pt x="0" y="105308"/>
                  </a:lnTo>
                  <a:lnTo>
                    <a:pt x="0" y="106070"/>
                  </a:lnTo>
                  <a:lnTo>
                    <a:pt x="762" y="117513"/>
                  </a:lnTo>
                  <a:lnTo>
                    <a:pt x="22847" y="154139"/>
                  </a:lnTo>
                  <a:lnTo>
                    <a:pt x="46443" y="157962"/>
                  </a:lnTo>
                  <a:lnTo>
                    <a:pt x="47967" y="157962"/>
                  </a:lnTo>
                  <a:lnTo>
                    <a:pt x="84505" y="142697"/>
                  </a:lnTo>
                  <a:lnTo>
                    <a:pt x="92125" y="101498"/>
                  </a:lnTo>
                  <a:lnTo>
                    <a:pt x="91363" y="92341"/>
                  </a:lnTo>
                  <a:lnTo>
                    <a:pt x="89009" y="81305"/>
                  </a:lnTo>
                  <a:lnTo>
                    <a:pt x="86791" y="70205"/>
                  </a:lnTo>
                  <a:lnTo>
                    <a:pt x="75374" y="33578"/>
                  </a:lnTo>
                  <a:lnTo>
                    <a:pt x="52527" y="1536"/>
                  </a:lnTo>
                  <a:lnTo>
                    <a:pt x="46443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/>
            <p:cNvSpPr/>
            <p:nvPr/>
          </p:nvSpPr>
          <p:spPr>
            <a:xfrm>
              <a:off x="3721963" y="1671548"/>
              <a:ext cx="88900" cy="153035"/>
            </a:xfrm>
            <a:custGeom>
              <a:avLst/>
              <a:gdLst/>
              <a:ahLst/>
              <a:cxnLst/>
              <a:rect l="l" t="t" r="r" b="b"/>
              <a:pathLst>
                <a:path w="88900" h="153035">
                  <a:moveTo>
                    <a:pt x="44157" y="0"/>
                  </a:moveTo>
                  <a:lnTo>
                    <a:pt x="18275" y="28994"/>
                  </a:lnTo>
                  <a:lnTo>
                    <a:pt x="3810" y="74777"/>
                  </a:lnTo>
                  <a:lnTo>
                    <a:pt x="1524" y="85458"/>
                  </a:lnTo>
                  <a:lnTo>
                    <a:pt x="0" y="94614"/>
                  </a:lnTo>
                  <a:lnTo>
                    <a:pt x="0" y="113690"/>
                  </a:lnTo>
                  <a:lnTo>
                    <a:pt x="21323" y="148793"/>
                  </a:lnTo>
                  <a:lnTo>
                    <a:pt x="44157" y="152603"/>
                  </a:lnTo>
                  <a:lnTo>
                    <a:pt x="45681" y="152603"/>
                  </a:lnTo>
                  <a:lnTo>
                    <a:pt x="80695" y="137350"/>
                  </a:lnTo>
                  <a:lnTo>
                    <a:pt x="88315" y="101485"/>
                  </a:lnTo>
                  <a:lnTo>
                    <a:pt x="88315" y="97662"/>
                  </a:lnTo>
                  <a:lnTo>
                    <a:pt x="87553" y="89268"/>
                  </a:lnTo>
                  <a:lnTo>
                    <a:pt x="86029" y="79349"/>
                  </a:lnTo>
                  <a:lnTo>
                    <a:pt x="83096" y="68338"/>
                  </a:lnTo>
                  <a:lnTo>
                    <a:pt x="79933" y="55702"/>
                  </a:lnTo>
                  <a:lnTo>
                    <a:pt x="61671" y="13728"/>
                  </a:lnTo>
                  <a:lnTo>
                    <a:pt x="50241" y="1524"/>
                  </a:lnTo>
                  <a:lnTo>
                    <a:pt x="44157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/>
            <p:cNvSpPr/>
            <p:nvPr/>
          </p:nvSpPr>
          <p:spPr>
            <a:xfrm>
              <a:off x="3722725" y="1673834"/>
              <a:ext cx="85725" cy="146685"/>
            </a:xfrm>
            <a:custGeom>
              <a:avLst/>
              <a:gdLst/>
              <a:ahLst/>
              <a:cxnLst/>
              <a:rect l="l" t="t" r="r" b="b"/>
              <a:pathLst>
                <a:path w="85725" h="146685">
                  <a:moveTo>
                    <a:pt x="43395" y="0"/>
                  </a:moveTo>
                  <a:lnTo>
                    <a:pt x="13703" y="38150"/>
                  </a:lnTo>
                  <a:lnTo>
                    <a:pt x="1524" y="81648"/>
                  </a:lnTo>
                  <a:lnTo>
                    <a:pt x="762" y="90804"/>
                  </a:lnTo>
                  <a:lnTo>
                    <a:pt x="0" y="97675"/>
                  </a:lnTo>
                  <a:lnTo>
                    <a:pt x="0" y="98437"/>
                  </a:lnTo>
                  <a:lnTo>
                    <a:pt x="762" y="108356"/>
                  </a:lnTo>
                  <a:lnTo>
                    <a:pt x="20561" y="142697"/>
                  </a:lnTo>
                  <a:lnTo>
                    <a:pt x="43395" y="146507"/>
                  </a:lnTo>
                  <a:lnTo>
                    <a:pt x="44157" y="146507"/>
                  </a:lnTo>
                  <a:lnTo>
                    <a:pt x="81457" y="125145"/>
                  </a:lnTo>
                  <a:lnTo>
                    <a:pt x="85267" y="93852"/>
                  </a:lnTo>
                  <a:lnTo>
                    <a:pt x="84505" y="85458"/>
                  </a:lnTo>
                  <a:lnTo>
                    <a:pt x="82981" y="75539"/>
                  </a:lnTo>
                  <a:lnTo>
                    <a:pt x="79933" y="64858"/>
                  </a:lnTo>
                  <a:lnTo>
                    <a:pt x="76898" y="53416"/>
                  </a:lnTo>
                  <a:lnTo>
                    <a:pt x="59385" y="12204"/>
                  </a:lnTo>
                  <a:lnTo>
                    <a:pt x="48729" y="1524"/>
                  </a:lnTo>
                  <a:lnTo>
                    <a:pt x="43395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/>
            <p:cNvSpPr/>
            <p:nvPr/>
          </p:nvSpPr>
          <p:spPr>
            <a:xfrm>
              <a:off x="3724249" y="1675358"/>
              <a:ext cx="81915" cy="141605"/>
            </a:xfrm>
            <a:custGeom>
              <a:avLst/>
              <a:gdLst/>
              <a:ahLst/>
              <a:cxnLst/>
              <a:rect l="l" t="t" r="r" b="b"/>
              <a:pathLst>
                <a:path w="81914" h="141605">
                  <a:moveTo>
                    <a:pt x="41109" y="0"/>
                  </a:moveTo>
                  <a:lnTo>
                    <a:pt x="12941" y="36626"/>
                  </a:lnTo>
                  <a:lnTo>
                    <a:pt x="0" y="87756"/>
                  </a:lnTo>
                  <a:lnTo>
                    <a:pt x="0" y="104546"/>
                  </a:lnTo>
                  <a:lnTo>
                    <a:pt x="19786" y="137350"/>
                  </a:lnTo>
                  <a:lnTo>
                    <a:pt x="41109" y="141173"/>
                  </a:lnTo>
                  <a:lnTo>
                    <a:pt x="41871" y="141173"/>
                  </a:lnTo>
                  <a:lnTo>
                    <a:pt x="78409" y="120561"/>
                  </a:lnTo>
                  <a:lnTo>
                    <a:pt x="81457" y="103771"/>
                  </a:lnTo>
                  <a:lnTo>
                    <a:pt x="81457" y="90804"/>
                  </a:lnTo>
                  <a:lnTo>
                    <a:pt x="73850" y="51892"/>
                  </a:lnTo>
                  <a:lnTo>
                    <a:pt x="56337" y="12204"/>
                  </a:lnTo>
                  <a:lnTo>
                    <a:pt x="41109" y="0"/>
                  </a:lnTo>
                  <a:close/>
                </a:path>
              </a:pathLst>
            </a:custGeom>
            <a:solidFill>
              <a:srgbClr val="ABA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/>
            <p:cNvSpPr/>
            <p:nvPr/>
          </p:nvSpPr>
          <p:spPr>
            <a:xfrm>
              <a:off x="3725011" y="1677644"/>
              <a:ext cx="78740" cy="135255"/>
            </a:xfrm>
            <a:custGeom>
              <a:avLst/>
              <a:gdLst/>
              <a:ahLst/>
              <a:cxnLst/>
              <a:rect l="l" t="t" r="r" b="b"/>
              <a:pathLst>
                <a:path w="78739" h="135255">
                  <a:moveTo>
                    <a:pt x="39585" y="0"/>
                  </a:moveTo>
                  <a:lnTo>
                    <a:pt x="12941" y="35102"/>
                  </a:lnTo>
                  <a:lnTo>
                    <a:pt x="3810" y="65620"/>
                  </a:lnTo>
                  <a:lnTo>
                    <a:pt x="1524" y="74777"/>
                  </a:lnTo>
                  <a:lnTo>
                    <a:pt x="762" y="83172"/>
                  </a:lnTo>
                  <a:lnTo>
                    <a:pt x="0" y="90042"/>
                  </a:lnTo>
                  <a:lnTo>
                    <a:pt x="0" y="90804"/>
                  </a:lnTo>
                  <a:lnTo>
                    <a:pt x="12179" y="127431"/>
                  </a:lnTo>
                  <a:lnTo>
                    <a:pt x="39585" y="135064"/>
                  </a:lnTo>
                  <a:lnTo>
                    <a:pt x="40347" y="135064"/>
                  </a:lnTo>
                  <a:lnTo>
                    <a:pt x="75361" y="115227"/>
                  </a:lnTo>
                  <a:lnTo>
                    <a:pt x="78409" y="99199"/>
                  </a:lnTo>
                  <a:lnTo>
                    <a:pt x="78409" y="86232"/>
                  </a:lnTo>
                  <a:lnTo>
                    <a:pt x="63944" y="28994"/>
                  </a:lnTo>
                  <a:lnTo>
                    <a:pt x="44919" y="1524"/>
                  </a:lnTo>
                  <a:lnTo>
                    <a:pt x="39585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/>
            <p:cNvSpPr/>
            <p:nvPr/>
          </p:nvSpPr>
          <p:spPr>
            <a:xfrm>
              <a:off x="3726535" y="1679168"/>
              <a:ext cx="74930" cy="130175"/>
            </a:xfrm>
            <a:custGeom>
              <a:avLst/>
              <a:gdLst/>
              <a:ahLst/>
              <a:cxnLst/>
              <a:rect l="l" t="t" r="r" b="b"/>
              <a:pathLst>
                <a:path w="74929" h="130175">
                  <a:moveTo>
                    <a:pt x="37299" y="0"/>
                  </a:moveTo>
                  <a:lnTo>
                    <a:pt x="12179" y="33578"/>
                  </a:lnTo>
                  <a:lnTo>
                    <a:pt x="5321" y="53416"/>
                  </a:lnTo>
                  <a:lnTo>
                    <a:pt x="3048" y="63334"/>
                  </a:lnTo>
                  <a:lnTo>
                    <a:pt x="762" y="72491"/>
                  </a:lnTo>
                  <a:lnTo>
                    <a:pt x="0" y="80124"/>
                  </a:lnTo>
                  <a:lnTo>
                    <a:pt x="0" y="96151"/>
                  </a:lnTo>
                  <a:lnTo>
                    <a:pt x="762" y="103784"/>
                  </a:lnTo>
                  <a:lnTo>
                    <a:pt x="37299" y="129730"/>
                  </a:lnTo>
                  <a:lnTo>
                    <a:pt x="38061" y="129730"/>
                  </a:lnTo>
                  <a:lnTo>
                    <a:pt x="71564" y="110655"/>
                  </a:lnTo>
                  <a:lnTo>
                    <a:pt x="74599" y="95389"/>
                  </a:lnTo>
                  <a:lnTo>
                    <a:pt x="74599" y="83184"/>
                  </a:lnTo>
                  <a:lnTo>
                    <a:pt x="60896" y="28232"/>
                  </a:lnTo>
                  <a:lnTo>
                    <a:pt x="42633" y="1536"/>
                  </a:lnTo>
                  <a:lnTo>
                    <a:pt x="37299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/>
            <p:cNvSpPr/>
            <p:nvPr/>
          </p:nvSpPr>
          <p:spPr>
            <a:xfrm>
              <a:off x="3727297" y="1681467"/>
              <a:ext cx="71755" cy="123189"/>
            </a:xfrm>
            <a:custGeom>
              <a:avLst/>
              <a:gdLst/>
              <a:ahLst/>
              <a:cxnLst/>
              <a:rect l="l" t="t" r="r" b="b"/>
              <a:pathLst>
                <a:path w="71754" h="123189">
                  <a:moveTo>
                    <a:pt x="35775" y="0"/>
                  </a:moveTo>
                  <a:lnTo>
                    <a:pt x="32727" y="0"/>
                  </a:lnTo>
                  <a:lnTo>
                    <a:pt x="28168" y="3047"/>
                  </a:lnTo>
                  <a:lnTo>
                    <a:pt x="5321" y="51117"/>
                  </a:lnTo>
                  <a:lnTo>
                    <a:pt x="762" y="76301"/>
                  </a:lnTo>
                  <a:lnTo>
                    <a:pt x="0" y="82410"/>
                  </a:lnTo>
                  <a:lnTo>
                    <a:pt x="0" y="83172"/>
                  </a:lnTo>
                  <a:lnTo>
                    <a:pt x="762" y="91566"/>
                  </a:lnTo>
                  <a:lnTo>
                    <a:pt x="25882" y="122085"/>
                  </a:lnTo>
                  <a:lnTo>
                    <a:pt x="35775" y="122847"/>
                  </a:lnTo>
                  <a:lnTo>
                    <a:pt x="37299" y="122847"/>
                  </a:lnTo>
                  <a:lnTo>
                    <a:pt x="70802" y="98437"/>
                  </a:lnTo>
                  <a:lnTo>
                    <a:pt x="71564" y="78587"/>
                  </a:lnTo>
                  <a:lnTo>
                    <a:pt x="70802" y="71716"/>
                  </a:lnTo>
                  <a:lnTo>
                    <a:pt x="69278" y="64096"/>
                  </a:lnTo>
                  <a:lnTo>
                    <a:pt x="66992" y="54940"/>
                  </a:lnTo>
                  <a:lnTo>
                    <a:pt x="64706" y="45021"/>
                  </a:lnTo>
                  <a:lnTo>
                    <a:pt x="58610" y="25933"/>
                  </a:lnTo>
                  <a:lnTo>
                    <a:pt x="54051" y="18313"/>
                  </a:lnTo>
                  <a:lnTo>
                    <a:pt x="50241" y="10680"/>
                  </a:lnTo>
                  <a:lnTo>
                    <a:pt x="45669" y="4571"/>
                  </a:lnTo>
                  <a:lnTo>
                    <a:pt x="41109" y="1523"/>
                  </a:lnTo>
                  <a:lnTo>
                    <a:pt x="35775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/>
            <p:cNvSpPr/>
            <p:nvPr/>
          </p:nvSpPr>
          <p:spPr>
            <a:xfrm>
              <a:off x="3728821" y="1682991"/>
              <a:ext cx="67945" cy="118110"/>
            </a:xfrm>
            <a:custGeom>
              <a:avLst/>
              <a:gdLst/>
              <a:ahLst/>
              <a:cxnLst/>
              <a:rect l="l" t="t" r="r" b="b"/>
              <a:pathLst>
                <a:path w="67945" h="118110">
                  <a:moveTo>
                    <a:pt x="34251" y="0"/>
                  </a:moveTo>
                  <a:lnTo>
                    <a:pt x="10580" y="31496"/>
                  </a:lnTo>
                  <a:lnTo>
                    <a:pt x="4559" y="48831"/>
                  </a:lnTo>
                  <a:lnTo>
                    <a:pt x="2273" y="57988"/>
                  </a:lnTo>
                  <a:lnTo>
                    <a:pt x="762" y="65620"/>
                  </a:lnTo>
                  <a:lnTo>
                    <a:pt x="0" y="73253"/>
                  </a:lnTo>
                  <a:lnTo>
                    <a:pt x="0" y="87744"/>
                  </a:lnTo>
                  <a:lnTo>
                    <a:pt x="34251" y="117513"/>
                  </a:lnTo>
                  <a:lnTo>
                    <a:pt x="35013" y="117513"/>
                  </a:lnTo>
                  <a:lnTo>
                    <a:pt x="66992" y="93852"/>
                  </a:lnTo>
                  <a:lnTo>
                    <a:pt x="67754" y="75539"/>
                  </a:lnTo>
                  <a:lnTo>
                    <a:pt x="66958" y="68326"/>
                  </a:lnTo>
                  <a:lnTo>
                    <a:pt x="66230" y="61036"/>
                  </a:lnTo>
                  <a:lnTo>
                    <a:pt x="63944" y="52654"/>
                  </a:lnTo>
                  <a:lnTo>
                    <a:pt x="60896" y="43497"/>
                  </a:lnTo>
                  <a:lnTo>
                    <a:pt x="55575" y="25184"/>
                  </a:lnTo>
                  <a:lnTo>
                    <a:pt x="51765" y="17551"/>
                  </a:lnTo>
                  <a:lnTo>
                    <a:pt x="47193" y="10680"/>
                  </a:lnTo>
                  <a:lnTo>
                    <a:pt x="42633" y="5334"/>
                  </a:lnTo>
                  <a:lnTo>
                    <a:pt x="38823" y="1524"/>
                  </a:lnTo>
                  <a:lnTo>
                    <a:pt x="34251" y="0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/>
            <p:cNvSpPr/>
            <p:nvPr/>
          </p:nvSpPr>
          <p:spPr>
            <a:xfrm>
              <a:off x="3729583" y="1685277"/>
              <a:ext cx="64769" cy="111760"/>
            </a:xfrm>
            <a:custGeom>
              <a:avLst/>
              <a:gdLst/>
              <a:ahLst/>
              <a:cxnLst/>
              <a:rect l="l" t="t" r="r" b="b"/>
              <a:pathLst>
                <a:path w="64770" h="111760">
                  <a:moveTo>
                    <a:pt x="32727" y="0"/>
                  </a:moveTo>
                  <a:lnTo>
                    <a:pt x="29679" y="0"/>
                  </a:lnTo>
                  <a:lnTo>
                    <a:pt x="25120" y="3048"/>
                  </a:lnTo>
                  <a:lnTo>
                    <a:pt x="4559" y="45783"/>
                  </a:lnTo>
                  <a:lnTo>
                    <a:pt x="749" y="69443"/>
                  </a:lnTo>
                  <a:lnTo>
                    <a:pt x="0" y="74015"/>
                  </a:lnTo>
                  <a:lnTo>
                    <a:pt x="0" y="75539"/>
                  </a:lnTo>
                  <a:lnTo>
                    <a:pt x="749" y="83172"/>
                  </a:lnTo>
                  <a:lnTo>
                    <a:pt x="32727" y="111404"/>
                  </a:lnTo>
                  <a:lnTo>
                    <a:pt x="33489" y="111404"/>
                  </a:lnTo>
                  <a:lnTo>
                    <a:pt x="64621" y="83172"/>
                  </a:lnTo>
                  <a:lnTo>
                    <a:pt x="64706" y="71729"/>
                  </a:lnTo>
                  <a:lnTo>
                    <a:pt x="63182" y="57988"/>
                  </a:lnTo>
                  <a:lnTo>
                    <a:pt x="60896" y="49606"/>
                  </a:lnTo>
                  <a:lnTo>
                    <a:pt x="58610" y="40436"/>
                  </a:lnTo>
                  <a:lnTo>
                    <a:pt x="41109" y="4584"/>
                  </a:lnTo>
                  <a:lnTo>
                    <a:pt x="37299" y="1524"/>
                  </a:lnTo>
                  <a:lnTo>
                    <a:pt x="32727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/>
            <p:cNvSpPr/>
            <p:nvPr/>
          </p:nvSpPr>
          <p:spPr>
            <a:xfrm>
              <a:off x="3730332" y="1686801"/>
              <a:ext cx="62230" cy="106680"/>
            </a:xfrm>
            <a:custGeom>
              <a:avLst/>
              <a:gdLst/>
              <a:ahLst/>
              <a:cxnLst/>
              <a:rect l="l" t="t" r="r" b="b"/>
              <a:pathLst>
                <a:path w="62229" h="106680">
                  <a:moveTo>
                    <a:pt x="31216" y="0"/>
                  </a:moveTo>
                  <a:lnTo>
                    <a:pt x="4572" y="44259"/>
                  </a:lnTo>
                  <a:lnTo>
                    <a:pt x="762" y="65620"/>
                  </a:lnTo>
                  <a:lnTo>
                    <a:pt x="0" y="70967"/>
                  </a:lnTo>
                  <a:lnTo>
                    <a:pt x="0" y="71729"/>
                  </a:lnTo>
                  <a:lnTo>
                    <a:pt x="1524" y="85470"/>
                  </a:lnTo>
                  <a:lnTo>
                    <a:pt x="31216" y="106070"/>
                  </a:lnTo>
                  <a:lnTo>
                    <a:pt x="31978" y="106070"/>
                  </a:lnTo>
                  <a:lnTo>
                    <a:pt x="61671" y="77838"/>
                  </a:lnTo>
                  <a:lnTo>
                    <a:pt x="61671" y="67919"/>
                  </a:lnTo>
                  <a:lnTo>
                    <a:pt x="60909" y="61810"/>
                  </a:lnTo>
                  <a:lnTo>
                    <a:pt x="60147" y="54940"/>
                  </a:lnTo>
                  <a:lnTo>
                    <a:pt x="57861" y="47307"/>
                  </a:lnTo>
                  <a:lnTo>
                    <a:pt x="55630" y="39116"/>
                  </a:lnTo>
                  <a:lnTo>
                    <a:pt x="50253" y="22898"/>
                  </a:lnTo>
                  <a:lnTo>
                    <a:pt x="47205" y="16027"/>
                  </a:lnTo>
                  <a:lnTo>
                    <a:pt x="43395" y="9156"/>
                  </a:lnTo>
                  <a:lnTo>
                    <a:pt x="39598" y="4584"/>
                  </a:lnTo>
                  <a:lnTo>
                    <a:pt x="35788" y="1524"/>
                  </a:lnTo>
                  <a:lnTo>
                    <a:pt x="31216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/>
            <p:cNvSpPr/>
            <p:nvPr/>
          </p:nvSpPr>
          <p:spPr>
            <a:xfrm>
              <a:off x="3731856" y="1689087"/>
              <a:ext cx="58419" cy="100330"/>
            </a:xfrm>
            <a:custGeom>
              <a:avLst/>
              <a:gdLst/>
              <a:ahLst/>
              <a:cxnLst/>
              <a:rect l="l" t="t" r="r" b="b"/>
              <a:pathLst>
                <a:path w="58420" h="100330">
                  <a:moveTo>
                    <a:pt x="28930" y="0"/>
                  </a:moveTo>
                  <a:lnTo>
                    <a:pt x="26644" y="0"/>
                  </a:lnTo>
                  <a:lnTo>
                    <a:pt x="22847" y="2298"/>
                  </a:lnTo>
                  <a:lnTo>
                    <a:pt x="2286" y="48844"/>
                  </a:lnTo>
                  <a:lnTo>
                    <a:pt x="0" y="61810"/>
                  </a:lnTo>
                  <a:lnTo>
                    <a:pt x="0" y="74028"/>
                  </a:lnTo>
                  <a:lnTo>
                    <a:pt x="28930" y="99974"/>
                  </a:lnTo>
                  <a:lnTo>
                    <a:pt x="29692" y="99974"/>
                  </a:lnTo>
                  <a:lnTo>
                    <a:pt x="57765" y="74028"/>
                  </a:lnTo>
                  <a:lnTo>
                    <a:pt x="57861" y="64096"/>
                  </a:lnTo>
                  <a:lnTo>
                    <a:pt x="56337" y="51892"/>
                  </a:lnTo>
                  <a:lnTo>
                    <a:pt x="44157" y="14503"/>
                  </a:lnTo>
                  <a:lnTo>
                    <a:pt x="2893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/>
            <p:cNvSpPr/>
            <p:nvPr/>
          </p:nvSpPr>
          <p:spPr>
            <a:xfrm>
              <a:off x="3732618" y="1690623"/>
              <a:ext cx="55244" cy="94615"/>
            </a:xfrm>
            <a:custGeom>
              <a:avLst/>
              <a:gdLst/>
              <a:ahLst/>
              <a:cxnLst/>
              <a:rect l="l" t="t" r="r" b="b"/>
              <a:pathLst>
                <a:path w="55245" h="94614">
                  <a:moveTo>
                    <a:pt x="28168" y="0"/>
                  </a:moveTo>
                  <a:lnTo>
                    <a:pt x="4572" y="38912"/>
                  </a:lnTo>
                  <a:lnTo>
                    <a:pt x="3048" y="46545"/>
                  </a:lnTo>
                  <a:lnTo>
                    <a:pt x="1524" y="52641"/>
                  </a:lnTo>
                  <a:lnTo>
                    <a:pt x="762" y="58750"/>
                  </a:lnTo>
                  <a:lnTo>
                    <a:pt x="0" y="63334"/>
                  </a:lnTo>
                  <a:lnTo>
                    <a:pt x="0" y="64096"/>
                  </a:lnTo>
                  <a:lnTo>
                    <a:pt x="28168" y="94615"/>
                  </a:lnTo>
                  <a:lnTo>
                    <a:pt x="28930" y="94615"/>
                  </a:lnTo>
                  <a:lnTo>
                    <a:pt x="54813" y="69430"/>
                  </a:lnTo>
                  <a:lnTo>
                    <a:pt x="54813" y="55702"/>
                  </a:lnTo>
                  <a:lnTo>
                    <a:pt x="41871" y="14490"/>
                  </a:lnTo>
                  <a:lnTo>
                    <a:pt x="31978" y="1524"/>
                  </a:lnTo>
                  <a:lnTo>
                    <a:pt x="28168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/>
            <p:cNvSpPr/>
            <p:nvPr/>
          </p:nvSpPr>
          <p:spPr>
            <a:xfrm>
              <a:off x="3734142" y="1692909"/>
              <a:ext cx="51435" cy="88900"/>
            </a:xfrm>
            <a:custGeom>
              <a:avLst/>
              <a:gdLst/>
              <a:ahLst/>
              <a:cxnLst/>
              <a:rect l="l" t="t" r="r" b="b"/>
              <a:pathLst>
                <a:path w="51435" h="88900">
                  <a:moveTo>
                    <a:pt x="25882" y="0"/>
                  </a:moveTo>
                  <a:lnTo>
                    <a:pt x="23609" y="0"/>
                  </a:lnTo>
                  <a:lnTo>
                    <a:pt x="19799" y="2285"/>
                  </a:lnTo>
                  <a:lnTo>
                    <a:pt x="2286" y="43497"/>
                  </a:lnTo>
                  <a:lnTo>
                    <a:pt x="762" y="49593"/>
                  </a:lnTo>
                  <a:lnTo>
                    <a:pt x="0" y="54940"/>
                  </a:lnTo>
                  <a:lnTo>
                    <a:pt x="0" y="65620"/>
                  </a:lnTo>
                  <a:lnTo>
                    <a:pt x="25882" y="88518"/>
                  </a:lnTo>
                  <a:lnTo>
                    <a:pt x="26644" y="88518"/>
                  </a:lnTo>
                  <a:lnTo>
                    <a:pt x="51015" y="51892"/>
                  </a:lnTo>
                  <a:lnTo>
                    <a:pt x="47967" y="39674"/>
                  </a:lnTo>
                  <a:lnTo>
                    <a:pt x="46443" y="32042"/>
                  </a:lnTo>
                  <a:lnTo>
                    <a:pt x="28930" y="761"/>
                  </a:lnTo>
                  <a:lnTo>
                    <a:pt x="25882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/>
            <p:cNvSpPr/>
            <p:nvPr/>
          </p:nvSpPr>
          <p:spPr>
            <a:xfrm>
              <a:off x="3734904" y="1695195"/>
              <a:ext cx="48260" cy="82550"/>
            </a:xfrm>
            <a:custGeom>
              <a:avLst/>
              <a:gdLst/>
              <a:ahLst/>
              <a:cxnLst/>
              <a:rect l="l" t="t" r="r" b="b"/>
              <a:pathLst>
                <a:path w="48260" h="82550">
                  <a:moveTo>
                    <a:pt x="24358" y="0"/>
                  </a:moveTo>
                  <a:lnTo>
                    <a:pt x="22085" y="0"/>
                  </a:lnTo>
                  <a:lnTo>
                    <a:pt x="19037" y="1524"/>
                  </a:lnTo>
                  <a:lnTo>
                    <a:pt x="762" y="45783"/>
                  </a:lnTo>
                  <a:lnTo>
                    <a:pt x="762" y="51130"/>
                  </a:lnTo>
                  <a:lnTo>
                    <a:pt x="0" y="54940"/>
                  </a:lnTo>
                  <a:lnTo>
                    <a:pt x="666" y="60286"/>
                  </a:lnTo>
                  <a:lnTo>
                    <a:pt x="762" y="66382"/>
                  </a:lnTo>
                  <a:lnTo>
                    <a:pt x="2286" y="70205"/>
                  </a:lnTo>
                  <a:lnTo>
                    <a:pt x="24358" y="82410"/>
                  </a:lnTo>
                  <a:lnTo>
                    <a:pt x="25120" y="82410"/>
                  </a:lnTo>
                  <a:lnTo>
                    <a:pt x="47967" y="48069"/>
                  </a:lnTo>
                  <a:lnTo>
                    <a:pt x="46443" y="42735"/>
                  </a:lnTo>
                  <a:lnTo>
                    <a:pt x="45681" y="36626"/>
                  </a:lnTo>
                  <a:lnTo>
                    <a:pt x="43395" y="29756"/>
                  </a:lnTo>
                  <a:lnTo>
                    <a:pt x="39585" y="17551"/>
                  </a:lnTo>
                  <a:lnTo>
                    <a:pt x="33502" y="6870"/>
                  </a:lnTo>
                  <a:lnTo>
                    <a:pt x="30454" y="3048"/>
                  </a:lnTo>
                  <a:lnTo>
                    <a:pt x="27406" y="762"/>
                  </a:lnTo>
                  <a:lnTo>
                    <a:pt x="2435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/>
            <p:cNvSpPr/>
            <p:nvPr/>
          </p:nvSpPr>
          <p:spPr>
            <a:xfrm>
              <a:off x="3736428" y="1696719"/>
              <a:ext cx="44450" cy="77470"/>
            </a:xfrm>
            <a:custGeom>
              <a:avLst/>
              <a:gdLst/>
              <a:ahLst/>
              <a:cxnLst/>
              <a:rect l="l" t="t" r="r" b="b"/>
              <a:pathLst>
                <a:path w="44450" h="77469">
                  <a:moveTo>
                    <a:pt x="22072" y="0"/>
                  </a:moveTo>
                  <a:lnTo>
                    <a:pt x="20561" y="0"/>
                  </a:lnTo>
                  <a:lnTo>
                    <a:pt x="17513" y="2298"/>
                  </a:lnTo>
                  <a:lnTo>
                    <a:pt x="1524" y="37388"/>
                  </a:lnTo>
                  <a:lnTo>
                    <a:pt x="690" y="43167"/>
                  </a:lnTo>
                  <a:lnTo>
                    <a:pt x="0" y="47307"/>
                  </a:lnTo>
                  <a:lnTo>
                    <a:pt x="0" y="57238"/>
                  </a:lnTo>
                  <a:lnTo>
                    <a:pt x="762" y="61810"/>
                  </a:lnTo>
                  <a:lnTo>
                    <a:pt x="22072" y="77076"/>
                  </a:lnTo>
                  <a:lnTo>
                    <a:pt x="22834" y="77076"/>
                  </a:lnTo>
                  <a:lnTo>
                    <a:pt x="44157" y="56464"/>
                  </a:lnTo>
                  <a:lnTo>
                    <a:pt x="44157" y="45021"/>
                  </a:lnTo>
                  <a:lnTo>
                    <a:pt x="43395" y="39687"/>
                  </a:lnTo>
                  <a:lnTo>
                    <a:pt x="41871" y="34340"/>
                  </a:lnTo>
                  <a:lnTo>
                    <a:pt x="40347" y="28232"/>
                  </a:lnTo>
                  <a:lnTo>
                    <a:pt x="36537" y="16789"/>
                  </a:lnTo>
                  <a:lnTo>
                    <a:pt x="33502" y="11455"/>
                  </a:lnTo>
                  <a:lnTo>
                    <a:pt x="31216" y="6870"/>
                  </a:lnTo>
                  <a:lnTo>
                    <a:pt x="28168" y="3060"/>
                  </a:lnTo>
                  <a:lnTo>
                    <a:pt x="25120" y="761"/>
                  </a:lnTo>
                  <a:lnTo>
                    <a:pt x="22072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/>
            <p:cNvSpPr/>
            <p:nvPr/>
          </p:nvSpPr>
          <p:spPr>
            <a:xfrm>
              <a:off x="3737190" y="1699018"/>
              <a:ext cx="41275" cy="71120"/>
            </a:xfrm>
            <a:custGeom>
              <a:avLst/>
              <a:gdLst/>
              <a:ahLst/>
              <a:cxnLst/>
              <a:rect l="l" t="t" r="r" b="b"/>
              <a:pathLst>
                <a:path w="41275" h="71119">
                  <a:moveTo>
                    <a:pt x="21310" y="0"/>
                  </a:moveTo>
                  <a:lnTo>
                    <a:pt x="19037" y="0"/>
                  </a:lnTo>
                  <a:lnTo>
                    <a:pt x="15989" y="1524"/>
                  </a:lnTo>
                  <a:lnTo>
                    <a:pt x="2286" y="34328"/>
                  </a:lnTo>
                  <a:lnTo>
                    <a:pt x="762" y="38912"/>
                  </a:lnTo>
                  <a:lnTo>
                    <a:pt x="762" y="43484"/>
                  </a:lnTo>
                  <a:lnTo>
                    <a:pt x="0" y="47307"/>
                  </a:lnTo>
                  <a:lnTo>
                    <a:pt x="653" y="51879"/>
                  </a:lnTo>
                  <a:lnTo>
                    <a:pt x="21310" y="70954"/>
                  </a:lnTo>
                  <a:lnTo>
                    <a:pt x="27406" y="70192"/>
                  </a:lnTo>
                  <a:lnTo>
                    <a:pt x="41054" y="40868"/>
                  </a:lnTo>
                  <a:lnTo>
                    <a:pt x="40347" y="36626"/>
                  </a:lnTo>
                  <a:lnTo>
                    <a:pt x="23596" y="761"/>
                  </a:lnTo>
                  <a:lnTo>
                    <a:pt x="2131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/>
            <p:cNvSpPr/>
            <p:nvPr/>
          </p:nvSpPr>
          <p:spPr>
            <a:xfrm>
              <a:off x="3738714" y="1700542"/>
              <a:ext cx="38100" cy="65405"/>
            </a:xfrm>
            <a:custGeom>
              <a:avLst/>
              <a:gdLst/>
              <a:ahLst/>
              <a:cxnLst/>
              <a:rect l="l" t="t" r="r" b="b"/>
              <a:pathLst>
                <a:path w="38100" h="65405">
                  <a:moveTo>
                    <a:pt x="19037" y="0"/>
                  </a:moveTo>
                  <a:lnTo>
                    <a:pt x="17513" y="0"/>
                  </a:lnTo>
                  <a:lnTo>
                    <a:pt x="14465" y="1524"/>
                  </a:lnTo>
                  <a:lnTo>
                    <a:pt x="12179" y="4571"/>
                  </a:lnTo>
                  <a:lnTo>
                    <a:pt x="7607" y="12204"/>
                  </a:lnTo>
                  <a:lnTo>
                    <a:pt x="6083" y="16789"/>
                  </a:lnTo>
                  <a:lnTo>
                    <a:pt x="2286" y="26708"/>
                  </a:lnTo>
                  <a:lnTo>
                    <a:pt x="1524" y="32042"/>
                  </a:lnTo>
                  <a:lnTo>
                    <a:pt x="762" y="36626"/>
                  </a:lnTo>
                  <a:lnTo>
                    <a:pt x="0" y="40436"/>
                  </a:lnTo>
                  <a:lnTo>
                    <a:pt x="0" y="48069"/>
                  </a:lnTo>
                  <a:lnTo>
                    <a:pt x="13703" y="64858"/>
                  </a:lnTo>
                  <a:lnTo>
                    <a:pt x="25120" y="64858"/>
                  </a:lnTo>
                  <a:lnTo>
                    <a:pt x="37299" y="51879"/>
                  </a:lnTo>
                  <a:lnTo>
                    <a:pt x="37299" y="48069"/>
                  </a:lnTo>
                  <a:lnTo>
                    <a:pt x="38061" y="43484"/>
                  </a:lnTo>
                  <a:lnTo>
                    <a:pt x="38061" y="41960"/>
                  </a:lnTo>
                  <a:lnTo>
                    <a:pt x="37299" y="38150"/>
                  </a:lnTo>
                  <a:lnTo>
                    <a:pt x="36537" y="33566"/>
                  </a:lnTo>
                  <a:lnTo>
                    <a:pt x="35013" y="28994"/>
                  </a:lnTo>
                  <a:lnTo>
                    <a:pt x="34251" y="23647"/>
                  </a:lnTo>
                  <a:lnTo>
                    <a:pt x="30454" y="13728"/>
                  </a:lnTo>
                  <a:lnTo>
                    <a:pt x="25882" y="6095"/>
                  </a:lnTo>
                  <a:lnTo>
                    <a:pt x="23596" y="3048"/>
                  </a:lnTo>
                  <a:lnTo>
                    <a:pt x="21310" y="761"/>
                  </a:lnTo>
                  <a:lnTo>
                    <a:pt x="19037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/>
            <p:cNvSpPr/>
            <p:nvPr/>
          </p:nvSpPr>
          <p:spPr>
            <a:xfrm>
              <a:off x="3739476" y="1702828"/>
              <a:ext cx="35560" cy="59055"/>
            </a:xfrm>
            <a:custGeom>
              <a:avLst/>
              <a:gdLst/>
              <a:ahLst/>
              <a:cxnLst/>
              <a:rect l="l" t="t" r="r" b="b"/>
              <a:pathLst>
                <a:path w="35560" h="59055">
                  <a:moveTo>
                    <a:pt x="19786" y="0"/>
                  </a:moveTo>
                  <a:lnTo>
                    <a:pt x="15989" y="0"/>
                  </a:lnTo>
                  <a:lnTo>
                    <a:pt x="13703" y="1524"/>
                  </a:lnTo>
                  <a:lnTo>
                    <a:pt x="0" y="36626"/>
                  </a:lnTo>
                  <a:lnTo>
                    <a:pt x="0" y="43497"/>
                  </a:lnTo>
                  <a:lnTo>
                    <a:pt x="12941" y="58750"/>
                  </a:lnTo>
                  <a:lnTo>
                    <a:pt x="22834" y="58750"/>
                  </a:lnTo>
                  <a:lnTo>
                    <a:pt x="34251" y="47307"/>
                  </a:lnTo>
                  <a:lnTo>
                    <a:pt x="34251" y="43497"/>
                  </a:lnTo>
                  <a:lnTo>
                    <a:pt x="35013" y="38912"/>
                  </a:lnTo>
                  <a:lnTo>
                    <a:pt x="34931" y="37058"/>
                  </a:lnTo>
                  <a:lnTo>
                    <a:pt x="34251" y="34340"/>
                  </a:lnTo>
                  <a:lnTo>
                    <a:pt x="33489" y="30518"/>
                  </a:lnTo>
                  <a:lnTo>
                    <a:pt x="32727" y="25946"/>
                  </a:lnTo>
                  <a:lnTo>
                    <a:pt x="28168" y="12204"/>
                  </a:lnTo>
                  <a:lnTo>
                    <a:pt x="26644" y="8394"/>
                  </a:lnTo>
                  <a:lnTo>
                    <a:pt x="24358" y="4572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/>
            <p:cNvSpPr/>
            <p:nvPr/>
          </p:nvSpPr>
          <p:spPr>
            <a:xfrm>
              <a:off x="3741000" y="1704352"/>
              <a:ext cx="31750" cy="53975"/>
            </a:xfrm>
            <a:custGeom>
              <a:avLst/>
              <a:gdLst/>
              <a:ahLst/>
              <a:cxnLst/>
              <a:rect l="l" t="t" r="r" b="b"/>
              <a:pathLst>
                <a:path w="31750" h="53975">
                  <a:moveTo>
                    <a:pt x="15227" y="0"/>
                  </a:moveTo>
                  <a:lnTo>
                    <a:pt x="13703" y="0"/>
                  </a:lnTo>
                  <a:lnTo>
                    <a:pt x="9893" y="3822"/>
                  </a:lnTo>
                  <a:lnTo>
                    <a:pt x="8369" y="6870"/>
                  </a:lnTo>
                  <a:lnTo>
                    <a:pt x="6083" y="9918"/>
                  </a:lnTo>
                  <a:lnTo>
                    <a:pt x="4559" y="13741"/>
                  </a:lnTo>
                  <a:lnTo>
                    <a:pt x="2286" y="22136"/>
                  </a:lnTo>
                  <a:lnTo>
                    <a:pt x="762" y="25946"/>
                  </a:lnTo>
                  <a:lnTo>
                    <a:pt x="0" y="29756"/>
                  </a:lnTo>
                  <a:lnTo>
                    <a:pt x="0" y="43497"/>
                  </a:lnTo>
                  <a:lnTo>
                    <a:pt x="1524" y="45783"/>
                  </a:lnTo>
                  <a:lnTo>
                    <a:pt x="2286" y="48831"/>
                  </a:lnTo>
                  <a:lnTo>
                    <a:pt x="4559" y="50368"/>
                  </a:lnTo>
                  <a:lnTo>
                    <a:pt x="10655" y="53416"/>
                  </a:lnTo>
                  <a:lnTo>
                    <a:pt x="20548" y="53416"/>
                  </a:lnTo>
                  <a:lnTo>
                    <a:pt x="30454" y="42735"/>
                  </a:lnTo>
                  <a:lnTo>
                    <a:pt x="30454" y="39674"/>
                  </a:lnTo>
                  <a:lnTo>
                    <a:pt x="31203" y="35864"/>
                  </a:lnTo>
                  <a:lnTo>
                    <a:pt x="31203" y="34340"/>
                  </a:lnTo>
                  <a:lnTo>
                    <a:pt x="30454" y="31292"/>
                  </a:lnTo>
                  <a:lnTo>
                    <a:pt x="28930" y="23660"/>
                  </a:lnTo>
                  <a:lnTo>
                    <a:pt x="27406" y="19837"/>
                  </a:lnTo>
                  <a:lnTo>
                    <a:pt x="25120" y="11442"/>
                  </a:lnTo>
                  <a:lnTo>
                    <a:pt x="23596" y="8394"/>
                  </a:lnTo>
                  <a:lnTo>
                    <a:pt x="21310" y="4584"/>
                  </a:lnTo>
                  <a:lnTo>
                    <a:pt x="19786" y="2285"/>
                  </a:lnTo>
                  <a:lnTo>
                    <a:pt x="17500" y="761"/>
                  </a:lnTo>
                  <a:lnTo>
                    <a:pt x="15227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/>
            <p:cNvSpPr/>
            <p:nvPr/>
          </p:nvSpPr>
          <p:spPr>
            <a:xfrm>
              <a:off x="3741762" y="1706638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15989" y="0"/>
                  </a:moveTo>
                  <a:lnTo>
                    <a:pt x="12941" y="0"/>
                  </a:lnTo>
                  <a:lnTo>
                    <a:pt x="10655" y="762"/>
                  </a:lnTo>
                  <a:lnTo>
                    <a:pt x="762" y="26708"/>
                  </a:lnTo>
                  <a:lnTo>
                    <a:pt x="0" y="29006"/>
                  </a:lnTo>
                  <a:lnTo>
                    <a:pt x="0" y="35102"/>
                  </a:lnTo>
                  <a:lnTo>
                    <a:pt x="762" y="38163"/>
                  </a:lnTo>
                  <a:lnTo>
                    <a:pt x="1524" y="40449"/>
                  </a:lnTo>
                  <a:lnTo>
                    <a:pt x="4559" y="45021"/>
                  </a:lnTo>
                  <a:lnTo>
                    <a:pt x="6845" y="46545"/>
                  </a:lnTo>
                  <a:lnTo>
                    <a:pt x="9893" y="47320"/>
                  </a:lnTo>
                  <a:lnTo>
                    <a:pt x="18262" y="47320"/>
                  </a:lnTo>
                  <a:lnTo>
                    <a:pt x="21310" y="45783"/>
                  </a:lnTo>
                  <a:lnTo>
                    <a:pt x="23596" y="45021"/>
                  </a:lnTo>
                  <a:lnTo>
                    <a:pt x="26644" y="40449"/>
                  </a:lnTo>
                  <a:lnTo>
                    <a:pt x="27406" y="37388"/>
                  </a:lnTo>
                  <a:lnTo>
                    <a:pt x="27406" y="35102"/>
                  </a:lnTo>
                  <a:lnTo>
                    <a:pt x="28168" y="31292"/>
                  </a:lnTo>
                  <a:lnTo>
                    <a:pt x="28168" y="30530"/>
                  </a:lnTo>
                  <a:lnTo>
                    <a:pt x="25882" y="21374"/>
                  </a:lnTo>
                  <a:lnTo>
                    <a:pt x="25120" y="17551"/>
                  </a:lnTo>
                  <a:lnTo>
                    <a:pt x="22834" y="9931"/>
                  </a:lnTo>
                  <a:lnTo>
                    <a:pt x="21310" y="6870"/>
                  </a:lnTo>
                  <a:lnTo>
                    <a:pt x="19024" y="3822"/>
                  </a:lnTo>
                  <a:lnTo>
                    <a:pt x="17500" y="1536"/>
                  </a:lnTo>
                  <a:lnTo>
                    <a:pt x="15989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/>
            <p:cNvSpPr/>
            <p:nvPr/>
          </p:nvSpPr>
          <p:spPr>
            <a:xfrm>
              <a:off x="3743286" y="1708175"/>
              <a:ext cx="24765" cy="42545"/>
            </a:xfrm>
            <a:custGeom>
              <a:avLst/>
              <a:gdLst/>
              <a:ahLst/>
              <a:cxnLst/>
              <a:rect l="l" t="t" r="r" b="b"/>
              <a:pathLst>
                <a:path w="24764" h="42544">
                  <a:moveTo>
                    <a:pt x="12179" y="0"/>
                  </a:moveTo>
                  <a:lnTo>
                    <a:pt x="10655" y="0"/>
                  </a:lnTo>
                  <a:lnTo>
                    <a:pt x="7607" y="3048"/>
                  </a:lnTo>
                  <a:lnTo>
                    <a:pt x="6083" y="5333"/>
                  </a:lnTo>
                  <a:lnTo>
                    <a:pt x="4559" y="8394"/>
                  </a:lnTo>
                  <a:lnTo>
                    <a:pt x="3797" y="11442"/>
                  </a:lnTo>
                  <a:lnTo>
                    <a:pt x="1511" y="17538"/>
                  </a:lnTo>
                  <a:lnTo>
                    <a:pt x="0" y="23647"/>
                  </a:lnTo>
                  <a:lnTo>
                    <a:pt x="0" y="33566"/>
                  </a:lnTo>
                  <a:lnTo>
                    <a:pt x="749" y="35852"/>
                  </a:lnTo>
                  <a:lnTo>
                    <a:pt x="2273" y="38150"/>
                  </a:lnTo>
                  <a:lnTo>
                    <a:pt x="5321" y="41198"/>
                  </a:lnTo>
                  <a:lnTo>
                    <a:pt x="8369" y="41960"/>
                  </a:lnTo>
                  <a:lnTo>
                    <a:pt x="15976" y="41960"/>
                  </a:lnTo>
                  <a:lnTo>
                    <a:pt x="18262" y="40436"/>
                  </a:lnTo>
                  <a:lnTo>
                    <a:pt x="20548" y="39674"/>
                  </a:lnTo>
                  <a:lnTo>
                    <a:pt x="22072" y="38150"/>
                  </a:lnTo>
                  <a:lnTo>
                    <a:pt x="23596" y="33566"/>
                  </a:lnTo>
                  <a:lnTo>
                    <a:pt x="23596" y="31280"/>
                  </a:lnTo>
                  <a:lnTo>
                    <a:pt x="24358" y="28232"/>
                  </a:lnTo>
                  <a:lnTo>
                    <a:pt x="24358" y="26708"/>
                  </a:lnTo>
                  <a:lnTo>
                    <a:pt x="23596" y="24409"/>
                  </a:lnTo>
                  <a:lnTo>
                    <a:pt x="23596" y="22123"/>
                  </a:lnTo>
                  <a:lnTo>
                    <a:pt x="22834" y="19075"/>
                  </a:lnTo>
                  <a:lnTo>
                    <a:pt x="21310" y="15252"/>
                  </a:lnTo>
                  <a:lnTo>
                    <a:pt x="19786" y="9156"/>
                  </a:lnTo>
                  <a:lnTo>
                    <a:pt x="18262" y="6095"/>
                  </a:lnTo>
                  <a:lnTo>
                    <a:pt x="15214" y="1524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/>
            <p:cNvSpPr/>
            <p:nvPr/>
          </p:nvSpPr>
          <p:spPr>
            <a:xfrm>
              <a:off x="3744036" y="1710461"/>
              <a:ext cx="21590" cy="36195"/>
            </a:xfrm>
            <a:custGeom>
              <a:avLst/>
              <a:gdLst/>
              <a:ahLst/>
              <a:cxnLst/>
              <a:rect l="l" t="t" r="r" b="b"/>
              <a:pathLst>
                <a:path w="21589" h="36194">
                  <a:moveTo>
                    <a:pt x="12192" y="0"/>
                  </a:moveTo>
                  <a:lnTo>
                    <a:pt x="9906" y="0"/>
                  </a:lnTo>
                  <a:lnTo>
                    <a:pt x="8382" y="762"/>
                  </a:lnTo>
                  <a:lnTo>
                    <a:pt x="6858" y="2285"/>
                  </a:lnTo>
                  <a:lnTo>
                    <a:pt x="5334" y="4572"/>
                  </a:lnTo>
                  <a:lnTo>
                    <a:pt x="3810" y="9156"/>
                  </a:lnTo>
                  <a:lnTo>
                    <a:pt x="1524" y="14490"/>
                  </a:lnTo>
                  <a:lnTo>
                    <a:pt x="762" y="17551"/>
                  </a:lnTo>
                  <a:lnTo>
                    <a:pt x="762" y="19837"/>
                  </a:lnTo>
                  <a:lnTo>
                    <a:pt x="0" y="22123"/>
                  </a:lnTo>
                  <a:lnTo>
                    <a:pt x="0" y="26708"/>
                  </a:lnTo>
                  <a:lnTo>
                    <a:pt x="762" y="28994"/>
                  </a:lnTo>
                  <a:lnTo>
                    <a:pt x="762" y="30518"/>
                  </a:lnTo>
                  <a:lnTo>
                    <a:pt x="2286" y="32042"/>
                  </a:lnTo>
                  <a:lnTo>
                    <a:pt x="3048" y="33566"/>
                  </a:lnTo>
                  <a:lnTo>
                    <a:pt x="5334" y="35102"/>
                  </a:lnTo>
                  <a:lnTo>
                    <a:pt x="7620" y="35864"/>
                  </a:lnTo>
                  <a:lnTo>
                    <a:pt x="13716" y="35864"/>
                  </a:lnTo>
                  <a:lnTo>
                    <a:pt x="15989" y="35102"/>
                  </a:lnTo>
                  <a:lnTo>
                    <a:pt x="18275" y="33566"/>
                  </a:lnTo>
                  <a:lnTo>
                    <a:pt x="19799" y="30518"/>
                  </a:lnTo>
                  <a:lnTo>
                    <a:pt x="20561" y="28232"/>
                  </a:lnTo>
                  <a:lnTo>
                    <a:pt x="20561" y="25946"/>
                  </a:lnTo>
                  <a:lnTo>
                    <a:pt x="21323" y="23647"/>
                  </a:lnTo>
                  <a:lnTo>
                    <a:pt x="21323" y="22885"/>
                  </a:lnTo>
                  <a:lnTo>
                    <a:pt x="20561" y="20599"/>
                  </a:lnTo>
                  <a:lnTo>
                    <a:pt x="20455" y="17995"/>
                  </a:lnTo>
                  <a:lnTo>
                    <a:pt x="19799" y="16027"/>
                  </a:lnTo>
                  <a:lnTo>
                    <a:pt x="19037" y="12966"/>
                  </a:lnTo>
                  <a:lnTo>
                    <a:pt x="16751" y="7632"/>
                  </a:lnTo>
                  <a:lnTo>
                    <a:pt x="15989" y="5333"/>
                  </a:lnTo>
                  <a:lnTo>
                    <a:pt x="14465" y="3048"/>
                  </a:lnTo>
                  <a:lnTo>
                    <a:pt x="13716" y="1524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/>
            <p:cNvSpPr/>
            <p:nvPr/>
          </p:nvSpPr>
          <p:spPr>
            <a:xfrm>
              <a:off x="3745560" y="1711985"/>
              <a:ext cx="17780" cy="31115"/>
            </a:xfrm>
            <a:custGeom>
              <a:avLst/>
              <a:gdLst/>
              <a:ahLst/>
              <a:cxnLst/>
              <a:rect l="l" t="t" r="r" b="b"/>
              <a:pathLst>
                <a:path w="17779" h="31114">
                  <a:moveTo>
                    <a:pt x="8382" y="0"/>
                  </a:moveTo>
                  <a:lnTo>
                    <a:pt x="7620" y="0"/>
                  </a:lnTo>
                  <a:lnTo>
                    <a:pt x="5334" y="2285"/>
                  </a:lnTo>
                  <a:lnTo>
                    <a:pt x="4572" y="3809"/>
                  </a:lnTo>
                  <a:lnTo>
                    <a:pt x="3048" y="6108"/>
                  </a:lnTo>
                  <a:lnTo>
                    <a:pt x="762" y="12966"/>
                  </a:lnTo>
                  <a:lnTo>
                    <a:pt x="762" y="15265"/>
                  </a:lnTo>
                  <a:lnTo>
                    <a:pt x="0" y="16789"/>
                  </a:lnTo>
                  <a:lnTo>
                    <a:pt x="0" y="24422"/>
                  </a:lnTo>
                  <a:lnTo>
                    <a:pt x="2286" y="28994"/>
                  </a:lnTo>
                  <a:lnTo>
                    <a:pt x="3810" y="29756"/>
                  </a:lnTo>
                  <a:lnTo>
                    <a:pt x="6096" y="30518"/>
                  </a:lnTo>
                  <a:lnTo>
                    <a:pt x="11430" y="30518"/>
                  </a:lnTo>
                  <a:lnTo>
                    <a:pt x="14465" y="28994"/>
                  </a:lnTo>
                  <a:lnTo>
                    <a:pt x="15989" y="27470"/>
                  </a:lnTo>
                  <a:lnTo>
                    <a:pt x="16751" y="25946"/>
                  </a:lnTo>
                  <a:lnTo>
                    <a:pt x="16751" y="22123"/>
                  </a:lnTo>
                  <a:lnTo>
                    <a:pt x="17513" y="20599"/>
                  </a:lnTo>
                  <a:lnTo>
                    <a:pt x="17513" y="19837"/>
                  </a:lnTo>
                  <a:lnTo>
                    <a:pt x="16751" y="17551"/>
                  </a:lnTo>
                  <a:lnTo>
                    <a:pt x="16751" y="16027"/>
                  </a:lnTo>
                  <a:lnTo>
                    <a:pt x="12941" y="4584"/>
                  </a:lnTo>
                  <a:lnTo>
                    <a:pt x="12192" y="3048"/>
                  </a:lnTo>
                  <a:lnTo>
                    <a:pt x="9906" y="761"/>
                  </a:lnTo>
                  <a:lnTo>
                    <a:pt x="8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/>
            <p:cNvSpPr/>
            <p:nvPr/>
          </p:nvSpPr>
          <p:spPr>
            <a:xfrm>
              <a:off x="3772205" y="1652459"/>
              <a:ext cx="64769" cy="128270"/>
            </a:xfrm>
            <a:custGeom>
              <a:avLst/>
              <a:gdLst/>
              <a:ahLst/>
              <a:cxnLst/>
              <a:rect l="l" t="t" r="r" b="b"/>
              <a:pathLst>
                <a:path w="64770" h="128269">
                  <a:moveTo>
                    <a:pt x="64719" y="122859"/>
                  </a:moveTo>
                  <a:lnTo>
                    <a:pt x="54063" y="77076"/>
                  </a:lnTo>
                  <a:lnTo>
                    <a:pt x="36550" y="31292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5346"/>
                  </a:lnTo>
                  <a:lnTo>
                    <a:pt x="8382" y="7632"/>
                  </a:lnTo>
                  <a:lnTo>
                    <a:pt x="15989" y="13741"/>
                  </a:lnTo>
                  <a:lnTo>
                    <a:pt x="38074" y="50368"/>
                  </a:lnTo>
                  <a:lnTo>
                    <a:pt x="53301" y="99199"/>
                  </a:lnTo>
                  <a:lnTo>
                    <a:pt x="59385" y="128206"/>
                  </a:lnTo>
                  <a:lnTo>
                    <a:pt x="64719" y="128206"/>
                  </a:lnTo>
                  <a:lnTo>
                    <a:pt x="64719" y="1228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/>
            <p:cNvSpPr/>
            <p:nvPr/>
          </p:nvSpPr>
          <p:spPr>
            <a:xfrm>
              <a:off x="3834638" y="1775319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368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/>
            <p:cNvSpPr/>
            <p:nvPr/>
          </p:nvSpPr>
          <p:spPr>
            <a:xfrm>
              <a:off x="3773729" y="1820341"/>
              <a:ext cx="62865" cy="48260"/>
            </a:xfrm>
            <a:custGeom>
              <a:avLst/>
              <a:gdLst/>
              <a:ahLst/>
              <a:cxnLst/>
              <a:rect l="l" t="t" r="r" b="b"/>
              <a:pathLst>
                <a:path w="62864" h="48260">
                  <a:moveTo>
                    <a:pt x="62433" y="0"/>
                  </a:moveTo>
                  <a:lnTo>
                    <a:pt x="57099" y="0"/>
                  </a:lnTo>
                  <a:lnTo>
                    <a:pt x="54051" y="12204"/>
                  </a:lnTo>
                  <a:lnTo>
                    <a:pt x="48729" y="22123"/>
                  </a:lnTo>
                  <a:lnTo>
                    <a:pt x="41109" y="30518"/>
                  </a:lnTo>
                  <a:lnTo>
                    <a:pt x="30454" y="36626"/>
                  </a:lnTo>
                  <a:lnTo>
                    <a:pt x="17513" y="41211"/>
                  </a:lnTo>
                  <a:lnTo>
                    <a:pt x="0" y="42735"/>
                  </a:lnTo>
                  <a:lnTo>
                    <a:pt x="0" y="48069"/>
                  </a:lnTo>
                  <a:lnTo>
                    <a:pt x="5334" y="48069"/>
                  </a:lnTo>
                  <a:lnTo>
                    <a:pt x="22847" y="46545"/>
                  </a:lnTo>
                  <a:lnTo>
                    <a:pt x="59385" y="17551"/>
                  </a:lnTo>
                  <a:lnTo>
                    <a:pt x="62433" y="5346"/>
                  </a:lnTo>
                  <a:lnTo>
                    <a:pt x="624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/>
            <p:cNvSpPr/>
            <p:nvPr/>
          </p:nvSpPr>
          <p:spPr>
            <a:xfrm>
              <a:off x="3772211" y="1865744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>
                  <a:moveTo>
                    <a:pt x="0" y="0"/>
                  </a:moveTo>
                  <a:lnTo>
                    <a:pt x="6851" y="0"/>
                  </a:lnTo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/>
            <p:cNvSpPr/>
            <p:nvPr/>
          </p:nvSpPr>
          <p:spPr>
            <a:xfrm>
              <a:off x="3710546" y="1794395"/>
              <a:ext cx="67310" cy="74295"/>
            </a:xfrm>
            <a:custGeom>
              <a:avLst/>
              <a:gdLst/>
              <a:ahLst/>
              <a:cxnLst/>
              <a:rect l="l" t="t" r="r" b="b"/>
              <a:pathLst>
                <a:path w="67310" h="74294">
                  <a:moveTo>
                    <a:pt x="66992" y="68681"/>
                  </a:moveTo>
                  <a:lnTo>
                    <a:pt x="24358" y="57226"/>
                  </a:lnTo>
                  <a:lnTo>
                    <a:pt x="6096" y="14503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5346"/>
                  </a:lnTo>
                  <a:lnTo>
                    <a:pt x="762" y="19837"/>
                  </a:lnTo>
                  <a:lnTo>
                    <a:pt x="19037" y="62572"/>
                  </a:lnTo>
                  <a:lnTo>
                    <a:pt x="61658" y="74015"/>
                  </a:lnTo>
                  <a:lnTo>
                    <a:pt x="66992" y="74015"/>
                  </a:lnTo>
                  <a:lnTo>
                    <a:pt x="66992" y="686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/>
            <p:cNvSpPr/>
            <p:nvPr/>
          </p:nvSpPr>
          <p:spPr>
            <a:xfrm>
              <a:off x="3713210" y="1792871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2664" y="3433"/>
                  </a:moveTo>
                  <a:lnTo>
                    <a:pt x="2664" y="3433"/>
                  </a:lnTo>
                </a:path>
              </a:pathLst>
            </a:custGeom>
            <a:ln w="68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/>
            <p:cNvSpPr/>
            <p:nvPr/>
          </p:nvSpPr>
          <p:spPr>
            <a:xfrm>
              <a:off x="3710546" y="1441855"/>
              <a:ext cx="128270" cy="356870"/>
            </a:xfrm>
            <a:custGeom>
              <a:avLst/>
              <a:gdLst/>
              <a:ahLst/>
              <a:cxnLst/>
              <a:rect l="l" t="t" r="r" b="b"/>
              <a:pathLst>
                <a:path w="128270" h="356869">
                  <a:moveTo>
                    <a:pt x="127901" y="68681"/>
                  </a:moveTo>
                  <a:lnTo>
                    <a:pt x="121805" y="29756"/>
                  </a:lnTo>
                  <a:lnTo>
                    <a:pt x="84505" y="1524"/>
                  </a:lnTo>
                  <a:lnTo>
                    <a:pt x="66992" y="0"/>
                  </a:lnTo>
                  <a:lnTo>
                    <a:pt x="61658" y="0"/>
                  </a:lnTo>
                  <a:lnTo>
                    <a:pt x="59385" y="762"/>
                  </a:lnTo>
                  <a:lnTo>
                    <a:pt x="41871" y="2286"/>
                  </a:lnTo>
                  <a:lnTo>
                    <a:pt x="5334" y="30518"/>
                  </a:lnTo>
                  <a:lnTo>
                    <a:pt x="0" y="70205"/>
                  </a:lnTo>
                  <a:lnTo>
                    <a:pt x="0" y="75539"/>
                  </a:lnTo>
                  <a:lnTo>
                    <a:pt x="762" y="81648"/>
                  </a:lnTo>
                  <a:lnTo>
                    <a:pt x="1524" y="93091"/>
                  </a:lnTo>
                  <a:lnTo>
                    <a:pt x="4572" y="106832"/>
                  </a:lnTo>
                  <a:lnTo>
                    <a:pt x="7607" y="122097"/>
                  </a:lnTo>
                  <a:lnTo>
                    <a:pt x="12179" y="138874"/>
                  </a:lnTo>
                  <a:lnTo>
                    <a:pt x="29692" y="185432"/>
                  </a:lnTo>
                  <a:lnTo>
                    <a:pt x="52793" y="213309"/>
                  </a:lnTo>
                  <a:lnTo>
                    <a:pt x="47955" y="215950"/>
                  </a:lnTo>
                  <a:lnTo>
                    <a:pt x="25882" y="250291"/>
                  </a:lnTo>
                  <a:lnTo>
                    <a:pt x="9131" y="297599"/>
                  </a:lnTo>
                  <a:lnTo>
                    <a:pt x="762" y="341096"/>
                  </a:lnTo>
                  <a:lnTo>
                    <a:pt x="0" y="351015"/>
                  </a:lnTo>
                  <a:lnTo>
                    <a:pt x="0" y="356349"/>
                  </a:lnTo>
                  <a:lnTo>
                    <a:pt x="5334" y="356349"/>
                  </a:lnTo>
                  <a:lnTo>
                    <a:pt x="6096" y="346430"/>
                  </a:lnTo>
                  <a:lnTo>
                    <a:pt x="7607" y="333463"/>
                  </a:lnTo>
                  <a:lnTo>
                    <a:pt x="25120" y="270891"/>
                  </a:lnTo>
                  <a:lnTo>
                    <a:pt x="45681" y="230454"/>
                  </a:lnTo>
                  <a:lnTo>
                    <a:pt x="66992" y="215950"/>
                  </a:lnTo>
                  <a:lnTo>
                    <a:pt x="66992" y="210604"/>
                  </a:lnTo>
                  <a:lnTo>
                    <a:pt x="35013" y="180086"/>
                  </a:lnTo>
                  <a:lnTo>
                    <a:pt x="17513" y="133540"/>
                  </a:lnTo>
                  <a:lnTo>
                    <a:pt x="9893" y="101485"/>
                  </a:lnTo>
                  <a:lnTo>
                    <a:pt x="6845" y="87757"/>
                  </a:lnTo>
                  <a:lnTo>
                    <a:pt x="6096" y="76314"/>
                  </a:lnTo>
                  <a:lnTo>
                    <a:pt x="5524" y="71793"/>
                  </a:lnTo>
                  <a:lnTo>
                    <a:pt x="6096" y="61048"/>
                  </a:lnTo>
                  <a:lnTo>
                    <a:pt x="23596" y="17551"/>
                  </a:lnTo>
                  <a:lnTo>
                    <a:pt x="64706" y="6108"/>
                  </a:lnTo>
                  <a:lnTo>
                    <a:pt x="65887" y="5715"/>
                  </a:lnTo>
                  <a:lnTo>
                    <a:pt x="103530" y="16789"/>
                  </a:lnTo>
                  <a:lnTo>
                    <a:pt x="121805" y="59524"/>
                  </a:lnTo>
                  <a:lnTo>
                    <a:pt x="122567" y="74015"/>
                  </a:lnTo>
                  <a:lnTo>
                    <a:pt x="127901" y="74015"/>
                  </a:lnTo>
                  <a:lnTo>
                    <a:pt x="127901" y="686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/>
            <p:cNvSpPr/>
            <p:nvPr/>
          </p:nvSpPr>
          <p:spPr>
            <a:xfrm>
              <a:off x="3835780" y="1510534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2664" y="3433"/>
                  </a:moveTo>
                  <a:lnTo>
                    <a:pt x="2664" y="3433"/>
                  </a:lnTo>
                </a:path>
              </a:pathLst>
            </a:custGeom>
            <a:ln w="68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/>
            <p:cNvSpPr/>
            <p:nvPr/>
          </p:nvSpPr>
          <p:spPr>
            <a:xfrm>
              <a:off x="3772205" y="1512061"/>
              <a:ext cx="66675" cy="146050"/>
            </a:xfrm>
            <a:custGeom>
              <a:avLst/>
              <a:gdLst/>
              <a:ahLst/>
              <a:cxnLst/>
              <a:rect l="l" t="t" r="r" b="b"/>
              <a:pathLst>
                <a:path w="66675" h="146050">
                  <a:moveTo>
                    <a:pt x="66243" y="0"/>
                  </a:moveTo>
                  <a:lnTo>
                    <a:pt x="60909" y="0"/>
                  </a:lnTo>
                  <a:lnTo>
                    <a:pt x="60147" y="9918"/>
                  </a:lnTo>
                  <a:lnTo>
                    <a:pt x="58623" y="22885"/>
                  </a:lnTo>
                  <a:lnTo>
                    <a:pt x="47205" y="69443"/>
                  </a:lnTo>
                  <a:lnTo>
                    <a:pt x="28168" y="115227"/>
                  </a:lnTo>
                  <a:lnTo>
                    <a:pt x="0" y="140398"/>
                  </a:lnTo>
                  <a:lnTo>
                    <a:pt x="0" y="145745"/>
                  </a:lnTo>
                  <a:lnTo>
                    <a:pt x="5334" y="145745"/>
                  </a:lnTo>
                  <a:lnTo>
                    <a:pt x="9906" y="144983"/>
                  </a:lnTo>
                  <a:lnTo>
                    <a:pt x="40360" y="106832"/>
                  </a:lnTo>
                  <a:lnTo>
                    <a:pt x="57099" y="58750"/>
                  </a:lnTo>
                  <a:lnTo>
                    <a:pt x="65481" y="15265"/>
                  </a:lnTo>
                  <a:lnTo>
                    <a:pt x="66243" y="5334"/>
                  </a:lnTo>
                  <a:lnTo>
                    <a:pt x="662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/>
            <p:cNvSpPr/>
            <p:nvPr/>
          </p:nvSpPr>
          <p:spPr>
            <a:xfrm>
              <a:off x="3899344" y="1547926"/>
              <a:ext cx="121920" cy="210185"/>
            </a:xfrm>
            <a:custGeom>
              <a:avLst/>
              <a:gdLst/>
              <a:ahLst/>
              <a:cxnLst/>
              <a:rect l="l" t="t" r="r" b="b"/>
              <a:pathLst>
                <a:path w="121920" h="210185">
                  <a:moveTo>
                    <a:pt x="60909" y="0"/>
                  </a:moveTo>
                  <a:lnTo>
                    <a:pt x="31978" y="25184"/>
                  </a:lnTo>
                  <a:lnTo>
                    <a:pt x="13703" y="70205"/>
                  </a:lnTo>
                  <a:lnTo>
                    <a:pt x="2285" y="117513"/>
                  </a:lnTo>
                  <a:lnTo>
                    <a:pt x="0" y="129717"/>
                  </a:lnTo>
                  <a:lnTo>
                    <a:pt x="0" y="156425"/>
                  </a:lnTo>
                  <a:lnTo>
                    <a:pt x="2285" y="169405"/>
                  </a:lnTo>
                  <a:lnTo>
                    <a:pt x="29692" y="205257"/>
                  </a:lnTo>
                  <a:lnTo>
                    <a:pt x="63195" y="209842"/>
                  </a:lnTo>
                  <a:lnTo>
                    <a:pt x="79946" y="208318"/>
                  </a:lnTo>
                  <a:lnTo>
                    <a:pt x="116484" y="179324"/>
                  </a:lnTo>
                  <a:lnTo>
                    <a:pt x="121818" y="154901"/>
                  </a:lnTo>
                  <a:lnTo>
                    <a:pt x="121818" y="134302"/>
                  </a:lnTo>
                  <a:lnTo>
                    <a:pt x="110388" y="77063"/>
                  </a:lnTo>
                  <a:lnTo>
                    <a:pt x="92125" y="30518"/>
                  </a:lnTo>
                  <a:lnTo>
                    <a:pt x="69278" y="2286"/>
                  </a:lnTo>
                  <a:lnTo>
                    <a:pt x="60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/>
            <p:cNvSpPr/>
            <p:nvPr/>
          </p:nvSpPr>
          <p:spPr>
            <a:xfrm>
              <a:off x="3899344" y="1548218"/>
              <a:ext cx="121920" cy="209550"/>
            </a:xfrm>
            <a:custGeom>
              <a:avLst/>
              <a:gdLst/>
              <a:ahLst/>
              <a:cxnLst/>
              <a:rect l="l" t="t" r="r" b="b"/>
              <a:pathLst>
                <a:path w="121920" h="209550">
                  <a:moveTo>
                    <a:pt x="76898" y="208279"/>
                  </a:moveTo>
                  <a:lnTo>
                    <a:pt x="41871" y="208279"/>
                  </a:lnTo>
                  <a:lnTo>
                    <a:pt x="41871" y="209550"/>
                  </a:lnTo>
                  <a:lnTo>
                    <a:pt x="76898" y="209550"/>
                  </a:lnTo>
                  <a:lnTo>
                    <a:pt x="76898" y="208279"/>
                  </a:lnTo>
                  <a:close/>
                </a:path>
                <a:path w="121920" h="209550">
                  <a:moveTo>
                    <a:pt x="83588" y="207009"/>
                  </a:moveTo>
                  <a:lnTo>
                    <a:pt x="37022" y="207009"/>
                  </a:lnTo>
                  <a:lnTo>
                    <a:pt x="41574" y="208279"/>
                  </a:lnTo>
                  <a:lnTo>
                    <a:pt x="79946" y="208279"/>
                  </a:lnTo>
                  <a:lnTo>
                    <a:pt x="83588" y="207009"/>
                  </a:lnTo>
                  <a:close/>
                </a:path>
                <a:path w="121920" h="209550">
                  <a:moveTo>
                    <a:pt x="99400" y="200659"/>
                  </a:moveTo>
                  <a:lnTo>
                    <a:pt x="22167" y="200659"/>
                  </a:lnTo>
                  <a:lnTo>
                    <a:pt x="24387" y="201929"/>
                  </a:lnTo>
                  <a:lnTo>
                    <a:pt x="25133" y="201929"/>
                  </a:lnTo>
                  <a:lnTo>
                    <a:pt x="25133" y="203200"/>
                  </a:lnTo>
                  <a:lnTo>
                    <a:pt x="26644" y="203200"/>
                  </a:lnTo>
                  <a:lnTo>
                    <a:pt x="26644" y="204470"/>
                  </a:lnTo>
                  <a:lnTo>
                    <a:pt x="28826" y="205740"/>
                  </a:lnTo>
                  <a:lnTo>
                    <a:pt x="29692" y="205740"/>
                  </a:lnTo>
                  <a:lnTo>
                    <a:pt x="32469" y="207009"/>
                  </a:lnTo>
                  <a:lnTo>
                    <a:pt x="88141" y="207009"/>
                  </a:lnTo>
                  <a:lnTo>
                    <a:pt x="92693" y="205740"/>
                  </a:lnTo>
                  <a:lnTo>
                    <a:pt x="93649" y="204470"/>
                  </a:lnTo>
                  <a:lnTo>
                    <a:pt x="95278" y="203200"/>
                  </a:lnTo>
                  <a:lnTo>
                    <a:pt x="99400" y="200659"/>
                  </a:lnTo>
                  <a:close/>
                </a:path>
                <a:path w="121920" h="209550">
                  <a:moveTo>
                    <a:pt x="104305" y="196850"/>
                  </a:moveTo>
                  <a:lnTo>
                    <a:pt x="17513" y="196850"/>
                  </a:lnTo>
                  <a:lnTo>
                    <a:pt x="17513" y="198120"/>
                  </a:lnTo>
                  <a:lnTo>
                    <a:pt x="18290" y="199390"/>
                  </a:lnTo>
                  <a:lnTo>
                    <a:pt x="19037" y="199390"/>
                  </a:lnTo>
                  <a:lnTo>
                    <a:pt x="19947" y="200659"/>
                  </a:lnTo>
                  <a:lnTo>
                    <a:pt x="101461" y="200659"/>
                  </a:lnTo>
                  <a:lnTo>
                    <a:pt x="103522" y="199390"/>
                  </a:lnTo>
                  <a:lnTo>
                    <a:pt x="104305" y="198120"/>
                  </a:lnTo>
                  <a:lnTo>
                    <a:pt x="104305" y="196850"/>
                  </a:lnTo>
                  <a:close/>
                </a:path>
                <a:path w="121920" h="209550">
                  <a:moveTo>
                    <a:pt x="105829" y="195579"/>
                  </a:moveTo>
                  <a:lnTo>
                    <a:pt x="15989" y="195579"/>
                  </a:lnTo>
                  <a:lnTo>
                    <a:pt x="15989" y="196850"/>
                  </a:lnTo>
                  <a:lnTo>
                    <a:pt x="104682" y="196850"/>
                  </a:lnTo>
                  <a:lnTo>
                    <a:pt x="105829" y="195579"/>
                  </a:lnTo>
                  <a:close/>
                </a:path>
                <a:path w="121920" h="209550">
                  <a:moveTo>
                    <a:pt x="106591" y="194309"/>
                  </a:moveTo>
                  <a:lnTo>
                    <a:pt x="15227" y="194309"/>
                  </a:lnTo>
                  <a:lnTo>
                    <a:pt x="15227" y="195579"/>
                  </a:lnTo>
                  <a:lnTo>
                    <a:pt x="106591" y="195579"/>
                  </a:lnTo>
                  <a:lnTo>
                    <a:pt x="106591" y="194309"/>
                  </a:lnTo>
                  <a:close/>
                </a:path>
                <a:path w="121920" h="209550">
                  <a:moveTo>
                    <a:pt x="110388" y="190500"/>
                  </a:moveTo>
                  <a:lnTo>
                    <a:pt x="11429" y="190500"/>
                  </a:lnTo>
                  <a:lnTo>
                    <a:pt x="11429" y="191770"/>
                  </a:lnTo>
                  <a:lnTo>
                    <a:pt x="11959" y="193040"/>
                  </a:lnTo>
                  <a:lnTo>
                    <a:pt x="12179" y="193040"/>
                  </a:lnTo>
                  <a:lnTo>
                    <a:pt x="13225" y="194309"/>
                  </a:lnTo>
                  <a:lnTo>
                    <a:pt x="108135" y="194309"/>
                  </a:lnTo>
                  <a:lnTo>
                    <a:pt x="109285" y="193040"/>
                  </a:lnTo>
                  <a:lnTo>
                    <a:pt x="110388" y="191770"/>
                  </a:lnTo>
                  <a:lnTo>
                    <a:pt x="110388" y="190500"/>
                  </a:lnTo>
                  <a:close/>
                </a:path>
                <a:path w="121920" h="209550">
                  <a:moveTo>
                    <a:pt x="111150" y="189229"/>
                  </a:moveTo>
                  <a:lnTo>
                    <a:pt x="10667" y="189229"/>
                  </a:lnTo>
                  <a:lnTo>
                    <a:pt x="10667" y="190500"/>
                  </a:lnTo>
                  <a:lnTo>
                    <a:pt x="111150" y="190500"/>
                  </a:lnTo>
                  <a:lnTo>
                    <a:pt x="111150" y="189229"/>
                  </a:lnTo>
                  <a:close/>
                </a:path>
                <a:path w="121920" h="209550">
                  <a:moveTo>
                    <a:pt x="111912" y="187959"/>
                  </a:moveTo>
                  <a:lnTo>
                    <a:pt x="9905" y="187959"/>
                  </a:lnTo>
                  <a:lnTo>
                    <a:pt x="9905" y="189229"/>
                  </a:lnTo>
                  <a:lnTo>
                    <a:pt x="111912" y="189229"/>
                  </a:lnTo>
                  <a:lnTo>
                    <a:pt x="111912" y="187959"/>
                  </a:lnTo>
                  <a:close/>
                </a:path>
                <a:path w="121920" h="209550">
                  <a:moveTo>
                    <a:pt x="114198" y="182879"/>
                  </a:moveTo>
                  <a:lnTo>
                    <a:pt x="6857" y="182879"/>
                  </a:lnTo>
                  <a:lnTo>
                    <a:pt x="6857" y="184150"/>
                  </a:lnTo>
                  <a:lnTo>
                    <a:pt x="7619" y="184150"/>
                  </a:lnTo>
                  <a:lnTo>
                    <a:pt x="7619" y="185420"/>
                  </a:lnTo>
                  <a:lnTo>
                    <a:pt x="7949" y="186690"/>
                  </a:lnTo>
                  <a:lnTo>
                    <a:pt x="8381" y="186690"/>
                  </a:lnTo>
                  <a:lnTo>
                    <a:pt x="8632" y="187959"/>
                  </a:lnTo>
                  <a:lnTo>
                    <a:pt x="112659" y="187959"/>
                  </a:lnTo>
                  <a:lnTo>
                    <a:pt x="113294" y="186690"/>
                  </a:lnTo>
                  <a:lnTo>
                    <a:pt x="114198" y="184150"/>
                  </a:lnTo>
                  <a:lnTo>
                    <a:pt x="114198" y="182879"/>
                  </a:lnTo>
                  <a:close/>
                </a:path>
                <a:path w="121920" h="209550">
                  <a:moveTo>
                    <a:pt x="114960" y="181609"/>
                  </a:moveTo>
                  <a:lnTo>
                    <a:pt x="6095" y="181609"/>
                  </a:lnTo>
                  <a:lnTo>
                    <a:pt x="6095" y="182879"/>
                  </a:lnTo>
                  <a:lnTo>
                    <a:pt x="114960" y="182879"/>
                  </a:lnTo>
                  <a:lnTo>
                    <a:pt x="114960" y="181609"/>
                  </a:lnTo>
                  <a:close/>
                </a:path>
                <a:path w="121920" h="209550">
                  <a:moveTo>
                    <a:pt x="117246" y="175259"/>
                  </a:moveTo>
                  <a:lnTo>
                    <a:pt x="4571" y="175259"/>
                  </a:lnTo>
                  <a:lnTo>
                    <a:pt x="4571" y="177800"/>
                  </a:lnTo>
                  <a:lnTo>
                    <a:pt x="4938" y="180340"/>
                  </a:lnTo>
                  <a:lnTo>
                    <a:pt x="5333" y="180340"/>
                  </a:lnTo>
                  <a:lnTo>
                    <a:pt x="5333" y="181609"/>
                  </a:lnTo>
                  <a:lnTo>
                    <a:pt x="115831" y="181609"/>
                  </a:lnTo>
                  <a:lnTo>
                    <a:pt x="116484" y="179070"/>
                  </a:lnTo>
                  <a:lnTo>
                    <a:pt x="116484" y="177800"/>
                  </a:lnTo>
                  <a:lnTo>
                    <a:pt x="116812" y="177800"/>
                  </a:lnTo>
                  <a:lnTo>
                    <a:pt x="117246" y="176529"/>
                  </a:lnTo>
                  <a:lnTo>
                    <a:pt x="117246" y="175259"/>
                  </a:lnTo>
                  <a:close/>
                </a:path>
                <a:path w="121920" h="209550">
                  <a:moveTo>
                    <a:pt x="118770" y="170179"/>
                  </a:moveTo>
                  <a:lnTo>
                    <a:pt x="3047" y="170179"/>
                  </a:lnTo>
                  <a:lnTo>
                    <a:pt x="3047" y="172720"/>
                  </a:lnTo>
                  <a:lnTo>
                    <a:pt x="3585" y="175259"/>
                  </a:lnTo>
                  <a:lnTo>
                    <a:pt x="117488" y="175259"/>
                  </a:lnTo>
                  <a:lnTo>
                    <a:pt x="118008" y="173990"/>
                  </a:lnTo>
                  <a:lnTo>
                    <a:pt x="118163" y="173990"/>
                  </a:lnTo>
                  <a:lnTo>
                    <a:pt x="118770" y="171450"/>
                  </a:lnTo>
                  <a:lnTo>
                    <a:pt x="118770" y="170179"/>
                  </a:lnTo>
                  <a:close/>
                </a:path>
                <a:path w="121920" h="209550">
                  <a:moveTo>
                    <a:pt x="119532" y="167640"/>
                  </a:moveTo>
                  <a:lnTo>
                    <a:pt x="2285" y="167640"/>
                  </a:lnTo>
                  <a:lnTo>
                    <a:pt x="2285" y="170179"/>
                  </a:lnTo>
                  <a:lnTo>
                    <a:pt x="118839" y="170179"/>
                  </a:lnTo>
                  <a:lnTo>
                    <a:pt x="119532" y="167640"/>
                  </a:lnTo>
                  <a:close/>
                </a:path>
                <a:path w="121920" h="209550">
                  <a:moveTo>
                    <a:pt x="120294" y="162559"/>
                  </a:moveTo>
                  <a:lnTo>
                    <a:pt x="1523" y="162559"/>
                  </a:lnTo>
                  <a:lnTo>
                    <a:pt x="1523" y="165100"/>
                  </a:lnTo>
                  <a:lnTo>
                    <a:pt x="1802" y="167640"/>
                  </a:lnTo>
                  <a:lnTo>
                    <a:pt x="119745" y="167640"/>
                  </a:lnTo>
                  <a:lnTo>
                    <a:pt x="120294" y="163829"/>
                  </a:lnTo>
                  <a:lnTo>
                    <a:pt x="120294" y="162559"/>
                  </a:lnTo>
                  <a:close/>
                </a:path>
                <a:path w="121920" h="209550">
                  <a:moveTo>
                    <a:pt x="119977" y="120650"/>
                  </a:moveTo>
                  <a:lnTo>
                    <a:pt x="1643" y="120650"/>
                  </a:lnTo>
                  <a:lnTo>
                    <a:pt x="1523" y="124459"/>
                  </a:lnTo>
                  <a:lnTo>
                    <a:pt x="930" y="124459"/>
                  </a:lnTo>
                  <a:lnTo>
                    <a:pt x="762" y="125729"/>
                  </a:lnTo>
                  <a:lnTo>
                    <a:pt x="762" y="129540"/>
                  </a:lnTo>
                  <a:lnTo>
                    <a:pt x="0" y="129540"/>
                  </a:lnTo>
                  <a:lnTo>
                    <a:pt x="0" y="156209"/>
                  </a:lnTo>
                  <a:lnTo>
                    <a:pt x="460" y="158750"/>
                  </a:lnTo>
                  <a:lnTo>
                    <a:pt x="762" y="158750"/>
                  </a:lnTo>
                  <a:lnTo>
                    <a:pt x="762" y="161290"/>
                  </a:lnTo>
                  <a:lnTo>
                    <a:pt x="1131" y="162559"/>
                  </a:lnTo>
                  <a:lnTo>
                    <a:pt x="120416" y="162559"/>
                  </a:lnTo>
                  <a:lnTo>
                    <a:pt x="121056" y="160020"/>
                  </a:lnTo>
                  <a:lnTo>
                    <a:pt x="121056" y="157479"/>
                  </a:lnTo>
                  <a:lnTo>
                    <a:pt x="121312" y="157479"/>
                  </a:lnTo>
                  <a:lnTo>
                    <a:pt x="121818" y="154940"/>
                  </a:lnTo>
                  <a:lnTo>
                    <a:pt x="121818" y="134620"/>
                  </a:lnTo>
                  <a:lnTo>
                    <a:pt x="121392" y="130809"/>
                  </a:lnTo>
                  <a:lnTo>
                    <a:pt x="121056" y="130809"/>
                  </a:lnTo>
                  <a:lnTo>
                    <a:pt x="121056" y="129540"/>
                  </a:lnTo>
                  <a:lnTo>
                    <a:pt x="120716" y="125729"/>
                  </a:lnTo>
                  <a:lnTo>
                    <a:pt x="120294" y="125729"/>
                  </a:lnTo>
                  <a:lnTo>
                    <a:pt x="120294" y="123190"/>
                  </a:lnTo>
                  <a:lnTo>
                    <a:pt x="119977" y="120650"/>
                  </a:lnTo>
                  <a:close/>
                </a:path>
                <a:path w="121920" h="209550">
                  <a:moveTo>
                    <a:pt x="119131" y="116840"/>
                  </a:moveTo>
                  <a:lnTo>
                    <a:pt x="2546" y="116840"/>
                  </a:lnTo>
                  <a:lnTo>
                    <a:pt x="2285" y="118109"/>
                  </a:lnTo>
                  <a:lnTo>
                    <a:pt x="2285" y="120650"/>
                  </a:lnTo>
                  <a:lnTo>
                    <a:pt x="119532" y="120650"/>
                  </a:lnTo>
                  <a:lnTo>
                    <a:pt x="119532" y="118109"/>
                  </a:lnTo>
                  <a:lnTo>
                    <a:pt x="119131" y="116840"/>
                  </a:lnTo>
                  <a:close/>
                </a:path>
                <a:path w="121920" h="209550">
                  <a:moveTo>
                    <a:pt x="118285" y="111759"/>
                  </a:moveTo>
                  <a:lnTo>
                    <a:pt x="3346" y="111759"/>
                  </a:lnTo>
                  <a:lnTo>
                    <a:pt x="3047" y="113029"/>
                  </a:lnTo>
                  <a:lnTo>
                    <a:pt x="3047" y="116840"/>
                  </a:lnTo>
                  <a:lnTo>
                    <a:pt x="118770" y="116840"/>
                  </a:lnTo>
                  <a:lnTo>
                    <a:pt x="118770" y="114300"/>
                  </a:lnTo>
                  <a:lnTo>
                    <a:pt x="118285" y="111759"/>
                  </a:lnTo>
                  <a:close/>
                </a:path>
                <a:path w="121920" h="209550">
                  <a:moveTo>
                    <a:pt x="116894" y="105409"/>
                  </a:moveTo>
                  <a:lnTo>
                    <a:pt x="4147" y="105409"/>
                  </a:lnTo>
                  <a:lnTo>
                    <a:pt x="3809" y="107950"/>
                  </a:lnTo>
                  <a:lnTo>
                    <a:pt x="3809" y="111759"/>
                  </a:lnTo>
                  <a:lnTo>
                    <a:pt x="118008" y="111759"/>
                  </a:lnTo>
                  <a:lnTo>
                    <a:pt x="118008" y="109220"/>
                  </a:lnTo>
                  <a:lnTo>
                    <a:pt x="117498" y="106679"/>
                  </a:lnTo>
                  <a:lnTo>
                    <a:pt x="117246" y="106679"/>
                  </a:lnTo>
                  <a:lnTo>
                    <a:pt x="116894" y="105409"/>
                  </a:lnTo>
                  <a:close/>
                </a:path>
                <a:path w="121920" h="209550">
                  <a:moveTo>
                    <a:pt x="116290" y="101600"/>
                  </a:moveTo>
                  <a:lnTo>
                    <a:pt x="4890" y="101600"/>
                  </a:lnTo>
                  <a:lnTo>
                    <a:pt x="4571" y="102870"/>
                  </a:lnTo>
                  <a:lnTo>
                    <a:pt x="4571" y="105409"/>
                  </a:lnTo>
                  <a:lnTo>
                    <a:pt x="116484" y="105409"/>
                  </a:lnTo>
                  <a:lnTo>
                    <a:pt x="116484" y="102870"/>
                  </a:lnTo>
                  <a:lnTo>
                    <a:pt x="116290" y="101600"/>
                  </a:lnTo>
                  <a:close/>
                </a:path>
                <a:path w="121920" h="209550">
                  <a:moveTo>
                    <a:pt x="115384" y="99059"/>
                  </a:moveTo>
                  <a:lnTo>
                    <a:pt x="5615" y="99059"/>
                  </a:lnTo>
                  <a:lnTo>
                    <a:pt x="5333" y="100329"/>
                  </a:lnTo>
                  <a:lnTo>
                    <a:pt x="5333" y="101600"/>
                  </a:lnTo>
                  <a:lnTo>
                    <a:pt x="115722" y="101600"/>
                  </a:lnTo>
                  <a:lnTo>
                    <a:pt x="115722" y="100329"/>
                  </a:lnTo>
                  <a:lnTo>
                    <a:pt x="115384" y="99059"/>
                  </a:lnTo>
                  <a:close/>
                </a:path>
                <a:path w="121920" h="209550">
                  <a:moveTo>
                    <a:pt x="114479" y="93979"/>
                  </a:moveTo>
                  <a:lnTo>
                    <a:pt x="7064" y="93979"/>
                  </a:lnTo>
                  <a:lnTo>
                    <a:pt x="6857" y="95250"/>
                  </a:lnTo>
                  <a:lnTo>
                    <a:pt x="6857" y="97790"/>
                  </a:lnTo>
                  <a:lnTo>
                    <a:pt x="6095" y="97790"/>
                  </a:lnTo>
                  <a:lnTo>
                    <a:pt x="6095" y="99059"/>
                  </a:lnTo>
                  <a:lnTo>
                    <a:pt x="114960" y="99059"/>
                  </a:lnTo>
                  <a:lnTo>
                    <a:pt x="114960" y="96520"/>
                  </a:lnTo>
                  <a:lnTo>
                    <a:pt x="114479" y="93979"/>
                  </a:lnTo>
                  <a:close/>
                </a:path>
                <a:path w="121920" h="209550">
                  <a:moveTo>
                    <a:pt x="113875" y="92709"/>
                  </a:moveTo>
                  <a:lnTo>
                    <a:pt x="7619" y="92709"/>
                  </a:lnTo>
                  <a:lnTo>
                    <a:pt x="7619" y="93979"/>
                  </a:lnTo>
                  <a:lnTo>
                    <a:pt x="114198" y="93979"/>
                  </a:lnTo>
                  <a:lnTo>
                    <a:pt x="113875" y="92709"/>
                  </a:lnTo>
                  <a:close/>
                </a:path>
                <a:path w="121920" h="209550">
                  <a:moveTo>
                    <a:pt x="112365" y="86359"/>
                  </a:moveTo>
                  <a:lnTo>
                    <a:pt x="9233" y="86359"/>
                  </a:lnTo>
                  <a:lnTo>
                    <a:pt x="9143" y="88900"/>
                  </a:lnTo>
                  <a:lnTo>
                    <a:pt x="8513" y="88900"/>
                  </a:lnTo>
                  <a:lnTo>
                    <a:pt x="8381" y="90170"/>
                  </a:lnTo>
                  <a:lnTo>
                    <a:pt x="8381" y="92709"/>
                  </a:lnTo>
                  <a:lnTo>
                    <a:pt x="113436" y="92709"/>
                  </a:lnTo>
                  <a:lnTo>
                    <a:pt x="113436" y="90170"/>
                  </a:lnTo>
                  <a:lnTo>
                    <a:pt x="112969" y="87629"/>
                  </a:lnTo>
                  <a:lnTo>
                    <a:pt x="112674" y="87629"/>
                  </a:lnTo>
                  <a:lnTo>
                    <a:pt x="112365" y="86359"/>
                  </a:lnTo>
                  <a:close/>
                </a:path>
                <a:path w="121920" h="209550">
                  <a:moveTo>
                    <a:pt x="111150" y="80009"/>
                  </a:moveTo>
                  <a:lnTo>
                    <a:pt x="10959" y="80009"/>
                  </a:lnTo>
                  <a:lnTo>
                    <a:pt x="10667" y="81279"/>
                  </a:lnTo>
                  <a:lnTo>
                    <a:pt x="10667" y="85090"/>
                  </a:lnTo>
                  <a:lnTo>
                    <a:pt x="9905" y="85090"/>
                  </a:lnTo>
                  <a:lnTo>
                    <a:pt x="9905" y="86359"/>
                  </a:lnTo>
                  <a:lnTo>
                    <a:pt x="111912" y="86359"/>
                  </a:lnTo>
                  <a:lnTo>
                    <a:pt x="111912" y="83820"/>
                  </a:lnTo>
                  <a:lnTo>
                    <a:pt x="111460" y="81279"/>
                  </a:lnTo>
                  <a:lnTo>
                    <a:pt x="111150" y="81279"/>
                  </a:lnTo>
                  <a:lnTo>
                    <a:pt x="111150" y="80009"/>
                  </a:lnTo>
                  <a:close/>
                </a:path>
                <a:path w="121920" h="209550">
                  <a:moveTo>
                    <a:pt x="109354" y="73659"/>
                  </a:moveTo>
                  <a:lnTo>
                    <a:pt x="12953" y="73659"/>
                  </a:lnTo>
                  <a:lnTo>
                    <a:pt x="12953" y="74929"/>
                  </a:lnTo>
                  <a:lnTo>
                    <a:pt x="12339" y="74929"/>
                  </a:lnTo>
                  <a:lnTo>
                    <a:pt x="12179" y="76200"/>
                  </a:lnTo>
                  <a:lnTo>
                    <a:pt x="12179" y="78740"/>
                  </a:lnTo>
                  <a:lnTo>
                    <a:pt x="11429" y="78740"/>
                  </a:lnTo>
                  <a:lnTo>
                    <a:pt x="11429" y="80009"/>
                  </a:lnTo>
                  <a:lnTo>
                    <a:pt x="110388" y="80009"/>
                  </a:lnTo>
                  <a:lnTo>
                    <a:pt x="110388" y="77470"/>
                  </a:lnTo>
                  <a:lnTo>
                    <a:pt x="110198" y="76200"/>
                  </a:lnTo>
                  <a:lnTo>
                    <a:pt x="109639" y="76200"/>
                  </a:lnTo>
                  <a:lnTo>
                    <a:pt x="109639" y="74929"/>
                  </a:lnTo>
                  <a:lnTo>
                    <a:pt x="109354" y="73659"/>
                  </a:lnTo>
                  <a:close/>
                </a:path>
                <a:path w="121920" h="209550">
                  <a:moveTo>
                    <a:pt x="107244" y="67309"/>
                  </a:moveTo>
                  <a:lnTo>
                    <a:pt x="14569" y="67309"/>
                  </a:lnTo>
                  <a:lnTo>
                    <a:pt x="14465" y="69850"/>
                  </a:lnTo>
                  <a:lnTo>
                    <a:pt x="13724" y="69850"/>
                  </a:lnTo>
                  <a:lnTo>
                    <a:pt x="13703" y="73659"/>
                  </a:lnTo>
                  <a:lnTo>
                    <a:pt x="108877" y="73659"/>
                  </a:lnTo>
                  <a:lnTo>
                    <a:pt x="108877" y="72390"/>
                  </a:lnTo>
                  <a:lnTo>
                    <a:pt x="108115" y="72390"/>
                  </a:lnTo>
                  <a:lnTo>
                    <a:pt x="108115" y="71120"/>
                  </a:lnTo>
                  <a:lnTo>
                    <a:pt x="107666" y="68579"/>
                  </a:lnTo>
                  <a:lnTo>
                    <a:pt x="107353" y="68579"/>
                  </a:lnTo>
                  <a:lnTo>
                    <a:pt x="107244" y="67309"/>
                  </a:lnTo>
                  <a:close/>
                </a:path>
                <a:path w="121920" h="209550">
                  <a:moveTo>
                    <a:pt x="106591" y="66040"/>
                  </a:moveTo>
                  <a:lnTo>
                    <a:pt x="15227" y="66040"/>
                  </a:lnTo>
                  <a:lnTo>
                    <a:pt x="15227" y="67309"/>
                  </a:lnTo>
                  <a:lnTo>
                    <a:pt x="106591" y="67309"/>
                  </a:lnTo>
                  <a:lnTo>
                    <a:pt x="106591" y="66040"/>
                  </a:lnTo>
                  <a:close/>
                </a:path>
                <a:path w="121920" h="209550">
                  <a:moveTo>
                    <a:pt x="105067" y="60959"/>
                  </a:moveTo>
                  <a:lnTo>
                    <a:pt x="16751" y="60959"/>
                  </a:lnTo>
                  <a:lnTo>
                    <a:pt x="16751" y="63500"/>
                  </a:lnTo>
                  <a:lnTo>
                    <a:pt x="15989" y="63500"/>
                  </a:lnTo>
                  <a:lnTo>
                    <a:pt x="15989" y="66040"/>
                  </a:lnTo>
                  <a:lnTo>
                    <a:pt x="105829" y="66040"/>
                  </a:lnTo>
                  <a:lnTo>
                    <a:pt x="105829" y="63500"/>
                  </a:lnTo>
                  <a:lnTo>
                    <a:pt x="105556" y="62229"/>
                  </a:lnTo>
                  <a:lnTo>
                    <a:pt x="105067" y="62229"/>
                  </a:lnTo>
                  <a:lnTo>
                    <a:pt x="105067" y="60959"/>
                  </a:lnTo>
                  <a:close/>
                </a:path>
                <a:path w="121920" h="209550">
                  <a:moveTo>
                    <a:pt x="103212" y="55879"/>
                  </a:moveTo>
                  <a:lnTo>
                    <a:pt x="18373" y="55879"/>
                  </a:lnTo>
                  <a:lnTo>
                    <a:pt x="18275" y="59690"/>
                  </a:lnTo>
                  <a:lnTo>
                    <a:pt x="17513" y="59690"/>
                  </a:lnTo>
                  <a:lnTo>
                    <a:pt x="17513" y="60959"/>
                  </a:lnTo>
                  <a:lnTo>
                    <a:pt x="104305" y="60959"/>
                  </a:lnTo>
                  <a:lnTo>
                    <a:pt x="104305" y="59690"/>
                  </a:lnTo>
                  <a:lnTo>
                    <a:pt x="103695" y="57150"/>
                  </a:lnTo>
                  <a:lnTo>
                    <a:pt x="103543" y="57150"/>
                  </a:lnTo>
                  <a:lnTo>
                    <a:pt x="103212" y="55879"/>
                  </a:lnTo>
                  <a:close/>
                </a:path>
                <a:path w="121920" h="209550">
                  <a:moveTo>
                    <a:pt x="102246" y="54609"/>
                  </a:moveTo>
                  <a:lnTo>
                    <a:pt x="19037" y="54609"/>
                  </a:lnTo>
                  <a:lnTo>
                    <a:pt x="19037" y="55879"/>
                  </a:lnTo>
                  <a:lnTo>
                    <a:pt x="102781" y="55879"/>
                  </a:lnTo>
                  <a:lnTo>
                    <a:pt x="102246" y="54609"/>
                  </a:lnTo>
                  <a:close/>
                </a:path>
                <a:path w="121920" h="209550">
                  <a:moveTo>
                    <a:pt x="102019" y="53340"/>
                  </a:moveTo>
                  <a:lnTo>
                    <a:pt x="19799" y="53340"/>
                  </a:lnTo>
                  <a:lnTo>
                    <a:pt x="19799" y="54609"/>
                  </a:lnTo>
                  <a:lnTo>
                    <a:pt x="102019" y="54609"/>
                  </a:lnTo>
                  <a:lnTo>
                    <a:pt x="102019" y="53340"/>
                  </a:lnTo>
                  <a:close/>
                </a:path>
                <a:path w="121920" h="209550">
                  <a:moveTo>
                    <a:pt x="100797" y="49529"/>
                  </a:moveTo>
                  <a:lnTo>
                    <a:pt x="20776" y="49529"/>
                  </a:lnTo>
                  <a:lnTo>
                    <a:pt x="20561" y="50800"/>
                  </a:lnTo>
                  <a:lnTo>
                    <a:pt x="20561" y="53340"/>
                  </a:lnTo>
                  <a:lnTo>
                    <a:pt x="101257" y="53340"/>
                  </a:lnTo>
                  <a:lnTo>
                    <a:pt x="101257" y="50800"/>
                  </a:lnTo>
                  <a:lnTo>
                    <a:pt x="100797" y="49529"/>
                  </a:lnTo>
                  <a:close/>
                </a:path>
                <a:path w="121920" h="209550">
                  <a:moveTo>
                    <a:pt x="100313" y="48259"/>
                  </a:moveTo>
                  <a:lnTo>
                    <a:pt x="21323" y="48259"/>
                  </a:lnTo>
                  <a:lnTo>
                    <a:pt x="21323" y="49529"/>
                  </a:lnTo>
                  <a:lnTo>
                    <a:pt x="100495" y="49529"/>
                  </a:lnTo>
                  <a:lnTo>
                    <a:pt x="100313" y="48259"/>
                  </a:lnTo>
                  <a:close/>
                </a:path>
                <a:path w="121920" h="209550">
                  <a:moveTo>
                    <a:pt x="99733" y="46990"/>
                  </a:moveTo>
                  <a:lnTo>
                    <a:pt x="22085" y="46990"/>
                  </a:lnTo>
                  <a:lnTo>
                    <a:pt x="22085" y="48259"/>
                  </a:lnTo>
                  <a:lnTo>
                    <a:pt x="99733" y="48259"/>
                  </a:lnTo>
                  <a:lnTo>
                    <a:pt x="99733" y="46990"/>
                  </a:lnTo>
                  <a:close/>
                </a:path>
                <a:path w="121920" h="209550">
                  <a:moveTo>
                    <a:pt x="98839" y="44450"/>
                  </a:moveTo>
                  <a:lnTo>
                    <a:pt x="22847" y="44450"/>
                  </a:lnTo>
                  <a:lnTo>
                    <a:pt x="22847" y="46990"/>
                  </a:lnTo>
                  <a:lnTo>
                    <a:pt x="98971" y="46990"/>
                  </a:lnTo>
                  <a:lnTo>
                    <a:pt x="98971" y="45720"/>
                  </a:lnTo>
                  <a:lnTo>
                    <a:pt x="98839" y="44450"/>
                  </a:lnTo>
                  <a:close/>
                </a:path>
                <a:path w="121920" h="209550">
                  <a:moveTo>
                    <a:pt x="97640" y="41909"/>
                  </a:moveTo>
                  <a:lnTo>
                    <a:pt x="23819" y="41909"/>
                  </a:lnTo>
                  <a:lnTo>
                    <a:pt x="23609" y="43179"/>
                  </a:lnTo>
                  <a:lnTo>
                    <a:pt x="23609" y="44450"/>
                  </a:lnTo>
                  <a:lnTo>
                    <a:pt x="98209" y="44450"/>
                  </a:lnTo>
                  <a:lnTo>
                    <a:pt x="98209" y="43179"/>
                  </a:lnTo>
                  <a:lnTo>
                    <a:pt x="97640" y="41909"/>
                  </a:lnTo>
                  <a:close/>
                </a:path>
                <a:path w="121920" h="209550">
                  <a:moveTo>
                    <a:pt x="95842" y="38100"/>
                  </a:moveTo>
                  <a:lnTo>
                    <a:pt x="25392" y="38100"/>
                  </a:lnTo>
                  <a:lnTo>
                    <a:pt x="25133" y="39370"/>
                  </a:lnTo>
                  <a:lnTo>
                    <a:pt x="25133" y="41909"/>
                  </a:lnTo>
                  <a:lnTo>
                    <a:pt x="96685" y="41909"/>
                  </a:lnTo>
                  <a:lnTo>
                    <a:pt x="96685" y="40640"/>
                  </a:lnTo>
                  <a:lnTo>
                    <a:pt x="95935" y="40640"/>
                  </a:lnTo>
                  <a:lnTo>
                    <a:pt x="95842" y="38100"/>
                  </a:lnTo>
                  <a:close/>
                </a:path>
                <a:path w="121920" h="209550">
                  <a:moveTo>
                    <a:pt x="94643" y="35559"/>
                  </a:moveTo>
                  <a:lnTo>
                    <a:pt x="26659" y="35559"/>
                  </a:lnTo>
                  <a:lnTo>
                    <a:pt x="26644" y="36829"/>
                  </a:lnTo>
                  <a:lnTo>
                    <a:pt x="26026" y="36829"/>
                  </a:lnTo>
                  <a:lnTo>
                    <a:pt x="25895" y="38100"/>
                  </a:lnTo>
                  <a:lnTo>
                    <a:pt x="95173" y="38100"/>
                  </a:lnTo>
                  <a:lnTo>
                    <a:pt x="95173" y="36829"/>
                  </a:lnTo>
                  <a:lnTo>
                    <a:pt x="94643" y="35559"/>
                  </a:lnTo>
                  <a:close/>
                </a:path>
                <a:path w="121920" h="209550">
                  <a:moveTo>
                    <a:pt x="92245" y="30479"/>
                  </a:moveTo>
                  <a:lnTo>
                    <a:pt x="29192" y="30479"/>
                  </a:lnTo>
                  <a:lnTo>
                    <a:pt x="28930" y="31750"/>
                  </a:lnTo>
                  <a:lnTo>
                    <a:pt x="28559" y="31750"/>
                  </a:lnTo>
                  <a:lnTo>
                    <a:pt x="28168" y="33020"/>
                  </a:lnTo>
                  <a:lnTo>
                    <a:pt x="28168" y="35559"/>
                  </a:lnTo>
                  <a:lnTo>
                    <a:pt x="93649" y="35559"/>
                  </a:lnTo>
                  <a:lnTo>
                    <a:pt x="93649" y="34290"/>
                  </a:lnTo>
                  <a:lnTo>
                    <a:pt x="92845" y="31750"/>
                  </a:lnTo>
                  <a:lnTo>
                    <a:pt x="92245" y="30479"/>
                  </a:lnTo>
                  <a:close/>
                </a:path>
                <a:path w="121920" h="209550">
                  <a:moveTo>
                    <a:pt x="91554" y="29209"/>
                  </a:moveTo>
                  <a:lnTo>
                    <a:pt x="29825" y="29209"/>
                  </a:lnTo>
                  <a:lnTo>
                    <a:pt x="29692" y="30479"/>
                  </a:lnTo>
                  <a:lnTo>
                    <a:pt x="92125" y="30479"/>
                  </a:lnTo>
                  <a:lnTo>
                    <a:pt x="91554" y="29209"/>
                  </a:lnTo>
                  <a:close/>
                </a:path>
                <a:path w="121920" h="209550">
                  <a:moveTo>
                    <a:pt x="90601" y="27940"/>
                  </a:moveTo>
                  <a:lnTo>
                    <a:pt x="31216" y="27940"/>
                  </a:lnTo>
                  <a:lnTo>
                    <a:pt x="31216" y="29209"/>
                  </a:lnTo>
                  <a:lnTo>
                    <a:pt x="90601" y="29209"/>
                  </a:lnTo>
                  <a:lnTo>
                    <a:pt x="90601" y="27940"/>
                  </a:lnTo>
                  <a:close/>
                </a:path>
                <a:path w="121920" h="209550">
                  <a:moveTo>
                    <a:pt x="88700" y="24129"/>
                  </a:moveTo>
                  <a:lnTo>
                    <a:pt x="32485" y="24129"/>
                  </a:lnTo>
                  <a:lnTo>
                    <a:pt x="31978" y="25400"/>
                  </a:lnTo>
                  <a:lnTo>
                    <a:pt x="31978" y="27940"/>
                  </a:lnTo>
                  <a:lnTo>
                    <a:pt x="89839" y="27940"/>
                  </a:lnTo>
                  <a:lnTo>
                    <a:pt x="89839" y="26670"/>
                  </a:lnTo>
                  <a:lnTo>
                    <a:pt x="89413" y="25400"/>
                  </a:lnTo>
                  <a:lnTo>
                    <a:pt x="89077" y="25400"/>
                  </a:lnTo>
                  <a:lnTo>
                    <a:pt x="88700" y="24129"/>
                  </a:lnTo>
                  <a:close/>
                </a:path>
                <a:path w="121920" h="209550">
                  <a:moveTo>
                    <a:pt x="87986" y="22859"/>
                  </a:moveTo>
                  <a:lnTo>
                    <a:pt x="33502" y="22859"/>
                  </a:lnTo>
                  <a:lnTo>
                    <a:pt x="33502" y="24129"/>
                  </a:lnTo>
                  <a:lnTo>
                    <a:pt x="88315" y="24129"/>
                  </a:lnTo>
                  <a:lnTo>
                    <a:pt x="87986" y="22859"/>
                  </a:lnTo>
                  <a:close/>
                </a:path>
                <a:path w="121920" h="209550">
                  <a:moveTo>
                    <a:pt x="86559" y="21590"/>
                  </a:moveTo>
                  <a:lnTo>
                    <a:pt x="35026" y="21590"/>
                  </a:lnTo>
                  <a:lnTo>
                    <a:pt x="35026" y="22859"/>
                  </a:lnTo>
                  <a:lnTo>
                    <a:pt x="87553" y="22859"/>
                  </a:lnTo>
                  <a:lnTo>
                    <a:pt x="86559" y="21590"/>
                  </a:lnTo>
                  <a:close/>
                </a:path>
                <a:path w="121920" h="209550">
                  <a:moveTo>
                    <a:pt x="85845" y="19050"/>
                  </a:moveTo>
                  <a:lnTo>
                    <a:pt x="35864" y="19050"/>
                  </a:lnTo>
                  <a:lnTo>
                    <a:pt x="35788" y="21590"/>
                  </a:lnTo>
                  <a:lnTo>
                    <a:pt x="86029" y="21590"/>
                  </a:lnTo>
                  <a:lnTo>
                    <a:pt x="86029" y="20320"/>
                  </a:lnTo>
                  <a:lnTo>
                    <a:pt x="85845" y="19050"/>
                  </a:lnTo>
                  <a:close/>
                </a:path>
                <a:path w="121920" h="209550">
                  <a:moveTo>
                    <a:pt x="83992" y="16509"/>
                  </a:moveTo>
                  <a:lnTo>
                    <a:pt x="37554" y="16509"/>
                  </a:lnTo>
                  <a:lnTo>
                    <a:pt x="37312" y="17779"/>
                  </a:lnTo>
                  <a:lnTo>
                    <a:pt x="36709" y="17779"/>
                  </a:lnTo>
                  <a:lnTo>
                    <a:pt x="36550" y="19050"/>
                  </a:lnTo>
                  <a:lnTo>
                    <a:pt x="85267" y="19050"/>
                  </a:lnTo>
                  <a:lnTo>
                    <a:pt x="83992" y="16509"/>
                  </a:lnTo>
                  <a:close/>
                </a:path>
                <a:path w="121920" h="209550">
                  <a:moveTo>
                    <a:pt x="80777" y="12700"/>
                  </a:moveTo>
                  <a:lnTo>
                    <a:pt x="40266" y="12700"/>
                  </a:lnTo>
                  <a:lnTo>
                    <a:pt x="39598" y="13970"/>
                  </a:lnTo>
                  <a:lnTo>
                    <a:pt x="39598" y="16509"/>
                  </a:lnTo>
                  <a:lnTo>
                    <a:pt x="82232" y="16509"/>
                  </a:lnTo>
                  <a:lnTo>
                    <a:pt x="82232" y="15240"/>
                  </a:lnTo>
                  <a:lnTo>
                    <a:pt x="81470" y="15240"/>
                  </a:lnTo>
                  <a:lnTo>
                    <a:pt x="81470" y="13970"/>
                  </a:lnTo>
                  <a:lnTo>
                    <a:pt x="80777" y="12700"/>
                  </a:lnTo>
                  <a:close/>
                </a:path>
                <a:path w="121920" h="209550">
                  <a:moveTo>
                    <a:pt x="79706" y="11429"/>
                  </a:moveTo>
                  <a:lnTo>
                    <a:pt x="41416" y="11429"/>
                  </a:lnTo>
                  <a:lnTo>
                    <a:pt x="41109" y="12700"/>
                  </a:lnTo>
                  <a:lnTo>
                    <a:pt x="80708" y="12700"/>
                  </a:lnTo>
                  <a:lnTo>
                    <a:pt x="79706" y="11429"/>
                  </a:lnTo>
                  <a:close/>
                </a:path>
                <a:path w="121920" h="209550">
                  <a:moveTo>
                    <a:pt x="78634" y="10159"/>
                  </a:moveTo>
                  <a:lnTo>
                    <a:pt x="42633" y="10159"/>
                  </a:lnTo>
                  <a:lnTo>
                    <a:pt x="42633" y="11429"/>
                  </a:lnTo>
                  <a:lnTo>
                    <a:pt x="79184" y="11429"/>
                  </a:lnTo>
                  <a:lnTo>
                    <a:pt x="78634" y="10159"/>
                  </a:lnTo>
                  <a:close/>
                </a:path>
                <a:path w="121920" h="209550">
                  <a:moveTo>
                    <a:pt x="76136" y="8890"/>
                  </a:moveTo>
                  <a:lnTo>
                    <a:pt x="44919" y="8890"/>
                  </a:lnTo>
                  <a:lnTo>
                    <a:pt x="44919" y="10159"/>
                  </a:lnTo>
                  <a:lnTo>
                    <a:pt x="76136" y="10159"/>
                  </a:lnTo>
                  <a:lnTo>
                    <a:pt x="76136" y="8890"/>
                  </a:lnTo>
                  <a:close/>
                </a:path>
                <a:path w="121920" h="209550">
                  <a:moveTo>
                    <a:pt x="74612" y="6350"/>
                  </a:moveTo>
                  <a:lnTo>
                    <a:pt x="46443" y="6350"/>
                  </a:lnTo>
                  <a:lnTo>
                    <a:pt x="46443" y="8890"/>
                  </a:lnTo>
                  <a:lnTo>
                    <a:pt x="74612" y="8890"/>
                  </a:lnTo>
                  <a:lnTo>
                    <a:pt x="74612" y="6350"/>
                  </a:lnTo>
                  <a:close/>
                </a:path>
                <a:path w="121920" h="209550">
                  <a:moveTo>
                    <a:pt x="73128" y="5079"/>
                  </a:moveTo>
                  <a:lnTo>
                    <a:pt x="47205" y="5079"/>
                  </a:lnTo>
                  <a:lnTo>
                    <a:pt x="47205" y="6350"/>
                  </a:lnTo>
                  <a:lnTo>
                    <a:pt x="73850" y="6350"/>
                  </a:lnTo>
                  <a:lnTo>
                    <a:pt x="73128" y="5079"/>
                  </a:lnTo>
                  <a:close/>
                </a:path>
                <a:path w="121920" h="209550">
                  <a:moveTo>
                    <a:pt x="71543" y="3809"/>
                  </a:moveTo>
                  <a:lnTo>
                    <a:pt x="50253" y="3809"/>
                  </a:lnTo>
                  <a:lnTo>
                    <a:pt x="50253" y="5079"/>
                  </a:lnTo>
                  <a:lnTo>
                    <a:pt x="71564" y="5079"/>
                  </a:lnTo>
                  <a:lnTo>
                    <a:pt x="71543" y="3809"/>
                  </a:lnTo>
                  <a:close/>
                </a:path>
                <a:path w="121920" h="209550">
                  <a:moveTo>
                    <a:pt x="67767" y="2540"/>
                  </a:moveTo>
                  <a:lnTo>
                    <a:pt x="54063" y="2540"/>
                  </a:lnTo>
                  <a:lnTo>
                    <a:pt x="54063" y="3809"/>
                  </a:lnTo>
                  <a:lnTo>
                    <a:pt x="67767" y="3809"/>
                  </a:lnTo>
                  <a:lnTo>
                    <a:pt x="67767" y="2540"/>
                  </a:lnTo>
                  <a:close/>
                </a:path>
                <a:path w="121920" h="209550">
                  <a:moveTo>
                    <a:pt x="61978" y="0"/>
                  </a:moveTo>
                  <a:lnTo>
                    <a:pt x="59385" y="0"/>
                  </a:lnTo>
                  <a:lnTo>
                    <a:pt x="59385" y="2540"/>
                  </a:lnTo>
                  <a:lnTo>
                    <a:pt x="62433" y="2540"/>
                  </a:lnTo>
                  <a:lnTo>
                    <a:pt x="62433" y="1270"/>
                  </a:lnTo>
                  <a:lnTo>
                    <a:pt x="619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/>
            <p:cNvSpPr/>
            <p:nvPr/>
          </p:nvSpPr>
          <p:spPr>
            <a:xfrm>
              <a:off x="3900106" y="1550758"/>
              <a:ext cx="119380" cy="203200"/>
            </a:xfrm>
            <a:custGeom>
              <a:avLst/>
              <a:gdLst/>
              <a:ahLst/>
              <a:cxnLst/>
              <a:rect l="l" t="t" r="r" b="b"/>
              <a:pathLst>
                <a:path w="119379" h="203200">
                  <a:moveTo>
                    <a:pt x="68118" y="1270"/>
                  </a:moveTo>
                  <a:lnTo>
                    <a:pt x="51045" y="1270"/>
                  </a:lnTo>
                  <a:lnTo>
                    <a:pt x="49491" y="2540"/>
                  </a:lnTo>
                  <a:lnTo>
                    <a:pt x="48934" y="2540"/>
                  </a:lnTo>
                  <a:lnTo>
                    <a:pt x="46823" y="3809"/>
                  </a:lnTo>
                  <a:lnTo>
                    <a:pt x="46443" y="5079"/>
                  </a:lnTo>
                  <a:lnTo>
                    <a:pt x="45498" y="5079"/>
                  </a:lnTo>
                  <a:lnTo>
                    <a:pt x="40888" y="10159"/>
                  </a:lnTo>
                  <a:lnTo>
                    <a:pt x="38836" y="12700"/>
                  </a:lnTo>
                  <a:lnTo>
                    <a:pt x="38650" y="12700"/>
                  </a:lnTo>
                  <a:lnTo>
                    <a:pt x="32740" y="21590"/>
                  </a:lnTo>
                  <a:lnTo>
                    <a:pt x="31216" y="24129"/>
                  </a:lnTo>
                  <a:lnTo>
                    <a:pt x="25735" y="35559"/>
                  </a:lnTo>
                  <a:lnTo>
                    <a:pt x="25133" y="38100"/>
                  </a:lnTo>
                  <a:lnTo>
                    <a:pt x="24631" y="38100"/>
                  </a:lnTo>
                  <a:lnTo>
                    <a:pt x="19559" y="50800"/>
                  </a:lnTo>
                  <a:lnTo>
                    <a:pt x="19037" y="53340"/>
                  </a:lnTo>
                  <a:lnTo>
                    <a:pt x="18606" y="53340"/>
                  </a:lnTo>
                  <a:lnTo>
                    <a:pt x="15989" y="60959"/>
                  </a:lnTo>
                  <a:lnTo>
                    <a:pt x="14613" y="64770"/>
                  </a:lnTo>
                  <a:lnTo>
                    <a:pt x="13703" y="68579"/>
                  </a:lnTo>
                  <a:lnTo>
                    <a:pt x="9905" y="81279"/>
                  </a:lnTo>
                  <a:lnTo>
                    <a:pt x="9744" y="81279"/>
                  </a:lnTo>
                  <a:lnTo>
                    <a:pt x="9143" y="83820"/>
                  </a:lnTo>
                  <a:lnTo>
                    <a:pt x="8381" y="86359"/>
                  </a:lnTo>
                  <a:lnTo>
                    <a:pt x="7619" y="88900"/>
                  </a:lnTo>
                  <a:lnTo>
                    <a:pt x="4673" y="99059"/>
                  </a:lnTo>
                  <a:lnTo>
                    <a:pt x="4571" y="100329"/>
                  </a:lnTo>
                  <a:lnTo>
                    <a:pt x="3152" y="107950"/>
                  </a:lnTo>
                  <a:lnTo>
                    <a:pt x="2307" y="113029"/>
                  </a:lnTo>
                  <a:lnTo>
                    <a:pt x="1523" y="118109"/>
                  </a:lnTo>
                  <a:lnTo>
                    <a:pt x="1358" y="118109"/>
                  </a:lnTo>
                  <a:lnTo>
                    <a:pt x="761" y="121920"/>
                  </a:lnTo>
                  <a:lnTo>
                    <a:pt x="0" y="125729"/>
                  </a:lnTo>
                  <a:lnTo>
                    <a:pt x="0" y="152400"/>
                  </a:lnTo>
                  <a:lnTo>
                    <a:pt x="1631" y="160020"/>
                  </a:lnTo>
                  <a:lnTo>
                    <a:pt x="2285" y="163829"/>
                  </a:lnTo>
                  <a:lnTo>
                    <a:pt x="4738" y="172720"/>
                  </a:lnTo>
                  <a:lnTo>
                    <a:pt x="5333" y="175259"/>
                  </a:lnTo>
                  <a:lnTo>
                    <a:pt x="7727" y="179070"/>
                  </a:lnTo>
                  <a:lnTo>
                    <a:pt x="10693" y="184150"/>
                  </a:lnTo>
                  <a:lnTo>
                    <a:pt x="18301" y="191770"/>
                  </a:lnTo>
                  <a:lnTo>
                    <a:pt x="19037" y="193040"/>
                  </a:lnTo>
                  <a:lnTo>
                    <a:pt x="19901" y="193040"/>
                  </a:lnTo>
                  <a:lnTo>
                    <a:pt x="28128" y="198120"/>
                  </a:lnTo>
                  <a:lnTo>
                    <a:pt x="28930" y="199390"/>
                  </a:lnTo>
                  <a:lnTo>
                    <a:pt x="31716" y="199390"/>
                  </a:lnTo>
                  <a:lnTo>
                    <a:pt x="40852" y="201929"/>
                  </a:lnTo>
                  <a:lnTo>
                    <a:pt x="42633" y="203200"/>
                  </a:lnTo>
                  <a:lnTo>
                    <a:pt x="61671" y="203200"/>
                  </a:lnTo>
                  <a:lnTo>
                    <a:pt x="75515" y="201929"/>
                  </a:lnTo>
                  <a:lnTo>
                    <a:pt x="78422" y="201929"/>
                  </a:lnTo>
                  <a:lnTo>
                    <a:pt x="81830" y="200659"/>
                  </a:lnTo>
                  <a:lnTo>
                    <a:pt x="90457" y="198120"/>
                  </a:lnTo>
                  <a:lnTo>
                    <a:pt x="91363" y="198120"/>
                  </a:lnTo>
                  <a:lnTo>
                    <a:pt x="92988" y="196850"/>
                  </a:lnTo>
                  <a:lnTo>
                    <a:pt x="101215" y="191770"/>
                  </a:lnTo>
                  <a:lnTo>
                    <a:pt x="102377" y="190500"/>
                  </a:lnTo>
                  <a:lnTo>
                    <a:pt x="108092" y="184150"/>
                  </a:lnTo>
                  <a:lnTo>
                    <a:pt x="110630" y="179070"/>
                  </a:lnTo>
                  <a:lnTo>
                    <a:pt x="113436" y="173990"/>
                  </a:lnTo>
                  <a:lnTo>
                    <a:pt x="113625" y="172720"/>
                  </a:lnTo>
                  <a:lnTo>
                    <a:pt x="115993" y="163829"/>
                  </a:lnTo>
                  <a:lnTo>
                    <a:pt x="116484" y="162559"/>
                  </a:lnTo>
                  <a:lnTo>
                    <a:pt x="116853" y="160020"/>
                  </a:lnTo>
                  <a:lnTo>
                    <a:pt x="118770" y="149859"/>
                  </a:lnTo>
                  <a:lnTo>
                    <a:pt x="118770" y="130809"/>
                  </a:lnTo>
                  <a:lnTo>
                    <a:pt x="111008" y="88900"/>
                  </a:lnTo>
                  <a:lnTo>
                    <a:pt x="96776" y="43179"/>
                  </a:lnTo>
                  <a:lnTo>
                    <a:pt x="90199" y="29209"/>
                  </a:lnTo>
                  <a:lnTo>
                    <a:pt x="89839" y="29209"/>
                  </a:lnTo>
                  <a:lnTo>
                    <a:pt x="89535" y="27940"/>
                  </a:lnTo>
                  <a:lnTo>
                    <a:pt x="83446" y="17779"/>
                  </a:lnTo>
                  <a:lnTo>
                    <a:pt x="82981" y="17779"/>
                  </a:lnTo>
                  <a:lnTo>
                    <a:pt x="82601" y="16509"/>
                  </a:lnTo>
                  <a:lnTo>
                    <a:pt x="75783" y="7620"/>
                  </a:lnTo>
                  <a:lnTo>
                    <a:pt x="75374" y="7620"/>
                  </a:lnTo>
                  <a:lnTo>
                    <a:pt x="74455" y="6350"/>
                  </a:lnTo>
                  <a:lnTo>
                    <a:pt x="68118" y="1270"/>
                  </a:lnTo>
                  <a:close/>
                </a:path>
                <a:path w="119379" h="203200">
                  <a:moveTo>
                    <a:pt x="62384" y="0"/>
                  </a:moveTo>
                  <a:lnTo>
                    <a:pt x="53156" y="0"/>
                  </a:lnTo>
                  <a:lnTo>
                    <a:pt x="51777" y="1270"/>
                  </a:lnTo>
                  <a:lnTo>
                    <a:pt x="67754" y="1270"/>
                  </a:lnTo>
                  <a:lnTo>
                    <a:pt x="62384" y="0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/>
            <p:cNvSpPr/>
            <p:nvPr/>
          </p:nvSpPr>
          <p:spPr>
            <a:xfrm>
              <a:off x="3901630" y="1552015"/>
              <a:ext cx="115570" cy="198120"/>
            </a:xfrm>
            <a:custGeom>
              <a:avLst/>
              <a:gdLst/>
              <a:ahLst/>
              <a:cxnLst/>
              <a:rect l="l" t="t" r="r" b="b"/>
              <a:pathLst>
                <a:path w="115570" h="198119">
                  <a:moveTo>
                    <a:pt x="57099" y="0"/>
                  </a:moveTo>
                  <a:lnTo>
                    <a:pt x="55351" y="1270"/>
                  </a:lnTo>
                  <a:lnTo>
                    <a:pt x="52539" y="1270"/>
                  </a:lnTo>
                  <a:lnTo>
                    <a:pt x="51077" y="2540"/>
                  </a:lnTo>
                  <a:lnTo>
                    <a:pt x="44135" y="6350"/>
                  </a:lnTo>
                  <a:lnTo>
                    <a:pt x="37304" y="13970"/>
                  </a:lnTo>
                  <a:lnTo>
                    <a:pt x="30780" y="24129"/>
                  </a:lnTo>
                  <a:lnTo>
                    <a:pt x="30454" y="24129"/>
                  </a:lnTo>
                  <a:lnTo>
                    <a:pt x="30052" y="25400"/>
                  </a:lnTo>
                  <a:lnTo>
                    <a:pt x="24688" y="35560"/>
                  </a:lnTo>
                  <a:lnTo>
                    <a:pt x="23609" y="36829"/>
                  </a:lnTo>
                  <a:lnTo>
                    <a:pt x="23427" y="38100"/>
                  </a:lnTo>
                  <a:lnTo>
                    <a:pt x="18756" y="50800"/>
                  </a:lnTo>
                  <a:lnTo>
                    <a:pt x="17844" y="53340"/>
                  </a:lnTo>
                  <a:lnTo>
                    <a:pt x="13851" y="64770"/>
                  </a:lnTo>
                  <a:lnTo>
                    <a:pt x="12941" y="67310"/>
                  </a:lnTo>
                  <a:lnTo>
                    <a:pt x="8382" y="82550"/>
                  </a:lnTo>
                  <a:lnTo>
                    <a:pt x="6934" y="88900"/>
                  </a:lnTo>
                  <a:lnTo>
                    <a:pt x="4572" y="97790"/>
                  </a:lnTo>
                  <a:lnTo>
                    <a:pt x="4377" y="99060"/>
                  </a:lnTo>
                  <a:lnTo>
                    <a:pt x="2897" y="107950"/>
                  </a:lnTo>
                  <a:lnTo>
                    <a:pt x="2286" y="110490"/>
                  </a:lnTo>
                  <a:lnTo>
                    <a:pt x="2004" y="113029"/>
                  </a:lnTo>
                  <a:lnTo>
                    <a:pt x="990" y="118110"/>
                  </a:lnTo>
                  <a:lnTo>
                    <a:pt x="0" y="121920"/>
                  </a:lnTo>
                  <a:lnTo>
                    <a:pt x="0" y="148590"/>
                  </a:lnTo>
                  <a:lnTo>
                    <a:pt x="2060" y="160020"/>
                  </a:lnTo>
                  <a:lnTo>
                    <a:pt x="2286" y="160020"/>
                  </a:lnTo>
                  <a:lnTo>
                    <a:pt x="3028" y="163829"/>
                  </a:lnTo>
                  <a:lnTo>
                    <a:pt x="4116" y="167640"/>
                  </a:lnTo>
                  <a:lnTo>
                    <a:pt x="5738" y="172720"/>
                  </a:lnTo>
                  <a:lnTo>
                    <a:pt x="9532" y="180340"/>
                  </a:lnTo>
                  <a:lnTo>
                    <a:pt x="9893" y="180340"/>
                  </a:lnTo>
                  <a:lnTo>
                    <a:pt x="11887" y="182879"/>
                  </a:lnTo>
                  <a:lnTo>
                    <a:pt x="17466" y="187960"/>
                  </a:lnTo>
                  <a:lnTo>
                    <a:pt x="18275" y="187960"/>
                  </a:lnTo>
                  <a:lnTo>
                    <a:pt x="19139" y="189229"/>
                  </a:lnTo>
                  <a:lnTo>
                    <a:pt x="27366" y="194310"/>
                  </a:lnTo>
                  <a:lnTo>
                    <a:pt x="28168" y="194310"/>
                  </a:lnTo>
                  <a:lnTo>
                    <a:pt x="30799" y="195579"/>
                  </a:lnTo>
                  <a:lnTo>
                    <a:pt x="39427" y="198120"/>
                  </a:lnTo>
                  <a:lnTo>
                    <a:pt x="72576" y="198120"/>
                  </a:lnTo>
                  <a:lnTo>
                    <a:pt x="75374" y="196850"/>
                  </a:lnTo>
                  <a:lnTo>
                    <a:pt x="78782" y="196850"/>
                  </a:lnTo>
                  <a:lnTo>
                    <a:pt x="87409" y="194310"/>
                  </a:lnTo>
                  <a:lnTo>
                    <a:pt x="88315" y="193040"/>
                  </a:lnTo>
                  <a:lnTo>
                    <a:pt x="89815" y="193040"/>
                  </a:lnTo>
                  <a:lnTo>
                    <a:pt x="97409" y="187960"/>
                  </a:lnTo>
                  <a:lnTo>
                    <a:pt x="105029" y="180340"/>
                  </a:lnTo>
                  <a:lnTo>
                    <a:pt x="105067" y="179070"/>
                  </a:lnTo>
                  <a:lnTo>
                    <a:pt x="105633" y="179070"/>
                  </a:lnTo>
                  <a:lnTo>
                    <a:pt x="112674" y="158750"/>
                  </a:lnTo>
                  <a:lnTo>
                    <a:pt x="114960" y="147320"/>
                  </a:lnTo>
                  <a:lnTo>
                    <a:pt x="114960" y="127000"/>
                  </a:lnTo>
                  <a:lnTo>
                    <a:pt x="113599" y="118110"/>
                  </a:lnTo>
                  <a:lnTo>
                    <a:pt x="113436" y="116840"/>
                  </a:lnTo>
                  <a:lnTo>
                    <a:pt x="111846" y="107950"/>
                  </a:lnTo>
                  <a:lnTo>
                    <a:pt x="111150" y="102870"/>
                  </a:lnTo>
                  <a:lnTo>
                    <a:pt x="110042" y="99060"/>
                  </a:lnTo>
                  <a:lnTo>
                    <a:pt x="107764" y="88900"/>
                  </a:lnTo>
                  <a:lnTo>
                    <a:pt x="104305" y="72390"/>
                  </a:lnTo>
                  <a:lnTo>
                    <a:pt x="101102" y="64770"/>
                  </a:lnTo>
                  <a:lnTo>
                    <a:pt x="100167" y="62229"/>
                  </a:lnTo>
                  <a:lnTo>
                    <a:pt x="98971" y="58420"/>
                  </a:lnTo>
                  <a:lnTo>
                    <a:pt x="97005" y="53340"/>
                  </a:lnTo>
                  <a:lnTo>
                    <a:pt x="94349" y="45720"/>
                  </a:lnTo>
                  <a:lnTo>
                    <a:pt x="93649" y="43179"/>
                  </a:lnTo>
                  <a:lnTo>
                    <a:pt x="93383" y="43179"/>
                  </a:lnTo>
                  <a:lnTo>
                    <a:pt x="87679" y="31750"/>
                  </a:lnTo>
                  <a:lnTo>
                    <a:pt x="86791" y="29210"/>
                  </a:lnTo>
                  <a:lnTo>
                    <a:pt x="86385" y="29210"/>
                  </a:lnTo>
                  <a:lnTo>
                    <a:pt x="81649" y="20320"/>
                  </a:lnTo>
                  <a:lnTo>
                    <a:pt x="80695" y="17779"/>
                  </a:lnTo>
                  <a:lnTo>
                    <a:pt x="80063" y="17779"/>
                  </a:lnTo>
                  <a:lnTo>
                    <a:pt x="72562" y="8890"/>
                  </a:lnTo>
                  <a:lnTo>
                    <a:pt x="72326" y="7620"/>
                  </a:lnTo>
                  <a:lnTo>
                    <a:pt x="71055" y="7620"/>
                  </a:lnTo>
                  <a:lnTo>
                    <a:pt x="66165" y="3810"/>
                  </a:lnTo>
                  <a:lnTo>
                    <a:pt x="65481" y="2540"/>
                  </a:lnTo>
                  <a:lnTo>
                    <a:pt x="62795" y="2540"/>
                  </a:lnTo>
                  <a:lnTo>
                    <a:pt x="58164" y="1270"/>
                  </a:lnTo>
                  <a:lnTo>
                    <a:pt x="57099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/>
            <p:cNvSpPr/>
            <p:nvPr/>
          </p:nvSpPr>
          <p:spPr>
            <a:xfrm>
              <a:off x="3902392" y="1555063"/>
              <a:ext cx="112395" cy="190500"/>
            </a:xfrm>
            <a:custGeom>
              <a:avLst/>
              <a:gdLst/>
              <a:ahLst/>
              <a:cxnLst/>
              <a:rect l="l" t="t" r="r" b="b"/>
              <a:pathLst>
                <a:path w="112395" h="190500">
                  <a:moveTo>
                    <a:pt x="85139" y="186690"/>
                  </a:moveTo>
                  <a:lnTo>
                    <a:pt x="27406" y="186690"/>
                  </a:lnTo>
                  <a:lnTo>
                    <a:pt x="30735" y="187959"/>
                  </a:lnTo>
                  <a:lnTo>
                    <a:pt x="36105" y="189229"/>
                  </a:lnTo>
                  <a:lnTo>
                    <a:pt x="40347" y="190500"/>
                  </a:lnTo>
                  <a:lnTo>
                    <a:pt x="73850" y="190500"/>
                  </a:lnTo>
                  <a:lnTo>
                    <a:pt x="77047" y="189229"/>
                  </a:lnTo>
                  <a:lnTo>
                    <a:pt x="85139" y="186690"/>
                  </a:lnTo>
                  <a:close/>
                </a:path>
                <a:path w="112395" h="190500">
                  <a:moveTo>
                    <a:pt x="94247" y="181609"/>
                  </a:moveTo>
                  <a:lnTo>
                    <a:pt x="17513" y="181609"/>
                  </a:lnTo>
                  <a:lnTo>
                    <a:pt x="19444" y="182879"/>
                  </a:lnTo>
                  <a:lnTo>
                    <a:pt x="26511" y="186690"/>
                  </a:lnTo>
                  <a:lnTo>
                    <a:pt x="86029" y="186690"/>
                  </a:lnTo>
                  <a:lnTo>
                    <a:pt x="87725" y="185420"/>
                  </a:lnTo>
                  <a:lnTo>
                    <a:pt x="94247" y="181609"/>
                  </a:lnTo>
                  <a:close/>
                </a:path>
                <a:path w="112395" h="190500">
                  <a:moveTo>
                    <a:pt x="59004" y="0"/>
                  </a:moveTo>
                  <a:lnTo>
                    <a:pt x="50126" y="0"/>
                  </a:lnTo>
                  <a:lnTo>
                    <a:pt x="43776" y="3809"/>
                  </a:lnTo>
                  <a:lnTo>
                    <a:pt x="43395" y="3809"/>
                  </a:lnTo>
                  <a:lnTo>
                    <a:pt x="42461" y="5079"/>
                  </a:lnTo>
                  <a:lnTo>
                    <a:pt x="37905" y="10159"/>
                  </a:lnTo>
                  <a:lnTo>
                    <a:pt x="36550" y="11429"/>
                  </a:lnTo>
                  <a:lnTo>
                    <a:pt x="35890" y="12700"/>
                  </a:lnTo>
                  <a:lnTo>
                    <a:pt x="30181" y="21590"/>
                  </a:lnTo>
                  <a:lnTo>
                    <a:pt x="29692" y="22859"/>
                  </a:lnTo>
                  <a:lnTo>
                    <a:pt x="29438" y="22859"/>
                  </a:lnTo>
                  <a:lnTo>
                    <a:pt x="23729" y="34290"/>
                  </a:lnTo>
                  <a:lnTo>
                    <a:pt x="23596" y="34290"/>
                  </a:lnTo>
                  <a:lnTo>
                    <a:pt x="23175" y="35559"/>
                  </a:lnTo>
                  <a:lnTo>
                    <a:pt x="18381" y="46990"/>
                  </a:lnTo>
                  <a:lnTo>
                    <a:pt x="17513" y="49529"/>
                  </a:lnTo>
                  <a:lnTo>
                    <a:pt x="17365" y="49529"/>
                  </a:lnTo>
                  <a:lnTo>
                    <a:pt x="13762" y="60959"/>
                  </a:lnTo>
                  <a:lnTo>
                    <a:pt x="12941" y="63500"/>
                  </a:lnTo>
                  <a:lnTo>
                    <a:pt x="8382" y="78740"/>
                  </a:lnTo>
                  <a:lnTo>
                    <a:pt x="6066" y="87629"/>
                  </a:lnTo>
                  <a:lnTo>
                    <a:pt x="4572" y="93979"/>
                  </a:lnTo>
                  <a:lnTo>
                    <a:pt x="4250" y="95250"/>
                  </a:lnTo>
                  <a:lnTo>
                    <a:pt x="2770" y="104140"/>
                  </a:lnTo>
                  <a:lnTo>
                    <a:pt x="1821" y="109220"/>
                  </a:lnTo>
                  <a:lnTo>
                    <a:pt x="735" y="114300"/>
                  </a:lnTo>
                  <a:lnTo>
                    <a:pt x="0" y="118109"/>
                  </a:lnTo>
                  <a:lnTo>
                    <a:pt x="0" y="142240"/>
                  </a:lnTo>
                  <a:lnTo>
                    <a:pt x="2286" y="154940"/>
                  </a:lnTo>
                  <a:lnTo>
                    <a:pt x="2811" y="156209"/>
                  </a:lnTo>
                  <a:lnTo>
                    <a:pt x="5334" y="165100"/>
                  </a:lnTo>
                  <a:lnTo>
                    <a:pt x="7436" y="168909"/>
                  </a:lnTo>
                  <a:lnTo>
                    <a:pt x="9906" y="173990"/>
                  </a:lnTo>
                  <a:lnTo>
                    <a:pt x="11551" y="175259"/>
                  </a:lnTo>
                  <a:lnTo>
                    <a:pt x="17306" y="181609"/>
                  </a:lnTo>
                  <a:lnTo>
                    <a:pt x="95161" y="181609"/>
                  </a:lnTo>
                  <a:lnTo>
                    <a:pt x="95822" y="180340"/>
                  </a:lnTo>
                  <a:lnTo>
                    <a:pt x="100387" y="175259"/>
                  </a:lnTo>
                  <a:lnTo>
                    <a:pt x="102019" y="173990"/>
                  </a:lnTo>
                  <a:lnTo>
                    <a:pt x="104451" y="168909"/>
                  </a:lnTo>
                  <a:lnTo>
                    <a:pt x="107176" y="163829"/>
                  </a:lnTo>
                  <a:lnTo>
                    <a:pt x="107340" y="163829"/>
                  </a:lnTo>
                  <a:lnTo>
                    <a:pt x="108089" y="160020"/>
                  </a:lnTo>
                  <a:lnTo>
                    <a:pt x="108904" y="156209"/>
                  </a:lnTo>
                  <a:lnTo>
                    <a:pt x="109626" y="152400"/>
                  </a:lnTo>
                  <a:lnTo>
                    <a:pt x="111912" y="140970"/>
                  </a:lnTo>
                  <a:lnTo>
                    <a:pt x="111912" y="121920"/>
                  </a:lnTo>
                  <a:lnTo>
                    <a:pt x="101257" y="69850"/>
                  </a:lnTo>
                  <a:lnTo>
                    <a:pt x="96685" y="55879"/>
                  </a:lnTo>
                  <a:lnTo>
                    <a:pt x="94319" y="49529"/>
                  </a:lnTo>
                  <a:lnTo>
                    <a:pt x="90601" y="40640"/>
                  </a:lnTo>
                  <a:lnTo>
                    <a:pt x="84951" y="27940"/>
                  </a:lnTo>
                  <a:lnTo>
                    <a:pt x="84505" y="26670"/>
                  </a:lnTo>
                  <a:lnTo>
                    <a:pt x="83689" y="25400"/>
                  </a:lnTo>
                  <a:lnTo>
                    <a:pt x="78968" y="16509"/>
                  </a:lnTo>
                  <a:lnTo>
                    <a:pt x="78422" y="15240"/>
                  </a:lnTo>
                  <a:lnTo>
                    <a:pt x="77050" y="13970"/>
                  </a:lnTo>
                  <a:lnTo>
                    <a:pt x="72439" y="8890"/>
                  </a:lnTo>
                  <a:lnTo>
                    <a:pt x="70802" y="7620"/>
                  </a:lnTo>
                  <a:lnTo>
                    <a:pt x="69975" y="6350"/>
                  </a:lnTo>
                  <a:lnTo>
                    <a:pt x="64270" y="1270"/>
                  </a:lnTo>
                  <a:lnTo>
                    <a:pt x="63957" y="1270"/>
                  </a:lnTo>
                  <a:lnTo>
                    <a:pt x="59004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/>
            <p:cNvSpPr/>
            <p:nvPr/>
          </p:nvSpPr>
          <p:spPr>
            <a:xfrm>
              <a:off x="3903916" y="1556321"/>
              <a:ext cx="108585" cy="185420"/>
            </a:xfrm>
            <a:custGeom>
              <a:avLst/>
              <a:gdLst/>
              <a:ahLst/>
              <a:cxnLst/>
              <a:rect l="l" t="t" r="r" b="b"/>
              <a:pathLst>
                <a:path w="108585" h="185419">
                  <a:moveTo>
                    <a:pt x="54982" y="0"/>
                  </a:moveTo>
                  <a:lnTo>
                    <a:pt x="52379" y="0"/>
                  </a:lnTo>
                  <a:lnTo>
                    <a:pt x="49491" y="1270"/>
                  </a:lnTo>
                  <a:lnTo>
                    <a:pt x="47917" y="1270"/>
                  </a:lnTo>
                  <a:lnTo>
                    <a:pt x="42837" y="3810"/>
                  </a:lnTo>
                  <a:lnTo>
                    <a:pt x="41871" y="5079"/>
                  </a:lnTo>
                  <a:lnTo>
                    <a:pt x="41165" y="5079"/>
                  </a:lnTo>
                  <a:lnTo>
                    <a:pt x="35470" y="11429"/>
                  </a:lnTo>
                  <a:lnTo>
                    <a:pt x="35026" y="12700"/>
                  </a:lnTo>
                  <a:lnTo>
                    <a:pt x="34490" y="12700"/>
                  </a:lnTo>
                  <a:lnTo>
                    <a:pt x="28344" y="21590"/>
                  </a:lnTo>
                  <a:lnTo>
                    <a:pt x="28168" y="21590"/>
                  </a:lnTo>
                  <a:lnTo>
                    <a:pt x="27661" y="22860"/>
                  </a:lnTo>
                  <a:lnTo>
                    <a:pt x="22586" y="33020"/>
                  </a:lnTo>
                  <a:lnTo>
                    <a:pt x="22072" y="34290"/>
                  </a:lnTo>
                  <a:lnTo>
                    <a:pt x="17552" y="45720"/>
                  </a:lnTo>
                  <a:lnTo>
                    <a:pt x="16751" y="48260"/>
                  </a:lnTo>
                  <a:lnTo>
                    <a:pt x="16603" y="48260"/>
                  </a:lnTo>
                  <a:lnTo>
                    <a:pt x="13000" y="59690"/>
                  </a:lnTo>
                  <a:lnTo>
                    <a:pt x="12179" y="62229"/>
                  </a:lnTo>
                  <a:lnTo>
                    <a:pt x="8382" y="77470"/>
                  </a:lnTo>
                  <a:lnTo>
                    <a:pt x="6164" y="83820"/>
                  </a:lnTo>
                  <a:lnTo>
                    <a:pt x="5363" y="86360"/>
                  </a:lnTo>
                  <a:lnTo>
                    <a:pt x="3810" y="91440"/>
                  </a:lnTo>
                  <a:lnTo>
                    <a:pt x="2286" y="104140"/>
                  </a:lnTo>
                  <a:lnTo>
                    <a:pt x="1495" y="107950"/>
                  </a:lnTo>
                  <a:lnTo>
                    <a:pt x="407" y="113029"/>
                  </a:lnTo>
                  <a:lnTo>
                    <a:pt x="0" y="115570"/>
                  </a:lnTo>
                  <a:lnTo>
                    <a:pt x="0" y="138429"/>
                  </a:lnTo>
                  <a:lnTo>
                    <a:pt x="2286" y="149860"/>
                  </a:lnTo>
                  <a:lnTo>
                    <a:pt x="3415" y="154940"/>
                  </a:lnTo>
                  <a:lnTo>
                    <a:pt x="4572" y="160020"/>
                  </a:lnTo>
                  <a:lnTo>
                    <a:pt x="5868" y="162560"/>
                  </a:lnTo>
                  <a:lnTo>
                    <a:pt x="8397" y="167640"/>
                  </a:lnTo>
                  <a:lnTo>
                    <a:pt x="25058" y="181610"/>
                  </a:lnTo>
                  <a:lnTo>
                    <a:pt x="25882" y="182879"/>
                  </a:lnTo>
                  <a:lnTo>
                    <a:pt x="29028" y="182879"/>
                  </a:lnTo>
                  <a:lnTo>
                    <a:pt x="34103" y="184150"/>
                  </a:lnTo>
                  <a:lnTo>
                    <a:pt x="38061" y="185420"/>
                  </a:lnTo>
                  <a:lnTo>
                    <a:pt x="60917" y="185420"/>
                  </a:lnTo>
                  <a:lnTo>
                    <a:pt x="70802" y="184150"/>
                  </a:lnTo>
                  <a:lnTo>
                    <a:pt x="71715" y="184150"/>
                  </a:lnTo>
                  <a:lnTo>
                    <a:pt x="81865" y="181610"/>
                  </a:lnTo>
                  <a:lnTo>
                    <a:pt x="82981" y="181610"/>
                  </a:lnTo>
                  <a:lnTo>
                    <a:pt x="84673" y="180340"/>
                  </a:lnTo>
                  <a:lnTo>
                    <a:pt x="89011" y="177800"/>
                  </a:lnTo>
                  <a:lnTo>
                    <a:pt x="92113" y="176529"/>
                  </a:lnTo>
                  <a:lnTo>
                    <a:pt x="92691" y="175260"/>
                  </a:lnTo>
                  <a:lnTo>
                    <a:pt x="93705" y="173990"/>
                  </a:lnTo>
                  <a:lnTo>
                    <a:pt x="98209" y="168910"/>
                  </a:lnTo>
                  <a:lnTo>
                    <a:pt x="98623" y="167640"/>
                  </a:lnTo>
                  <a:lnTo>
                    <a:pt x="101582" y="162560"/>
                  </a:lnTo>
                  <a:lnTo>
                    <a:pt x="103543" y="158750"/>
                  </a:lnTo>
                  <a:lnTo>
                    <a:pt x="105816" y="148590"/>
                  </a:lnTo>
                  <a:lnTo>
                    <a:pt x="108102" y="137160"/>
                  </a:lnTo>
                  <a:lnTo>
                    <a:pt x="108102" y="119379"/>
                  </a:lnTo>
                  <a:lnTo>
                    <a:pt x="107222" y="113029"/>
                  </a:lnTo>
                  <a:lnTo>
                    <a:pt x="106578" y="109220"/>
                  </a:lnTo>
                  <a:lnTo>
                    <a:pt x="106412" y="107950"/>
                  </a:lnTo>
                  <a:lnTo>
                    <a:pt x="104305" y="96520"/>
                  </a:lnTo>
                  <a:lnTo>
                    <a:pt x="103734" y="93979"/>
                  </a:lnTo>
                  <a:lnTo>
                    <a:pt x="101540" y="83820"/>
                  </a:lnTo>
                  <a:lnTo>
                    <a:pt x="87553" y="39370"/>
                  </a:lnTo>
                  <a:lnTo>
                    <a:pt x="75785" y="16510"/>
                  </a:lnTo>
                  <a:lnTo>
                    <a:pt x="75374" y="16510"/>
                  </a:lnTo>
                  <a:lnTo>
                    <a:pt x="74969" y="15240"/>
                  </a:lnTo>
                  <a:lnTo>
                    <a:pt x="68744" y="7620"/>
                  </a:lnTo>
                  <a:lnTo>
                    <a:pt x="68516" y="7620"/>
                  </a:lnTo>
                  <a:lnTo>
                    <a:pt x="65615" y="5079"/>
                  </a:lnTo>
                  <a:lnTo>
                    <a:pt x="62355" y="2540"/>
                  </a:lnTo>
                  <a:lnTo>
                    <a:pt x="61671" y="2540"/>
                  </a:lnTo>
                  <a:lnTo>
                    <a:pt x="59215" y="1270"/>
                  </a:lnTo>
                  <a:lnTo>
                    <a:pt x="54982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/>
            <p:cNvSpPr/>
            <p:nvPr/>
          </p:nvSpPr>
          <p:spPr>
            <a:xfrm>
              <a:off x="3904678" y="1558861"/>
              <a:ext cx="105410" cy="179070"/>
            </a:xfrm>
            <a:custGeom>
              <a:avLst/>
              <a:gdLst/>
              <a:ahLst/>
              <a:cxnLst/>
              <a:rect l="l" t="t" r="r" b="b"/>
              <a:pathLst>
                <a:path w="105410" h="179069">
                  <a:moveTo>
                    <a:pt x="79606" y="175260"/>
                  </a:moveTo>
                  <a:lnTo>
                    <a:pt x="25882" y="175260"/>
                  </a:lnTo>
                  <a:lnTo>
                    <a:pt x="28867" y="176529"/>
                  </a:lnTo>
                  <a:lnTo>
                    <a:pt x="33604" y="177800"/>
                  </a:lnTo>
                  <a:lnTo>
                    <a:pt x="37299" y="179070"/>
                  </a:lnTo>
                  <a:lnTo>
                    <a:pt x="59393" y="179070"/>
                  </a:lnTo>
                  <a:lnTo>
                    <a:pt x="69278" y="177800"/>
                  </a:lnTo>
                  <a:lnTo>
                    <a:pt x="70131" y="177800"/>
                  </a:lnTo>
                  <a:lnTo>
                    <a:pt x="79606" y="175260"/>
                  </a:lnTo>
                  <a:close/>
                </a:path>
                <a:path w="105410" h="179069">
                  <a:moveTo>
                    <a:pt x="55194" y="0"/>
                  </a:moveTo>
                  <a:lnTo>
                    <a:pt x="47167" y="0"/>
                  </a:lnTo>
                  <a:lnTo>
                    <a:pt x="43357" y="2540"/>
                  </a:lnTo>
                  <a:lnTo>
                    <a:pt x="41109" y="3810"/>
                  </a:lnTo>
                  <a:lnTo>
                    <a:pt x="40072" y="5079"/>
                  </a:lnTo>
                  <a:lnTo>
                    <a:pt x="35011" y="10160"/>
                  </a:lnTo>
                  <a:lnTo>
                    <a:pt x="34264" y="11429"/>
                  </a:lnTo>
                  <a:lnTo>
                    <a:pt x="33026" y="12700"/>
                  </a:lnTo>
                  <a:lnTo>
                    <a:pt x="27757" y="20320"/>
                  </a:lnTo>
                  <a:lnTo>
                    <a:pt x="27406" y="21590"/>
                  </a:lnTo>
                  <a:lnTo>
                    <a:pt x="27051" y="21590"/>
                  </a:lnTo>
                  <a:lnTo>
                    <a:pt x="22320" y="31750"/>
                  </a:lnTo>
                  <a:lnTo>
                    <a:pt x="22072" y="33020"/>
                  </a:lnTo>
                  <a:lnTo>
                    <a:pt x="21294" y="34290"/>
                  </a:lnTo>
                  <a:lnTo>
                    <a:pt x="16864" y="45720"/>
                  </a:lnTo>
                  <a:lnTo>
                    <a:pt x="13890" y="54610"/>
                  </a:lnTo>
                  <a:lnTo>
                    <a:pt x="12179" y="59690"/>
                  </a:lnTo>
                  <a:lnTo>
                    <a:pt x="8369" y="74929"/>
                  </a:lnTo>
                  <a:lnTo>
                    <a:pt x="6034" y="81279"/>
                  </a:lnTo>
                  <a:lnTo>
                    <a:pt x="5192" y="83820"/>
                  </a:lnTo>
                  <a:lnTo>
                    <a:pt x="3810" y="87629"/>
                  </a:lnTo>
                  <a:lnTo>
                    <a:pt x="3378" y="91440"/>
                  </a:lnTo>
                  <a:lnTo>
                    <a:pt x="2256" y="100329"/>
                  </a:lnTo>
                  <a:lnTo>
                    <a:pt x="81" y="110490"/>
                  </a:lnTo>
                  <a:lnTo>
                    <a:pt x="0" y="133350"/>
                  </a:lnTo>
                  <a:lnTo>
                    <a:pt x="2286" y="144779"/>
                  </a:lnTo>
                  <a:lnTo>
                    <a:pt x="4118" y="152400"/>
                  </a:lnTo>
                  <a:lnTo>
                    <a:pt x="4572" y="154940"/>
                  </a:lnTo>
                  <a:lnTo>
                    <a:pt x="5572" y="156210"/>
                  </a:lnTo>
                  <a:lnTo>
                    <a:pt x="7641" y="160020"/>
                  </a:lnTo>
                  <a:lnTo>
                    <a:pt x="9131" y="162560"/>
                  </a:lnTo>
                  <a:lnTo>
                    <a:pt x="11464" y="165100"/>
                  </a:lnTo>
                  <a:lnTo>
                    <a:pt x="16751" y="170179"/>
                  </a:lnTo>
                  <a:lnTo>
                    <a:pt x="18555" y="171450"/>
                  </a:lnTo>
                  <a:lnTo>
                    <a:pt x="25078" y="175260"/>
                  </a:lnTo>
                  <a:lnTo>
                    <a:pt x="80695" y="175260"/>
                  </a:lnTo>
                  <a:lnTo>
                    <a:pt x="84228" y="172720"/>
                  </a:lnTo>
                  <a:lnTo>
                    <a:pt x="86223" y="171450"/>
                  </a:lnTo>
                  <a:lnTo>
                    <a:pt x="89077" y="170179"/>
                  </a:lnTo>
                  <a:lnTo>
                    <a:pt x="93594" y="165100"/>
                  </a:lnTo>
                  <a:lnTo>
                    <a:pt x="95923" y="162560"/>
                  </a:lnTo>
                  <a:lnTo>
                    <a:pt x="97292" y="160020"/>
                  </a:lnTo>
                  <a:lnTo>
                    <a:pt x="99195" y="156210"/>
                  </a:lnTo>
                  <a:lnTo>
                    <a:pt x="100495" y="153670"/>
                  </a:lnTo>
                  <a:lnTo>
                    <a:pt x="102781" y="143510"/>
                  </a:lnTo>
                  <a:lnTo>
                    <a:pt x="105054" y="132079"/>
                  </a:lnTo>
                  <a:lnTo>
                    <a:pt x="105054" y="114300"/>
                  </a:lnTo>
                  <a:lnTo>
                    <a:pt x="104413" y="110490"/>
                  </a:lnTo>
                  <a:lnTo>
                    <a:pt x="103639" y="105410"/>
                  </a:lnTo>
                  <a:lnTo>
                    <a:pt x="102988" y="100329"/>
                  </a:lnTo>
                  <a:lnTo>
                    <a:pt x="102019" y="92710"/>
                  </a:lnTo>
                  <a:lnTo>
                    <a:pt x="101740" y="91440"/>
                  </a:lnTo>
                  <a:lnTo>
                    <a:pt x="99203" y="81279"/>
                  </a:lnTo>
                  <a:lnTo>
                    <a:pt x="95161" y="64770"/>
                  </a:lnTo>
                  <a:lnTo>
                    <a:pt x="92525" y="57150"/>
                  </a:lnTo>
                  <a:lnTo>
                    <a:pt x="91681" y="54610"/>
                  </a:lnTo>
                  <a:lnTo>
                    <a:pt x="90601" y="52070"/>
                  </a:lnTo>
                  <a:lnTo>
                    <a:pt x="88412" y="45720"/>
                  </a:lnTo>
                  <a:lnTo>
                    <a:pt x="85455" y="38100"/>
                  </a:lnTo>
                  <a:lnTo>
                    <a:pt x="85267" y="38100"/>
                  </a:lnTo>
                  <a:lnTo>
                    <a:pt x="84240" y="35560"/>
                  </a:lnTo>
                  <a:lnTo>
                    <a:pt x="74736" y="16510"/>
                  </a:lnTo>
                  <a:lnTo>
                    <a:pt x="73850" y="15240"/>
                  </a:lnTo>
                  <a:lnTo>
                    <a:pt x="73158" y="13970"/>
                  </a:lnTo>
                  <a:lnTo>
                    <a:pt x="66242" y="6350"/>
                  </a:lnTo>
                  <a:lnTo>
                    <a:pt x="60465" y="1270"/>
                  </a:lnTo>
                  <a:lnTo>
                    <a:pt x="60147" y="1270"/>
                  </a:lnTo>
                  <a:lnTo>
                    <a:pt x="55194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/>
            <p:cNvSpPr/>
            <p:nvPr/>
          </p:nvSpPr>
          <p:spPr>
            <a:xfrm>
              <a:off x="3906202" y="1559369"/>
              <a:ext cx="101600" cy="175260"/>
            </a:xfrm>
            <a:custGeom>
              <a:avLst/>
              <a:gdLst/>
              <a:ahLst/>
              <a:cxnLst/>
              <a:rect l="l" t="t" r="r" b="b"/>
              <a:pathLst>
                <a:path w="101600" h="175260">
                  <a:moveTo>
                    <a:pt x="50241" y="0"/>
                  </a:moveTo>
                  <a:lnTo>
                    <a:pt x="20548" y="32054"/>
                  </a:lnTo>
                  <a:lnTo>
                    <a:pt x="7607" y="72491"/>
                  </a:lnTo>
                  <a:lnTo>
                    <a:pt x="3810" y="85471"/>
                  </a:lnTo>
                  <a:lnTo>
                    <a:pt x="1524" y="97675"/>
                  </a:lnTo>
                  <a:lnTo>
                    <a:pt x="0" y="107594"/>
                  </a:lnTo>
                  <a:lnTo>
                    <a:pt x="0" y="130492"/>
                  </a:lnTo>
                  <a:lnTo>
                    <a:pt x="15989" y="165582"/>
                  </a:lnTo>
                  <a:lnTo>
                    <a:pt x="50241" y="174739"/>
                  </a:lnTo>
                  <a:lnTo>
                    <a:pt x="52527" y="174739"/>
                  </a:lnTo>
                  <a:lnTo>
                    <a:pt x="92113" y="157962"/>
                  </a:lnTo>
                  <a:lnTo>
                    <a:pt x="101257" y="128955"/>
                  </a:lnTo>
                  <a:lnTo>
                    <a:pt x="101257" y="111404"/>
                  </a:lnTo>
                  <a:lnTo>
                    <a:pt x="99733" y="102247"/>
                  </a:lnTo>
                  <a:lnTo>
                    <a:pt x="98209" y="90805"/>
                  </a:lnTo>
                  <a:lnTo>
                    <a:pt x="87553" y="51130"/>
                  </a:lnTo>
                  <a:lnTo>
                    <a:pt x="70802" y="15265"/>
                  </a:lnTo>
                  <a:lnTo>
                    <a:pt x="57099" y="2286"/>
                  </a:lnTo>
                  <a:lnTo>
                    <a:pt x="50241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/>
            <p:cNvSpPr/>
            <p:nvPr/>
          </p:nvSpPr>
          <p:spPr>
            <a:xfrm>
              <a:off x="3906964" y="1561655"/>
              <a:ext cx="98425" cy="168275"/>
            </a:xfrm>
            <a:custGeom>
              <a:avLst/>
              <a:gdLst/>
              <a:ahLst/>
              <a:cxnLst/>
              <a:rect l="l" t="t" r="r" b="b"/>
              <a:pathLst>
                <a:path w="98425" h="168275">
                  <a:moveTo>
                    <a:pt x="49479" y="0"/>
                  </a:moveTo>
                  <a:lnTo>
                    <a:pt x="44919" y="0"/>
                  </a:lnTo>
                  <a:lnTo>
                    <a:pt x="38061" y="3822"/>
                  </a:lnTo>
                  <a:lnTo>
                    <a:pt x="15227" y="43497"/>
                  </a:lnTo>
                  <a:lnTo>
                    <a:pt x="7607" y="69443"/>
                  </a:lnTo>
                  <a:lnTo>
                    <a:pt x="3810" y="82410"/>
                  </a:lnTo>
                  <a:lnTo>
                    <a:pt x="2286" y="93865"/>
                  </a:lnTo>
                  <a:lnTo>
                    <a:pt x="0" y="103784"/>
                  </a:lnTo>
                  <a:lnTo>
                    <a:pt x="0" y="125145"/>
                  </a:lnTo>
                  <a:lnTo>
                    <a:pt x="24358" y="164833"/>
                  </a:lnTo>
                  <a:lnTo>
                    <a:pt x="35013" y="167881"/>
                  </a:lnTo>
                  <a:lnTo>
                    <a:pt x="51003" y="167881"/>
                  </a:lnTo>
                  <a:lnTo>
                    <a:pt x="89827" y="152615"/>
                  </a:lnTo>
                  <a:lnTo>
                    <a:pt x="98209" y="124383"/>
                  </a:lnTo>
                  <a:lnTo>
                    <a:pt x="98145" y="107213"/>
                  </a:lnTo>
                  <a:lnTo>
                    <a:pt x="96685" y="98437"/>
                  </a:lnTo>
                  <a:lnTo>
                    <a:pt x="95161" y="86995"/>
                  </a:lnTo>
                  <a:lnTo>
                    <a:pt x="79933" y="35864"/>
                  </a:lnTo>
                  <a:lnTo>
                    <a:pt x="55575" y="1524"/>
                  </a:lnTo>
                  <a:lnTo>
                    <a:pt x="49479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/>
            <p:cNvSpPr/>
            <p:nvPr/>
          </p:nvSpPr>
          <p:spPr>
            <a:xfrm>
              <a:off x="3908488" y="1563179"/>
              <a:ext cx="94615" cy="162560"/>
            </a:xfrm>
            <a:custGeom>
              <a:avLst/>
              <a:gdLst/>
              <a:ahLst/>
              <a:cxnLst/>
              <a:rect l="l" t="t" r="r" b="b"/>
              <a:pathLst>
                <a:path w="94614" h="162560">
                  <a:moveTo>
                    <a:pt x="47193" y="0"/>
                  </a:moveTo>
                  <a:lnTo>
                    <a:pt x="19024" y="30530"/>
                  </a:lnTo>
                  <a:lnTo>
                    <a:pt x="3035" y="80124"/>
                  </a:lnTo>
                  <a:lnTo>
                    <a:pt x="1524" y="90817"/>
                  </a:lnTo>
                  <a:lnTo>
                    <a:pt x="19" y="100609"/>
                  </a:lnTo>
                  <a:lnTo>
                    <a:pt x="3810" y="140411"/>
                  </a:lnTo>
                  <a:lnTo>
                    <a:pt x="33489" y="162534"/>
                  </a:lnTo>
                  <a:lnTo>
                    <a:pt x="48717" y="162534"/>
                  </a:lnTo>
                  <a:lnTo>
                    <a:pt x="86029" y="147281"/>
                  </a:lnTo>
                  <a:lnTo>
                    <a:pt x="94399" y="119811"/>
                  </a:lnTo>
                  <a:lnTo>
                    <a:pt x="94399" y="104546"/>
                  </a:lnTo>
                  <a:lnTo>
                    <a:pt x="92898" y="95529"/>
                  </a:lnTo>
                  <a:lnTo>
                    <a:pt x="91351" y="84708"/>
                  </a:lnTo>
                  <a:lnTo>
                    <a:pt x="81457" y="47320"/>
                  </a:lnTo>
                  <a:lnTo>
                    <a:pt x="59372" y="6870"/>
                  </a:lnTo>
                  <a:lnTo>
                    <a:pt x="53303" y="1549"/>
                  </a:lnTo>
                  <a:lnTo>
                    <a:pt x="47193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/>
            <p:cNvSpPr/>
            <p:nvPr/>
          </p:nvSpPr>
          <p:spPr>
            <a:xfrm>
              <a:off x="3909250" y="1565477"/>
              <a:ext cx="91440" cy="156845"/>
            </a:xfrm>
            <a:custGeom>
              <a:avLst/>
              <a:gdLst/>
              <a:ahLst/>
              <a:cxnLst/>
              <a:rect l="l" t="t" r="r" b="b"/>
              <a:pathLst>
                <a:path w="91439" h="156844">
                  <a:moveTo>
                    <a:pt x="45669" y="0"/>
                  </a:moveTo>
                  <a:lnTo>
                    <a:pt x="41871" y="0"/>
                  </a:lnTo>
                  <a:lnTo>
                    <a:pt x="35775" y="3809"/>
                  </a:lnTo>
                  <a:lnTo>
                    <a:pt x="14465" y="40436"/>
                  </a:lnTo>
                  <a:lnTo>
                    <a:pt x="1524" y="87744"/>
                  </a:lnTo>
                  <a:lnTo>
                    <a:pt x="0" y="96900"/>
                  </a:lnTo>
                  <a:lnTo>
                    <a:pt x="0" y="116751"/>
                  </a:lnTo>
                  <a:lnTo>
                    <a:pt x="22072" y="153377"/>
                  </a:lnTo>
                  <a:lnTo>
                    <a:pt x="45669" y="156425"/>
                  </a:lnTo>
                  <a:lnTo>
                    <a:pt x="47193" y="156425"/>
                  </a:lnTo>
                  <a:lnTo>
                    <a:pt x="82981" y="141922"/>
                  </a:lnTo>
                  <a:lnTo>
                    <a:pt x="91351" y="115227"/>
                  </a:lnTo>
                  <a:lnTo>
                    <a:pt x="91351" y="99961"/>
                  </a:lnTo>
                  <a:lnTo>
                    <a:pt x="89827" y="91566"/>
                  </a:lnTo>
                  <a:lnTo>
                    <a:pt x="88303" y="80886"/>
                  </a:lnTo>
                  <a:lnTo>
                    <a:pt x="69278" y="22123"/>
                  </a:lnTo>
                  <a:lnTo>
                    <a:pt x="51765" y="1523"/>
                  </a:lnTo>
                  <a:lnTo>
                    <a:pt x="45669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/>
            <p:cNvSpPr/>
            <p:nvPr/>
          </p:nvSpPr>
          <p:spPr>
            <a:xfrm>
              <a:off x="3910774" y="1567001"/>
              <a:ext cx="87630" cy="151130"/>
            </a:xfrm>
            <a:custGeom>
              <a:avLst/>
              <a:gdLst/>
              <a:ahLst/>
              <a:cxnLst/>
              <a:rect l="l" t="t" r="r" b="b"/>
              <a:pathLst>
                <a:path w="87629" h="151130">
                  <a:moveTo>
                    <a:pt x="43395" y="0"/>
                  </a:moveTo>
                  <a:lnTo>
                    <a:pt x="17500" y="28232"/>
                  </a:lnTo>
                  <a:lnTo>
                    <a:pt x="3035" y="74015"/>
                  </a:lnTo>
                  <a:lnTo>
                    <a:pt x="1524" y="84696"/>
                  </a:lnTo>
                  <a:lnTo>
                    <a:pt x="0" y="93091"/>
                  </a:lnTo>
                  <a:lnTo>
                    <a:pt x="0" y="112928"/>
                  </a:lnTo>
                  <a:lnTo>
                    <a:pt x="1524" y="122085"/>
                  </a:lnTo>
                  <a:lnTo>
                    <a:pt x="31203" y="150329"/>
                  </a:lnTo>
                  <a:lnTo>
                    <a:pt x="43395" y="151091"/>
                  </a:lnTo>
                  <a:lnTo>
                    <a:pt x="44907" y="151091"/>
                  </a:lnTo>
                  <a:lnTo>
                    <a:pt x="83743" y="128955"/>
                  </a:lnTo>
                  <a:lnTo>
                    <a:pt x="87541" y="111404"/>
                  </a:lnTo>
                  <a:lnTo>
                    <a:pt x="87518" y="96786"/>
                  </a:lnTo>
                  <a:lnTo>
                    <a:pt x="86017" y="88519"/>
                  </a:lnTo>
                  <a:lnTo>
                    <a:pt x="84505" y="78600"/>
                  </a:lnTo>
                  <a:lnTo>
                    <a:pt x="70802" y="32042"/>
                  </a:lnTo>
                  <a:lnTo>
                    <a:pt x="49493" y="1536"/>
                  </a:lnTo>
                  <a:lnTo>
                    <a:pt x="4339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/>
            <p:cNvSpPr/>
            <p:nvPr/>
          </p:nvSpPr>
          <p:spPr>
            <a:xfrm>
              <a:off x="3911523" y="1569287"/>
              <a:ext cx="85090" cy="145415"/>
            </a:xfrm>
            <a:custGeom>
              <a:avLst/>
              <a:gdLst/>
              <a:ahLst/>
              <a:cxnLst/>
              <a:rect l="l" t="t" r="r" b="b"/>
              <a:pathLst>
                <a:path w="85089" h="145414">
                  <a:moveTo>
                    <a:pt x="41884" y="0"/>
                  </a:moveTo>
                  <a:lnTo>
                    <a:pt x="38836" y="0"/>
                  </a:lnTo>
                  <a:lnTo>
                    <a:pt x="32729" y="3060"/>
                  </a:lnTo>
                  <a:lnTo>
                    <a:pt x="12953" y="37388"/>
                  </a:lnTo>
                  <a:lnTo>
                    <a:pt x="9905" y="48069"/>
                  </a:lnTo>
                  <a:lnTo>
                    <a:pt x="6095" y="59524"/>
                  </a:lnTo>
                  <a:lnTo>
                    <a:pt x="3047" y="70967"/>
                  </a:lnTo>
                  <a:lnTo>
                    <a:pt x="1578" y="80530"/>
                  </a:lnTo>
                  <a:lnTo>
                    <a:pt x="0" y="89280"/>
                  </a:lnTo>
                  <a:lnTo>
                    <a:pt x="0" y="107594"/>
                  </a:lnTo>
                  <a:lnTo>
                    <a:pt x="1523" y="116751"/>
                  </a:lnTo>
                  <a:lnTo>
                    <a:pt x="30454" y="144221"/>
                  </a:lnTo>
                  <a:lnTo>
                    <a:pt x="41884" y="144983"/>
                  </a:lnTo>
                  <a:lnTo>
                    <a:pt x="43395" y="144983"/>
                  </a:lnTo>
                  <a:lnTo>
                    <a:pt x="80708" y="123621"/>
                  </a:lnTo>
                  <a:lnTo>
                    <a:pt x="84505" y="92328"/>
                  </a:lnTo>
                  <a:lnTo>
                    <a:pt x="82994" y="84708"/>
                  </a:lnTo>
                  <a:lnTo>
                    <a:pt x="81470" y="74777"/>
                  </a:lnTo>
                  <a:lnTo>
                    <a:pt x="76136" y="52654"/>
                  </a:lnTo>
                  <a:lnTo>
                    <a:pt x="72326" y="41973"/>
                  </a:lnTo>
                  <a:lnTo>
                    <a:pt x="68529" y="30530"/>
                  </a:lnTo>
                  <a:lnTo>
                    <a:pt x="63957" y="20599"/>
                  </a:lnTo>
                  <a:lnTo>
                    <a:pt x="59385" y="12217"/>
                  </a:lnTo>
                  <a:lnTo>
                    <a:pt x="53301" y="5346"/>
                  </a:lnTo>
                  <a:lnTo>
                    <a:pt x="47967" y="1524"/>
                  </a:lnTo>
                  <a:lnTo>
                    <a:pt x="41884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/>
            <p:cNvSpPr/>
            <p:nvPr/>
          </p:nvSpPr>
          <p:spPr>
            <a:xfrm>
              <a:off x="3913047" y="1570811"/>
              <a:ext cx="81280" cy="139065"/>
            </a:xfrm>
            <a:custGeom>
              <a:avLst/>
              <a:gdLst/>
              <a:ahLst/>
              <a:cxnLst/>
              <a:rect l="l" t="t" r="r" b="b"/>
              <a:pathLst>
                <a:path w="81279" h="139064">
                  <a:moveTo>
                    <a:pt x="40360" y="0"/>
                  </a:moveTo>
                  <a:lnTo>
                    <a:pt x="12192" y="35864"/>
                  </a:lnTo>
                  <a:lnTo>
                    <a:pt x="6096" y="58000"/>
                  </a:lnTo>
                  <a:lnTo>
                    <a:pt x="3048" y="68681"/>
                  </a:lnTo>
                  <a:lnTo>
                    <a:pt x="1524" y="77838"/>
                  </a:lnTo>
                  <a:lnTo>
                    <a:pt x="0" y="86232"/>
                  </a:lnTo>
                  <a:lnTo>
                    <a:pt x="0" y="103784"/>
                  </a:lnTo>
                  <a:lnTo>
                    <a:pt x="28168" y="138887"/>
                  </a:lnTo>
                  <a:lnTo>
                    <a:pt x="41871" y="138887"/>
                  </a:lnTo>
                  <a:lnTo>
                    <a:pt x="76898" y="119049"/>
                  </a:lnTo>
                  <a:lnTo>
                    <a:pt x="80708" y="103022"/>
                  </a:lnTo>
                  <a:lnTo>
                    <a:pt x="80708" y="89280"/>
                  </a:lnTo>
                  <a:lnTo>
                    <a:pt x="79184" y="81648"/>
                  </a:lnTo>
                  <a:lnTo>
                    <a:pt x="77660" y="72491"/>
                  </a:lnTo>
                  <a:lnTo>
                    <a:pt x="65481" y="29768"/>
                  </a:lnTo>
                  <a:lnTo>
                    <a:pt x="45699" y="1536"/>
                  </a:lnTo>
                  <a:lnTo>
                    <a:pt x="40360" y="0"/>
                  </a:lnTo>
                  <a:close/>
                </a:path>
              </a:pathLst>
            </a:custGeom>
            <a:solidFill>
              <a:srgbClr val="ABA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/>
            <p:cNvSpPr/>
            <p:nvPr/>
          </p:nvSpPr>
          <p:spPr>
            <a:xfrm>
              <a:off x="3913809" y="1573110"/>
              <a:ext cx="78105" cy="133350"/>
            </a:xfrm>
            <a:custGeom>
              <a:avLst/>
              <a:gdLst/>
              <a:ahLst/>
              <a:cxnLst/>
              <a:rect l="l" t="t" r="r" b="b"/>
              <a:pathLst>
                <a:path w="78104" h="133350">
                  <a:moveTo>
                    <a:pt x="38836" y="0"/>
                  </a:moveTo>
                  <a:lnTo>
                    <a:pt x="35026" y="0"/>
                  </a:lnTo>
                  <a:lnTo>
                    <a:pt x="29692" y="3048"/>
                  </a:lnTo>
                  <a:lnTo>
                    <a:pt x="8382" y="44246"/>
                  </a:lnTo>
                  <a:lnTo>
                    <a:pt x="6096" y="54940"/>
                  </a:lnTo>
                  <a:lnTo>
                    <a:pt x="3048" y="64858"/>
                  </a:lnTo>
                  <a:lnTo>
                    <a:pt x="1524" y="74015"/>
                  </a:lnTo>
                  <a:lnTo>
                    <a:pt x="0" y="82410"/>
                  </a:lnTo>
                  <a:lnTo>
                    <a:pt x="0" y="99199"/>
                  </a:lnTo>
                  <a:lnTo>
                    <a:pt x="27406" y="132765"/>
                  </a:lnTo>
                  <a:lnTo>
                    <a:pt x="40360" y="132765"/>
                  </a:lnTo>
                  <a:lnTo>
                    <a:pt x="73850" y="113690"/>
                  </a:lnTo>
                  <a:lnTo>
                    <a:pt x="77660" y="97662"/>
                  </a:lnTo>
                  <a:lnTo>
                    <a:pt x="77660" y="84696"/>
                  </a:lnTo>
                  <a:lnTo>
                    <a:pt x="76136" y="77825"/>
                  </a:lnTo>
                  <a:lnTo>
                    <a:pt x="74612" y="68668"/>
                  </a:lnTo>
                  <a:lnTo>
                    <a:pt x="63195" y="28232"/>
                  </a:lnTo>
                  <a:lnTo>
                    <a:pt x="44157" y="761"/>
                  </a:lnTo>
                  <a:lnTo>
                    <a:pt x="38836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/>
            <p:cNvSpPr/>
            <p:nvPr/>
          </p:nvSpPr>
          <p:spPr>
            <a:xfrm>
              <a:off x="3915333" y="1574634"/>
              <a:ext cx="74295" cy="127635"/>
            </a:xfrm>
            <a:custGeom>
              <a:avLst/>
              <a:gdLst/>
              <a:ahLst/>
              <a:cxnLst/>
              <a:rect l="l" t="t" r="r" b="b"/>
              <a:pathLst>
                <a:path w="74295" h="127635">
                  <a:moveTo>
                    <a:pt x="36550" y="0"/>
                  </a:moveTo>
                  <a:lnTo>
                    <a:pt x="11417" y="32804"/>
                  </a:lnTo>
                  <a:lnTo>
                    <a:pt x="5334" y="52654"/>
                  </a:lnTo>
                  <a:lnTo>
                    <a:pt x="2286" y="62572"/>
                  </a:lnTo>
                  <a:lnTo>
                    <a:pt x="762" y="71729"/>
                  </a:lnTo>
                  <a:lnTo>
                    <a:pt x="0" y="78587"/>
                  </a:lnTo>
                  <a:lnTo>
                    <a:pt x="0" y="95377"/>
                  </a:lnTo>
                  <a:lnTo>
                    <a:pt x="25882" y="126669"/>
                  </a:lnTo>
                  <a:lnTo>
                    <a:pt x="36550" y="127431"/>
                  </a:lnTo>
                  <a:lnTo>
                    <a:pt x="38074" y="127431"/>
                  </a:lnTo>
                  <a:lnTo>
                    <a:pt x="72326" y="102247"/>
                  </a:lnTo>
                  <a:lnTo>
                    <a:pt x="73850" y="81648"/>
                  </a:lnTo>
                  <a:lnTo>
                    <a:pt x="72326" y="74777"/>
                  </a:lnTo>
                  <a:lnTo>
                    <a:pt x="71564" y="66382"/>
                  </a:lnTo>
                  <a:lnTo>
                    <a:pt x="66992" y="46545"/>
                  </a:lnTo>
                  <a:lnTo>
                    <a:pt x="63195" y="37388"/>
                  </a:lnTo>
                  <a:lnTo>
                    <a:pt x="59385" y="27470"/>
                  </a:lnTo>
                  <a:lnTo>
                    <a:pt x="55575" y="18313"/>
                  </a:lnTo>
                  <a:lnTo>
                    <a:pt x="51015" y="11442"/>
                  </a:lnTo>
                  <a:lnTo>
                    <a:pt x="46443" y="5334"/>
                  </a:lnTo>
                  <a:lnTo>
                    <a:pt x="41871" y="1524"/>
                  </a:lnTo>
                  <a:lnTo>
                    <a:pt x="36550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/>
            <p:cNvSpPr/>
            <p:nvPr/>
          </p:nvSpPr>
          <p:spPr>
            <a:xfrm>
              <a:off x="3916095" y="1576920"/>
              <a:ext cx="71120" cy="121920"/>
            </a:xfrm>
            <a:custGeom>
              <a:avLst/>
              <a:gdLst/>
              <a:ahLst/>
              <a:cxnLst/>
              <a:rect l="l" t="t" r="r" b="b"/>
              <a:pathLst>
                <a:path w="71120" h="121919">
                  <a:moveTo>
                    <a:pt x="35026" y="0"/>
                  </a:moveTo>
                  <a:lnTo>
                    <a:pt x="31978" y="0"/>
                  </a:lnTo>
                  <a:lnTo>
                    <a:pt x="27406" y="3048"/>
                  </a:lnTo>
                  <a:lnTo>
                    <a:pt x="7620" y="40436"/>
                  </a:lnTo>
                  <a:lnTo>
                    <a:pt x="5334" y="50368"/>
                  </a:lnTo>
                  <a:lnTo>
                    <a:pt x="2286" y="59524"/>
                  </a:lnTo>
                  <a:lnTo>
                    <a:pt x="1524" y="67919"/>
                  </a:lnTo>
                  <a:lnTo>
                    <a:pt x="0" y="74777"/>
                  </a:lnTo>
                  <a:lnTo>
                    <a:pt x="0" y="90043"/>
                  </a:lnTo>
                  <a:lnTo>
                    <a:pt x="25120" y="120561"/>
                  </a:lnTo>
                  <a:lnTo>
                    <a:pt x="35026" y="121323"/>
                  </a:lnTo>
                  <a:lnTo>
                    <a:pt x="36550" y="121323"/>
                  </a:lnTo>
                  <a:lnTo>
                    <a:pt x="69278" y="96913"/>
                  </a:lnTo>
                  <a:lnTo>
                    <a:pt x="70802" y="89280"/>
                  </a:lnTo>
                  <a:lnTo>
                    <a:pt x="70802" y="77076"/>
                  </a:lnTo>
                  <a:lnTo>
                    <a:pt x="69278" y="70967"/>
                  </a:lnTo>
                  <a:lnTo>
                    <a:pt x="68516" y="62572"/>
                  </a:lnTo>
                  <a:lnTo>
                    <a:pt x="57099" y="25946"/>
                  </a:lnTo>
                  <a:lnTo>
                    <a:pt x="40347" y="761"/>
                  </a:lnTo>
                  <a:lnTo>
                    <a:pt x="35026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/>
            <p:cNvSpPr/>
            <p:nvPr/>
          </p:nvSpPr>
          <p:spPr>
            <a:xfrm>
              <a:off x="3916857" y="1578444"/>
              <a:ext cx="67945" cy="116205"/>
            </a:xfrm>
            <a:custGeom>
              <a:avLst/>
              <a:gdLst/>
              <a:ahLst/>
              <a:cxnLst/>
              <a:rect l="l" t="t" r="r" b="b"/>
              <a:pathLst>
                <a:path w="67945" h="116205">
                  <a:moveTo>
                    <a:pt x="34264" y="0"/>
                  </a:moveTo>
                  <a:lnTo>
                    <a:pt x="7620" y="38912"/>
                  </a:lnTo>
                  <a:lnTo>
                    <a:pt x="5334" y="48082"/>
                  </a:lnTo>
                  <a:lnTo>
                    <a:pt x="3048" y="56464"/>
                  </a:lnTo>
                  <a:lnTo>
                    <a:pt x="1524" y="64858"/>
                  </a:lnTo>
                  <a:lnTo>
                    <a:pt x="78" y="71374"/>
                  </a:lnTo>
                  <a:lnTo>
                    <a:pt x="0" y="86232"/>
                  </a:lnTo>
                  <a:lnTo>
                    <a:pt x="34264" y="115989"/>
                  </a:lnTo>
                  <a:lnTo>
                    <a:pt x="35026" y="115989"/>
                  </a:lnTo>
                  <a:lnTo>
                    <a:pt x="67754" y="85471"/>
                  </a:lnTo>
                  <a:lnTo>
                    <a:pt x="67754" y="74015"/>
                  </a:lnTo>
                  <a:lnTo>
                    <a:pt x="66230" y="67919"/>
                  </a:lnTo>
                  <a:lnTo>
                    <a:pt x="65468" y="60286"/>
                  </a:lnTo>
                  <a:lnTo>
                    <a:pt x="51003" y="16789"/>
                  </a:lnTo>
                  <a:lnTo>
                    <a:pt x="38823" y="1524"/>
                  </a:lnTo>
                  <a:lnTo>
                    <a:pt x="34264" y="0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/>
            <p:cNvSpPr/>
            <p:nvPr/>
          </p:nvSpPr>
          <p:spPr>
            <a:xfrm>
              <a:off x="3918381" y="1580730"/>
              <a:ext cx="64135" cy="109220"/>
            </a:xfrm>
            <a:custGeom>
              <a:avLst/>
              <a:gdLst/>
              <a:ahLst/>
              <a:cxnLst/>
              <a:rect l="l" t="t" r="r" b="b"/>
              <a:pathLst>
                <a:path w="64135" h="109219">
                  <a:moveTo>
                    <a:pt x="31978" y="0"/>
                  </a:moveTo>
                  <a:lnTo>
                    <a:pt x="28930" y="0"/>
                  </a:lnTo>
                  <a:lnTo>
                    <a:pt x="24358" y="2298"/>
                  </a:lnTo>
                  <a:lnTo>
                    <a:pt x="6858" y="36626"/>
                  </a:lnTo>
                  <a:lnTo>
                    <a:pt x="0" y="67157"/>
                  </a:lnTo>
                  <a:lnTo>
                    <a:pt x="0" y="81648"/>
                  </a:lnTo>
                  <a:lnTo>
                    <a:pt x="22834" y="109131"/>
                  </a:lnTo>
                  <a:lnTo>
                    <a:pt x="32740" y="109131"/>
                  </a:lnTo>
                  <a:lnTo>
                    <a:pt x="63944" y="80886"/>
                  </a:lnTo>
                  <a:lnTo>
                    <a:pt x="63944" y="70205"/>
                  </a:lnTo>
                  <a:lnTo>
                    <a:pt x="62433" y="64109"/>
                  </a:lnTo>
                  <a:lnTo>
                    <a:pt x="61671" y="56476"/>
                  </a:lnTo>
                  <a:lnTo>
                    <a:pt x="44157" y="9156"/>
                  </a:lnTo>
                  <a:lnTo>
                    <a:pt x="35788" y="774"/>
                  </a:lnTo>
                  <a:lnTo>
                    <a:pt x="31978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/>
            <p:cNvSpPr/>
            <p:nvPr/>
          </p:nvSpPr>
          <p:spPr>
            <a:xfrm>
              <a:off x="3919143" y="1582267"/>
              <a:ext cx="60960" cy="104139"/>
            </a:xfrm>
            <a:custGeom>
              <a:avLst/>
              <a:gdLst/>
              <a:ahLst/>
              <a:cxnLst/>
              <a:rect l="l" t="t" r="r" b="b"/>
              <a:pathLst>
                <a:path w="60960" h="104139">
                  <a:moveTo>
                    <a:pt x="26157" y="1511"/>
                  </a:moveTo>
                  <a:lnTo>
                    <a:pt x="6845" y="35090"/>
                  </a:lnTo>
                  <a:lnTo>
                    <a:pt x="4572" y="43484"/>
                  </a:lnTo>
                  <a:lnTo>
                    <a:pt x="2286" y="51117"/>
                  </a:lnTo>
                  <a:lnTo>
                    <a:pt x="1524" y="57988"/>
                  </a:lnTo>
                  <a:lnTo>
                    <a:pt x="0" y="64096"/>
                  </a:lnTo>
                  <a:lnTo>
                    <a:pt x="0" y="77825"/>
                  </a:lnTo>
                  <a:lnTo>
                    <a:pt x="22072" y="103771"/>
                  </a:lnTo>
                  <a:lnTo>
                    <a:pt x="31216" y="103771"/>
                  </a:lnTo>
                  <a:lnTo>
                    <a:pt x="60909" y="77063"/>
                  </a:lnTo>
                  <a:lnTo>
                    <a:pt x="60909" y="66382"/>
                  </a:lnTo>
                  <a:lnTo>
                    <a:pt x="49479" y="22123"/>
                  </a:lnTo>
                  <a:lnTo>
                    <a:pt x="45808" y="15481"/>
                  </a:lnTo>
                  <a:lnTo>
                    <a:pt x="42633" y="9156"/>
                  </a:lnTo>
                  <a:lnTo>
                    <a:pt x="38061" y="4571"/>
                  </a:lnTo>
                  <a:lnTo>
                    <a:pt x="34264" y="1523"/>
                  </a:lnTo>
                  <a:lnTo>
                    <a:pt x="26157" y="1511"/>
                  </a:lnTo>
                  <a:close/>
                </a:path>
                <a:path w="60960" h="104139">
                  <a:moveTo>
                    <a:pt x="30454" y="0"/>
                  </a:moveTo>
                  <a:lnTo>
                    <a:pt x="27406" y="761"/>
                  </a:lnTo>
                  <a:lnTo>
                    <a:pt x="26157" y="1511"/>
                  </a:lnTo>
                  <a:lnTo>
                    <a:pt x="34232" y="1511"/>
                  </a:lnTo>
                  <a:lnTo>
                    <a:pt x="30454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/>
            <p:cNvSpPr/>
            <p:nvPr/>
          </p:nvSpPr>
          <p:spPr>
            <a:xfrm>
              <a:off x="3920667" y="1584553"/>
              <a:ext cx="56515" cy="97790"/>
            </a:xfrm>
            <a:custGeom>
              <a:avLst/>
              <a:gdLst/>
              <a:ahLst/>
              <a:cxnLst/>
              <a:rect l="l" t="t" r="r" b="b"/>
              <a:pathLst>
                <a:path w="56514" h="97789">
                  <a:moveTo>
                    <a:pt x="28168" y="0"/>
                  </a:moveTo>
                  <a:lnTo>
                    <a:pt x="25882" y="0"/>
                  </a:lnTo>
                  <a:lnTo>
                    <a:pt x="22072" y="2285"/>
                  </a:lnTo>
                  <a:lnTo>
                    <a:pt x="3810" y="40436"/>
                  </a:lnTo>
                  <a:lnTo>
                    <a:pt x="2286" y="48069"/>
                  </a:lnTo>
                  <a:lnTo>
                    <a:pt x="762" y="54178"/>
                  </a:lnTo>
                  <a:lnTo>
                    <a:pt x="0" y="60286"/>
                  </a:lnTo>
                  <a:lnTo>
                    <a:pt x="0" y="72491"/>
                  </a:lnTo>
                  <a:lnTo>
                    <a:pt x="28168" y="97675"/>
                  </a:lnTo>
                  <a:lnTo>
                    <a:pt x="29692" y="97675"/>
                  </a:lnTo>
                  <a:lnTo>
                    <a:pt x="56337" y="57226"/>
                  </a:lnTo>
                  <a:lnTo>
                    <a:pt x="54813" y="50355"/>
                  </a:lnTo>
                  <a:lnTo>
                    <a:pt x="42633" y="13728"/>
                  </a:lnTo>
                  <a:lnTo>
                    <a:pt x="31978" y="761"/>
                  </a:lnTo>
                  <a:lnTo>
                    <a:pt x="2816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/>
            <p:cNvSpPr/>
            <p:nvPr/>
          </p:nvSpPr>
          <p:spPr>
            <a:xfrm>
              <a:off x="3921429" y="1586077"/>
              <a:ext cx="53340" cy="92710"/>
            </a:xfrm>
            <a:custGeom>
              <a:avLst/>
              <a:gdLst/>
              <a:ahLst/>
              <a:cxnLst/>
              <a:rect l="l" t="t" r="r" b="b"/>
              <a:pathLst>
                <a:path w="53339" h="92710">
                  <a:moveTo>
                    <a:pt x="26644" y="0"/>
                  </a:moveTo>
                  <a:lnTo>
                    <a:pt x="4559" y="38150"/>
                  </a:lnTo>
                  <a:lnTo>
                    <a:pt x="2286" y="45021"/>
                  </a:lnTo>
                  <a:lnTo>
                    <a:pt x="1524" y="51892"/>
                  </a:lnTo>
                  <a:lnTo>
                    <a:pt x="0" y="57226"/>
                  </a:lnTo>
                  <a:lnTo>
                    <a:pt x="0" y="68681"/>
                  </a:lnTo>
                  <a:lnTo>
                    <a:pt x="1524" y="74015"/>
                  </a:lnTo>
                  <a:lnTo>
                    <a:pt x="2286" y="79362"/>
                  </a:lnTo>
                  <a:lnTo>
                    <a:pt x="4559" y="83934"/>
                  </a:lnTo>
                  <a:lnTo>
                    <a:pt x="8369" y="87756"/>
                  </a:lnTo>
                  <a:lnTo>
                    <a:pt x="12941" y="90043"/>
                  </a:lnTo>
                  <a:lnTo>
                    <a:pt x="19024" y="91567"/>
                  </a:lnTo>
                  <a:lnTo>
                    <a:pt x="26644" y="92328"/>
                  </a:lnTo>
                  <a:lnTo>
                    <a:pt x="28168" y="92328"/>
                  </a:lnTo>
                  <a:lnTo>
                    <a:pt x="53289" y="54178"/>
                  </a:lnTo>
                  <a:lnTo>
                    <a:pt x="51765" y="48069"/>
                  </a:lnTo>
                  <a:lnTo>
                    <a:pt x="48717" y="33578"/>
                  </a:lnTo>
                  <a:lnTo>
                    <a:pt x="30454" y="761"/>
                  </a:lnTo>
                  <a:lnTo>
                    <a:pt x="26644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/>
            <p:cNvSpPr/>
            <p:nvPr/>
          </p:nvSpPr>
          <p:spPr>
            <a:xfrm>
              <a:off x="3922953" y="1588363"/>
              <a:ext cx="49530" cy="85725"/>
            </a:xfrm>
            <a:custGeom>
              <a:avLst/>
              <a:gdLst/>
              <a:ahLst/>
              <a:cxnLst/>
              <a:rect l="l" t="t" r="r" b="b"/>
              <a:pathLst>
                <a:path w="49529" h="85725">
                  <a:moveTo>
                    <a:pt x="25120" y="0"/>
                  </a:moveTo>
                  <a:lnTo>
                    <a:pt x="22834" y="0"/>
                  </a:lnTo>
                  <a:lnTo>
                    <a:pt x="19024" y="2298"/>
                  </a:lnTo>
                  <a:lnTo>
                    <a:pt x="3797" y="35102"/>
                  </a:lnTo>
                  <a:lnTo>
                    <a:pt x="1524" y="41973"/>
                  </a:lnTo>
                  <a:lnTo>
                    <a:pt x="762" y="48082"/>
                  </a:lnTo>
                  <a:lnTo>
                    <a:pt x="0" y="52654"/>
                  </a:lnTo>
                  <a:lnTo>
                    <a:pt x="0" y="64096"/>
                  </a:lnTo>
                  <a:lnTo>
                    <a:pt x="17500" y="85471"/>
                  </a:lnTo>
                  <a:lnTo>
                    <a:pt x="32727" y="85471"/>
                  </a:lnTo>
                  <a:lnTo>
                    <a:pt x="49479" y="50368"/>
                  </a:lnTo>
                  <a:lnTo>
                    <a:pt x="47955" y="44259"/>
                  </a:lnTo>
                  <a:lnTo>
                    <a:pt x="44907" y="31292"/>
                  </a:lnTo>
                  <a:lnTo>
                    <a:pt x="42701" y="24625"/>
                  </a:lnTo>
                  <a:lnTo>
                    <a:pt x="40347" y="18313"/>
                  </a:lnTo>
                  <a:lnTo>
                    <a:pt x="37299" y="12217"/>
                  </a:lnTo>
                  <a:lnTo>
                    <a:pt x="35013" y="6870"/>
                  </a:lnTo>
                  <a:lnTo>
                    <a:pt x="31216" y="3060"/>
                  </a:lnTo>
                  <a:lnTo>
                    <a:pt x="28168" y="762"/>
                  </a:lnTo>
                  <a:lnTo>
                    <a:pt x="2512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/>
            <p:cNvSpPr/>
            <p:nvPr/>
          </p:nvSpPr>
          <p:spPr>
            <a:xfrm>
              <a:off x="3923715" y="1589887"/>
              <a:ext cx="46990" cy="80645"/>
            </a:xfrm>
            <a:custGeom>
              <a:avLst/>
              <a:gdLst/>
              <a:ahLst/>
              <a:cxnLst/>
              <a:rect l="l" t="t" r="r" b="b"/>
              <a:pathLst>
                <a:path w="46989" h="80644">
                  <a:moveTo>
                    <a:pt x="23596" y="0"/>
                  </a:moveTo>
                  <a:lnTo>
                    <a:pt x="3797" y="33578"/>
                  </a:lnTo>
                  <a:lnTo>
                    <a:pt x="2273" y="39687"/>
                  </a:lnTo>
                  <a:lnTo>
                    <a:pt x="762" y="45021"/>
                  </a:lnTo>
                  <a:lnTo>
                    <a:pt x="0" y="49606"/>
                  </a:lnTo>
                  <a:lnTo>
                    <a:pt x="0" y="60286"/>
                  </a:lnTo>
                  <a:lnTo>
                    <a:pt x="16738" y="80124"/>
                  </a:lnTo>
                  <a:lnTo>
                    <a:pt x="30454" y="80124"/>
                  </a:lnTo>
                  <a:lnTo>
                    <a:pt x="46431" y="47320"/>
                  </a:lnTo>
                  <a:lnTo>
                    <a:pt x="44907" y="41973"/>
                  </a:lnTo>
                  <a:lnTo>
                    <a:pt x="42633" y="29768"/>
                  </a:lnTo>
                  <a:lnTo>
                    <a:pt x="38061" y="17551"/>
                  </a:lnTo>
                  <a:lnTo>
                    <a:pt x="32727" y="6870"/>
                  </a:lnTo>
                  <a:lnTo>
                    <a:pt x="29692" y="3060"/>
                  </a:lnTo>
                  <a:lnTo>
                    <a:pt x="26644" y="774"/>
                  </a:lnTo>
                  <a:lnTo>
                    <a:pt x="235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/>
            <p:cNvSpPr/>
            <p:nvPr/>
          </p:nvSpPr>
          <p:spPr>
            <a:xfrm>
              <a:off x="3925239" y="1592186"/>
              <a:ext cx="43180" cy="74295"/>
            </a:xfrm>
            <a:custGeom>
              <a:avLst/>
              <a:gdLst/>
              <a:ahLst/>
              <a:cxnLst/>
              <a:rect l="l" t="t" r="r" b="b"/>
              <a:pathLst>
                <a:path w="43179" h="74294">
                  <a:moveTo>
                    <a:pt x="21310" y="0"/>
                  </a:moveTo>
                  <a:lnTo>
                    <a:pt x="19786" y="0"/>
                  </a:lnTo>
                  <a:lnTo>
                    <a:pt x="16738" y="1524"/>
                  </a:lnTo>
                  <a:lnTo>
                    <a:pt x="13703" y="4572"/>
                  </a:lnTo>
                  <a:lnTo>
                    <a:pt x="11591" y="8102"/>
                  </a:lnTo>
                  <a:lnTo>
                    <a:pt x="8369" y="13728"/>
                  </a:lnTo>
                  <a:lnTo>
                    <a:pt x="6845" y="19075"/>
                  </a:lnTo>
                  <a:lnTo>
                    <a:pt x="4559" y="24409"/>
                  </a:lnTo>
                  <a:lnTo>
                    <a:pt x="3035" y="30518"/>
                  </a:lnTo>
                  <a:lnTo>
                    <a:pt x="1511" y="35864"/>
                  </a:lnTo>
                  <a:lnTo>
                    <a:pt x="749" y="41198"/>
                  </a:lnTo>
                  <a:lnTo>
                    <a:pt x="0" y="45783"/>
                  </a:lnTo>
                  <a:lnTo>
                    <a:pt x="0" y="54940"/>
                  </a:lnTo>
                  <a:lnTo>
                    <a:pt x="15214" y="74015"/>
                  </a:lnTo>
                  <a:lnTo>
                    <a:pt x="22072" y="74015"/>
                  </a:lnTo>
                  <a:lnTo>
                    <a:pt x="42621" y="54940"/>
                  </a:lnTo>
                  <a:lnTo>
                    <a:pt x="42621" y="43497"/>
                  </a:lnTo>
                  <a:lnTo>
                    <a:pt x="29679" y="6096"/>
                  </a:lnTo>
                  <a:lnTo>
                    <a:pt x="24358" y="761"/>
                  </a:lnTo>
                  <a:lnTo>
                    <a:pt x="21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/>
            <p:cNvSpPr/>
            <p:nvPr/>
          </p:nvSpPr>
          <p:spPr>
            <a:xfrm>
              <a:off x="3925989" y="1593710"/>
              <a:ext cx="40005" cy="69215"/>
            </a:xfrm>
            <a:custGeom>
              <a:avLst/>
              <a:gdLst/>
              <a:ahLst/>
              <a:cxnLst/>
              <a:rect l="l" t="t" r="r" b="b"/>
              <a:pathLst>
                <a:path w="40004" h="69214">
                  <a:moveTo>
                    <a:pt x="19799" y="0"/>
                  </a:moveTo>
                  <a:lnTo>
                    <a:pt x="18275" y="0"/>
                  </a:lnTo>
                  <a:lnTo>
                    <a:pt x="15227" y="1524"/>
                  </a:lnTo>
                  <a:lnTo>
                    <a:pt x="0" y="42735"/>
                  </a:lnTo>
                  <a:lnTo>
                    <a:pt x="0" y="51130"/>
                  </a:lnTo>
                  <a:lnTo>
                    <a:pt x="14465" y="68668"/>
                  </a:lnTo>
                  <a:lnTo>
                    <a:pt x="20561" y="68668"/>
                  </a:lnTo>
                  <a:lnTo>
                    <a:pt x="39598" y="50355"/>
                  </a:lnTo>
                  <a:lnTo>
                    <a:pt x="39598" y="40436"/>
                  </a:lnTo>
                  <a:lnTo>
                    <a:pt x="22847" y="761"/>
                  </a:lnTo>
                  <a:lnTo>
                    <a:pt x="1979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/>
            <p:cNvSpPr/>
            <p:nvPr/>
          </p:nvSpPr>
          <p:spPr>
            <a:xfrm>
              <a:off x="3927513" y="1595996"/>
              <a:ext cx="36195" cy="62865"/>
            </a:xfrm>
            <a:custGeom>
              <a:avLst/>
              <a:gdLst/>
              <a:ahLst/>
              <a:cxnLst/>
              <a:rect l="l" t="t" r="r" b="b"/>
              <a:pathLst>
                <a:path w="36195" h="62864">
                  <a:moveTo>
                    <a:pt x="17513" y="0"/>
                  </a:moveTo>
                  <a:lnTo>
                    <a:pt x="15989" y="0"/>
                  </a:lnTo>
                  <a:lnTo>
                    <a:pt x="13703" y="1524"/>
                  </a:lnTo>
                  <a:lnTo>
                    <a:pt x="2286" y="25946"/>
                  </a:lnTo>
                  <a:lnTo>
                    <a:pt x="762" y="30530"/>
                  </a:lnTo>
                  <a:lnTo>
                    <a:pt x="762" y="35102"/>
                  </a:lnTo>
                  <a:lnTo>
                    <a:pt x="0" y="38150"/>
                  </a:lnTo>
                  <a:lnTo>
                    <a:pt x="0" y="46545"/>
                  </a:lnTo>
                  <a:lnTo>
                    <a:pt x="17513" y="62572"/>
                  </a:lnTo>
                  <a:lnTo>
                    <a:pt x="18275" y="62572"/>
                  </a:lnTo>
                  <a:lnTo>
                    <a:pt x="35788" y="36626"/>
                  </a:lnTo>
                  <a:lnTo>
                    <a:pt x="35026" y="32054"/>
                  </a:lnTo>
                  <a:lnTo>
                    <a:pt x="32740" y="22898"/>
                  </a:lnTo>
                  <a:lnTo>
                    <a:pt x="31216" y="18313"/>
                  </a:lnTo>
                  <a:lnTo>
                    <a:pt x="28930" y="12979"/>
                  </a:lnTo>
                  <a:lnTo>
                    <a:pt x="27406" y="9156"/>
                  </a:lnTo>
                  <a:lnTo>
                    <a:pt x="25133" y="5346"/>
                  </a:lnTo>
                  <a:lnTo>
                    <a:pt x="22847" y="2286"/>
                  </a:lnTo>
                  <a:lnTo>
                    <a:pt x="20561" y="762"/>
                  </a:lnTo>
                  <a:lnTo>
                    <a:pt x="17513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/>
            <p:cNvSpPr/>
            <p:nvPr/>
          </p:nvSpPr>
          <p:spPr>
            <a:xfrm>
              <a:off x="3928275" y="1597520"/>
              <a:ext cx="33020" cy="56515"/>
            </a:xfrm>
            <a:custGeom>
              <a:avLst/>
              <a:gdLst/>
              <a:ahLst/>
              <a:cxnLst/>
              <a:rect l="l" t="t" r="r" b="b"/>
              <a:pathLst>
                <a:path w="33020" h="56514">
                  <a:moveTo>
                    <a:pt x="16751" y="0"/>
                  </a:moveTo>
                  <a:lnTo>
                    <a:pt x="15227" y="0"/>
                  </a:lnTo>
                  <a:lnTo>
                    <a:pt x="12941" y="1524"/>
                  </a:lnTo>
                  <a:lnTo>
                    <a:pt x="1524" y="28232"/>
                  </a:lnTo>
                  <a:lnTo>
                    <a:pt x="762" y="32054"/>
                  </a:lnTo>
                  <a:lnTo>
                    <a:pt x="0" y="35102"/>
                  </a:lnTo>
                  <a:lnTo>
                    <a:pt x="0" y="42735"/>
                  </a:lnTo>
                  <a:lnTo>
                    <a:pt x="11417" y="56476"/>
                  </a:lnTo>
                  <a:lnTo>
                    <a:pt x="21323" y="56476"/>
                  </a:lnTo>
                  <a:lnTo>
                    <a:pt x="32740" y="33578"/>
                  </a:lnTo>
                  <a:lnTo>
                    <a:pt x="31978" y="29768"/>
                  </a:lnTo>
                  <a:lnTo>
                    <a:pt x="29692" y="20612"/>
                  </a:lnTo>
                  <a:lnTo>
                    <a:pt x="28168" y="16789"/>
                  </a:lnTo>
                  <a:lnTo>
                    <a:pt x="26644" y="12217"/>
                  </a:lnTo>
                  <a:lnTo>
                    <a:pt x="25133" y="8394"/>
                  </a:lnTo>
                  <a:lnTo>
                    <a:pt x="20561" y="2298"/>
                  </a:lnTo>
                  <a:lnTo>
                    <a:pt x="19037" y="762"/>
                  </a:lnTo>
                  <a:lnTo>
                    <a:pt x="16751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/>
            <p:cNvSpPr/>
            <p:nvPr/>
          </p:nvSpPr>
          <p:spPr>
            <a:xfrm>
              <a:off x="3929799" y="1599818"/>
              <a:ext cx="29209" cy="50800"/>
            </a:xfrm>
            <a:custGeom>
              <a:avLst/>
              <a:gdLst/>
              <a:ahLst/>
              <a:cxnLst/>
              <a:rect l="l" t="t" r="r" b="b"/>
              <a:pathLst>
                <a:path w="29210" h="50800">
                  <a:moveTo>
                    <a:pt x="16751" y="0"/>
                  </a:moveTo>
                  <a:lnTo>
                    <a:pt x="12941" y="0"/>
                  </a:lnTo>
                  <a:lnTo>
                    <a:pt x="11417" y="761"/>
                  </a:lnTo>
                  <a:lnTo>
                    <a:pt x="9144" y="3048"/>
                  </a:lnTo>
                  <a:lnTo>
                    <a:pt x="6096" y="9156"/>
                  </a:lnTo>
                  <a:lnTo>
                    <a:pt x="1524" y="20599"/>
                  </a:lnTo>
                  <a:lnTo>
                    <a:pt x="0" y="28232"/>
                  </a:lnTo>
                  <a:lnTo>
                    <a:pt x="0" y="40436"/>
                  </a:lnTo>
                  <a:lnTo>
                    <a:pt x="9893" y="50355"/>
                  </a:lnTo>
                  <a:lnTo>
                    <a:pt x="19037" y="50355"/>
                  </a:lnTo>
                  <a:lnTo>
                    <a:pt x="28930" y="40436"/>
                  </a:lnTo>
                  <a:lnTo>
                    <a:pt x="28930" y="29756"/>
                  </a:lnTo>
                  <a:lnTo>
                    <a:pt x="26644" y="18313"/>
                  </a:lnTo>
                  <a:lnTo>
                    <a:pt x="22085" y="6857"/>
                  </a:lnTo>
                  <a:lnTo>
                    <a:pt x="20561" y="3809"/>
                  </a:lnTo>
                  <a:lnTo>
                    <a:pt x="16751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/>
            <p:cNvSpPr/>
            <p:nvPr/>
          </p:nvSpPr>
          <p:spPr>
            <a:xfrm>
              <a:off x="3930561" y="1601342"/>
              <a:ext cx="26034" cy="45085"/>
            </a:xfrm>
            <a:custGeom>
              <a:avLst/>
              <a:gdLst/>
              <a:ahLst/>
              <a:cxnLst/>
              <a:rect l="l" t="t" r="r" b="b"/>
              <a:pathLst>
                <a:path w="26035" h="45085">
                  <a:moveTo>
                    <a:pt x="12941" y="0"/>
                  </a:moveTo>
                  <a:lnTo>
                    <a:pt x="12179" y="0"/>
                  </a:lnTo>
                  <a:lnTo>
                    <a:pt x="9893" y="1524"/>
                  </a:lnTo>
                  <a:lnTo>
                    <a:pt x="8382" y="3048"/>
                  </a:lnTo>
                  <a:lnTo>
                    <a:pt x="6858" y="5333"/>
                  </a:lnTo>
                  <a:lnTo>
                    <a:pt x="3810" y="11442"/>
                  </a:lnTo>
                  <a:lnTo>
                    <a:pt x="2286" y="19075"/>
                  </a:lnTo>
                  <a:lnTo>
                    <a:pt x="762" y="22123"/>
                  </a:lnTo>
                  <a:lnTo>
                    <a:pt x="762" y="25184"/>
                  </a:lnTo>
                  <a:lnTo>
                    <a:pt x="0" y="28232"/>
                  </a:lnTo>
                  <a:lnTo>
                    <a:pt x="0" y="33566"/>
                  </a:lnTo>
                  <a:lnTo>
                    <a:pt x="9131" y="45021"/>
                  </a:lnTo>
                  <a:lnTo>
                    <a:pt x="16751" y="45021"/>
                  </a:lnTo>
                  <a:lnTo>
                    <a:pt x="19799" y="43497"/>
                  </a:lnTo>
                  <a:lnTo>
                    <a:pt x="22085" y="42722"/>
                  </a:lnTo>
                  <a:lnTo>
                    <a:pt x="25120" y="38150"/>
                  </a:lnTo>
                  <a:lnTo>
                    <a:pt x="25882" y="35864"/>
                  </a:lnTo>
                  <a:lnTo>
                    <a:pt x="25882" y="26708"/>
                  </a:lnTo>
                  <a:lnTo>
                    <a:pt x="25120" y="23647"/>
                  </a:lnTo>
                  <a:lnTo>
                    <a:pt x="23609" y="16789"/>
                  </a:lnTo>
                  <a:lnTo>
                    <a:pt x="22847" y="12966"/>
                  </a:lnTo>
                  <a:lnTo>
                    <a:pt x="18275" y="3809"/>
                  </a:lnTo>
                  <a:lnTo>
                    <a:pt x="16751" y="2285"/>
                  </a:lnTo>
                  <a:lnTo>
                    <a:pt x="14465" y="761"/>
                  </a:lnTo>
                  <a:lnTo>
                    <a:pt x="12941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/>
            <p:cNvSpPr/>
            <p:nvPr/>
          </p:nvSpPr>
          <p:spPr>
            <a:xfrm>
              <a:off x="3931323" y="1603628"/>
              <a:ext cx="22860" cy="39370"/>
            </a:xfrm>
            <a:custGeom>
              <a:avLst/>
              <a:gdLst/>
              <a:ahLst/>
              <a:cxnLst/>
              <a:rect l="l" t="t" r="r" b="b"/>
              <a:pathLst>
                <a:path w="22860" h="39369">
                  <a:moveTo>
                    <a:pt x="12941" y="0"/>
                  </a:moveTo>
                  <a:lnTo>
                    <a:pt x="10655" y="0"/>
                  </a:lnTo>
                  <a:lnTo>
                    <a:pt x="9131" y="762"/>
                  </a:lnTo>
                  <a:lnTo>
                    <a:pt x="7620" y="2286"/>
                  </a:lnTo>
                  <a:lnTo>
                    <a:pt x="6096" y="4584"/>
                  </a:lnTo>
                  <a:lnTo>
                    <a:pt x="5334" y="6870"/>
                  </a:lnTo>
                  <a:lnTo>
                    <a:pt x="3810" y="9918"/>
                  </a:lnTo>
                  <a:lnTo>
                    <a:pt x="1524" y="19075"/>
                  </a:lnTo>
                  <a:lnTo>
                    <a:pt x="0" y="23660"/>
                  </a:lnTo>
                  <a:lnTo>
                    <a:pt x="0" y="28994"/>
                  </a:lnTo>
                  <a:lnTo>
                    <a:pt x="8369" y="38912"/>
                  </a:lnTo>
                  <a:lnTo>
                    <a:pt x="12179" y="38912"/>
                  </a:lnTo>
                  <a:lnTo>
                    <a:pt x="15227" y="38150"/>
                  </a:lnTo>
                  <a:lnTo>
                    <a:pt x="19799" y="36626"/>
                  </a:lnTo>
                  <a:lnTo>
                    <a:pt x="21323" y="35102"/>
                  </a:lnTo>
                  <a:lnTo>
                    <a:pt x="22085" y="32816"/>
                  </a:lnTo>
                  <a:lnTo>
                    <a:pt x="22847" y="31280"/>
                  </a:lnTo>
                  <a:lnTo>
                    <a:pt x="22847" y="22898"/>
                  </a:lnTo>
                  <a:lnTo>
                    <a:pt x="20561" y="13728"/>
                  </a:lnTo>
                  <a:lnTo>
                    <a:pt x="19799" y="11442"/>
                  </a:lnTo>
                  <a:lnTo>
                    <a:pt x="19037" y="8394"/>
                  </a:lnTo>
                  <a:lnTo>
                    <a:pt x="17513" y="5346"/>
                  </a:lnTo>
                  <a:lnTo>
                    <a:pt x="15989" y="3048"/>
                  </a:lnTo>
                  <a:lnTo>
                    <a:pt x="1294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/>
            <p:cNvSpPr/>
            <p:nvPr/>
          </p:nvSpPr>
          <p:spPr>
            <a:xfrm>
              <a:off x="3932847" y="1605152"/>
              <a:ext cx="19050" cy="33655"/>
            </a:xfrm>
            <a:custGeom>
              <a:avLst/>
              <a:gdLst/>
              <a:ahLst/>
              <a:cxnLst/>
              <a:rect l="l" t="t" r="r" b="b"/>
              <a:pathLst>
                <a:path w="19050" h="33655">
                  <a:moveTo>
                    <a:pt x="9893" y="0"/>
                  </a:moveTo>
                  <a:lnTo>
                    <a:pt x="8369" y="0"/>
                  </a:lnTo>
                  <a:lnTo>
                    <a:pt x="6096" y="2286"/>
                  </a:lnTo>
                  <a:lnTo>
                    <a:pt x="5334" y="3822"/>
                  </a:lnTo>
                  <a:lnTo>
                    <a:pt x="3810" y="6108"/>
                  </a:lnTo>
                  <a:lnTo>
                    <a:pt x="3048" y="8394"/>
                  </a:lnTo>
                  <a:lnTo>
                    <a:pt x="2286" y="11442"/>
                  </a:lnTo>
                  <a:lnTo>
                    <a:pt x="0" y="18313"/>
                  </a:lnTo>
                  <a:lnTo>
                    <a:pt x="0" y="26708"/>
                  </a:lnTo>
                  <a:lnTo>
                    <a:pt x="762" y="28994"/>
                  </a:lnTo>
                  <a:lnTo>
                    <a:pt x="1524" y="30530"/>
                  </a:lnTo>
                  <a:lnTo>
                    <a:pt x="3048" y="31292"/>
                  </a:lnTo>
                  <a:lnTo>
                    <a:pt x="4572" y="32816"/>
                  </a:lnTo>
                  <a:lnTo>
                    <a:pt x="6845" y="32816"/>
                  </a:lnTo>
                  <a:lnTo>
                    <a:pt x="9893" y="33578"/>
                  </a:lnTo>
                  <a:lnTo>
                    <a:pt x="12941" y="32816"/>
                  </a:lnTo>
                  <a:lnTo>
                    <a:pt x="15989" y="31292"/>
                  </a:lnTo>
                  <a:lnTo>
                    <a:pt x="17513" y="29756"/>
                  </a:lnTo>
                  <a:lnTo>
                    <a:pt x="19037" y="26708"/>
                  </a:lnTo>
                  <a:lnTo>
                    <a:pt x="19037" y="19837"/>
                  </a:lnTo>
                  <a:lnTo>
                    <a:pt x="18275" y="17551"/>
                  </a:lnTo>
                  <a:lnTo>
                    <a:pt x="17513" y="12204"/>
                  </a:lnTo>
                  <a:lnTo>
                    <a:pt x="16751" y="9918"/>
                  </a:lnTo>
                  <a:lnTo>
                    <a:pt x="14465" y="5346"/>
                  </a:lnTo>
                  <a:lnTo>
                    <a:pt x="13703" y="3060"/>
                  </a:lnTo>
                  <a:lnTo>
                    <a:pt x="12179" y="1524"/>
                  </a:lnTo>
                  <a:lnTo>
                    <a:pt x="10655" y="762"/>
                  </a:lnTo>
                  <a:lnTo>
                    <a:pt x="9893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/>
            <p:cNvSpPr/>
            <p:nvPr/>
          </p:nvSpPr>
          <p:spPr>
            <a:xfrm>
              <a:off x="3933609" y="1607438"/>
              <a:ext cx="16510" cy="27305"/>
            </a:xfrm>
            <a:custGeom>
              <a:avLst/>
              <a:gdLst/>
              <a:ahLst/>
              <a:cxnLst/>
              <a:rect l="l" t="t" r="r" b="b"/>
              <a:pathLst>
                <a:path w="16510" h="27305">
                  <a:moveTo>
                    <a:pt x="9131" y="0"/>
                  </a:moveTo>
                  <a:lnTo>
                    <a:pt x="7607" y="0"/>
                  </a:lnTo>
                  <a:lnTo>
                    <a:pt x="6083" y="774"/>
                  </a:lnTo>
                  <a:lnTo>
                    <a:pt x="5334" y="1536"/>
                  </a:lnTo>
                  <a:lnTo>
                    <a:pt x="3810" y="4584"/>
                  </a:lnTo>
                  <a:lnTo>
                    <a:pt x="2286" y="9156"/>
                  </a:lnTo>
                  <a:lnTo>
                    <a:pt x="1524" y="10693"/>
                  </a:lnTo>
                  <a:lnTo>
                    <a:pt x="762" y="12979"/>
                  </a:lnTo>
                  <a:lnTo>
                    <a:pt x="762" y="15265"/>
                  </a:lnTo>
                  <a:lnTo>
                    <a:pt x="0" y="16789"/>
                  </a:lnTo>
                  <a:lnTo>
                    <a:pt x="0" y="19850"/>
                  </a:lnTo>
                  <a:lnTo>
                    <a:pt x="762" y="21374"/>
                  </a:lnTo>
                  <a:lnTo>
                    <a:pt x="762" y="22898"/>
                  </a:lnTo>
                  <a:lnTo>
                    <a:pt x="1524" y="24422"/>
                  </a:lnTo>
                  <a:lnTo>
                    <a:pt x="3810" y="26708"/>
                  </a:lnTo>
                  <a:lnTo>
                    <a:pt x="10655" y="26708"/>
                  </a:lnTo>
                  <a:lnTo>
                    <a:pt x="13703" y="25184"/>
                  </a:lnTo>
                  <a:lnTo>
                    <a:pt x="14465" y="24422"/>
                  </a:lnTo>
                  <a:lnTo>
                    <a:pt x="15989" y="21374"/>
                  </a:lnTo>
                  <a:lnTo>
                    <a:pt x="15989" y="16027"/>
                  </a:lnTo>
                  <a:lnTo>
                    <a:pt x="15227" y="13741"/>
                  </a:lnTo>
                  <a:lnTo>
                    <a:pt x="14465" y="9918"/>
                  </a:lnTo>
                  <a:lnTo>
                    <a:pt x="12941" y="5346"/>
                  </a:lnTo>
                  <a:lnTo>
                    <a:pt x="10655" y="774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/>
            <p:cNvSpPr/>
            <p:nvPr/>
          </p:nvSpPr>
          <p:spPr>
            <a:xfrm>
              <a:off x="3960254" y="1547926"/>
              <a:ext cx="64769" cy="128270"/>
            </a:xfrm>
            <a:custGeom>
              <a:avLst/>
              <a:gdLst/>
              <a:ahLst/>
              <a:cxnLst/>
              <a:rect l="l" t="t" r="r" b="b"/>
              <a:pathLst>
                <a:path w="64770" h="128269">
                  <a:moveTo>
                    <a:pt x="64706" y="122847"/>
                  </a:moveTo>
                  <a:lnTo>
                    <a:pt x="54813" y="77063"/>
                  </a:lnTo>
                  <a:lnTo>
                    <a:pt x="36537" y="30518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5334"/>
                  </a:lnTo>
                  <a:lnTo>
                    <a:pt x="8369" y="7632"/>
                  </a:lnTo>
                  <a:lnTo>
                    <a:pt x="15989" y="13728"/>
                  </a:lnTo>
                  <a:lnTo>
                    <a:pt x="38061" y="50355"/>
                  </a:lnTo>
                  <a:lnTo>
                    <a:pt x="57099" y="114452"/>
                  </a:lnTo>
                  <a:lnTo>
                    <a:pt x="59385" y="128193"/>
                  </a:lnTo>
                  <a:lnTo>
                    <a:pt x="64706" y="128193"/>
                  </a:lnTo>
                  <a:lnTo>
                    <a:pt x="64706" y="1228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/>
            <p:cNvSpPr/>
            <p:nvPr/>
          </p:nvSpPr>
          <p:spPr>
            <a:xfrm>
              <a:off x="4022682" y="1670773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368"/>
                  </a:moveTo>
                  <a:lnTo>
                    <a:pt x="0" y="0"/>
                  </a:lnTo>
                </a:path>
              </a:pathLst>
            </a:custGeom>
            <a:ln w="76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/>
            <p:cNvSpPr/>
            <p:nvPr/>
          </p:nvSpPr>
          <p:spPr>
            <a:xfrm>
              <a:off x="3962540" y="1715794"/>
              <a:ext cx="62230" cy="47625"/>
            </a:xfrm>
            <a:custGeom>
              <a:avLst/>
              <a:gdLst/>
              <a:ahLst/>
              <a:cxnLst/>
              <a:rect l="l" t="t" r="r" b="b"/>
              <a:pathLst>
                <a:path w="62229" h="47625">
                  <a:moveTo>
                    <a:pt x="61658" y="0"/>
                  </a:moveTo>
                  <a:lnTo>
                    <a:pt x="56337" y="0"/>
                  </a:lnTo>
                  <a:lnTo>
                    <a:pt x="53289" y="11455"/>
                  </a:lnTo>
                  <a:lnTo>
                    <a:pt x="47955" y="22136"/>
                  </a:lnTo>
                  <a:lnTo>
                    <a:pt x="40347" y="30530"/>
                  </a:lnTo>
                  <a:lnTo>
                    <a:pt x="30454" y="36626"/>
                  </a:lnTo>
                  <a:lnTo>
                    <a:pt x="16751" y="40449"/>
                  </a:lnTo>
                  <a:lnTo>
                    <a:pt x="0" y="41973"/>
                  </a:lnTo>
                  <a:lnTo>
                    <a:pt x="0" y="47320"/>
                  </a:lnTo>
                  <a:lnTo>
                    <a:pt x="5321" y="47320"/>
                  </a:lnTo>
                  <a:lnTo>
                    <a:pt x="22072" y="45783"/>
                  </a:lnTo>
                  <a:lnTo>
                    <a:pt x="58623" y="16789"/>
                  </a:lnTo>
                  <a:lnTo>
                    <a:pt x="61658" y="5346"/>
                  </a:lnTo>
                  <a:lnTo>
                    <a:pt x="616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/>
            <p:cNvSpPr/>
            <p:nvPr/>
          </p:nvSpPr>
          <p:spPr>
            <a:xfrm>
              <a:off x="3960254" y="176044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13" y="0"/>
                  </a:lnTo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/>
            <p:cNvSpPr/>
            <p:nvPr/>
          </p:nvSpPr>
          <p:spPr>
            <a:xfrm>
              <a:off x="3901630" y="1717331"/>
              <a:ext cx="64135" cy="46355"/>
            </a:xfrm>
            <a:custGeom>
              <a:avLst/>
              <a:gdLst/>
              <a:ahLst/>
              <a:cxnLst/>
              <a:rect l="l" t="t" r="r" b="b"/>
              <a:pathLst>
                <a:path w="64135" h="46355">
                  <a:moveTo>
                    <a:pt x="63957" y="40436"/>
                  </a:moveTo>
                  <a:lnTo>
                    <a:pt x="22085" y="29756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5334"/>
                  </a:lnTo>
                  <a:lnTo>
                    <a:pt x="3048" y="16776"/>
                  </a:lnTo>
                  <a:lnTo>
                    <a:pt x="41109" y="45021"/>
                  </a:lnTo>
                  <a:lnTo>
                    <a:pt x="58623" y="45783"/>
                  </a:lnTo>
                  <a:lnTo>
                    <a:pt x="63957" y="45783"/>
                  </a:lnTo>
                  <a:lnTo>
                    <a:pt x="63957" y="404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/>
            <p:cNvSpPr/>
            <p:nvPr/>
          </p:nvSpPr>
          <p:spPr>
            <a:xfrm>
              <a:off x="3903154" y="1665439"/>
              <a:ext cx="0" cy="57785"/>
            </a:xfrm>
            <a:custGeom>
              <a:avLst/>
              <a:gdLst/>
              <a:ahLst/>
              <a:cxnLst/>
              <a:rect l="l" t="t" r="r" b="b"/>
              <a:pathLst>
                <a:path h="57785">
                  <a:moveTo>
                    <a:pt x="0" y="57226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/>
            <p:cNvSpPr/>
            <p:nvPr/>
          </p:nvSpPr>
          <p:spPr>
            <a:xfrm>
              <a:off x="3900868" y="1425066"/>
              <a:ext cx="64769" cy="245745"/>
            </a:xfrm>
            <a:custGeom>
              <a:avLst/>
              <a:gdLst/>
              <a:ahLst/>
              <a:cxnLst/>
              <a:rect l="l" t="t" r="r" b="b"/>
              <a:pathLst>
                <a:path w="64770" h="245744">
                  <a:moveTo>
                    <a:pt x="64719" y="122859"/>
                  </a:moveTo>
                  <a:lnTo>
                    <a:pt x="33502" y="91567"/>
                  </a:lnTo>
                  <a:lnTo>
                    <a:pt x="15227" y="45021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5346"/>
                  </a:lnTo>
                  <a:lnTo>
                    <a:pt x="2286" y="19075"/>
                  </a:lnTo>
                  <a:lnTo>
                    <a:pt x="15227" y="67157"/>
                  </a:lnTo>
                  <a:lnTo>
                    <a:pt x="35026" y="109880"/>
                  </a:lnTo>
                  <a:lnTo>
                    <a:pt x="50558" y="125539"/>
                  </a:lnTo>
                  <a:lnTo>
                    <a:pt x="45681" y="128193"/>
                  </a:lnTo>
                  <a:lnTo>
                    <a:pt x="23609" y="161772"/>
                  </a:lnTo>
                  <a:lnTo>
                    <a:pt x="7620" y="209842"/>
                  </a:lnTo>
                  <a:lnTo>
                    <a:pt x="3048" y="225869"/>
                  </a:lnTo>
                  <a:lnTo>
                    <a:pt x="762" y="240372"/>
                  </a:lnTo>
                  <a:lnTo>
                    <a:pt x="762" y="245706"/>
                  </a:lnTo>
                  <a:lnTo>
                    <a:pt x="6096" y="245706"/>
                  </a:lnTo>
                  <a:lnTo>
                    <a:pt x="8382" y="231216"/>
                  </a:lnTo>
                  <a:lnTo>
                    <a:pt x="12941" y="215188"/>
                  </a:lnTo>
                  <a:lnTo>
                    <a:pt x="28930" y="167119"/>
                  </a:lnTo>
                  <a:lnTo>
                    <a:pt x="51015" y="133540"/>
                  </a:lnTo>
                  <a:lnTo>
                    <a:pt x="64719" y="128193"/>
                  </a:lnTo>
                  <a:lnTo>
                    <a:pt x="64719" y="1228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/>
            <p:cNvSpPr/>
            <p:nvPr/>
          </p:nvSpPr>
          <p:spPr>
            <a:xfrm>
              <a:off x="3902773" y="1380045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368"/>
                  </a:moveTo>
                  <a:lnTo>
                    <a:pt x="0" y="0"/>
                  </a:lnTo>
                </a:path>
              </a:pathLst>
            </a:custGeom>
            <a:ln w="6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/>
            <p:cNvSpPr/>
            <p:nvPr/>
          </p:nvSpPr>
          <p:spPr>
            <a:xfrm>
              <a:off x="3900868" y="1337322"/>
              <a:ext cx="62865" cy="48260"/>
            </a:xfrm>
            <a:custGeom>
              <a:avLst/>
              <a:gdLst/>
              <a:ahLst/>
              <a:cxnLst/>
              <a:rect l="l" t="t" r="r" b="b"/>
              <a:pathLst>
                <a:path w="62864" h="48259">
                  <a:moveTo>
                    <a:pt x="62433" y="0"/>
                  </a:moveTo>
                  <a:lnTo>
                    <a:pt x="57099" y="0"/>
                  </a:lnTo>
                  <a:lnTo>
                    <a:pt x="40347" y="1524"/>
                  </a:lnTo>
                  <a:lnTo>
                    <a:pt x="3810" y="30518"/>
                  </a:lnTo>
                  <a:lnTo>
                    <a:pt x="0" y="42722"/>
                  </a:lnTo>
                  <a:lnTo>
                    <a:pt x="0" y="48069"/>
                  </a:lnTo>
                  <a:lnTo>
                    <a:pt x="5334" y="48069"/>
                  </a:lnTo>
                  <a:lnTo>
                    <a:pt x="9144" y="35852"/>
                  </a:lnTo>
                  <a:lnTo>
                    <a:pt x="13703" y="25933"/>
                  </a:lnTo>
                  <a:lnTo>
                    <a:pt x="21323" y="17551"/>
                  </a:lnTo>
                  <a:lnTo>
                    <a:pt x="31978" y="11442"/>
                  </a:lnTo>
                  <a:lnTo>
                    <a:pt x="45681" y="6858"/>
                  </a:lnTo>
                  <a:lnTo>
                    <a:pt x="62433" y="5334"/>
                  </a:lnTo>
                  <a:lnTo>
                    <a:pt x="624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/>
            <p:cNvSpPr/>
            <p:nvPr/>
          </p:nvSpPr>
          <p:spPr>
            <a:xfrm>
              <a:off x="3957970" y="1339987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13" y="0"/>
                  </a:lnTo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/>
            <p:cNvSpPr/>
            <p:nvPr/>
          </p:nvSpPr>
          <p:spPr>
            <a:xfrm>
              <a:off x="3960254" y="1337322"/>
              <a:ext cx="66675" cy="74295"/>
            </a:xfrm>
            <a:custGeom>
              <a:avLst/>
              <a:gdLst/>
              <a:ahLst/>
              <a:cxnLst/>
              <a:rect l="l" t="t" r="r" b="b"/>
              <a:pathLst>
                <a:path w="66675" h="74294">
                  <a:moveTo>
                    <a:pt x="66230" y="68668"/>
                  </a:moveTo>
                  <a:lnTo>
                    <a:pt x="60147" y="28994"/>
                  </a:lnTo>
                  <a:lnTo>
                    <a:pt x="22834" y="1524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5334"/>
                  </a:lnTo>
                  <a:lnTo>
                    <a:pt x="17513" y="6858"/>
                  </a:lnTo>
                  <a:lnTo>
                    <a:pt x="31216" y="10680"/>
                  </a:lnTo>
                  <a:lnTo>
                    <a:pt x="58623" y="46545"/>
                  </a:lnTo>
                  <a:lnTo>
                    <a:pt x="60909" y="74015"/>
                  </a:lnTo>
                  <a:lnTo>
                    <a:pt x="66230" y="74015"/>
                  </a:lnTo>
                  <a:lnTo>
                    <a:pt x="66230" y="68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/>
            <p:cNvSpPr/>
            <p:nvPr/>
          </p:nvSpPr>
          <p:spPr>
            <a:xfrm>
              <a:off x="4023823" y="1405993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2664" y="3433"/>
                  </a:moveTo>
                  <a:lnTo>
                    <a:pt x="2664" y="3433"/>
                  </a:lnTo>
                </a:path>
              </a:pathLst>
            </a:custGeom>
            <a:ln w="68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/>
            <p:cNvSpPr/>
            <p:nvPr/>
          </p:nvSpPr>
          <p:spPr>
            <a:xfrm>
              <a:off x="3603206" y="1405990"/>
              <a:ext cx="423545" cy="368300"/>
            </a:xfrm>
            <a:custGeom>
              <a:avLst/>
              <a:gdLst/>
              <a:ahLst/>
              <a:cxnLst/>
              <a:rect l="l" t="t" r="r" b="b"/>
              <a:pathLst>
                <a:path w="423545" h="368300">
                  <a:moveTo>
                    <a:pt x="9131" y="3822"/>
                  </a:moveTo>
                  <a:lnTo>
                    <a:pt x="3035" y="0"/>
                  </a:lnTo>
                  <a:lnTo>
                    <a:pt x="0" y="4584"/>
                  </a:lnTo>
                  <a:lnTo>
                    <a:pt x="6083" y="8394"/>
                  </a:lnTo>
                  <a:lnTo>
                    <a:pt x="9131" y="3822"/>
                  </a:lnTo>
                  <a:close/>
                </a:path>
                <a:path w="423545" h="368300">
                  <a:moveTo>
                    <a:pt x="16738" y="273177"/>
                  </a:moveTo>
                  <a:lnTo>
                    <a:pt x="2273" y="265557"/>
                  </a:lnTo>
                  <a:lnTo>
                    <a:pt x="0" y="270129"/>
                  </a:lnTo>
                  <a:lnTo>
                    <a:pt x="14465" y="277761"/>
                  </a:lnTo>
                  <a:lnTo>
                    <a:pt x="16738" y="273177"/>
                  </a:lnTo>
                  <a:close/>
                </a:path>
                <a:path w="423545" h="368300">
                  <a:moveTo>
                    <a:pt x="35775" y="20599"/>
                  </a:moveTo>
                  <a:lnTo>
                    <a:pt x="22834" y="12217"/>
                  </a:lnTo>
                  <a:lnTo>
                    <a:pt x="19786" y="16789"/>
                  </a:lnTo>
                  <a:lnTo>
                    <a:pt x="32727" y="25184"/>
                  </a:lnTo>
                  <a:lnTo>
                    <a:pt x="35775" y="20599"/>
                  </a:lnTo>
                  <a:close/>
                </a:path>
                <a:path w="423545" h="368300">
                  <a:moveTo>
                    <a:pt x="44145" y="288442"/>
                  </a:moveTo>
                  <a:lnTo>
                    <a:pt x="30441" y="280809"/>
                  </a:lnTo>
                  <a:lnTo>
                    <a:pt x="28168" y="285394"/>
                  </a:lnTo>
                  <a:lnTo>
                    <a:pt x="41871" y="293027"/>
                  </a:lnTo>
                  <a:lnTo>
                    <a:pt x="44145" y="288442"/>
                  </a:lnTo>
                  <a:close/>
                </a:path>
                <a:path w="423545" h="368300">
                  <a:moveTo>
                    <a:pt x="63182" y="37388"/>
                  </a:moveTo>
                  <a:lnTo>
                    <a:pt x="49479" y="28994"/>
                  </a:lnTo>
                  <a:lnTo>
                    <a:pt x="46431" y="33578"/>
                  </a:lnTo>
                  <a:lnTo>
                    <a:pt x="60134" y="41973"/>
                  </a:lnTo>
                  <a:lnTo>
                    <a:pt x="63182" y="37388"/>
                  </a:lnTo>
                  <a:close/>
                </a:path>
                <a:path w="423545" h="368300">
                  <a:moveTo>
                    <a:pt x="72313" y="302945"/>
                  </a:moveTo>
                  <a:lnTo>
                    <a:pt x="57848" y="295313"/>
                  </a:lnTo>
                  <a:lnTo>
                    <a:pt x="55575" y="299885"/>
                  </a:lnTo>
                  <a:lnTo>
                    <a:pt x="70040" y="307517"/>
                  </a:lnTo>
                  <a:lnTo>
                    <a:pt x="72313" y="302945"/>
                  </a:lnTo>
                  <a:close/>
                </a:path>
                <a:path w="423545" h="368300">
                  <a:moveTo>
                    <a:pt x="89827" y="54178"/>
                  </a:moveTo>
                  <a:lnTo>
                    <a:pt x="76123" y="45783"/>
                  </a:lnTo>
                  <a:lnTo>
                    <a:pt x="73075" y="50368"/>
                  </a:lnTo>
                  <a:lnTo>
                    <a:pt x="86779" y="58762"/>
                  </a:lnTo>
                  <a:lnTo>
                    <a:pt x="89827" y="54178"/>
                  </a:lnTo>
                  <a:close/>
                </a:path>
                <a:path w="423545" h="368300">
                  <a:moveTo>
                    <a:pt x="99720" y="318198"/>
                  </a:moveTo>
                  <a:lnTo>
                    <a:pt x="86017" y="310578"/>
                  </a:lnTo>
                  <a:lnTo>
                    <a:pt x="83743" y="315150"/>
                  </a:lnTo>
                  <a:lnTo>
                    <a:pt x="97447" y="322783"/>
                  </a:lnTo>
                  <a:lnTo>
                    <a:pt x="99720" y="318198"/>
                  </a:lnTo>
                  <a:close/>
                </a:path>
                <a:path w="423545" h="368300">
                  <a:moveTo>
                    <a:pt x="116471" y="70967"/>
                  </a:moveTo>
                  <a:lnTo>
                    <a:pt x="102768" y="62572"/>
                  </a:lnTo>
                  <a:lnTo>
                    <a:pt x="99720" y="67157"/>
                  </a:lnTo>
                  <a:lnTo>
                    <a:pt x="113436" y="75552"/>
                  </a:lnTo>
                  <a:lnTo>
                    <a:pt x="116471" y="70967"/>
                  </a:lnTo>
                  <a:close/>
                </a:path>
                <a:path w="423545" h="368300">
                  <a:moveTo>
                    <a:pt x="127889" y="333463"/>
                  </a:moveTo>
                  <a:lnTo>
                    <a:pt x="114185" y="325831"/>
                  </a:lnTo>
                  <a:lnTo>
                    <a:pt x="111912" y="330415"/>
                  </a:lnTo>
                  <a:lnTo>
                    <a:pt x="125615" y="338035"/>
                  </a:lnTo>
                  <a:lnTo>
                    <a:pt x="127889" y="333463"/>
                  </a:lnTo>
                  <a:close/>
                </a:path>
                <a:path w="423545" h="368300">
                  <a:moveTo>
                    <a:pt x="143116" y="87757"/>
                  </a:moveTo>
                  <a:lnTo>
                    <a:pt x="130175" y="79362"/>
                  </a:lnTo>
                  <a:lnTo>
                    <a:pt x="127127" y="83934"/>
                  </a:lnTo>
                  <a:lnTo>
                    <a:pt x="140081" y="92329"/>
                  </a:lnTo>
                  <a:lnTo>
                    <a:pt x="143116" y="87757"/>
                  </a:lnTo>
                  <a:close/>
                </a:path>
                <a:path w="423545" h="368300">
                  <a:moveTo>
                    <a:pt x="156057" y="347967"/>
                  </a:moveTo>
                  <a:lnTo>
                    <a:pt x="141592" y="340334"/>
                  </a:lnTo>
                  <a:lnTo>
                    <a:pt x="139319" y="344906"/>
                  </a:lnTo>
                  <a:lnTo>
                    <a:pt x="153784" y="352539"/>
                  </a:lnTo>
                  <a:lnTo>
                    <a:pt x="156057" y="347967"/>
                  </a:lnTo>
                  <a:close/>
                </a:path>
                <a:path w="423545" h="368300">
                  <a:moveTo>
                    <a:pt x="170522" y="104546"/>
                  </a:moveTo>
                  <a:lnTo>
                    <a:pt x="156819" y="96151"/>
                  </a:lnTo>
                  <a:lnTo>
                    <a:pt x="153784" y="100723"/>
                  </a:lnTo>
                  <a:lnTo>
                    <a:pt x="167487" y="109118"/>
                  </a:lnTo>
                  <a:lnTo>
                    <a:pt x="170522" y="104546"/>
                  </a:lnTo>
                  <a:close/>
                </a:path>
                <a:path w="423545" h="368300">
                  <a:moveTo>
                    <a:pt x="183464" y="363220"/>
                  </a:moveTo>
                  <a:lnTo>
                    <a:pt x="169760" y="355587"/>
                  </a:lnTo>
                  <a:lnTo>
                    <a:pt x="167487" y="360172"/>
                  </a:lnTo>
                  <a:lnTo>
                    <a:pt x="181190" y="367804"/>
                  </a:lnTo>
                  <a:lnTo>
                    <a:pt x="183464" y="363220"/>
                  </a:lnTo>
                  <a:close/>
                </a:path>
                <a:path w="423545" h="368300">
                  <a:moveTo>
                    <a:pt x="423278" y="1524"/>
                  </a:moveTo>
                  <a:lnTo>
                    <a:pt x="417957" y="1524"/>
                  </a:lnTo>
                  <a:lnTo>
                    <a:pt x="417195" y="11442"/>
                  </a:lnTo>
                  <a:lnTo>
                    <a:pt x="415671" y="24422"/>
                  </a:lnTo>
                  <a:lnTo>
                    <a:pt x="404253" y="70967"/>
                  </a:lnTo>
                  <a:lnTo>
                    <a:pt x="385216" y="115989"/>
                  </a:lnTo>
                  <a:lnTo>
                    <a:pt x="357047" y="141935"/>
                  </a:lnTo>
                  <a:lnTo>
                    <a:pt x="357047" y="147269"/>
                  </a:lnTo>
                  <a:lnTo>
                    <a:pt x="362381" y="147269"/>
                  </a:lnTo>
                  <a:lnTo>
                    <a:pt x="366941" y="146507"/>
                  </a:lnTo>
                  <a:lnTo>
                    <a:pt x="397395" y="107594"/>
                  </a:lnTo>
                  <a:lnTo>
                    <a:pt x="414147" y="60286"/>
                  </a:lnTo>
                  <a:lnTo>
                    <a:pt x="422516" y="16789"/>
                  </a:lnTo>
                  <a:lnTo>
                    <a:pt x="423278" y="6870"/>
                  </a:lnTo>
                  <a:lnTo>
                    <a:pt x="423278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4" name="object 364"/>
          <p:cNvSpPr txBox="1"/>
          <p:nvPr/>
        </p:nvSpPr>
        <p:spPr>
          <a:xfrm>
            <a:off x="3738194" y="1409318"/>
            <a:ext cx="787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 panose="020B0604020202020204"/>
                <a:cs typeface="Arial" panose="020B0604020202020204"/>
              </a:rPr>
              <a:t>•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65" name="object 365"/>
          <p:cNvSpPr txBox="1"/>
          <p:nvPr/>
        </p:nvSpPr>
        <p:spPr>
          <a:xfrm>
            <a:off x="3263900" y="1566511"/>
            <a:ext cx="9271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 panose="020B0604020202020204"/>
                <a:cs typeface="Arial" panose="020B0604020202020204"/>
              </a:rPr>
              <a:t>+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3545307" y="1311645"/>
            <a:ext cx="6203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72745" algn="l"/>
              </a:tabLst>
            </a:pPr>
            <a:r>
              <a:rPr sz="1800" spc="-7" baseline="2000" dirty="0">
                <a:latin typeface="Arial" panose="020B0604020202020204"/>
                <a:cs typeface="Arial" panose="020B0604020202020204"/>
              </a:rPr>
              <a:t>•	</a:t>
            </a:r>
            <a:r>
              <a:rPr sz="1200" spc="-50" dirty="0">
                <a:latin typeface="Arial" panose="020B0604020202020204"/>
                <a:cs typeface="Arial" panose="020B0604020202020204"/>
              </a:rPr>
              <a:t>••</a:t>
            </a:r>
            <a:r>
              <a:rPr sz="12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1350" b="1" spc="-7" baseline="-31000" dirty="0">
                <a:latin typeface="Arial" panose="020B0604020202020204"/>
                <a:cs typeface="Arial" panose="020B0604020202020204"/>
              </a:rPr>
              <a:t>_</a:t>
            </a:r>
            <a:endParaRPr sz="1350" baseline="-3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2744697" y="2608578"/>
            <a:ext cx="217804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 panose="020B0604020202020204"/>
                <a:cs typeface="Arial" panose="020B0604020202020204"/>
              </a:rPr>
              <a:t>14</a:t>
            </a:r>
            <a:r>
              <a:rPr sz="900" spc="5" dirty="0">
                <a:latin typeface="Arial" panose="020B0604020202020204"/>
                <a:cs typeface="Arial" panose="020B0604020202020204"/>
              </a:rPr>
              <a:t>6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68" name="object 368"/>
          <p:cNvSpPr txBox="1"/>
          <p:nvPr/>
        </p:nvSpPr>
        <p:spPr>
          <a:xfrm>
            <a:off x="3636542" y="2608578"/>
            <a:ext cx="217804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 panose="020B0604020202020204"/>
                <a:cs typeface="Arial" panose="020B0604020202020204"/>
              </a:rPr>
              <a:t>13</a:t>
            </a:r>
            <a:r>
              <a:rPr sz="900" spc="5" dirty="0">
                <a:latin typeface="Arial" panose="020B0604020202020204"/>
                <a:cs typeface="Arial" panose="020B0604020202020204"/>
              </a:rPr>
              <a:t>4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69" name="object 369"/>
          <p:cNvGrpSpPr/>
          <p:nvPr/>
        </p:nvGrpSpPr>
        <p:grpSpPr>
          <a:xfrm>
            <a:off x="322452" y="2356535"/>
            <a:ext cx="1413510" cy="38735"/>
            <a:chOff x="322452" y="2356535"/>
            <a:chExt cx="1413510" cy="38735"/>
          </a:xfrm>
        </p:grpSpPr>
        <p:sp>
          <p:nvSpPr>
            <p:cNvPr id="370" name="object 370"/>
            <p:cNvSpPr/>
            <p:nvPr/>
          </p:nvSpPr>
          <p:spPr>
            <a:xfrm>
              <a:off x="324180" y="2376133"/>
              <a:ext cx="104139" cy="0"/>
            </a:xfrm>
            <a:custGeom>
              <a:avLst/>
              <a:gdLst/>
              <a:ahLst/>
              <a:cxnLst/>
              <a:rect l="l" t="t" r="r" b="b"/>
              <a:pathLst>
                <a:path w="104140">
                  <a:moveTo>
                    <a:pt x="0" y="0"/>
                  </a:moveTo>
                  <a:lnTo>
                    <a:pt x="103544" y="0"/>
                  </a:lnTo>
                </a:path>
              </a:pathLst>
            </a:custGeom>
            <a:ln w="317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/>
            <p:cNvSpPr/>
            <p:nvPr/>
          </p:nvSpPr>
          <p:spPr>
            <a:xfrm>
              <a:off x="322452" y="2372219"/>
              <a:ext cx="106680" cy="6350"/>
            </a:xfrm>
            <a:custGeom>
              <a:avLst/>
              <a:gdLst/>
              <a:ahLst/>
              <a:cxnLst/>
              <a:rect l="l" t="t" r="r" b="b"/>
              <a:pathLst>
                <a:path w="106679" h="6350">
                  <a:moveTo>
                    <a:pt x="106133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106133" y="6095"/>
                  </a:lnTo>
                  <a:lnTo>
                    <a:pt x="106133" y="0"/>
                  </a:lnTo>
                  <a:close/>
                </a:path>
              </a:pathLst>
            </a:custGeom>
            <a:solidFill>
              <a:srgbClr val="FF4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/>
            <p:cNvSpPr/>
            <p:nvPr/>
          </p:nvSpPr>
          <p:spPr>
            <a:xfrm>
              <a:off x="987729" y="2360457"/>
              <a:ext cx="104775" cy="0"/>
            </a:xfrm>
            <a:custGeom>
              <a:avLst/>
              <a:gdLst/>
              <a:ahLst/>
              <a:cxnLst/>
              <a:rect l="l" t="t" r="r" b="b"/>
              <a:pathLst>
                <a:path w="104775">
                  <a:moveTo>
                    <a:pt x="0" y="0"/>
                  </a:moveTo>
                  <a:lnTo>
                    <a:pt x="104407" y="0"/>
                  </a:lnTo>
                </a:path>
              </a:pathLst>
            </a:custGeom>
            <a:ln w="317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/>
            <p:cNvSpPr/>
            <p:nvPr/>
          </p:nvSpPr>
          <p:spPr>
            <a:xfrm>
              <a:off x="986866" y="2357411"/>
              <a:ext cx="105410" cy="6350"/>
            </a:xfrm>
            <a:custGeom>
              <a:avLst/>
              <a:gdLst/>
              <a:ahLst/>
              <a:cxnLst/>
              <a:rect l="l" t="t" r="r" b="b"/>
              <a:pathLst>
                <a:path w="105409" h="6350">
                  <a:moveTo>
                    <a:pt x="105270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105270" y="6095"/>
                  </a:lnTo>
                  <a:lnTo>
                    <a:pt x="105270" y="0"/>
                  </a:lnTo>
                  <a:close/>
                </a:path>
              </a:pathLst>
            </a:custGeom>
            <a:solidFill>
              <a:srgbClr val="FF4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/>
            <p:cNvSpPr/>
            <p:nvPr/>
          </p:nvSpPr>
          <p:spPr>
            <a:xfrm>
              <a:off x="987729" y="2392679"/>
              <a:ext cx="104775" cy="0"/>
            </a:xfrm>
            <a:custGeom>
              <a:avLst/>
              <a:gdLst/>
              <a:ahLst/>
              <a:cxnLst/>
              <a:rect l="l" t="t" r="r" b="b"/>
              <a:pathLst>
                <a:path w="104775">
                  <a:moveTo>
                    <a:pt x="0" y="0"/>
                  </a:moveTo>
                  <a:lnTo>
                    <a:pt x="104407" y="0"/>
                  </a:lnTo>
                </a:path>
              </a:pathLst>
            </a:custGeom>
            <a:ln w="317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/>
            <p:cNvSpPr/>
            <p:nvPr/>
          </p:nvSpPr>
          <p:spPr>
            <a:xfrm>
              <a:off x="986866" y="2388755"/>
              <a:ext cx="105410" cy="6350"/>
            </a:xfrm>
            <a:custGeom>
              <a:avLst/>
              <a:gdLst/>
              <a:ahLst/>
              <a:cxnLst/>
              <a:rect l="l" t="t" r="r" b="b"/>
              <a:pathLst>
                <a:path w="105409" h="6350">
                  <a:moveTo>
                    <a:pt x="10527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5270" y="6096"/>
                  </a:lnTo>
                  <a:lnTo>
                    <a:pt x="105270" y="0"/>
                  </a:lnTo>
                  <a:close/>
                </a:path>
              </a:pathLst>
            </a:custGeom>
            <a:solidFill>
              <a:srgbClr val="FF4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/>
            <p:cNvSpPr/>
            <p:nvPr/>
          </p:nvSpPr>
          <p:spPr>
            <a:xfrm>
              <a:off x="1667674" y="2360457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3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/>
            <p:cNvSpPr/>
            <p:nvPr/>
          </p:nvSpPr>
          <p:spPr>
            <a:xfrm>
              <a:off x="1665947" y="2356535"/>
              <a:ext cx="69215" cy="6350"/>
            </a:xfrm>
            <a:custGeom>
              <a:avLst/>
              <a:gdLst/>
              <a:ahLst/>
              <a:cxnLst/>
              <a:rect l="l" t="t" r="r" b="b"/>
              <a:pathLst>
                <a:path w="69214" h="6350">
                  <a:moveTo>
                    <a:pt x="69024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024" y="6096"/>
                  </a:lnTo>
                  <a:lnTo>
                    <a:pt x="690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/>
            <p:cNvSpPr/>
            <p:nvPr/>
          </p:nvSpPr>
          <p:spPr>
            <a:xfrm>
              <a:off x="1667674" y="2391808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3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/>
            <p:cNvSpPr/>
            <p:nvPr/>
          </p:nvSpPr>
          <p:spPr>
            <a:xfrm>
              <a:off x="1665947" y="2388755"/>
              <a:ext cx="69215" cy="6350"/>
            </a:xfrm>
            <a:custGeom>
              <a:avLst/>
              <a:gdLst/>
              <a:ahLst/>
              <a:cxnLst/>
              <a:rect l="l" t="t" r="r" b="b"/>
              <a:pathLst>
                <a:path w="69214" h="6350">
                  <a:moveTo>
                    <a:pt x="69024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024" y="6096"/>
                  </a:lnTo>
                  <a:lnTo>
                    <a:pt x="690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0" name="object 380"/>
          <p:cNvSpPr txBox="1"/>
          <p:nvPr/>
        </p:nvSpPr>
        <p:spPr>
          <a:xfrm>
            <a:off x="38544" y="2067855"/>
            <a:ext cx="2205990" cy="70548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325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Bond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lengths in</a:t>
            </a:r>
            <a:r>
              <a:rPr sz="12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pm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 algn="ctr">
              <a:lnSpc>
                <a:spcPct val="100000"/>
              </a:lnSpc>
              <a:spcBef>
                <a:spcPts val="150"/>
              </a:spcBef>
              <a:tabLst>
                <a:tab pos="675640" algn="l"/>
                <a:tab pos="1355725" algn="l"/>
              </a:tabLst>
            </a:pPr>
            <a:r>
              <a:rPr sz="800" spc="-5" dirty="0">
                <a:latin typeface="Arial" panose="020B0604020202020204"/>
                <a:cs typeface="Arial" panose="020B0604020202020204"/>
              </a:rPr>
              <a:t>H</a:t>
            </a:r>
            <a:r>
              <a:rPr sz="900" spc="-7" baseline="-19000" dirty="0">
                <a:latin typeface="Arial" panose="020B0604020202020204"/>
                <a:cs typeface="Arial" panose="020B0604020202020204"/>
              </a:rPr>
              <a:t>3</a:t>
            </a:r>
            <a:r>
              <a:rPr sz="800" spc="-5" dirty="0">
                <a:latin typeface="Arial" panose="020B0604020202020204"/>
                <a:cs typeface="Arial" panose="020B0604020202020204"/>
              </a:rPr>
              <a:t>C   </a:t>
            </a:r>
            <a:r>
              <a:rPr sz="800" spc="110" dirty="0">
                <a:latin typeface="Arial" panose="020B0604020202020204"/>
                <a:cs typeface="Arial" panose="020B0604020202020204"/>
              </a:rPr>
              <a:t> </a:t>
            </a:r>
            <a:r>
              <a:rPr sz="800" spc="-10" dirty="0">
                <a:latin typeface="Arial" panose="020B0604020202020204"/>
                <a:cs typeface="Arial" panose="020B0604020202020204"/>
              </a:rPr>
              <a:t>CH</a:t>
            </a:r>
            <a:r>
              <a:rPr sz="900" spc="-15" baseline="-19000" dirty="0">
                <a:latin typeface="Arial" panose="020B0604020202020204"/>
                <a:cs typeface="Arial" panose="020B0604020202020204"/>
              </a:rPr>
              <a:t>3	</a:t>
            </a:r>
            <a:r>
              <a:rPr sz="800" spc="-5" dirty="0">
                <a:latin typeface="Arial" panose="020B0604020202020204"/>
                <a:cs typeface="Arial" panose="020B0604020202020204"/>
              </a:rPr>
              <a:t>H</a:t>
            </a:r>
            <a:r>
              <a:rPr sz="900" spc="-7" baseline="-19000" dirty="0">
                <a:latin typeface="Arial" panose="020B0604020202020204"/>
                <a:cs typeface="Arial" panose="020B0604020202020204"/>
              </a:rPr>
              <a:t>2</a:t>
            </a:r>
            <a:r>
              <a:rPr sz="800" spc="-5" dirty="0">
                <a:latin typeface="Arial" panose="020B0604020202020204"/>
                <a:cs typeface="Arial" panose="020B0604020202020204"/>
              </a:rPr>
              <a:t>C   </a:t>
            </a:r>
            <a:r>
              <a:rPr sz="800" spc="114" dirty="0">
                <a:latin typeface="Arial" panose="020B0604020202020204"/>
                <a:cs typeface="Arial" panose="020B0604020202020204"/>
              </a:rPr>
              <a:t> </a:t>
            </a:r>
            <a:r>
              <a:rPr sz="800" spc="-10" dirty="0">
                <a:latin typeface="Arial" panose="020B0604020202020204"/>
                <a:cs typeface="Arial" panose="020B0604020202020204"/>
              </a:rPr>
              <a:t>CH</a:t>
            </a:r>
            <a:r>
              <a:rPr sz="900" spc="-15" baseline="-19000" dirty="0">
                <a:latin typeface="Arial" panose="020B0604020202020204"/>
                <a:cs typeface="Arial" panose="020B0604020202020204"/>
              </a:rPr>
              <a:t>2	</a:t>
            </a:r>
            <a:r>
              <a:rPr sz="800" spc="-10" dirty="0">
                <a:latin typeface="Arial" panose="020B0604020202020204"/>
                <a:cs typeface="Arial" panose="020B0604020202020204"/>
              </a:rPr>
              <a:t>H</a:t>
            </a:r>
            <a:r>
              <a:rPr sz="900" spc="-15" baseline="-19000" dirty="0">
                <a:latin typeface="Arial" panose="020B0604020202020204"/>
                <a:cs typeface="Arial" panose="020B0604020202020204"/>
              </a:rPr>
              <a:t>2</a:t>
            </a:r>
            <a:r>
              <a:rPr sz="800" spc="-10" dirty="0">
                <a:latin typeface="Arial" panose="020B0604020202020204"/>
                <a:cs typeface="Arial" panose="020B0604020202020204"/>
              </a:rPr>
              <a:t>C CH</a:t>
            </a:r>
            <a:r>
              <a:rPr sz="800" spc="40" dirty="0">
                <a:latin typeface="Arial" panose="020B0604020202020204"/>
                <a:cs typeface="Arial" panose="020B0604020202020204"/>
              </a:rPr>
              <a:t> </a:t>
            </a:r>
            <a:r>
              <a:rPr sz="800" spc="-5" dirty="0">
                <a:latin typeface="Arial" panose="020B0604020202020204"/>
                <a:cs typeface="Arial" panose="020B0604020202020204"/>
              </a:rPr>
              <a:t>CH</a:t>
            </a:r>
            <a:r>
              <a:rPr sz="900" spc="-7" baseline="-19000" dirty="0">
                <a:latin typeface="Arial" panose="020B0604020202020204"/>
                <a:cs typeface="Arial" panose="020B0604020202020204"/>
              </a:rPr>
              <a:t>3</a:t>
            </a:r>
            <a:endParaRPr sz="900" baseline="-19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Arial" panose="020B0604020202020204"/>
              <a:cs typeface="Arial" panose="020B0604020202020204"/>
            </a:endParaRPr>
          </a:p>
          <a:p>
            <a:pPr marL="16510" algn="ctr">
              <a:lnSpc>
                <a:spcPct val="100000"/>
              </a:lnSpc>
              <a:tabLst>
                <a:tab pos="650875" algn="l"/>
                <a:tab pos="1574165" algn="l"/>
              </a:tabLst>
            </a:pPr>
            <a:r>
              <a:rPr sz="900" dirty="0">
                <a:latin typeface="Arial" panose="020B0604020202020204"/>
                <a:cs typeface="Arial" panose="020B0604020202020204"/>
              </a:rPr>
              <a:t>153	133	</a:t>
            </a:r>
            <a:r>
              <a:rPr sz="900" spc="5" dirty="0">
                <a:latin typeface="Arial" panose="020B0604020202020204"/>
                <a:cs typeface="Arial" panose="020B0604020202020204"/>
              </a:rPr>
              <a:t>151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81" name="object 381"/>
          <p:cNvGrpSpPr/>
          <p:nvPr/>
        </p:nvGrpSpPr>
        <p:grpSpPr>
          <a:xfrm>
            <a:off x="1896338" y="2357411"/>
            <a:ext cx="1002030" cy="37465"/>
            <a:chOff x="1896338" y="2357411"/>
            <a:chExt cx="1002030" cy="37465"/>
          </a:xfrm>
        </p:grpSpPr>
        <p:sp>
          <p:nvSpPr>
            <p:cNvPr id="382" name="object 382"/>
            <p:cNvSpPr/>
            <p:nvPr/>
          </p:nvSpPr>
          <p:spPr>
            <a:xfrm>
              <a:off x="1898061" y="2376133"/>
              <a:ext cx="71120" cy="0"/>
            </a:xfrm>
            <a:custGeom>
              <a:avLst/>
              <a:gdLst/>
              <a:ahLst/>
              <a:cxnLst/>
              <a:rect l="l" t="t" r="r" b="b"/>
              <a:pathLst>
                <a:path w="71119">
                  <a:moveTo>
                    <a:pt x="0" y="0"/>
                  </a:moveTo>
                  <a:lnTo>
                    <a:pt x="70755" y="0"/>
                  </a:lnTo>
                </a:path>
              </a:pathLst>
            </a:custGeom>
            <a:ln w="317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/>
            <p:cNvSpPr/>
            <p:nvPr/>
          </p:nvSpPr>
          <p:spPr>
            <a:xfrm>
              <a:off x="1896338" y="2372219"/>
              <a:ext cx="73660" cy="6350"/>
            </a:xfrm>
            <a:custGeom>
              <a:avLst/>
              <a:gdLst/>
              <a:ahLst/>
              <a:cxnLst/>
              <a:rect l="l" t="t" r="r" b="b"/>
              <a:pathLst>
                <a:path w="73660" h="6350">
                  <a:moveTo>
                    <a:pt x="73342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73342" y="6095"/>
                  </a:lnTo>
                  <a:lnTo>
                    <a:pt x="73342" y="0"/>
                  </a:lnTo>
                  <a:close/>
                </a:path>
              </a:pathLst>
            </a:custGeom>
            <a:solidFill>
              <a:srgbClr val="FF4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/>
            <p:cNvSpPr/>
            <p:nvPr/>
          </p:nvSpPr>
          <p:spPr>
            <a:xfrm>
              <a:off x="2599577" y="2360457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3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/>
            <p:cNvSpPr/>
            <p:nvPr/>
          </p:nvSpPr>
          <p:spPr>
            <a:xfrm>
              <a:off x="2598712" y="2357411"/>
              <a:ext cx="69215" cy="6350"/>
            </a:xfrm>
            <a:custGeom>
              <a:avLst/>
              <a:gdLst/>
              <a:ahLst/>
              <a:cxnLst/>
              <a:rect l="l" t="t" r="r" b="b"/>
              <a:pathLst>
                <a:path w="69214" h="6350">
                  <a:moveTo>
                    <a:pt x="69037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9037" y="6095"/>
                  </a:lnTo>
                  <a:lnTo>
                    <a:pt x="690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/>
            <p:cNvSpPr/>
            <p:nvPr/>
          </p:nvSpPr>
          <p:spPr>
            <a:xfrm>
              <a:off x="2599577" y="2392679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3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/>
            <p:cNvSpPr/>
            <p:nvPr/>
          </p:nvSpPr>
          <p:spPr>
            <a:xfrm>
              <a:off x="2598712" y="2388755"/>
              <a:ext cx="69215" cy="6350"/>
            </a:xfrm>
            <a:custGeom>
              <a:avLst/>
              <a:gdLst/>
              <a:ahLst/>
              <a:cxnLst/>
              <a:rect l="l" t="t" r="r" b="b"/>
              <a:pathLst>
                <a:path w="69214" h="6350">
                  <a:moveTo>
                    <a:pt x="6903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037" y="6096"/>
                  </a:lnTo>
                  <a:lnTo>
                    <a:pt x="690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/>
            <p:cNvSpPr/>
            <p:nvPr/>
          </p:nvSpPr>
          <p:spPr>
            <a:xfrm>
              <a:off x="2830827" y="2377004"/>
              <a:ext cx="66675" cy="0"/>
            </a:xfrm>
            <a:custGeom>
              <a:avLst/>
              <a:gdLst/>
              <a:ahLst/>
              <a:cxnLst/>
              <a:rect l="l" t="t" r="r" b="b"/>
              <a:pathLst>
                <a:path w="66675">
                  <a:moveTo>
                    <a:pt x="0" y="0"/>
                  </a:moveTo>
                  <a:lnTo>
                    <a:pt x="66441" y="0"/>
                  </a:lnTo>
                </a:path>
              </a:pathLst>
            </a:custGeom>
            <a:ln w="317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/>
            <p:cNvSpPr/>
            <p:nvPr/>
          </p:nvSpPr>
          <p:spPr>
            <a:xfrm>
              <a:off x="2829102" y="2373083"/>
              <a:ext cx="68580" cy="6350"/>
            </a:xfrm>
            <a:custGeom>
              <a:avLst/>
              <a:gdLst/>
              <a:ahLst/>
              <a:cxnLst/>
              <a:rect l="l" t="t" r="r" b="b"/>
              <a:pathLst>
                <a:path w="68580" h="6350">
                  <a:moveTo>
                    <a:pt x="6816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8160" y="6096"/>
                  </a:lnTo>
                  <a:lnTo>
                    <a:pt x="68160" y="0"/>
                  </a:lnTo>
                  <a:close/>
                </a:path>
              </a:pathLst>
            </a:custGeom>
            <a:solidFill>
              <a:srgbClr val="FF4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0" name="object 390"/>
          <p:cNvSpPr txBox="1"/>
          <p:nvPr/>
        </p:nvSpPr>
        <p:spPr>
          <a:xfrm>
            <a:off x="2364742" y="2298554"/>
            <a:ext cx="9874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 panose="020B0604020202020204"/>
                <a:cs typeface="Arial" panose="020B0604020202020204"/>
              </a:rPr>
              <a:t>H</a:t>
            </a:r>
            <a:r>
              <a:rPr sz="900" spc="-7" baseline="-19000" dirty="0">
                <a:latin typeface="Arial" panose="020B0604020202020204"/>
                <a:cs typeface="Arial" panose="020B0604020202020204"/>
              </a:rPr>
              <a:t>2</a:t>
            </a:r>
            <a:r>
              <a:rPr sz="800" spc="-5" dirty="0">
                <a:latin typeface="Arial" panose="020B0604020202020204"/>
                <a:cs typeface="Arial" panose="020B0604020202020204"/>
              </a:rPr>
              <a:t>C CH </a:t>
            </a:r>
            <a:r>
              <a:rPr sz="800" spc="-10" dirty="0">
                <a:latin typeface="Arial" panose="020B0604020202020204"/>
                <a:cs typeface="Arial" panose="020B0604020202020204"/>
              </a:rPr>
              <a:t>CH</a:t>
            </a:r>
            <a:r>
              <a:rPr sz="800" spc="114" dirty="0">
                <a:latin typeface="Arial" panose="020B0604020202020204"/>
                <a:cs typeface="Arial" panose="020B0604020202020204"/>
              </a:rPr>
              <a:t> </a:t>
            </a:r>
            <a:r>
              <a:rPr sz="800" spc="-10" dirty="0">
                <a:latin typeface="Arial" panose="020B0604020202020204"/>
                <a:cs typeface="Arial" panose="020B0604020202020204"/>
              </a:rPr>
              <a:t>CH</a:t>
            </a:r>
            <a:r>
              <a:rPr sz="900" spc="-15" baseline="-19000" dirty="0">
                <a:latin typeface="Arial" panose="020B0604020202020204"/>
                <a:cs typeface="Arial" panose="020B0604020202020204"/>
              </a:rPr>
              <a:t>2</a:t>
            </a:r>
            <a:endParaRPr sz="900" baseline="-19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91" name="object 391"/>
          <p:cNvGrpSpPr/>
          <p:nvPr/>
        </p:nvGrpSpPr>
        <p:grpSpPr>
          <a:xfrm>
            <a:off x="3058629" y="2357411"/>
            <a:ext cx="905510" cy="37465"/>
            <a:chOff x="3058629" y="2357411"/>
            <a:chExt cx="905510" cy="37465"/>
          </a:xfrm>
        </p:grpSpPr>
        <p:sp>
          <p:nvSpPr>
            <p:cNvPr id="392" name="object 392"/>
            <p:cNvSpPr/>
            <p:nvPr/>
          </p:nvSpPr>
          <p:spPr>
            <a:xfrm>
              <a:off x="3060352" y="236219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52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/>
            <p:cNvSpPr/>
            <p:nvPr/>
          </p:nvSpPr>
          <p:spPr>
            <a:xfrm>
              <a:off x="3058629" y="2358275"/>
              <a:ext cx="57150" cy="6350"/>
            </a:xfrm>
            <a:custGeom>
              <a:avLst/>
              <a:gdLst/>
              <a:ahLst/>
              <a:cxnLst/>
              <a:rect l="l" t="t" r="r" b="b"/>
              <a:pathLst>
                <a:path w="57150" h="6350">
                  <a:moveTo>
                    <a:pt x="5694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6946" y="6096"/>
                  </a:lnTo>
                  <a:lnTo>
                    <a:pt x="569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/>
            <p:cNvSpPr/>
            <p:nvPr/>
          </p:nvSpPr>
          <p:spPr>
            <a:xfrm>
              <a:off x="3060352" y="2390937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52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/>
            <p:cNvSpPr/>
            <p:nvPr/>
          </p:nvSpPr>
          <p:spPr>
            <a:xfrm>
              <a:off x="3058629" y="2387891"/>
              <a:ext cx="57150" cy="6350"/>
            </a:xfrm>
            <a:custGeom>
              <a:avLst/>
              <a:gdLst/>
              <a:ahLst/>
              <a:cxnLst/>
              <a:rect l="l" t="t" r="r" b="b"/>
              <a:pathLst>
                <a:path w="57150" h="6350">
                  <a:moveTo>
                    <a:pt x="5694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6946" y="6096"/>
                  </a:lnTo>
                  <a:lnTo>
                    <a:pt x="569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/>
            <p:cNvSpPr/>
            <p:nvPr/>
          </p:nvSpPr>
          <p:spPr>
            <a:xfrm>
              <a:off x="3698015" y="2360457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304" y="0"/>
                  </a:lnTo>
                </a:path>
              </a:pathLst>
            </a:custGeom>
            <a:ln w="317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/>
            <p:cNvSpPr/>
            <p:nvPr/>
          </p:nvSpPr>
          <p:spPr>
            <a:xfrm>
              <a:off x="3697147" y="2357411"/>
              <a:ext cx="69215" cy="6350"/>
            </a:xfrm>
            <a:custGeom>
              <a:avLst/>
              <a:gdLst/>
              <a:ahLst/>
              <a:cxnLst/>
              <a:rect l="l" t="t" r="r" b="b"/>
              <a:pathLst>
                <a:path w="69214" h="6350">
                  <a:moveTo>
                    <a:pt x="69037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9037" y="6095"/>
                  </a:lnTo>
                  <a:lnTo>
                    <a:pt x="69037" y="0"/>
                  </a:lnTo>
                  <a:close/>
                </a:path>
              </a:pathLst>
            </a:custGeom>
            <a:solidFill>
              <a:srgbClr val="FF4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/>
            <p:cNvSpPr/>
            <p:nvPr/>
          </p:nvSpPr>
          <p:spPr>
            <a:xfrm>
              <a:off x="3698015" y="2392679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304" y="0"/>
                  </a:lnTo>
                </a:path>
              </a:pathLst>
            </a:custGeom>
            <a:ln w="317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/>
            <p:cNvSpPr/>
            <p:nvPr/>
          </p:nvSpPr>
          <p:spPr>
            <a:xfrm>
              <a:off x="3697147" y="2388755"/>
              <a:ext cx="69215" cy="6350"/>
            </a:xfrm>
            <a:custGeom>
              <a:avLst/>
              <a:gdLst/>
              <a:ahLst/>
              <a:cxnLst/>
              <a:rect l="l" t="t" r="r" b="b"/>
              <a:pathLst>
                <a:path w="69214" h="6350">
                  <a:moveTo>
                    <a:pt x="6903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037" y="6096"/>
                  </a:lnTo>
                  <a:lnTo>
                    <a:pt x="69037" y="0"/>
                  </a:lnTo>
                  <a:close/>
                </a:path>
              </a:pathLst>
            </a:custGeom>
            <a:solidFill>
              <a:srgbClr val="FF4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/>
            <p:cNvSpPr/>
            <p:nvPr/>
          </p:nvSpPr>
          <p:spPr>
            <a:xfrm>
              <a:off x="3928402" y="2377004"/>
              <a:ext cx="34925" cy="0"/>
            </a:xfrm>
            <a:custGeom>
              <a:avLst/>
              <a:gdLst/>
              <a:ahLst/>
              <a:cxnLst/>
              <a:rect l="l" t="t" r="r" b="b"/>
              <a:pathLst>
                <a:path w="34925">
                  <a:moveTo>
                    <a:pt x="0" y="0"/>
                  </a:moveTo>
                  <a:lnTo>
                    <a:pt x="345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/>
            <p:cNvSpPr/>
            <p:nvPr/>
          </p:nvSpPr>
          <p:spPr>
            <a:xfrm>
              <a:off x="3927538" y="2373083"/>
              <a:ext cx="36830" cy="6350"/>
            </a:xfrm>
            <a:custGeom>
              <a:avLst/>
              <a:gdLst/>
              <a:ahLst/>
              <a:cxnLst/>
              <a:rect l="l" t="t" r="r" b="b"/>
              <a:pathLst>
                <a:path w="36829" h="6350">
                  <a:moveTo>
                    <a:pt x="36245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36245" y="6096"/>
                  </a:lnTo>
                  <a:lnTo>
                    <a:pt x="362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2" name="object 402"/>
          <p:cNvSpPr txBox="1"/>
          <p:nvPr/>
        </p:nvSpPr>
        <p:spPr>
          <a:xfrm>
            <a:off x="3463180" y="2298554"/>
            <a:ext cx="9556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 panose="020B0604020202020204"/>
                <a:cs typeface="Arial" panose="020B0604020202020204"/>
              </a:rPr>
              <a:t>H</a:t>
            </a:r>
            <a:r>
              <a:rPr sz="900" spc="-7" baseline="-19000" dirty="0">
                <a:latin typeface="Arial" panose="020B0604020202020204"/>
                <a:cs typeface="Arial" panose="020B0604020202020204"/>
              </a:rPr>
              <a:t>2</a:t>
            </a:r>
            <a:r>
              <a:rPr sz="800" spc="-5" dirty="0">
                <a:latin typeface="Arial" panose="020B0604020202020204"/>
                <a:cs typeface="Arial" panose="020B0604020202020204"/>
              </a:rPr>
              <a:t>C </a:t>
            </a:r>
            <a:r>
              <a:rPr sz="800" spc="-10" dirty="0">
                <a:latin typeface="Arial" panose="020B0604020202020204"/>
                <a:cs typeface="Arial" panose="020B0604020202020204"/>
              </a:rPr>
              <a:t>CH CH</a:t>
            </a:r>
            <a:r>
              <a:rPr sz="800" spc="85" dirty="0">
                <a:latin typeface="Arial" panose="020B0604020202020204"/>
                <a:cs typeface="Arial" panose="020B0604020202020204"/>
              </a:rPr>
              <a:t> </a:t>
            </a:r>
            <a:r>
              <a:rPr sz="800" spc="-5" dirty="0">
                <a:latin typeface="Arial" panose="020B0604020202020204"/>
                <a:cs typeface="Arial" panose="020B0604020202020204"/>
              </a:rPr>
              <a:t>CH</a:t>
            </a:r>
            <a:r>
              <a:rPr sz="900" spc="-7" baseline="-19000" dirty="0">
                <a:latin typeface="Arial" panose="020B0604020202020204"/>
                <a:cs typeface="Arial" panose="020B0604020202020204"/>
              </a:rPr>
              <a:t>2</a:t>
            </a:r>
            <a:endParaRPr sz="900" baseline="-19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03" name="object 403"/>
          <p:cNvGrpSpPr/>
          <p:nvPr/>
        </p:nvGrpSpPr>
        <p:grpSpPr>
          <a:xfrm>
            <a:off x="351790" y="1495526"/>
            <a:ext cx="3830320" cy="1123315"/>
            <a:chOff x="351790" y="1495526"/>
            <a:chExt cx="3830320" cy="1123315"/>
          </a:xfrm>
        </p:grpSpPr>
        <p:sp>
          <p:nvSpPr>
            <p:cNvPr id="404" name="object 404"/>
            <p:cNvSpPr/>
            <p:nvPr/>
          </p:nvSpPr>
          <p:spPr>
            <a:xfrm>
              <a:off x="1029579" y="2488909"/>
              <a:ext cx="0" cy="128905"/>
            </a:xfrm>
            <a:custGeom>
              <a:avLst/>
              <a:gdLst/>
              <a:ahLst/>
              <a:cxnLst/>
              <a:rect l="l" t="t" r="r" b="b"/>
              <a:pathLst>
                <a:path h="128905">
                  <a:moveTo>
                    <a:pt x="0" y="0"/>
                  </a:moveTo>
                  <a:lnTo>
                    <a:pt x="0" y="1288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/>
            <p:cNvSpPr/>
            <p:nvPr/>
          </p:nvSpPr>
          <p:spPr>
            <a:xfrm>
              <a:off x="1013612" y="2434919"/>
              <a:ext cx="31115" cy="184150"/>
            </a:xfrm>
            <a:custGeom>
              <a:avLst/>
              <a:gdLst/>
              <a:ahLst/>
              <a:cxnLst/>
              <a:rect l="l" t="t" r="r" b="b"/>
              <a:pathLst>
                <a:path w="31115" h="184150">
                  <a:moveTo>
                    <a:pt x="31064" y="59220"/>
                  </a:moveTo>
                  <a:lnTo>
                    <a:pt x="26746" y="42672"/>
                  </a:lnTo>
                  <a:lnTo>
                    <a:pt x="24168" y="31343"/>
                  </a:lnTo>
                  <a:lnTo>
                    <a:pt x="20713" y="20027"/>
                  </a:lnTo>
                  <a:lnTo>
                    <a:pt x="16395" y="2603"/>
                  </a:lnTo>
                  <a:lnTo>
                    <a:pt x="16395" y="0"/>
                  </a:lnTo>
                  <a:lnTo>
                    <a:pt x="15532" y="2603"/>
                  </a:lnTo>
                  <a:lnTo>
                    <a:pt x="11214" y="20027"/>
                  </a:lnTo>
                  <a:lnTo>
                    <a:pt x="7772" y="31343"/>
                  </a:lnTo>
                  <a:lnTo>
                    <a:pt x="5181" y="42672"/>
                  </a:lnTo>
                  <a:lnTo>
                    <a:pt x="2590" y="52247"/>
                  </a:lnTo>
                  <a:lnTo>
                    <a:pt x="0" y="59220"/>
                  </a:lnTo>
                  <a:lnTo>
                    <a:pt x="0" y="61823"/>
                  </a:lnTo>
                  <a:lnTo>
                    <a:pt x="2590" y="59220"/>
                  </a:lnTo>
                  <a:lnTo>
                    <a:pt x="5181" y="58343"/>
                  </a:lnTo>
                  <a:lnTo>
                    <a:pt x="7772" y="56603"/>
                  </a:lnTo>
                  <a:lnTo>
                    <a:pt x="12928" y="54876"/>
                  </a:lnTo>
                  <a:lnTo>
                    <a:pt x="12928" y="183743"/>
                  </a:lnTo>
                  <a:lnTo>
                    <a:pt x="18986" y="183743"/>
                  </a:lnTo>
                  <a:lnTo>
                    <a:pt x="18986" y="54864"/>
                  </a:lnTo>
                  <a:lnTo>
                    <a:pt x="24168" y="56603"/>
                  </a:lnTo>
                  <a:lnTo>
                    <a:pt x="25895" y="58343"/>
                  </a:lnTo>
                  <a:lnTo>
                    <a:pt x="28473" y="59220"/>
                  </a:lnTo>
                  <a:lnTo>
                    <a:pt x="31064" y="61823"/>
                  </a:lnTo>
                  <a:lnTo>
                    <a:pt x="31064" y="592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/>
            <p:cNvSpPr/>
            <p:nvPr/>
          </p:nvSpPr>
          <p:spPr>
            <a:xfrm>
              <a:off x="1029145" y="2434915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0" y="10455"/>
                  </a:moveTo>
                  <a:lnTo>
                    <a:pt x="0" y="0"/>
                  </a:lnTo>
                </a:path>
              </a:pathLst>
            </a:custGeom>
            <a:ln w="3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/>
            <p:cNvSpPr/>
            <p:nvPr/>
          </p:nvSpPr>
          <p:spPr>
            <a:xfrm>
              <a:off x="1030008" y="2437523"/>
              <a:ext cx="13970" cy="50800"/>
            </a:xfrm>
            <a:custGeom>
              <a:avLst/>
              <a:gdLst/>
              <a:ahLst/>
              <a:cxnLst/>
              <a:rect l="l" t="t" r="r" b="b"/>
              <a:pathLst>
                <a:path w="13969" h="50800">
                  <a:moveTo>
                    <a:pt x="13804" y="49644"/>
                  </a:moveTo>
                  <a:lnTo>
                    <a:pt x="11214" y="40068"/>
                  </a:lnTo>
                  <a:lnTo>
                    <a:pt x="8636" y="28740"/>
                  </a:lnTo>
                  <a:lnTo>
                    <a:pt x="5181" y="17424"/>
                  </a:lnTo>
                  <a:lnTo>
                    <a:pt x="2590" y="6972"/>
                  </a:lnTo>
                  <a:lnTo>
                    <a:pt x="863" y="0"/>
                  </a:lnTo>
                  <a:lnTo>
                    <a:pt x="0" y="0"/>
                  </a:lnTo>
                  <a:lnTo>
                    <a:pt x="0" y="876"/>
                  </a:lnTo>
                  <a:lnTo>
                    <a:pt x="1727" y="7848"/>
                  </a:lnTo>
                  <a:lnTo>
                    <a:pt x="4318" y="18288"/>
                  </a:lnTo>
                  <a:lnTo>
                    <a:pt x="7772" y="29616"/>
                  </a:lnTo>
                  <a:lnTo>
                    <a:pt x="10350" y="40932"/>
                  </a:lnTo>
                  <a:lnTo>
                    <a:pt x="12941" y="50520"/>
                  </a:lnTo>
                  <a:lnTo>
                    <a:pt x="13804" y="50520"/>
                  </a:lnTo>
                  <a:lnTo>
                    <a:pt x="13804" y="496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/>
            <p:cNvSpPr/>
            <p:nvPr/>
          </p:nvSpPr>
          <p:spPr>
            <a:xfrm>
              <a:off x="1044245" y="2487167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0" y="104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/>
            <p:cNvSpPr/>
            <p:nvPr/>
          </p:nvSpPr>
          <p:spPr>
            <a:xfrm>
              <a:off x="1016203" y="2488907"/>
              <a:ext cx="28575" cy="8255"/>
            </a:xfrm>
            <a:custGeom>
              <a:avLst/>
              <a:gdLst/>
              <a:ahLst/>
              <a:cxnLst/>
              <a:rect l="l" t="t" r="r" b="b"/>
              <a:pathLst>
                <a:path w="28575" h="8255">
                  <a:moveTo>
                    <a:pt x="11214" y="876"/>
                  </a:moveTo>
                  <a:lnTo>
                    <a:pt x="10350" y="876"/>
                  </a:lnTo>
                  <a:lnTo>
                    <a:pt x="5181" y="2616"/>
                  </a:lnTo>
                  <a:lnTo>
                    <a:pt x="2590" y="4356"/>
                  </a:lnTo>
                  <a:lnTo>
                    <a:pt x="0" y="5232"/>
                  </a:lnTo>
                  <a:lnTo>
                    <a:pt x="0" y="6096"/>
                  </a:lnTo>
                  <a:lnTo>
                    <a:pt x="863" y="6096"/>
                  </a:lnTo>
                  <a:lnTo>
                    <a:pt x="3454" y="5232"/>
                  </a:lnTo>
                  <a:lnTo>
                    <a:pt x="6045" y="3479"/>
                  </a:lnTo>
                  <a:lnTo>
                    <a:pt x="11214" y="1739"/>
                  </a:lnTo>
                  <a:lnTo>
                    <a:pt x="11214" y="876"/>
                  </a:lnTo>
                  <a:close/>
                </a:path>
                <a:path w="28575" h="8255">
                  <a:moveTo>
                    <a:pt x="28473" y="6972"/>
                  </a:moveTo>
                  <a:lnTo>
                    <a:pt x="26746" y="5232"/>
                  </a:lnTo>
                  <a:lnTo>
                    <a:pt x="24155" y="4356"/>
                  </a:lnTo>
                  <a:lnTo>
                    <a:pt x="22440" y="2616"/>
                  </a:lnTo>
                  <a:lnTo>
                    <a:pt x="17259" y="876"/>
                  </a:lnTo>
                  <a:lnTo>
                    <a:pt x="14668" y="0"/>
                  </a:lnTo>
                  <a:lnTo>
                    <a:pt x="13804" y="0"/>
                  </a:lnTo>
                  <a:lnTo>
                    <a:pt x="13804" y="876"/>
                  </a:lnTo>
                  <a:lnTo>
                    <a:pt x="16395" y="1739"/>
                  </a:lnTo>
                  <a:lnTo>
                    <a:pt x="21577" y="3479"/>
                  </a:lnTo>
                  <a:lnTo>
                    <a:pt x="23304" y="5232"/>
                  </a:lnTo>
                  <a:lnTo>
                    <a:pt x="25882" y="6096"/>
                  </a:lnTo>
                  <a:lnTo>
                    <a:pt x="27609" y="7835"/>
                  </a:lnTo>
                  <a:lnTo>
                    <a:pt x="28473" y="7835"/>
                  </a:lnTo>
                  <a:lnTo>
                    <a:pt x="28473" y="6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/>
            <p:cNvSpPr/>
            <p:nvPr/>
          </p:nvSpPr>
          <p:spPr>
            <a:xfrm>
              <a:off x="1015339" y="2487167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0" y="10451"/>
                  </a:moveTo>
                  <a:lnTo>
                    <a:pt x="0" y="0"/>
                  </a:lnTo>
                </a:path>
              </a:pathLst>
            </a:custGeom>
            <a:ln w="34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/>
            <p:cNvSpPr/>
            <p:nvPr/>
          </p:nvSpPr>
          <p:spPr>
            <a:xfrm>
              <a:off x="1013612" y="2434919"/>
              <a:ext cx="31115" cy="62230"/>
            </a:xfrm>
            <a:custGeom>
              <a:avLst/>
              <a:gdLst/>
              <a:ahLst/>
              <a:cxnLst/>
              <a:rect l="l" t="t" r="r" b="b"/>
              <a:pathLst>
                <a:path w="31115" h="62230">
                  <a:moveTo>
                    <a:pt x="31064" y="59220"/>
                  </a:moveTo>
                  <a:lnTo>
                    <a:pt x="26746" y="42672"/>
                  </a:lnTo>
                  <a:lnTo>
                    <a:pt x="24168" y="31343"/>
                  </a:lnTo>
                  <a:lnTo>
                    <a:pt x="20713" y="20027"/>
                  </a:lnTo>
                  <a:lnTo>
                    <a:pt x="16395" y="2603"/>
                  </a:lnTo>
                  <a:lnTo>
                    <a:pt x="16395" y="0"/>
                  </a:lnTo>
                  <a:lnTo>
                    <a:pt x="15532" y="2603"/>
                  </a:lnTo>
                  <a:lnTo>
                    <a:pt x="13804" y="9575"/>
                  </a:lnTo>
                  <a:lnTo>
                    <a:pt x="11214" y="20027"/>
                  </a:lnTo>
                  <a:lnTo>
                    <a:pt x="7772" y="31343"/>
                  </a:lnTo>
                  <a:lnTo>
                    <a:pt x="5181" y="42672"/>
                  </a:lnTo>
                  <a:lnTo>
                    <a:pt x="2590" y="52247"/>
                  </a:lnTo>
                  <a:lnTo>
                    <a:pt x="0" y="59220"/>
                  </a:lnTo>
                  <a:lnTo>
                    <a:pt x="0" y="61823"/>
                  </a:lnTo>
                  <a:lnTo>
                    <a:pt x="2590" y="59220"/>
                  </a:lnTo>
                  <a:lnTo>
                    <a:pt x="5181" y="58343"/>
                  </a:lnTo>
                  <a:lnTo>
                    <a:pt x="7772" y="56603"/>
                  </a:lnTo>
                  <a:lnTo>
                    <a:pt x="12941" y="54864"/>
                  </a:lnTo>
                  <a:lnTo>
                    <a:pt x="16395" y="53987"/>
                  </a:lnTo>
                  <a:lnTo>
                    <a:pt x="24168" y="56603"/>
                  </a:lnTo>
                  <a:lnTo>
                    <a:pt x="25895" y="58343"/>
                  </a:lnTo>
                  <a:lnTo>
                    <a:pt x="28473" y="59220"/>
                  </a:lnTo>
                  <a:lnTo>
                    <a:pt x="31064" y="61823"/>
                  </a:lnTo>
                  <a:lnTo>
                    <a:pt x="31064" y="592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/>
            <p:cNvSpPr/>
            <p:nvPr/>
          </p:nvSpPr>
          <p:spPr>
            <a:xfrm>
              <a:off x="3719155" y="2488909"/>
              <a:ext cx="0" cy="128905"/>
            </a:xfrm>
            <a:custGeom>
              <a:avLst/>
              <a:gdLst/>
              <a:ahLst/>
              <a:cxnLst/>
              <a:rect l="l" t="t" r="r" b="b"/>
              <a:pathLst>
                <a:path h="128905">
                  <a:moveTo>
                    <a:pt x="0" y="0"/>
                  </a:moveTo>
                  <a:lnTo>
                    <a:pt x="0" y="1288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/>
            <p:cNvSpPr/>
            <p:nvPr/>
          </p:nvSpPr>
          <p:spPr>
            <a:xfrm>
              <a:off x="3702329" y="2434919"/>
              <a:ext cx="33020" cy="184150"/>
            </a:xfrm>
            <a:custGeom>
              <a:avLst/>
              <a:gdLst/>
              <a:ahLst/>
              <a:cxnLst/>
              <a:rect l="l" t="t" r="r" b="b"/>
              <a:pathLst>
                <a:path w="33020" h="184150">
                  <a:moveTo>
                    <a:pt x="32791" y="61823"/>
                  </a:moveTo>
                  <a:lnTo>
                    <a:pt x="31927" y="59220"/>
                  </a:lnTo>
                  <a:lnTo>
                    <a:pt x="30200" y="52247"/>
                  </a:lnTo>
                  <a:lnTo>
                    <a:pt x="27609" y="42672"/>
                  </a:lnTo>
                  <a:lnTo>
                    <a:pt x="22428" y="20027"/>
                  </a:lnTo>
                  <a:lnTo>
                    <a:pt x="19850" y="9575"/>
                  </a:lnTo>
                  <a:lnTo>
                    <a:pt x="18122" y="2603"/>
                  </a:lnTo>
                  <a:lnTo>
                    <a:pt x="17259" y="0"/>
                  </a:lnTo>
                  <a:lnTo>
                    <a:pt x="16395" y="0"/>
                  </a:lnTo>
                  <a:lnTo>
                    <a:pt x="15532" y="2603"/>
                  </a:lnTo>
                  <a:lnTo>
                    <a:pt x="8623" y="31343"/>
                  </a:lnTo>
                  <a:lnTo>
                    <a:pt x="5181" y="42672"/>
                  </a:lnTo>
                  <a:lnTo>
                    <a:pt x="863" y="59220"/>
                  </a:lnTo>
                  <a:lnTo>
                    <a:pt x="0" y="61823"/>
                  </a:lnTo>
                  <a:lnTo>
                    <a:pt x="863" y="61823"/>
                  </a:lnTo>
                  <a:lnTo>
                    <a:pt x="863" y="62699"/>
                  </a:lnTo>
                  <a:lnTo>
                    <a:pt x="1727" y="62699"/>
                  </a:lnTo>
                  <a:lnTo>
                    <a:pt x="2590" y="61823"/>
                  </a:lnTo>
                  <a:lnTo>
                    <a:pt x="4318" y="60083"/>
                  </a:lnTo>
                  <a:lnTo>
                    <a:pt x="6896" y="59220"/>
                  </a:lnTo>
                  <a:lnTo>
                    <a:pt x="9486" y="57467"/>
                  </a:lnTo>
                  <a:lnTo>
                    <a:pt x="12077" y="56603"/>
                  </a:lnTo>
                  <a:lnTo>
                    <a:pt x="13804" y="56032"/>
                  </a:lnTo>
                  <a:lnTo>
                    <a:pt x="13804" y="183743"/>
                  </a:lnTo>
                  <a:lnTo>
                    <a:pt x="19850" y="183743"/>
                  </a:lnTo>
                  <a:lnTo>
                    <a:pt x="19850" y="56019"/>
                  </a:lnTo>
                  <a:lnTo>
                    <a:pt x="24155" y="57467"/>
                  </a:lnTo>
                  <a:lnTo>
                    <a:pt x="26746" y="59220"/>
                  </a:lnTo>
                  <a:lnTo>
                    <a:pt x="29337" y="60083"/>
                  </a:lnTo>
                  <a:lnTo>
                    <a:pt x="30200" y="61823"/>
                  </a:lnTo>
                  <a:lnTo>
                    <a:pt x="31927" y="62699"/>
                  </a:lnTo>
                  <a:lnTo>
                    <a:pt x="32791" y="62699"/>
                  </a:lnTo>
                  <a:lnTo>
                    <a:pt x="32791" y="618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/>
            <p:cNvSpPr/>
            <p:nvPr/>
          </p:nvSpPr>
          <p:spPr>
            <a:xfrm>
              <a:off x="3702330" y="249718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72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/>
            <p:cNvSpPr/>
            <p:nvPr/>
          </p:nvSpPr>
          <p:spPr>
            <a:xfrm>
              <a:off x="3702329" y="2434919"/>
              <a:ext cx="32384" cy="62865"/>
            </a:xfrm>
            <a:custGeom>
              <a:avLst/>
              <a:gdLst/>
              <a:ahLst/>
              <a:cxnLst/>
              <a:rect l="l" t="t" r="r" b="b"/>
              <a:pathLst>
                <a:path w="32385" h="62864">
                  <a:moveTo>
                    <a:pt x="31927" y="61823"/>
                  </a:moveTo>
                  <a:lnTo>
                    <a:pt x="31064" y="59220"/>
                  </a:lnTo>
                  <a:lnTo>
                    <a:pt x="26746" y="42672"/>
                  </a:lnTo>
                  <a:lnTo>
                    <a:pt x="21564" y="20027"/>
                  </a:lnTo>
                  <a:lnTo>
                    <a:pt x="17259" y="2603"/>
                  </a:lnTo>
                  <a:lnTo>
                    <a:pt x="16967" y="1739"/>
                  </a:lnTo>
                  <a:lnTo>
                    <a:pt x="17259" y="863"/>
                  </a:lnTo>
                  <a:lnTo>
                    <a:pt x="17259" y="0"/>
                  </a:lnTo>
                  <a:lnTo>
                    <a:pt x="16395" y="0"/>
                  </a:lnTo>
                  <a:lnTo>
                    <a:pt x="15532" y="2603"/>
                  </a:lnTo>
                  <a:lnTo>
                    <a:pt x="13804" y="9575"/>
                  </a:lnTo>
                  <a:lnTo>
                    <a:pt x="11214" y="20027"/>
                  </a:lnTo>
                  <a:lnTo>
                    <a:pt x="8623" y="31343"/>
                  </a:lnTo>
                  <a:lnTo>
                    <a:pt x="5181" y="42672"/>
                  </a:lnTo>
                  <a:lnTo>
                    <a:pt x="2590" y="52247"/>
                  </a:lnTo>
                  <a:lnTo>
                    <a:pt x="863" y="59220"/>
                  </a:lnTo>
                  <a:lnTo>
                    <a:pt x="0" y="61823"/>
                  </a:lnTo>
                  <a:lnTo>
                    <a:pt x="0" y="62699"/>
                  </a:lnTo>
                  <a:lnTo>
                    <a:pt x="863" y="62699"/>
                  </a:lnTo>
                  <a:lnTo>
                    <a:pt x="1295" y="61391"/>
                  </a:lnTo>
                  <a:lnTo>
                    <a:pt x="3454" y="59220"/>
                  </a:lnTo>
                  <a:lnTo>
                    <a:pt x="6045" y="58343"/>
                  </a:lnTo>
                  <a:lnTo>
                    <a:pt x="8623" y="56603"/>
                  </a:lnTo>
                  <a:lnTo>
                    <a:pt x="16395" y="53987"/>
                  </a:lnTo>
                  <a:lnTo>
                    <a:pt x="24155" y="56603"/>
                  </a:lnTo>
                  <a:lnTo>
                    <a:pt x="26746" y="58343"/>
                  </a:lnTo>
                  <a:lnTo>
                    <a:pt x="29337" y="59220"/>
                  </a:lnTo>
                  <a:lnTo>
                    <a:pt x="30200" y="60960"/>
                  </a:lnTo>
                  <a:lnTo>
                    <a:pt x="31927" y="618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/>
            <p:cNvSpPr/>
            <p:nvPr/>
          </p:nvSpPr>
          <p:spPr>
            <a:xfrm>
              <a:off x="4126000" y="236219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5223" y="0"/>
                  </a:lnTo>
                </a:path>
              </a:pathLst>
            </a:custGeom>
            <a:ln w="317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/>
            <p:cNvSpPr/>
            <p:nvPr/>
          </p:nvSpPr>
          <p:spPr>
            <a:xfrm>
              <a:off x="4125137" y="2358275"/>
              <a:ext cx="57150" cy="6350"/>
            </a:xfrm>
            <a:custGeom>
              <a:avLst/>
              <a:gdLst/>
              <a:ahLst/>
              <a:cxnLst/>
              <a:rect l="l" t="t" r="r" b="b"/>
              <a:pathLst>
                <a:path w="57150" h="6350">
                  <a:moveTo>
                    <a:pt x="5694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6946" y="6096"/>
                  </a:lnTo>
                  <a:lnTo>
                    <a:pt x="56946" y="0"/>
                  </a:lnTo>
                  <a:close/>
                </a:path>
              </a:pathLst>
            </a:custGeom>
            <a:solidFill>
              <a:srgbClr val="FF4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/>
            <p:cNvSpPr/>
            <p:nvPr/>
          </p:nvSpPr>
          <p:spPr>
            <a:xfrm>
              <a:off x="4126000" y="2390937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5223" y="0"/>
                  </a:lnTo>
                </a:path>
              </a:pathLst>
            </a:custGeom>
            <a:ln w="317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/>
            <p:cNvSpPr/>
            <p:nvPr/>
          </p:nvSpPr>
          <p:spPr>
            <a:xfrm>
              <a:off x="4125137" y="2387891"/>
              <a:ext cx="57150" cy="6350"/>
            </a:xfrm>
            <a:custGeom>
              <a:avLst/>
              <a:gdLst/>
              <a:ahLst/>
              <a:cxnLst/>
              <a:rect l="l" t="t" r="r" b="b"/>
              <a:pathLst>
                <a:path w="57150" h="6350">
                  <a:moveTo>
                    <a:pt x="5694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6946" y="6096"/>
                  </a:lnTo>
                  <a:lnTo>
                    <a:pt x="56946" y="0"/>
                  </a:lnTo>
                  <a:close/>
                </a:path>
              </a:pathLst>
            </a:custGeom>
            <a:solidFill>
              <a:srgbClr val="FF4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/>
            <p:cNvSpPr/>
            <p:nvPr/>
          </p:nvSpPr>
          <p:spPr>
            <a:xfrm>
              <a:off x="4154907" y="2488909"/>
              <a:ext cx="0" cy="128905"/>
            </a:xfrm>
            <a:custGeom>
              <a:avLst/>
              <a:gdLst/>
              <a:ahLst/>
              <a:cxnLst/>
              <a:rect l="l" t="t" r="r" b="b"/>
              <a:pathLst>
                <a:path h="128905">
                  <a:moveTo>
                    <a:pt x="0" y="0"/>
                  </a:moveTo>
                  <a:lnTo>
                    <a:pt x="0" y="1288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/>
            <p:cNvSpPr/>
            <p:nvPr/>
          </p:nvSpPr>
          <p:spPr>
            <a:xfrm>
              <a:off x="4138942" y="2434919"/>
              <a:ext cx="33020" cy="184150"/>
            </a:xfrm>
            <a:custGeom>
              <a:avLst/>
              <a:gdLst/>
              <a:ahLst/>
              <a:cxnLst/>
              <a:rect l="l" t="t" r="r" b="b"/>
              <a:pathLst>
                <a:path w="33020" h="184150">
                  <a:moveTo>
                    <a:pt x="32791" y="61823"/>
                  </a:moveTo>
                  <a:lnTo>
                    <a:pt x="31927" y="59220"/>
                  </a:lnTo>
                  <a:lnTo>
                    <a:pt x="30200" y="52247"/>
                  </a:lnTo>
                  <a:lnTo>
                    <a:pt x="27609" y="42672"/>
                  </a:lnTo>
                  <a:lnTo>
                    <a:pt x="25019" y="31343"/>
                  </a:lnTo>
                  <a:lnTo>
                    <a:pt x="21577" y="20027"/>
                  </a:lnTo>
                  <a:lnTo>
                    <a:pt x="19850" y="9575"/>
                  </a:lnTo>
                  <a:lnTo>
                    <a:pt x="18122" y="2603"/>
                  </a:lnTo>
                  <a:lnTo>
                    <a:pt x="17259" y="0"/>
                  </a:lnTo>
                  <a:lnTo>
                    <a:pt x="16395" y="0"/>
                  </a:lnTo>
                  <a:lnTo>
                    <a:pt x="15532" y="2603"/>
                  </a:lnTo>
                  <a:lnTo>
                    <a:pt x="11214" y="20027"/>
                  </a:lnTo>
                  <a:lnTo>
                    <a:pt x="7759" y="31343"/>
                  </a:lnTo>
                  <a:lnTo>
                    <a:pt x="5181" y="42672"/>
                  </a:lnTo>
                  <a:lnTo>
                    <a:pt x="863" y="59220"/>
                  </a:lnTo>
                  <a:lnTo>
                    <a:pt x="0" y="61823"/>
                  </a:lnTo>
                  <a:lnTo>
                    <a:pt x="1727" y="60960"/>
                  </a:lnTo>
                  <a:lnTo>
                    <a:pt x="3454" y="59220"/>
                  </a:lnTo>
                  <a:lnTo>
                    <a:pt x="5181" y="58343"/>
                  </a:lnTo>
                  <a:lnTo>
                    <a:pt x="7759" y="56603"/>
                  </a:lnTo>
                  <a:lnTo>
                    <a:pt x="12941" y="55041"/>
                  </a:lnTo>
                  <a:lnTo>
                    <a:pt x="12941" y="183743"/>
                  </a:lnTo>
                  <a:lnTo>
                    <a:pt x="18986" y="183743"/>
                  </a:lnTo>
                  <a:lnTo>
                    <a:pt x="18986" y="54864"/>
                  </a:lnTo>
                  <a:lnTo>
                    <a:pt x="24155" y="56603"/>
                  </a:lnTo>
                  <a:lnTo>
                    <a:pt x="26746" y="58343"/>
                  </a:lnTo>
                  <a:lnTo>
                    <a:pt x="28473" y="59220"/>
                  </a:lnTo>
                  <a:lnTo>
                    <a:pt x="31064" y="61823"/>
                  </a:lnTo>
                  <a:lnTo>
                    <a:pt x="31635" y="61823"/>
                  </a:lnTo>
                  <a:lnTo>
                    <a:pt x="31927" y="62699"/>
                  </a:lnTo>
                  <a:lnTo>
                    <a:pt x="32791" y="62699"/>
                  </a:lnTo>
                  <a:lnTo>
                    <a:pt x="32791" y="618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/>
            <p:cNvSpPr/>
            <p:nvPr/>
          </p:nvSpPr>
          <p:spPr>
            <a:xfrm>
              <a:off x="4170007" y="249718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72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/>
            <p:cNvSpPr/>
            <p:nvPr/>
          </p:nvSpPr>
          <p:spPr>
            <a:xfrm>
              <a:off x="4138942" y="2434919"/>
              <a:ext cx="32384" cy="62865"/>
            </a:xfrm>
            <a:custGeom>
              <a:avLst/>
              <a:gdLst/>
              <a:ahLst/>
              <a:cxnLst/>
              <a:rect l="l" t="t" r="r" b="b"/>
              <a:pathLst>
                <a:path w="32385" h="62864">
                  <a:moveTo>
                    <a:pt x="31927" y="61823"/>
                  </a:moveTo>
                  <a:lnTo>
                    <a:pt x="31064" y="59220"/>
                  </a:lnTo>
                  <a:lnTo>
                    <a:pt x="26746" y="42672"/>
                  </a:lnTo>
                  <a:lnTo>
                    <a:pt x="24155" y="31343"/>
                  </a:lnTo>
                  <a:lnTo>
                    <a:pt x="20713" y="20027"/>
                  </a:lnTo>
                  <a:lnTo>
                    <a:pt x="18986" y="9575"/>
                  </a:lnTo>
                  <a:lnTo>
                    <a:pt x="17259" y="2603"/>
                  </a:lnTo>
                  <a:lnTo>
                    <a:pt x="16967" y="1739"/>
                  </a:lnTo>
                  <a:lnTo>
                    <a:pt x="17259" y="863"/>
                  </a:lnTo>
                  <a:lnTo>
                    <a:pt x="17259" y="0"/>
                  </a:lnTo>
                  <a:lnTo>
                    <a:pt x="16395" y="0"/>
                  </a:lnTo>
                  <a:lnTo>
                    <a:pt x="16395" y="53987"/>
                  </a:lnTo>
                  <a:lnTo>
                    <a:pt x="13804" y="54864"/>
                  </a:lnTo>
                  <a:lnTo>
                    <a:pt x="12077" y="55295"/>
                  </a:lnTo>
                  <a:lnTo>
                    <a:pt x="16395" y="53987"/>
                  </a:lnTo>
                  <a:lnTo>
                    <a:pt x="16395" y="0"/>
                  </a:lnTo>
                  <a:lnTo>
                    <a:pt x="15532" y="2603"/>
                  </a:lnTo>
                  <a:lnTo>
                    <a:pt x="13804" y="9575"/>
                  </a:lnTo>
                  <a:lnTo>
                    <a:pt x="11214" y="20027"/>
                  </a:lnTo>
                  <a:lnTo>
                    <a:pt x="7759" y="31343"/>
                  </a:lnTo>
                  <a:lnTo>
                    <a:pt x="5181" y="42672"/>
                  </a:lnTo>
                  <a:lnTo>
                    <a:pt x="2590" y="52247"/>
                  </a:lnTo>
                  <a:lnTo>
                    <a:pt x="863" y="59220"/>
                  </a:lnTo>
                  <a:lnTo>
                    <a:pt x="0" y="61823"/>
                  </a:lnTo>
                  <a:lnTo>
                    <a:pt x="0" y="62699"/>
                  </a:lnTo>
                  <a:lnTo>
                    <a:pt x="863" y="62699"/>
                  </a:lnTo>
                  <a:lnTo>
                    <a:pt x="2590" y="61823"/>
                  </a:lnTo>
                  <a:lnTo>
                    <a:pt x="4318" y="60083"/>
                  </a:lnTo>
                  <a:lnTo>
                    <a:pt x="6045" y="59220"/>
                  </a:lnTo>
                  <a:lnTo>
                    <a:pt x="8623" y="57467"/>
                  </a:lnTo>
                  <a:lnTo>
                    <a:pt x="11214" y="56603"/>
                  </a:lnTo>
                  <a:lnTo>
                    <a:pt x="14668" y="55727"/>
                  </a:lnTo>
                  <a:lnTo>
                    <a:pt x="16827" y="55016"/>
                  </a:lnTo>
                  <a:lnTo>
                    <a:pt x="18986" y="55727"/>
                  </a:lnTo>
                  <a:lnTo>
                    <a:pt x="24155" y="57467"/>
                  </a:lnTo>
                  <a:lnTo>
                    <a:pt x="26746" y="59220"/>
                  </a:lnTo>
                  <a:lnTo>
                    <a:pt x="28473" y="60083"/>
                  </a:lnTo>
                  <a:lnTo>
                    <a:pt x="30200" y="61823"/>
                  </a:lnTo>
                  <a:lnTo>
                    <a:pt x="31064" y="62699"/>
                  </a:lnTo>
                  <a:lnTo>
                    <a:pt x="31927" y="62699"/>
                  </a:lnTo>
                  <a:lnTo>
                    <a:pt x="31927" y="618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/>
            <p:cNvSpPr/>
            <p:nvPr/>
          </p:nvSpPr>
          <p:spPr>
            <a:xfrm>
              <a:off x="367755" y="2488909"/>
              <a:ext cx="0" cy="128905"/>
            </a:xfrm>
            <a:custGeom>
              <a:avLst/>
              <a:gdLst/>
              <a:ahLst/>
              <a:cxnLst/>
              <a:rect l="l" t="t" r="r" b="b"/>
              <a:pathLst>
                <a:path h="128905">
                  <a:moveTo>
                    <a:pt x="0" y="0"/>
                  </a:moveTo>
                  <a:lnTo>
                    <a:pt x="0" y="1288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/>
            <p:cNvSpPr/>
            <p:nvPr/>
          </p:nvSpPr>
          <p:spPr>
            <a:xfrm>
              <a:off x="351790" y="2434919"/>
              <a:ext cx="33020" cy="184150"/>
            </a:xfrm>
            <a:custGeom>
              <a:avLst/>
              <a:gdLst/>
              <a:ahLst/>
              <a:cxnLst/>
              <a:rect l="l" t="t" r="r" b="b"/>
              <a:pathLst>
                <a:path w="33020" h="184150">
                  <a:moveTo>
                    <a:pt x="32791" y="61823"/>
                  </a:moveTo>
                  <a:lnTo>
                    <a:pt x="31927" y="59220"/>
                  </a:lnTo>
                  <a:lnTo>
                    <a:pt x="30200" y="52247"/>
                  </a:lnTo>
                  <a:lnTo>
                    <a:pt x="27609" y="42672"/>
                  </a:lnTo>
                  <a:lnTo>
                    <a:pt x="22440" y="20027"/>
                  </a:lnTo>
                  <a:lnTo>
                    <a:pt x="19850" y="9575"/>
                  </a:lnTo>
                  <a:lnTo>
                    <a:pt x="18122" y="2603"/>
                  </a:lnTo>
                  <a:lnTo>
                    <a:pt x="17259" y="0"/>
                  </a:lnTo>
                  <a:lnTo>
                    <a:pt x="16395" y="0"/>
                  </a:lnTo>
                  <a:lnTo>
                    <a:pt x="15532" y="2603"/>
                  </a:lnTo>
                  <a:lnTo>
                    <a:pt x="11214" y="20027"/>
                  </a:lnTo>
                  <a:lnTo>
                    <a:pt x="7772" y="31343"/>
                  </a:lnTo>
                  <a:lnTo>
                    <a:pt x="5181" y="42672"/>
                  </a:lnTo>
                  <a:lnTo>
                    <a:pt x="863" y="59220"/>
                  </a:lnTo>
                  <a:lnTo>
                    <a:pt x="0" y="61823"/>
                  </a:lnTo>
                  <a:lnTo>
                    <a:pt x="1727" y="60960"/>
                  </a:lnTo>
                  <a:lnTo>
                    <a:pt x="3454" y="59220"/>
                  </a:lnTo>
                  <a:lnTo>
                    <a:pt x="5181" y="58343"/>
                  </a:lnTo>
                  <a:lnTo>
                    <a:pt x="7772" y="56603"/>
                  </a:lnTo>
                  <a:lnTo>
                    <a:pt x="12941" y="55041"/>
                  </a:lnTo>
                  <a:lnTo>
                    <a:pt x="12941" y="183743"/>
                  </a:lnTo>
                  <a:lnTo>
                    <a:pt x="18986" y="183743"/>
                  </a:lnTo>
                  <a:lnTo>
                    <a:pt x="18986" y="54864"/>
                  </a:lnTo>
                  <a:lnTo>
                    <a:pt x="24168" y="56603"/>
                  </a:lnTo>
                  <a:lnTo>
                    <a:pt x="26746" y="58343"/>
                  </a:lnTo>
                  <a:lnTo>
                    <a:pt x="28473" y="59220"/>
                  </a:lnTo>
                  <a:lnTo>
                    <a:pt x="31064" y="61823"/>
                  </a:lnTo>
                  <a:lnTo>
                    <a:pt x="31635" y="61823"/>
                  </a:lnTo>
                  <a:lnTo>
                    <a:pt x="31927" y="62699"/>
                  </a:lnTo>
                  <a:lnTo>
                    <a:pt x="32791" y="62699"/>
                  </a:lnTo>
                  <a:lnTo>
                    <a:pt x="32791" y="618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/>
            <p:cNvSpPr/>
            <p:nvPr/>
          </p:nvSpPr>
          <p:spPr>
            <a:xfrm>
              <a:off x="382855" y="249718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72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/>
            <p:cNvSpPr/>
            <p:nvPr/>
          </p:nvSpPr>
          <p:spPr>
            <a:xfrm>
              <a:off x="351790" y="2434919"/>
              <a:ext cx="32384" cy="62865"/>
            </a:xfrm>
            <a:custGeom>
              <a:avLst/>
              <a:gdLst/>
              <a:ahLst/>
              <a:cxnLst/>
              <a:rect l="l" t="t" r="r" b="b"/>
              <a:pathLst>
                <a:path w="32385" h="62864">
                  <a:moveTo>
                    <a:pt x="31927" y="61823"/>
                  </a:moveTo>
                  <a:lnTo>
                    <a:pt x="31064" y="59220"/>
                  </a:lnTo>
                  <a:lnTo>
                    <a:pt x="26746" y="42672"/>
                  </a:lnTo>
                  <a:lnTo>
                    <a:pt x="21577" y="20027"/>
                  </a:lnTo>
                  <a:lnTo>
                    <a:pt x="17259" y="2603"/>
                  </a:lnTo>
                  <a:lnTo>
                    <a:pt x="16967" y="1739"/>
                  </a:lnTo>
                  <a:lnTo>
                    <a:pt x="17259" y="863"/>
                  </a:lnTo>
                  <a:lnTo>
                    <a:pt x="17259" y="0"/>
                  </a:lnTo>
                  <a:lnTo>
                    <a:pt x="16395" y="0"/>
                  </a:lnTo>
                  <a:lnTo>
                    <a:pt x="16395" y="53987"/>
                  </a:lnTo>
                  <a:lnTo>
                    <a:pt x="13804" y="54864"/>
                  </a:lnTo>
                  <a:lnTo>
                    <a:pt x="12103" y="55295"/>
                  </a:lnTo>
                  <a:lnTo>
                    <a:pt x="16395" y="53987"/>
                  </a:lnTo>
                  <a:lnTo>
                    <a:pt x="16395" y="0"/>
                  </a:lnTo>
                  <a:lnTo>
                    <a:pt x="15532" y="2603"/>
                  </a:lnTo>
                  <a:lnTo>
                    <a:pt x="13804" y="9575"/>
                  </a:lnTo>
                  <a:lnTo>
                    <a:pt x="11214" y="20027"/>
                  </a:lnTo>
                  <a:lnTo>
                    <a:pt x="7772" y="31343"/>
                  </a:lnTo>
                  <a:lnTo>
                    <a:pt x="5181" y="42672"/>
                  </a:lnTo>
                  <a:lnTo>
                    <a:pt x="2590" y="52247"/>
                  </a:lnTo>
                  <a:lnTo>
                    <a:pt x="863" y="59220"/>
                  </a:lnTo>
                  <a:lnTo>
                    <a:pt x="0" y="61823"/>
                  </a:lnTo>
                  <a:lnTo>
                    <a:pt x="0" y="62699"/>
                  </a:lnTo>
                  <a:lnTo>
                    <a:pt x="863" y="62699"/>
                  </a:lnTo>
                  <a:lnTo>
                    <a:pt x="2590" y="61823"/>
                  </a:lnTo>
                  <a:lnTo>
                    <a:pt x="4318" y="60083"/>
                  </a:lnTo>
                  <a:lnTo>
                    <a:pt x="6045" y="59220"/>
                  </a:lnTo>
                  <a:lnTo>
                    <a:pt x="8636" y="57467"/>
                  </a:lnTo>
                  <a:lnTo>
                    <a:pt x="11214" y="56603"/>
                  </a:lnTo>
                  <a:lnTo>
                    <a:pt x="14668" y="55727"/>
                  </a:lnTo>
                  <a:lnTo>
                    <a:pt x="16827" y="55016"/>
                  </a:lnTo>
                  <a:lnTo>
                    <a:pt x="18986" y="55727"/>
                  </a:lnTo>
                  <a:lnTo>
                    <a:pt x="24168" y="57467"/>
                  </a:lnTo>
                  <a:lnTo>
                    <a:pt x="26746" y="59220"/>
                  </a:lnTo>
                  <a:lnTo>
                    <a:pt x="28473" y="60083"/>
                  </a:lnTo>
                  <a:lnTo>
                    <a:pt x="30200" y="61823"/>
                  </a:lnTo>
                  <a:lnTo>
                    <a:pt x="31064" y="62699"/>
                  </a:lnTo>
                  <a:lnTo>
                    <a:pt x="31927" y="62699"/>
                  </a:lnTo>
                  <a:lnTo>
                    <a:pt x="31927" y="618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/>
            <p:cNvSpPr/>
            <p:nvPr/>
          </p:nvSpPr>
          <p:spPr>
            <a:xfrm>
              <a:off x="1930419" y="2488909"/>
              <a:ext cx="0" cy="128905"/>
            </a:xfrm>
            <a:custGeom>
              <a:avLst/>
              <a:gdLst/>
              <a:ahLst/>
              <a:cxnLst/>
              <a:rect l="l" t="t" r="r" b="b"/>
              <a:pathLst>
                <a:path h="128905">
                  <a:moveTo>
                    <a:pt x="0" y="0"/>
                  </a:moveTo>
                  <a:lnTo>
                    <a:pt x="0" y="1288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/>
            <p:cNvSpPr/>
            <p:nvPr/>
          </p:nvSpPr>
          <p:spPr>
            <a:xfrm>
              <a:off x="1914461" y="2434919"/>
              <a:ext cx="33020" cy="184150"/>
            </a:xfrm>
            <a:custGeom>
              <a:avLst/>
              <a:gdLst/>
              <a:ahLst/>
              <a:cxnLst/>
              <a:rect l="l" t="t" r="r" b="b"/>
              <a:pathLst>
                <a:path w="33019" h="184150">
                  <a:moveTo>
                    <a:pt x="32778" y="61823"/>
                  </a:moveTo>
                  <a:lnTo>
                    <a:pt x="31915" y="59220"/>
                  </a:lnTo>
                  <a:lnTo>
                    <a:pt x="30187" y="52247"/>
                  </a:lnTo>
                  <a:lnTo>
                    <a:pt x="27609" y="42672"/>
                  </a:lnTo>
                  <a:lnTo>
                    <a:pt x="22428" y="20027"/>
                  </a:lnTo>
                  <a:lnTo>
                    <a:pt x="19837" y="9575"/>
                  </a:lnTo>
                  <a:lnTo>
                    <a:pt x="18110" y="2603"/>
                  </a:lnTo>
                  <a:lnTo>
                    <a:pt x="17246" y="0"/>
                  </a:lnTo>
                  <a:lnTo>
                    <a:pt x="16383" y="0"/>
                  </a:lnTo>
                  <a:lnTo>
                    <a:pt x="15519" y="2603"/>
                  </a:lnTo>
                  <a:lnTo>
                    <a:pt x="8623" y="31343"/>
                  </a:lnTo>
                  <a:lnTo>
                    <a:pt x="5168" y="42672"/>
                  </a:lnTo>
                  <a:lnTo>
                    <a:pt x="850" y="59220"/>
                  </a:lnTo>
                  <a:lnTo>
                    <a:pt x="0" y="61823"/>
                  </a:lnTo>
                  <a:lnTo>
                    <a:pt x="850" y="61823"/>
                  </a:lnTo>
                  <a:lnTo>
                    <a:pt x="3441" y="59220"/>
                  </a:lnTo>
                  <a:lnTo>
                    <a:pt x="5168" y="58343"/>
                  </a:lnTo>
                  <a:lnTo>
                    <a:pt x="7759" y="56603"/>
                  </a:lnTo>
                  <a:lnTo>
                    <a:pt x="11214" y="55727"/>
                  </a:lnTo>
                  <a:lnTo>
                    <a:pt x="11214" y="183743"/>
                  </a:lnTo>
                  <a:lnTo>
                    <a:pt x="18973" y="183743"/>
                  </a:lnTo>
                  <a:lnTo>
                    <a:pt x="18973" y="54864"/>
                  </a:lnTo>
                  <a:lnTo>
                    <a:pt x="24155" y="56603"/>
                  </a:lnTo>
                  <a:lnTo>
                    <a:pt x="26746" y="58343"/>
                  </a:lnTo>
                  <a:lnTo>
                    <a:pt x="28473" y="59220"/>
                  </a:lnTo>
                  <a:lnTo>
                    <a:pt x="31051" y="61823"/>
                  </a:lnTo>
                  <a:lnTo>
                    <a:pt x="31623" y="61823"/>
                  </a:lnTo>
                  <a:lnTo>
                    <a:pt x="31915" y="62699"/>
                  </a:lnTo>
                  <a:lnTo>
                    <a:pt x="32778" y="62699"/>
                  </a:lnTo>
                  <a:lnTo>
                    <a:pt x="32778" y="618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/>
            <p:cNvSpPr/>
            <p:nvPr/>
          </p:nvSpPr>
          <p:spPr>
            <a:xfrm>
              <a:off x="1945519" y="249718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72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/>
            <p:cNvSpPr/>
            <p:nvPr/>
          </p:nvSpPr>
          <p:spPr>
            <a:xfrm>
              <a:off x="1915312" y="2488907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4" h="8889">
                  <a:moveTo>
                    <a:pt x="11226" y="1739"/>
                  </a:moveTo>
                  <a:lnTo>
                    <a:pt x="10363" y="1739"/>
                  </a:lnTo>
                  <a:lnTo>
                    <a:pt x="6908" y="2616"/>
                  </a:lnTo>
                  <a:lnTo>
                    <a:pt x="4318" y="4356"/>
                  </a:lnTo>
                  <a:lnTo>
                    <a:pt x="2590" y="5232"/>
                  </a:lnTo>
                  <a:lnTo>
                    <a:pt x="863" y="6972"/>
                  </a:lnTo>
                  <a:lnTo>
                    <a:pt x="0" y="7835"/>
                  </a:lnTo>
                  <a:lnTo>
                    <a:pt x="0" y="8712"/>
                  </a:lnTo>
                  <a:lnTo>
                    <a:pt x="863" y="8712"/>
                  </a:lnTo>
                  <a:lnTo>
                    <a:pt x="1727" y="7835"/>
                  </a:lnTo>
                  <a:lnTo>
                    <a:pt x="3454" y="6096"/>
                  </a:lnTo>
                  <a:lnTo>
                    <a:pt x="5181" y="5232"/>
                  </a:lnTo>
                  <a:lnTo>
                    <a:pt x="7772" y="3479"/>
                  </a:lnTo>
                  <a:lnTo>
                    <a:pt x="11226" y="2616"/>
                  </a:lnTo>
                  <a:lnTo>
                    <a:pt x="11226" y="1739"/>
                  </a:lnTo>
                  <a:close/>
                </a:path>
                <a:path w="31114" h="8889">
                  <a:moveTo>
                    <a:pt x="31064" y="7835"/>
                  </a:moveTo>
                  <a:lnTo>
                    <a:pt x="30200" y="6972"/>
                  </a:lnTo>
                  <a:lnTo>
                    <a:pt x="28486" y="5232"/>
                  </a:lnTo>
                  <a:lnTo>
                    <a:pt x="26758" y="4356"/>
                  </a:lnTo>
                  <a:lnTo>
                    <a:pt x="24168" y="2616"/>
                  </a:lnTo>
                  <a:lnTo>
                    <a:pt x="18986" y="876"/>
                  </a:lnTo>
                  <a:lnTo>
                    <a:pt x="16395" y="0"/>
                  </a:lnTo>
                  <a:lnTo>
                    <a:pt x="15532" y="0"/>
                  </a:lnTo>
                  <a:lnTo>
                    <a:pt x="15532" y="876"/>
                  </a:lnTo>
                  <a:lnTo>
                    <a:pt x="18122" y="1739"/>
                  </a:lnTo>
                  <a:lnTo>
                    <a:pt x="23304" y="3479"/>
                  </a:lnTo>
                  <a:lnTo>
                    <a:pt x="25895" y="5232"/>
                  </a:lnTo>
                  <a:lnTo>
                    <a:pt x="27622" y="6096"/>
                  </a:lnTo>
                  <a:lnTo>
                    <a:pt x="29337" y="7835"/>
                  </a:lnTo>
                  <a:lnTo>
                    <a:pt x="30200" y="8712"/>
                  </a:lnTo>
                  <a:lnTo>
                    <a:pt x="31064" y="8712"/>
                  </a:lnTo>
                  <a:lnTo>
                    <a:pt x="31064" y="78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/>
            <p:cNvSpPr/>
            <p:nvPr/>
          </p:nvSpPr>
          <p:spPr>
            <a:xfrm>
              <a:off x="1914455" y="249718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72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/>
            <p:cNvSpPr/>
            <p:nvPr/>
          </p:nvSpPr>
          <p:spPr>
            <a:xfrm>
              <a:off x="1914461" y="2434919"/>
              <a:ext cx="32384" cy="62865"/>
            </a:xfrm>
            <a:custGeom>
              <a:avLst/>
              <a:gdLst/>
              <a:ahLst/>
              <a:cxnLst/>
              <a:rect l="l" t="t" r="r" b="b"/>
              <a:pathLst>
                <a:path w="32385" h="62864">
                  <a:moveTo>
                    <a:pt x="31915" y="61823"/>
                  </a:moveTo>
                  <a:lnTo>
                    <a:pt x="31051" y="59220"/>
                  </a:lnTo>
                  <a:lnTo>
                    <a:pt x="26746" y="42672"/>
                  </a:lnTo>
                  <a:lnTo>
                    <a:pt x="21564" y="20027"/>
                  </a:lnTo>
                  <a:lnTo>
                    <a:pt x="17246" y="2603"/>
                  </a:lnTo>
                  <a:lnTo>
                    <a:pt x="16954" y="1739"/>
                  </a:lnTo>
                  <a:lnTo>
                    <a:pt x="17246" y="863"/>
                  </a:lnTo>
                  <a:lnTo>
                    <a:pt x="17246" y="0"/>
                  </a:lnTo>
                  <a:lnTo>
                    <a:pt x="16383" y="0"/>
                  </a:lnTo>
                  <a:lnTo>
                    <a:pt x="15519" y="2603"/>
                  </a:lnTo>
                  <a:lnTo>
                    <a:pt x="13804" y="9575"/>
                  </a:lnTo>
                  <a:lnTo>
                    <a:pt x="11214" y="20027"/>
                  </a:lnTo>
                  <a:lnTo>
                    <a:pt x="8623" y="31343"/>
                  </a:lnTo>
                  <a:lnTo>
                    <a:pt x="5168" y="42672"/>
                  </a:lnTo>
                  <a:lnTo>
                    <a:pt x="2578" y="52247"/>
                  </a:lnTo>
                  <a:lnTo>
                    <a:pt x="850" y="59220"/>
                  </a:lnTo>
                  <a:lnTo>
                    <a:pt x="0" y="61823"/>
                  </a:lnTo>
                  <a:lnTo>
                    <a:pt x="0" y="62699"/>
                  </a:lnTo>
                  <a:lnTo>
                    <a:pt x="850" y="62699"/>
                  </a:lnTo>
                  <a:lnTo>
                    <a:pt x="1282" y="61391"/>
                  </a:lnTo>
                  <a:lnTo>
                    <a:pt x="3441" y="59220"/>
                  </a:lnTo>
                  <a:lnTo>
                    <a:pt x="5168" y="58343"/>
                  </a:lnTo>
                  <a:lnTo>
                    <a:pt x="7759" y="56603"/>
                  </a:lnTo>
                  <a:lnTo>
                    <a:pt x="11214" y="55727"/>
                  </a:lnTo>
                  <a:lnTo>
                    <a:pt x="16383" y="53987"/>
                  </a:lnTo>
                  <a:lnTo>
                    <a:pt x="24155" y="56603"/>
                  </a:lnTo>
                  <a:lnTo>
                    <a:pt x="26746" y="58343"/>
                  </a:lnTo>
                  <a:lnTo>
                    <a:pt x="28473" y="59220"/>
                  </a:lnTo>
                  <a:lnTo>
                    <a:pt x="31051" y="61823"/>
                  </a:lnTo>
                  <a:lnTo>
                    <a:pt x="31915" y="618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/>
            <p:cNvSpPr/>
            <p:nvPr/>
          </p:nvSpPr>
          <p:spPr>
            <a:xfrm>
              <a:off x="2865773" y="2488909"/>
              <a:ext cx="0" cy="128905"/>
            </a:xfrm>
            <a:custGeom>
              <a:avLst/>
              <a:gdLst/>
              <a:ahLst/>
              <a:cxnLst/>
              <a:rect l="l" t="t" r="r" b="b"/>
              <a:pathLst>
                <a:path h="128905">
                  <a:moveTo>
                    <a:pt x="0" y="0"/>
                  </a:moveTo>
                  <a:lnTo>
                    <a:pt x="0" y="1288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/>
            <p:cNvSpPr/>
            <p:nvPr/>
          </p:nvSpPr>
          <p:spPr>
            <a:xfrm>
              <a:off x="2848940" y="2434919"/>
              <a:ext cx="33020" cy="184150"/>
            </a:xfrm>
            <a:custGeom>
              <a:avLst/>
              <a:gdLst/>
              <a:ahLst/>
              <a:cxnLst/>
              <a:rect l="l" t="t" r="r" b="b"/>
              <a:pathLst>
                <a:path w="33019" h="184150">
                  <a:moveTo>
                    <a:pt x="32791" y="61823"/>
                  </a:moveTo>
                  <a:lnTo>
                    <a:pt x="31927" y="59220"/>
                  </a:lnTo>
                  <a:lnTo>
                    <a:pt x="30200" y="52247"/>
                  </a:lnTo>
                  <a:lnTo>
                    <a:pt x="28486" y="42672"/>
                  </a:lnTo>
                  <a:lnTo>
                    <a:pt x="25031" y="31343"/>
                  </a:lnTo>
                  <a:lnTo>
                    <a:pt x="22440" y="20027"/>
                  </a:lnTo>
                  <a:lnTo>
                    <a:pt x="19850" y="9575"/>
                  </a:lnTo>
                  <a:lnTo>
                    <a:pt x="18986" y="9575"/>
                  </a:lnTo>
                  <a:lnTo>
                    <a:pt x="18986" y="9791"/>
                  </a:lnTo>
                  <a:lnTo>
                    <a:pt x="17259" y="2603"/>
                  </a:lnTo>
                  <a:lnTo>
                    <a:pt x="16395" y="0"/>
                  </a:lnTo>
                  <a:lnTo>
                    <a:pt x="16395" y="2603"/>
                  </a:lnTo>
                  <a:lnTo>
                    <a:pt x="13817" y="9575"/>
                  </a:lnTo>
                  <a:lnTo>
                    <a:pt x="8636" y="31343"/>
                  </a:lnTo>
                  <a:lnTo>
                    <a:pt x="5181" y="42672"/>
                  </a:lnTo>
                  <a:lnTo>
                    <a:pt x="863" y="59220"/>
                  </a:lnTo>
                  <a:lnTo>
                    <a:pt x="0" y="61823"/>
                  </a:lnTo>
                  <a:lnTo>
                    <a:pt x="863" y="61823"/>
                  </a:lnTo>
                  <a:lnTo>
                    <a:pt x="863" y="62699"/>
                  </a:lnTo>
                  <a:lnTo>
                    <a:pt x="1727" y="62699"/>
                  </a:lnTo>
                  <a:lnTo>
                    <a:pt x="2590" y="61823"/>
                  </a:lnTo>
                  <a:lnTo>
                    <a:pt x="4318" y="60083"/>
                  </a:lnTo>
                  <a:lnTo>
                    <a:pt x="6908" y="59220"/>
                  </a:lnTo>
                  <a:lnTo>
                    <a:pt x="9499" y="57467"/>
                  </a:lnTo>
                  <a:lnTo>
                    <a:pt x="12090" y="56603"/>
                  </a:lnTo>
                  <a:lnTo>
                    <a:pt x="13817" y="56032"/>
                  </a:lnTo>
                  <a:lnTo>
                    <a:pt x="13817" y="183743"/>
                  </a:lnTo>
                  <a:lnTo>
                    <a:pt x="19850" y="183743"/>
                  </a:lnTo>
                  <a:lnTo>
                    <a:pt x="19850" y="56019"/>
                  </a:lnTo>
                  <a:lnTo>
                    <a:pt x="24168" y="57467"/>
                  </a:lnTo>
                  <a:lnTo>
                    <a:pt x="26758" y="59220"/>
                  </a:lnTo>
                  <a:lnTo>
                    <a:pt x="29349" y="60083"/>
                  </a:lnTo>
                  <a:lnTo>
                    <a:pt x="31064" y="61823"/>
                  </a:lnTo>
                  <a:lnTo>
                    <a:pt x="31927" y="62699"/>
                  </a:lnTo>
                  <a:lnTo>
                    <a:pt x="32791" y="62699"/>
                  </a:lnTo>
                  <a:lnTo>
                    <a:pt x="32791" y="618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/>
            <p:cNvSpPr/>
            <p:nvPr/>
          </p:nvSpPr>
          <p:spPr>
            <a:xfrm>
              <a:off x="2848948" y="249718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72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/>
            <p:cNvSpPr/>
            <p:nvPr/>
          </p:nvSpPr>
          <p:spPr>
            <a:xfrm>
              <a:off x="2848940" y="2437523"/>
              <a:ext cx="17780" cy="60325"/>
            </a:xfrm>
            <a:custGeom>
              <a:avLst/>
              <a:gdLst/>
              <a:ahLst/>
              <a:cxnLst/>
              <a:rect l="l" t="t" r="r" b="b"/>
              <a:pathLst>
                <a:path w="17780" h="60325">
                  <a:moveTo>
                    <a:pt x="17259" y="0"/>
                  </a:moveTo>
                  <a:lnTo>
                    <a:pt x="16395" y="0"/>
                  </a:lnTo>
                  <a:lnTo>
                    <a:pt x="13817" y="6972"/>
                  </a:lnTo>
                  <a:lnTo>
                    <a:pt x="11226" y="17424"/>
                  </a:lnTo>
                  <a:lnTo>
                    <a:pt x="8636" y="28740"/>
                  </a:lnTo>
                  <a:lnTo>
                    <a:pt x="5181" y="40068"/>
                  </a:lnTo>
                  <a:lnTo>
                    <a:pt x="2590" y="49644"/>
                  </a:lnTo>
                  <a:lnTo>
                    <a:pt x="863" y="56616"/>
                  </a:lnTo>
                  <a:lnTo>
                    <a:pt x="0" y="59220"/>
                  </a:lnTo>
                  <a:lnTo>
                    <a:pt x="0" y="60096"/>
                  </a:lnTo>
                  <a:lnTo>
                    <a:pt x="863" y="60096"/>
                  </a:lnTo>
                  <a:lnTo>
                    <a:pt x="1727" y="57480"/>
                  </a:lnTo>
                  <a:lnTo>
                    <a:pt x="3454" y="50520"/>
                  </a:lnTo>
                  <a:lnTo>
                    <a:pt x="6045" y="40932"/>
                  </a:lnTo>
                  <a:lnTo>
                    <a:pt x="9499" y="29616"/>
                  </a:lnTo>
                  <a:lnTo>
                    <a:pt x="12090" y="18288"/>
                  </a:lnTo>
                  <a:lnTo>
                    <a:pt x="14681" y="7848"/>
                  </a:lnTo>
                  <a:lnTo>
                    <a:pt x="17259" y="876"/>
                  </a:lnTo>
                  <a:lnTo>
                    <a:pt x="172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/>
            <p:cNvSpPr/>
            <p:nvPr/>
          </p:nvSpPr>
          <p:spPr>
            <a:xfrm>
              <a:off x="2867062" y="2434915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0" y="10456"/>
                  </a:moveTo>
                  <a:lnTo>
                    <a:pt x="0" y="0"/>
                  </a:lnTo>
                </a:path>
              </a:pathLst>
            </a:custGeom>
            <a:ln w="34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/>
            <p:cNvSpPr/>
            <p:nvPr/>
          </p:nvSpPr>
          <p:spPr>
            <a:xfrm>
              <a:off x="740308" y="1495525"/>
              <a:ext cx="2140585" cy="1001394"/>
            </a:xfrm>
            <a:custGeom>
              <a:avLst/>
              <a:gdLst/>
              <a:ahLst/>
              <a:cxnLst/>
              <a:rect l="l" t="t" r="r" b="b"/>
              <a:pathLst>
                <a:path w="2140585" h="1001394">
                  <a:moveTo>
                    <a:pt x="181381" y="129971"/>
                  </a:moveTo>
                  <a:lnTo>
                    <a:pt x="179273" y="124650"/>
                  </a:lnTo>
                  <a:lnTo>
                    <a:pt x="17919" y="218401"/>
                  </a:lnTo>
                  <a:lnTo>
                    <a:pt x="21082" y="223723"/>
                  </a:lnTo>
                  <a:lnTo>
                    <a:pt x="181381" y="129971"/>
                  </a:lnTo>
                  <a:close/>
                </a:path>
                <a:path w="2140585" h="1001394">
                  <a:moveTo>
                    <a:pt x="301599" y="75641"/>
                  </a:moveTo>
                  <a:lnTo>
                    <a:pt x="300545" y="75641"/>
                  </a:lnTo>
                  <a:lnTo>
                    <a:pt x="298424" y="77774"/>
                  </a:lnTo>
                  <a:lnTo>
                    <a:pt x="297370" y="79908"/>
                  </a:lnTo>
                  <a:lnTo>
                    <a:pt x="294208" y="81508"/>
                  </a:lnTo>
                  <a:lnTo>
                    <a:pt x="294208" y="79908"/>
                  </a:lnTo>
                  <a:lnTo>
                    <a:pt x="286829" y="60731"/>
                  </a:lnTo>
                  <a:lnTo>
                    <a:pt x="248869" y="19177"/>
                  </a:lnTo>
                  <a:lnTo>
                    <a:pt x="196138" y="1066"/>
                  </a:lnTo>
                  <a:lnTo>
                    <a:pt x="177152" y="0"/>
                  </a:lnTo>
                  <a:lnTo>
                    <a:pt x="171881" y="0"/>
                  </a:lnTo>
                  <a:lnTo>
                    <a:pt x="126542" y="13855"/>
                  </a:lnTo>
                  <a:lnTo>
                    <a:pt x="86461" y="49009"/>
                  </a:lnTo>
                  <a:lnTo>
                    <a:pt x="66433" y="99085"/>
                  </a:lnTo>
                  <a:lnTo>
                    <a:pt x="64325" y="117195"/>
                  </a:lnTo>
                  <a:lnTo>
                    <a:pt x="64325" y="122516"/>
                  </a:lnTo>
                  <a:lnTo>
                    <a:pt x="69596" y="122516"/>
                  </a:lnTo>
                  <a:lnTo>
                    <a:pt x="71704" y="104406"/>
                  </a:lnTo>
                  <a:lnTo>
                    <a:pt x="75920" y="86296"/>
                  </a:lnTo>
                  <a:lnTo>
                    <a:pt x="103339" y="40487"/>
                  </a:lnTo>
                  <a:lnTo>
                    <a:pt x="148691" y="11722"/>
                  </a:lnTo>
                  <a:lnTo>
                    <a:pt x="175818" y="5562"/>
                  </a:lnTo>
                  <a:lnTo>
                    <a:pt x="190868" y="6400"/>
                  </a:lnTo>
                  <a:lnTo>
                    <a:pt x="243598" y="24511"/>
                  </a:lnTo>
                  <a:lnTo>
                    <a:pt x="281559" y="66052"/>
                  </a:lnTo>
                  <a:lnTo>
                    <a:pt x="287667" y="81940"/>
                  </a:lnTo>
                  <a:lnTo>
                    <a:pt x="285775" y="80975"/>
                  </a:lnTo>
                  <a:lnTo>
                    <a:pt x="284721" y="80975"/>
                  </a:lnTo>
                  <a:lnTo>
                    <a:pt x="282613" y="79908"/>
                  </a:lnTo>
                  <a:lnTo>
                    <a:pt x="281559" y="78841"/>
                  </a:lnTo>
                  <a:lnTo>
                    <a:pt x="280504" y="78841"/>
                  </a:lnTo>
                  <a:lnTo>
                    <a:pt x="280504" y="79908"/>
                  </a:lnTo>
                  <a:lnTo>
                    <a:pt x="281559" y="82042"/>
                  </a:lnTo>
                  <a:lnTo>
                    <a:pt x="282613" y="86296"/>
                  </a:lnTo>
                  <a:lnTo>
                    <a:pt x="285775" y="92684"/>
                  </a:lnTo>
                  <a:lnTo>
                    <a:pt x="292100" y="107607"/>
                  </a:lnTo>
                  <a:lnTo>
                    <a:pt x="295262" y="113995"/>
                  </a:lnTo>
                  <a:lnTo>
                    <a:pt x="297370" y="118262"/>
                  </a:lnTo>
                  <a:lnTo>
                    <a:pt x="297891" y="118262"/>
                  </a:lnTo>
                  <a:lnTo>
                    <a:pt x="298424" y="119316"/>
                  </a:lnTo>
                  <a:lnTo>
                    <a:pt x="298424" y="118262"/>
                  </a:lnTo>
                  <a:lnTo>
                    <a:pt x="298424" y="117195"/>
                  </a:lnTo>
                  <a:lnTo>
                    <a:pt x="298424" y="111861"/>
                  </a:lnTo>
                  <a:lnTo>
                    <a:pt x="299491" y="105473"/>
                  </a:lnTo>
                  <a:lnTo>
                    <a:pt x="299491" y="96951"/>
                  </a:lnTo>
                  <a:lnTo>
                    <a:pt x="300545" y="88430"/>
                  </a:lnTo>
                  <a:lnTo>
                    <a:pt x="300545" y="82042"/>
                  </a:lnTo>
                  <a:lnTo>
                    <a:pt x="301599" y="76708"/>
                  </a:lnTo>
                  <a:lnTo>
                    <a:pt x="301599" y="75641"/>
                  </a:lnTo>
                  <a:close/>
                </a:path>
                <a:path w="2140585" h="1001394">
                  <a:moveTo>
                    <a:pt x="520941" y="54330"/>
                  </a:moveTo>
                  <a:lnTo>
                    <a:pt x="517779" y="49009"/>
                  </a:lnTo>
                  <a:lnTo>
                    <a:pt x="357479" y="142760"/>
                  </a:lnTo>
                  <a:lnTo>
                    <a:pt x="360654" y="147015"/>
                  </a:lnTo>
                  <a:lnTo>
                    <a:pt x="520941" y="54330"/>
                  </a:lnTo>
                  <a:close/>
                </a:path>
                <a:path w="2140585" h="1001394">
                  <a:moveTo>
                    <a:pt x="538861" y="86296"/>
                  </a:moveTo>
                  <a:lnTo>
                    <a:pt x="536752" y="82042"/>
                  </a:lnTo>
                  <a:lnTo>
                    <a:pt x="358533" y="185369"/>
                  </a:lnTo>
                  <a:lnTo>
                    <a:pt x="180327" y="80975"/>
                  </a:lnTo>
                  <a:lnTo>
                    <a:pt x="0" y="186436"/>
                  </a:lnTo>
                  <a:lnTo>
                    <a:pt x="2108" y="190703"/>
                  </a:lnTo>
                  <a:lnTo>
                    <a:pt x="180327" y="87363"/>
                  </a:lnTo>
                  <a:lnTo>
                    <a:pt x="358533" y="191770"/>
                  </a:lnTo>
                  <a:lnTo>
                    <a:pt x="538861" y="86296"/>
                  </a:lnTo>
                  <a:close/>
                </a:path>
                <a:path w="2140585" h="1001394">
                  <a:moveTo>
                    <a:pt x="2140559" y="1001217"/>
                  </a:moveTo>
                  <a:lnTo>
                    <a:pt x="2139696" y="998613"/>
                  </a:lnTo>
                  <a:lnTo>
                    <a:pt x="2137981" y="991641"/>
                  </a:lnTo>
                  <a:lnTo>
                    <a:pt x="2136254" y="982065"/>
                  </a:lnTo>
                  <a:lnTo>
                    <a:pt x="2132800" y="970737"/>
                  </a:lnTo>
                  <a:lnTo>
                    <a:pt x="2125891" y="941997"/>
                  </a:lnTo>
                  <a:lnTo>
                    <a:pt x="2125027" y="939393"/>
                  </a:lnTo>
                  <a:lnTo>
                    <a:pt x="2125027" y="941997"/>
                  </a:lnTo>
                  <a:lnTo>
                    <a:pt x="2122449" y="948969"/>
                  </a:lnTo>
                  <a:lnTo>
                    <a:pt x="2117267" y="970737"/>
                  </a:lnTo>
                  <a:lnTo>
                    <a:pt x="2113813" y="982065"/>
                  </a:lnTo>
                  <a:lnTo>
                    <a:pt x="2109495" y="998613"/>
                  </a:lnTo>
                  <a:lnTo>
                    <a:pt x="2108631" y="1001217"/>
                  </a:lnTo>
                  <a:lnTo>
                    <a:pt x="2109495" y="1001217"/>
                  </a:lnTo>
                  <a:lnTo>
                    <a:pt x="2112086" y="998613"/>
                  </a:lnTo>
                  <a:lnTo>
                    <a:pt x="2114677" y="997737"/>
                  </a:lnTo>
                  <a:lnTo>
                    <a:pt x="2117267" y="995997"/>
                  </a:lnTo>
                  <a:lnTo>
                    <a:pt x="2125027" y="993381"/>
                  </a:lnTo>
                  <a:lnTo>
                    <a:pt x="2132800" y="995997"/>
                  </a:lnTo>
                  <a:lnTo>
                    <a:pt x="2135390" y="997737"/>
                  </a:lnTo>
                  <a:lnTo>
                    <a:pt x="2137981" y="998613"/>
                  </a:lnTo>
                  <a:lnTo>
                    <a:pt x="2140559" y="10012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/>
            <p:cNvSpPr/>
            <p:nvPr/>
          </p:nvSpPr>
          <p:spPr>
            <a:xfrm>
              <a:off x="1021866" y="1575963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40">
                  <a:moveTo>
                    <a:pt x="0" y="0"/>
                  </a:moveTo>
                  <a:lnTo>
                    <a:pt x="210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/>
            <p:cNvSpPr/>
            <p:nvPr/>
          </p:nvSpPr>
          <p:spPr>
            <a:xfrm>
              <a:off x="1022921" y="157543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054" y="0"/>
                  </a:moveTo>
                  <a:lnTo>
                    <a:pt x="0" y="0"/>
                  </a:lnTo>
                  <a:lnTo>
                    <a:pt x="0" y="1066"/>
                  </a:lnTo>
                  <a:lnTo>
                    <a:pt x="2108" y="2133"/>
                  </a:lnTo>
                  <a:lnTo>
                    <a:pt x="3162" y="2133"/>
                  </a:lnTo>
                  <a:lnTo>
                    <a:pt x="3162" y="1066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/>
            <p:cNvSpPr/>
            <p:nvPr/>
          </p:nvSpPr>
          <p:spPr>
            <a:xfrm>
              <a:off x="1025030" y="1577028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40">
                  <a:moveTo>
                    <a:pt x="0" y="0"/>
                  </a:moveTo>
                  <a:lnTo>
                    <a:pt x="210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/>
            <p:cNvSpPr/>
            <p:nvPr/>
          </p:nvSpPr>
          <p:spPr>
            <a:xfrm>
              <a:off x="1026083" y="157650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054" y="0"/>
                  </a:moveTo>
                  <a:lnTo>
                    <a:pt x="0" y="0"/>
                  </a:lnTo>
                  <a:lnTo>
                    <a:pt x="0" y="1066"/>
                  </a:lnTo>
                  <a:lnTo>
                    <a:pt x="2108" y="2120"/>
                  </a:lnTo>
                  <a:lnTo>
                    <a:pt x="3162" y="2120"/>
                  </a:lnTo>
                  <a:lnTo>
                    <a:pt x="3162" y="1066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/>
            <p:cNvSpPr/>
            <p:nvPr/>
          </p:nvSpPr>
          <p:spPr>
            <a:xfrm>
              <a:off x="1028194" y="157809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3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/>
            <p:cNvSpPr/>
            <p:nvPr/>
          </p:nvSpPr>
          <p:spPr>
            <a:xfrm>
              <a:off x="1033462" y="157330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337" y="0"/>
                  </a:moveTo>
                  <a:lnTo>
                    <a:pt x="5270" y="0"/>
                  </a:lnTo>
                  <a:lnTo>
                    <a:pt x="4216" y="2133"/>
                  </a:lnTo>
                  <a:lnTo>
                    <a:pt x="0" y="4267"/>
                  </a:lnTo>
                  <a:lnTo>
                    <a:pt x="0" y="5321"/>
                  </a:lnTo>
                  <a:lnTo>
                    <a:pt x="1054" y="5321"/>
                  </a:lnTo>
                  <a:lnTo>
                    <a:pt x="5270" y="3200"/>
                  </a:lnTo>
                  <a:lnTo>
                    <a:pt x="6337" y="1066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/>
            <p:cNvSpPr/>
            <p:nvPr/>
          </p:nvSpPr>
          <p:spPr>
            <a:xfrm>
              <a:off x="1042430" y="1570104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0"/>
                  </a:moveTo>
                  <a:lnTo>
                    <a:pt x="0" y="31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/>
            <p:cNvSpPr/>
            <p:nvPr/>
          </p:nvSpPr>
          <p:spPr>
            <a:xfrm>
              <a:off x="1040320" y="1570099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5">
                  <a:moveTo>
                    <a:pt x="0" y="45812"/>
                  </a:moveTo>
                  <a:lnTo>
                    <a:pt x="0" y="0"/>
                  </a:lnTo>
                </a:path>
              </a:pathLst>
            </a:custGeom>
            <a:ln w="5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/>
            <p:cNvSpPr/>
            <p:nvPr/>
          </p:nvSpPr>
          <p:spPr>
            <a:xfrm>
              <a:off x="1020813" y="1571167"/>
              <a:ext cx="323850" cy="131445"/>
            </a:xfrm>
            <a:custGeom>
              <a:avLst/>
              <a:gdLst/>
              <a:ahLst/>
              <a:cxnLst/>
              <a:rect l="l" t="t" r="r" b="b"/>
              <a:pathLst>
                <a:path w="323850" h="131444">
                  <a:moveTo>
                    <a:pt x="21094" y="0"/>
                  </a:moveTo>
                  <a:lnTo>
                    <a:pt x="20040" y="0"/>
                  </a:lnTo>
                  <a:lnTo>
                    <a:pt x="17919" y="2133"/>
                  </a:lnTo>
                  <a:lnTo>
                    <a:pt x="16865" y="4267"/>
                  </a:lnTo>
                  <a:lnTo>
                    <a:pt x="12649" y="6400"/>
                  </a:lnTo>
                  <a:lnTo>
                    <a:pt x="7378" y="6400"/>
                  </a:lnTo>
                  <a:lnTo>
                    <a:pt x="5270" y="5334"/>
                  </a:lnTo>
                  <a:lnTo>
                    <a:pt x="4216" y="5334"/>
                  </a:lnTo>
                  <a:lnTo>
                    <a:pt x="2108" y="4267"/>
                  </a:lnTo>
                  <a:lnTo>
                    <a:pt x="1054" y="4267"/>
                  </a:lnTo>
                  <a:lnTo>
                    <a:pt x="0" y="3200"/>
                  </a:lnTo>
                  <a:lnTo>
                    <a:pt x="1054" y="5334"/>
                  </a:lnTo>
                  <a:lnTo>
                    <a:pt x="2108" y="9588"/>
                  </a:lnTo>
                  <a:lnTo>
                    <a:pt x="5270" y="15976"/>
                  </a:lnTo>
                  <a:lnTo>
                    <a:pt x="11595" y="30899"/>
                  </a:lnTo>
                  <a:lnTo>
                    <a:pt x="17919" y="43675"/>
                  </a:lnTo>
                  <a:lnTo>
                    <a:pt x="17919" y="36220"/>
                  </a:lnTo>
                  <a:lnTo>
                    <a:pt x="18986" y="29832"/>
                  </a:lnTo>
                  <a:lnTo>
                    <a:pt x="18986" y="21310"/>
                  </a:lnTo>
                  <a:lnTo>
                    <a:pt x="20040" y="12788"/>
                  </a:lnTo>
                  <a:lnTo>
                    <a:pt x="20040" y="6400"/>
                  </a:lnTo>
                  <a:lnTo>
                    <a:pt x="21094" y="1066"/>
                  </a:lnTo>
                  <a:lnTo>
                    <a:pt x="21094" y="0"/>
                  </a:lnTo>
                  <a:close/>
                </a:path>
                <a:path w="323850" h="131444">
                  <a:moveTo>
                    <a:pt x="323748" y="76708"/>
                  </a:moveTo>
                  <a:lnTo>
                    <a:pt x="322694" y="74574"/>
                  </a:lnTo>
                  <a:lnTo>
                    <a:pt x="320586" y="70319"/>
                  </a:lnTo>
                  <a:lnTo>
                    <a:pt x="317411" y="63919"/>
                  </a:lnTo>
                  <a:lnTo>
                    <a:pt x="311086" y="49009"/>
                  </a:lnTo>
                  <a:lnTo>
                    <a:pt x="308978" y="42621"/>
                  </a:lnTo>
                  <a:lnTo>
                    <a:pt x="306870" y="38354"/>
                  </a:lnTo>
                  <a:lnTo>
                    <a:pt x="305816" y="38354"/>
                  </a:lnTo>
                  <a:lnTo>
                    <a:pt x="304761" y="36220"/>
                  </a:lnTo>
                  <a:lnTo>
                    <a:pt x="304761" y="38354"/>
                  </a:lnTo>
                  <a:lnTo>
                    <a:pt x="303707" y="42621"/>
                  </a:lnTo>
                  <a:lnTo>
                    <a:pt x="303707" y="50076"/>
                  </a:lnTo>
                  <a:lnTo>
                    <a:pt x="302653" y="58597"/>
                  </a:lnTo>
                  <a:lnTo>
                    <a:pt x="302653" y="66052"/>
                  </a:lnTo>
                  <a:lnTo>
                    <a:pt x="301599" y="73507"/>
                  </a:lnTo>
                  <a:lnTo>
                    <a:pt x="301599" y="79895"/>
                  </a:lnTo>
                  <a:lnTo>
                    <a:pt x="302653" y="78841"/>
                  </a:lnTo>
                  <a:lnTo>
                    <a:pt x="302653" y="77774"/>
                  </a:lnTo>
                  <a:lnTo>
                    <a:pt x="304761" y="76708"/>
                  </a:lnTo>
                  <a:lnTo>
                    <a:pt x="305816" y="75641"/>
                  </a:lnTo>
                  <a:lnTo>
                    <a:pt x="307263" y="74904"/>
                  </a:lnTo>
                  <a:lnTo>
                    <a:pt x="306870" y="77774"/>
                  </a:lnTo>
                  <a:lnTo>
                    <a:pt x="274180" y="118249"/>
                  </a:lnTo>
                  <a:lnTo>
                    <a:pt x="252641" y="125412"/>
                  </a:lnTo>
                  <a:lnTo>
                    <a:pt x="243598" y="124637"/>
                  </a:lnTo>
                  <a:lnTo>
                    <a:pt x="202476" y="101206"/>
                  </a:lnTo>
                  <a:lnTo>
                    <a:pt x="196138" y="90551"/>
                  </a:lnTo>
                  <a:lnTo>
                    <a:pt x="190868" y="90551"/>
                  </a:lnTo>
                  <a:lnTo>
                    <a:pt x="190868" y="95885"/>
                  </a:lnTo>
                  <a:lnTo>
                    <a:pt x="197192" y="106540"/>
                  </a:lnTo>
                  <a:lnTo>
                    <a:pt x="238328" y="129971"/>
                  </a:lnTo>
                  <a:lnTo>
                    <a:pt x="250977" y="131038"/>
                  </a:lnTo>
                  <a:lnTo>
                    <a:pt x="256247" y="131038"/>
                  </a:lnTo>
                  <a:lnTo>
                    <a:pt x="292112" y="115062"/>
                  </a:lnTo>
                  <a:lnTo>
                    <a:pt x="313194" y="75641"/>
                  </a:lnTo>
                  <a:lnTo>
                    <a:pt x="313194" y="73507"/>
                  </a:lnTo>
                  <a:lnTo>
                    <a:pt x="316357" y="73507"/>
                  </a:lnTo>
                  <a:lnTo>
                    <a:pt x="318465" y="74574"/>
                  </a:lnTo>
                  <a:lnTo>
                    <a:pt x="320586" y="74574"/>
                  </a:lnTo>
                  <a:lnTo>
                    <a:pt x="320586" y="75641"/>
                  </a:lnTo>
                  <a:lnTo>
                    <a:pt x="322694" y="77774"/>
                  </a:lnTo>
                  <a:lnTo>
                    <a:pt x="323748" y="77774"/>
                  </a:lnTo>
                  <a:lnTo>
                    <a:pt x="323748" y="767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/>
            <p:cNvSpPr/>
            <p:nvPr/>
          </p:nvSpPr>
          <p:spPr>
            <a:xfrm>
              <a:off x="1339285" y="164627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1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/>
            <p:cNvSpPr/>
            <p:nvPr/>
          </p:nvSpPr>
          <p:spPr>
            <a:xfrm>
              <a:off x="1337170" y="164467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054" y="0"/>
                  </a:moveTo>
                  <a:lnTo>
                    <a:pt x="0" y="0"/>
                  </a:lnTo>
                  <a:lnTo>
                    <a:pt x="0" y="1066"/>
                  </a:lnTo>
                  <a:lnTo>
                    <a:pt x="2108" y="2133"/>
                  </a:lnTo>
                  <a:lnTo>
                    <a:pt x="3175" y="2133"/>
                  </a:lnTo>
                  <a:lnTo>
                    <a:pt x="3175" y="1066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/>
            <p:cNvSpPr/>
            <p:nvPr/>
          </p:nvSpPr>
          <p:spPr>
            <a:xfrm>
              <a:off x="1329794" y="1645209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>
                  <a:moveTo>
                    <a:pt x="0" y="0"/>
                  </a:moveTo>
                  <a:lnTo>
                    <a:pt x="84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/>
            <p:cNvSpPr/>
            <p:nvPr/>
          </p:nvSpPr>
          <p:spPr>
            <a:xfrm>
              <a:off x="1325575" y="1644674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4">
                  <a:moveTo>
                    <a:pt x="5270" y="0"/>
                  </a:moveTo>
                  <a:lnTo>
                    <a:pt x="4216" y="0"/>
                  </a:lnTo>
                  <a:lnTo>
                    <a:pt x="3162" y="1066"/>
                  </a:lnTo>
                  <a:lnTo>
                    <a:pt x="1054" y="2133"/>
                  </a:lnTo>
                  <a:lnTo>
                    <a:pt x="0" y="3200"/>
                  </a:lnTo>
                  <a:lnTo>
                    <a:pt x="0" y="4267"/>
                  </a:lnTo>
                  <a:lnTo>
                    <a:pt x="1054" y="4267"/>
                  </a:lnTo>
                  <a:lnTo>
                    <a:pt x="2108" y="3200"/>
                  </a:lnTo>
                  <a:lnTo>
                    <a:pt x="4216" y="2133"/>
                  </a:lnTo>
                  <a:lnTo>
                    <a:pt x="5270" y="1066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/>
            <p:cNvSpPr/>
            <p:nvPr/>
          </p:nvSpPr>
          <p:spPr>
            <a:xfrm>
              <a:off x="1325047" y="1607383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5">
                  <a:moveTo>
                    <a:pt x="0" y="44748"/>
                  </a:moveTo>
                  <a:lnTo>
                    <a:pt x="0" y="0"/>
                  </a:lnTo>
                </a:path>
              </a:pathLst>
            </a:custGeom>
            <a:ln w="52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/>
            <p:cNvSpPr/>
            <p:nvPr/>
          </p:nvSpPr>
          <p:spPr>
            <a:xfrm>
              <a:off x="1322413" y="1607387"/>
              <a:ext cx="21590" cy="45085"/>
            </a:xfrm>
            <a:custGeom>
              <a:avLst/>
              <a:gdLst/>
              <a:ahLst/>
              <a:cxnLst/>
              <a:rect l="l" t="t" r="r" b="b"/>
              <a:pathLst>
                <a:path w="21590" h="45085">
                  <a:moveTo>
                    <a:pt x="21094" y="40487"/>
                  </a:moveTo>
                  <a:lnTo>
                    <a:pt x="14757" y="27698"/>
                  </a:lnTo>
                  <a:lnTo>
                    <a:pt x="8432" y="12788"/>
                  </a:lnTo>
                  <a:lnTo>
                    <a:pt x="6324" y="6400"/>
                  </a:lnTo>
                  <a:lnTo>
                    <a:pt x="3162" y="0"/>
                  </a:lnTo>
                  <a:lnTo>
                    <a:pt x="3162" y="2133"/>
                  </a:lnTo>
                  <a:lnTo>
                    <a:pt x="2108" y="6400"/>
                  </a:lnTo>
                  <a:lnTo>
                    <a:pt x="2108" y="13855"/>
                  </a:lnTo>
                  <a:lnTo>
                    <a:pt x="1054" y="22377"/>
                  </a:lnTo>
                  <a:lnTo>
                    <a:pt x="1054" y="29832"/>
                  </a:lnTo>
                  <a:lnTo>
                    <a:pt x="0" y="37287"/>
                  </a:lnTo>
                  <a:lnTo>
                    <a:pt x="0" y="43675"/>
                  </a:lnTo>
                  <a:lnTo>
                    <a:pt x="0" y="44742"/>
                  </a:lnTo>
                  <a:lnTo>
                    <a:pt x="1054" y="44742"/>
                  </a:lnTo>
                  <a:lnTo>
                    <a:pt x="2108" y="43675"/>
                  </a:lnTo>
                  <a:lnTo>
                    <a:pt x="2108" y="42621"/>
                  </a:lnTo>
                  <a:lnTo>
                    <a:pt x="1054" y="42621"/>
                  </a:lnTo>
                  <a:lnTo>
                    <a:pt x="1054" y="41554"/>
                  </a:lnTo>
                  <a:lnTo>
                    <a:pt x="3162" y="40487"/>
                  </a:lnTo>
                  <a:lnTo>
                    <a:pt x="4216" y="39420"/>
                  </a:lnTo>
                  <a:lnTo>
                    <a:pt x="6324" y="38354"/>
                  </a:lnTo>
                  <a:lnTo>
                    <a:pt x="7378" y="37287"/>
                  </a:lnTo>
                  <a:lnTo>
                    <a:pt x="14757" y="37287"/>
                  </a:lnTo>
                  <a:lnTo>
                    <a:pt x="16865" y="38354"/>
                  </a:lnTo>
                  <a:lnTo>
                    <a:pt x="18986" y="38354"/>
                  </a:lnTo>
                  <a:lnTo>
                    <a:pt x="21094" y="404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/>
            <p:cNvSpPr/>
            <p:nvPr/>
          </p:nvSpPr>
          <p:spPr>
            <a:xfrm>
              <a:off x="1483758" y="1593008"/>
              <a:ext cx="264795" cy="0"/>
            </a:xfrm>
            <a:custGeom>
              <a:avLst/>
              <a:gdLst/>
              <a:ahLst/>
              <a:cxnLst/>
              <a:rect l="l" t="t" r="r" b="b"/>
              <a:pathLst>
                <a:path w="264794">
                  <a:moveTo>
                    <a:pt x="0" y="0"/>
                  </a:moveTo>
                  <a:lnTo>
                    <a:pt x="2646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/>
            <p:cNvSpPr/>
            <p:nvPr/>
          </p:nvSpPr>
          <p:spPr>
            <a:xfrm>
              <a:off x="1482699" y="1578622"/>
              <a:ext cx="312420" cy="27940"/>
            </a:xfrm>
            <a:custGeom>
              <a:avLst/>
              <a:gdLst/>
              <a:ahLst/>
              <a:cxnLst/>
              <a:rect l="l" t="t" r="r" b="b"/>
              <a:pathLst>
                <a:path w="312419" h="27940">
                  <a:moveTo>
                    <a:pt x="312153" y="14922"/>
                  </a:moveTo>
                  <a:lnTo>
                    <a:pt x="310045" y="13855"/>
                  </a:lnTo>
                  <a:lnTo>
                    <a:pt x="303707" y="12788"/>
                  </a:lnTo>
                  <a:lnTo>
                    <a:pt x="295275" y="9588"/>
                  </a:lnTo>
                  <a:lnTo>
                    <a:pt x="285788" y="7467"/>
                  </a:lnTo>
                  <a:lnTo>
                    <a:pt x="276288" y="4267"/>
                  </a:lnTo>
                  <a:lnTo>
                    <a:pt x="267855" y="2133"/>
                  </a:lnTo>
                  <a:lnTo>
                    <a:pt x="261531" y="1066"/>
                  </a:lnTo>
                  <a:lnTo>
                    <a:pt x="259422" y="0"/>
                  </a:lnTo>
                  <a:lnTo>
                    <a:pt x="260477" y="1066"/>
                  </a:lnTo>
                  <a:lnTo>
                    <a:pt x="265747" y="11722"/>
                  </a:lnTo>
                  <a:lnTo>
                    <a:pt x="0" y="11722"/>
                  </a:lnTo>
                  <a:lnTo>
                    <a:pt x="0" y="17056"/>
                  </a:lnTo>
                  <a:lnTo>
                    <a:pt x="265747" y="17056"/>
                  </a:lnTo>
                  <a:lnTo>
                    <a:pt x="261531" y="25577"/>
                  </a:lnTo>
                  <a:lnTo>
                    <a:pt x="259422" y="27698"/>
                  </a:lnTo>
                  <a:lnTo>
                    <a:pt x="261531" y="27698"/>
                  </a:lnTo>
                  <a:lnTo>
                    <a:pt x="267855" y="25577"/>
                  </a:lnTo>
                  <a:lnTo>
                    <a:pt x="276288" y="23444"/>
                  </a:lnTo>
                  <a:lnTo>
                    <a:pt x="295275" y="19177"/>
                  </a:lnTo>
                  <a:lnTo>
                    <a:pt x="303707" y="17056"/>
                  </a:lnTo>
                  <a:lnTo>
                    <a:pt x="310045" y="14922"/>
                  </a:lnTo>
                  <a:lnTo>
                    <a:pt x="312153" y="14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/>
            <p:cNvSpPr/>
            <p:nvPr/>
          </p:nvSpPr>
          <p:spPr>
            <a:xfrm>
              <a:off x="1792739" y="159407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1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/>
            <p:cNvSpPr/>
            <p:nvPr/>
          </p:nvSpPr>
          <p:spPr>
            <a:xfrm>
              <a:off x="1744230" y="1593544"/>
              <a:ext cx="50165" cy="13970"/>
            </a:xfrm>
            <a:custGeom>
              <a:avLst/>
              <a:gdLst/>
              <a:ahLst/>
              <a:cxnLst/>
              <a:rect l="l" t="t" r="r" b="b"/>
              <a:pathLst>
                <a:path w="50164" h="13969">
                  <a:moveTo>
                    <a:pt x="49568" y="0"/>
                  </a:moveTo>
                  <a:lnTo>
                    <a:pt x="48514" y="0"/>
                  </a:lnTo>
                  <a:lnTo>
                    <a:pt x="42176" y="2133"/>
                  </a:lnTo>
                  <a:lnTo>
                    <a:pt x="33743" y="4254"/>
                  </a:lnTo>
                  <a:lnTo>
                    <a:pt x="14757" y="8521"/>
                  </a:lnTo>
                  <a:lnTo>
                    <a:pt x="6324" y="10655"/>
                  </a:lnTo>
                  <a:lnTo>
                    <a:pt x="0" y="12776"/>
                  </a:lnTo>
                  <a:lnTo>
                    <a:pt x="0" y="13843"/>
                  </a:lnTo>
                  <a:lnTo>
                    <a:pt x="1054" y="13843"/>
                  </a:lnTo>
                  <a:lnTo>
                    <a:pt x="7378" y="11709"/>
                  </a:lnTo>
                  <a:lnTo>
                    <a:pt x="15811" y="9588"/>
                  </a:lnTo>
                  <a:lnTo>
                    <a:pt x="34798" y="5321"/>
                  </a:lnTo>
                  <a:lnTo>
                    <a:pt x="43230" y="3187"/>
                  </a:lnTo>
                  <a:lnTo>
                    <a:pt x="49568" y="1066"/>
                  </a:lnTo>
                  <a:lnTo>
                    <a:pt x="495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/>
            <p:cNvSpPr/>
            <p:nvPr/>
          </p:nvSpPr>
          <p:spPr>
            <a:xfrm>
              <a:off x="1742121" y="1606857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1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/>
            <p:cNvSpPr/>
            <p:nvPr/>
          </p:nvSpPr>
          <p:spPr>
            <a:xfrm>
              <a:off x="1742122" y="1604200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3162" y="0"/>
                  </a:moveTo>
                  <a:lnTo>
                    <a:pt x="2108" y="0"/>
                  </a:lnTo>
                  <a:lnTo>
                    <a:pt x="0" y="2120"/>
                  </a:lnTo>
                  <a:lnTo>
                    <a:pt x="0" y="3187"/>
                  </a:lnTo>
                  <a:lnTo>
                    <a:pt x="1054" y="3187"/>
                  </a:lnTo>
                  <a:lnTo>
                    <a:pt x="3162" y="1054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/>
            <p:cNvSpPr/>
            <p:nvPr/>
          </p:nvSpPr>
          <p:spPr>
            <a:xfrm>
              <a:off x="1746867" y="1586088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4">
                  <a:moveTo>
                    <a:pt x="0" y="19164"/>
                  </a:moveTo>
                  <a:lnTo>
                    <a:pt x="0" y="0"/>
                  </a:lnTo>
                </a:path>
              </a:pathLst>
            </a:custGeom>
            <a:ln w="52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/>
            <p:cNvSpPr/>
            <p:nvPr/>
          </p:nvSpPr>
          <p:spPr>
            <a:xfrm>
              <a:off x="1437360" y="1578622"/>
              <a:ext cx="358775" cy="29209"/>
            </a:xfrm>
            <a:custGeom>
              <a:avLst/>
              <a:gdLst/>
              <a:ahLst/>
              <a:cxnLst/>
              <a:rect l="l" t="t" r="r" b="b"/>
              <a:pathLst>
                <a:path w="358775" h="29209">
                  <a:moveTo>
                    <a:pt x="52730" y="1066"/>
                  </a:moveTo>
                  <a:lnTo>
                    <a:pt x="50609" y="2133"/>
                  </a:lnTo>
                  <a:lnTo>
                    <a:pt x="45339" y="3200"/>
                  </a:lnTo>
                  <a:lnTo>
                    <a:pt x="36906" y="5334"/>
                  </a:lnTo>
                  <a:lnTo>
                    <a:pt x="26365" y="7467"/>
                  </a:lnTo>
                  <a:lnTo>
                    <a:pt x="16865" y="10655"/>
                  </a:lnTo>
                  <a:lnTo>
                    <a:pt x="8432" y="12788"/>
                  </a:lnTo>
                  <a:lnTo>
                    <a:pt x="2108" y="13855"/>
                  </a:lnTo>
                  <a:lnTo>
                    <a:pt x="0" y="14922"/>
                  </a:lnTo>
                  <a:lnTo>
                    <a:pt x="2108" y="14922"/>
                  </a:lnTo>
                  <a:lnTo>
                    <a:pt x="8432" y="17056"/>
                  </a:lnTo>
                  <a:lnTo>
                    <a:pt x="16865" y="19177"/>
                  </a:lnTo>
                  <a:lnTo>
                    <a:pt x="26365" y="22377"/>
                  </a:lnTo>
                  <a:lnTo>
                    <a:pt x="36906" y="24511"/>
                  </a:lnTo>
                  <a:lnTo>
                    <a:pt x="45339" y="26631"/>
                  </a:lnTo>
                  <a:lnTo>
                    <a:pt x="50609" y="28765"/>
                  </a:lnTo>
                  <a:lnTo>
                    <a:pt x="52730" y="28765"/>
                  </a:lnTo>
                  <a:lnTo>
                    <a:pt x="50609" y="26631"/>
                  </a:lnTo>
                  <a:lnTo>
                    <a:pt x="48501" y="22377"/>
                  </a:lnTo>
                  <a:lnTo>
                    <a:pt x="47447" y="19177"/>
                  </a:lnTo>
                  <a:lnTo>
                    <a:pt x="46393" y="17056"/>
                  </a:lnTo>
                  <a:lnTo>
                    <a:pt x="46393" y="12788"/>
                  </a:lnTo>
                  <a:lnTo>
                    <a:pt x="47447" y="9588"/>
                  </a:lnTo>
                  <a:lnTo>
                    <a:pt x="49555" y="5334"/>
                  </a:lnTo>
                  <a:lnTo>
                    <a:pt x="50609" y="4267"/>
                  </a:lnTo>
                  <a:lnTo>
                    <a:pt x="51663" y="2133"/>
                  </a:lnTo>
                  <a:lnTo>
                    <a:pt x="52730" y="1066"/>
                  </a:lnTo>
                  <a:close/>
                </a:path>
                <a:path w="358775" h="29209">
                  <a:moveTo>
                    <a:pt x="358546" y="14922"/>
                  </a:moveTo>
                  <a:lnTo>
                    <a:pt x="356438" y="13855"/>
                  </a:lnTo>
                  <a:lnTo>
                    <a:pt x="350100" y="12788"/>
                  </a:lnTo>
                  <a:lnTo>
                    <a:pt x="341668" y="9588"/>
                  </a:lnTo>
                  <a:lnTo>
                    <a:pt x="332181" y="7467"/>
                  </a:lnTo>
                  <a:lnTo>
                    <a:pt x="322681" y="4267"/>
                  </a:lnTo>
                  <a:lnTo>
                    <a:pt x="314248" y="2133"/>
                  </a:lnTo>
                  <a:lnTo>
                    <a:pt x="307924" y="1066"/>
                  </a:lnTo>
                  <a:lnTo>
                    <a:pt x="305816" y="0"/>
                  </a:lnTo>
                  <a:lnTo>
                    <a:pt x="304761" y="0"/>
                  </a:lnTo>
                  <a:lnTo>
                    <a:pt x="304761" y="1066"/>
                  </a:lnTo>
                  <a:lnTo>
                    <a:pt x="305816" y="2133"/>
                  </a:lnTo>
                  <a:lnTo>
                    <a:pt x="306870" y="4267"/>
                  </a:lnTo>
                  <a:lnTo>
                    <a:pt x="308978" y="8521"/>
                  </a:lnTo>
                  <a:lnTo>
                    <a:pt x="309499" y="8521"/>
                  </a:lnTo>
                  <a:lnTo>
                    <a:pt x="311086" y="11722"/>
                  </a:lnTo>
                  <a:lnTo>
                    <a:pt x="311086" y="17056"/>
                  </a:lnTo>
                  <a:lnTo>
                    <a:pt x="306870" y="25577"/>
                  </a:lnTo>
                  <a:lnTo>
                    <a:pt x="304761" y="27698"/>
                  </a:lnTo>
                  <a:lnTo>
                    <a:pt x="306870" y="27698"/>
                  </a:lnTo>
                  <a:lnTo>
                    <a:pt x="313194" y="25577"/>
                  </a:lnTo>
                  <a:lnTo>
                    <a:pt x="321627" y="23444"/>
                  </a:lnTo>
                  <a:lnTo>
                    <a:pt x="340614" y="19177"/>
                  </a:lnTo>
                  <a:lnTo>
                    <a:pt x="349046" y="17056"/>
                  </a:lnTo>
                  <a:lnTo>
                    <a:pt x="355384" y="14922"/>
                  </a:lnTo>
                  <a:lnTo>
                    <a:pt x="357492" y="15989"/>
                  </a:lnTo>
                  <a:lnTo>
                    <a:pt x="358546" y="15989"/>
                  </a:lnTo>
                  <a:lnTo>
                    <a:pt x="358546" y="14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/>
            <p:cNvSpPr/>
            <p:nvPr/>
          </p:nvSpPr>
          <p:spPr>
            <a:xfrm>
              <a:off x="1437358" y="159407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1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/>
            <p:cNvSpPr/>
            <p:nvPr/>
          </p:nvSpPr>
          <p:spPr>
            <a:xfrm>
              <a:off x="1439468" y="1593544"/>
              <a:ext cx="44450" cy="13335"/>
            </a:xfrm>
            <a:custGeom>
              <a:avLst/>
              <a:gdLst/>
              <a:ahLst/>
              <a:cxnLst/>
              <a:rect l="l" t="t" r="r" b="b"/>
              <a:pathLst>
                <a:path w="44450" h="13334">
                  <a:moveTo>
                    <a:pt x="44284" y="11709"/>
                  </a:moveTo>
                  <a:lnTo>
                    <a:pt x="35852" y="9588"/>
                  </a:lnTo>
                  <a:lnTo>
                    <a:pt x="25311" y="7454"/>
                  </a:lnTo>
                  <a:lnTo>
                    <a:pt x="15811" y="4254"/>
                  </a:lnTo>
                  <a:lnTo>
                    <a:pt x="7378" y="2133"/>
                  </a:lnTo>
                  <a:lnTo>
                    <a:pt x="1054" y="0"/>
                  </a:lnTo>
                  <a:lnTo>
                    <a:pt x="0" y="0"/>
                  </a:lnTo>
                  <a:lnTo>
                    <a:pt x="0" y="1066"/>
                  </a:lnTo>
                  <a:lnTo>
                    <a:pt x="6324" y="3187"/>
                  </a:lnTo>
                  <a:lnTo>
                    <a:pt x="14757" y="5321"/>
                  </a:lnTo>
                  <a:lnTo>
                    <a:pt x="24257" y="8521"/>
                  </a:lnTo>
                  <a:lnTo>
                    <a:pt x="34798" y="10655"/>
                  </a:lnTo>
                  <a:lnTo>
                    <a:pt x="43230" y="12776"/>
                  </a:lnTo>
                  <a:lnTo>
                    <a:pt x="44284" y="12776"/>
                  </a:lnTo>
                  <a:lnTo>
                    <a:pt x="44284" y="117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/>
            <p:cNvSpPr/>
            <p:nvPr/>
          </p:nvSpPr>
          <p:spPr>
            <a:xfrm>
              <a:off x="1487976" y="160792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1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/>
            <p:cNvSpPr/>
            <p:nvPr/>
          </p:nvSpPr>
          <p:spPr>
            <a:xfrm>
              <a:off x="1484807" y="1597799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4">
                  <a:moveTo>
                    <a:pt x="6337" y="9588"/>
                  </a:moveTo>
                  <a:lnTo>
                    <a:pt x="4216" y="7454"/>
                  </a:lnTo>
                  <a:lnTo>
                    <a:pt x="2108" y="3200"/>
                  </a:lnTo>
                  <a:lnTo>
                    <a:pt x="1054" y="0"/>
                  </a:lnTo>
                  <a:lnTo>
                    <a:pt x="0" y="0"/>
                  </a:lnTo>
                  <a:lnTo>
                    <a:pt x="0" y="1066"/>
                  </a:lnTo>
                  <a:lnTo>
                    <a:pt x="1054" y="4267"/>
                  </a:lnTo>
                  <a:lnTo>
                    <a:pt x="3162" y="8521"/>
                  </a:lnTo>
                  <a:lnTo>
                    <a:pt x="5283" y="10655"/>
                  </a:lnTo>
                  <a:lnTo>
                    <a:pt x="6337" y="10655"/>
                  </a:lnTo>
                  <a:lnTo>
                    <a:pt x="6337" y="95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/>
            <p:cNvSpPr/>
            <p:nvPr/>
          </p:nvSpPr>
          <p:spPr>
            <a:xfrm>
              <a:off x="1485861" y="1582888"/>
              <a:ext cx="0" cy="26034"/>
            </a:xfrm>
            <a:custGeom>
              <a:avLst/>
              <a:gdLst/>
              <a:ahLst/>
              <a:cxnLst/>
              <a:rect l="l" t="t" r="r" b="b"/>
              <a:pathLst>
                <a:path h="26034">
                  <a:moveTo>
                    <a:pt x="0" y="25565"/>
                  </a:moveTo>
                  <a:lnTo>
                    <a:pt x="0" y="0"/>
                  </a:lnTo>
                </a:path>
              </a:pathLst>
            </a:custGeom>
            <a:ln w="6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/>
            <p:cNvSpPr/>
            <p:nvPr/>
          </p:nvSpPr>
          <p:spPr>
            <a:xfrm>
              <a:off x="1437360" y="1530692"/>
              <a:ext cx="1097280" cy="142240"/>
            </a:xfrm>
            <a:custGeom>
              <a:avLst/>
              <a:gdLst/>
              <a:ahLst/>
              <a:cxnLst/>
              <a:rect l="l" t="t" r="r" b="b"/>
              <a:pathLst>
                <a:path w="1097280" h="142239">
                  <a:moveTo>
                    <a:pt x="53784" y="48996"/>
                  </a:moveTo>
                  <a:lnTo>
                    <a:pt x="52730" y="48996"/>
                  </a:lnTo>
                  <a:lnTo>
                    <a:pt x="50609" y="50063"/>
                  </a:lnTo>
                  <a:lnTo>
                    <a:pt x="45339" y="51130"/>
                  </a:lnTo>
                  <a:lnTo>
                    <a:pt x="36906" y="53263"/>
                  </a:lnTo>
                  <a:lnTo>
                    <a:pt x="26365" y="55397"/>
                  </a:lnTo>
                  <a:lnTo>
                    <a:pt x="16865" y="58585"/>
                  </a:lnTo>
                  <a:lnTo>
                    <a:pt x="8432" y="60718"/>
                  </a:lnTo>
                  <a:lnTo>
                    <a:pt x="2108" y="61785"/>
                  </a:lnTo>
                  <a:lnTo>
                    <a:pt x="0" y="62852"/>
                  </a:lnTo>
                  <a:lnTo>
                    <a:pt x="0" y="63919"/>
                  </a:lnTo>
                  <a:lnTo>
                    <a:pt x="1054" y="63919"/>
                  </a:lnTo>
                  <a:lnTo>
                    <a:pt x="2730" y="63068"/>
                  </a:lnTo>
                  <a:lnTo>
                    <a:pt x="8432" y="64985"/>
                  </a:lnTo>
                  <a:lnTo>
                    <a:pt x="16865" y="67106"/>
                  </a:lnTo>
                  <a:lnTo>
                    <a:pt x="26365" y="70307"/>
                  </a:lnTo>
                  <a:lnTo>
                    <a:pt x="36906" y="72440"/>
                  </a:lnTo>
                  <a:lnTo>
                    <a:pt x="45339" y="74561"/>
                  </a:lnTo>
                  <a:lnTo>
                    <a:pt x="50609" y="76695"/>
                  </a:lnTo>
                  <a:lnTo>
                    <a:pt x="52730" y="76695"/>
                  </a:lnTo>
                  <a:lnTo>
                    <a:pt x="50609" y="74561"/>
                  </a:lnTo>
                  <a:lnTo>
                    <a:pt x="48501" y="70307"/>
                  </a:lnTo>
                  <a:lnTo>
                    <a:pt x="47447" y="67106"/>
                  </a:lnTo>
                  <a:lnTo>
                    <a:pt x="46393" y="64985"/>
                  </a:lnTo>
                  <a:lnTo>
                    <a:pt x="46393" y="60718"/>
                  </a:lnTo>
                  <a:lnTo>
                    <a:pt x="47447" y="57518"/>
                  </a:lnTo>
                  <a:lnTo>
                    <a:pt x="49555" y="53263"/>
                  </a:lnTo>
                  <a:lnTo>
                    <a:pt x="50609" y="52197"/>
                  </a:lnTo>
                  <a:lnTo>
                    <a:pt x="50609" y="53263"/>
                  </a:lnTo>
                  <a:lnTo>
                    <a:pt x="51663" y="53263"/>
                  </a:lnTo>
                  <a:lnTo>
                    <a:pt x="52730" y="51130"/>
                  </a:lnTo>
                  <a:lnTo>
                    <a:pt x="53784" y="50063"/>
                  </a:lnTo>
                  <a:lnTo>
                    <a:pt x="53784" y="48996"/>
                  </a:lnTo>
                  <a:close/>
                </a:path>
                <a:path w="1097280" h="142239">
                  <a:moveTo>
                    <a:pt x="917448" y="93738"/>
                  </a:moveTo>
                  <a:lnTo>
                    <a:pt x="757161" y="0"/>
                  </a:lnTo>
                  <a:lnTo>
                    <a:pt x="755053" y="4254"/>
                  </a:lnTo>
                  <a:lnTo>
                    <a:pt x="915339" y="98005"/>
                  </a:lnTo>
                  <a:lnTo>
                    <a:pt x="917448" y="93738"/>
                  </a:lnTo>
                  <a:close/>
                </a:path>
                <a:path w="1097280" h="142239">
                  <a:moveTo>
                    <a:pt x="1096721" y="37287"/>
                  </a:moveTo>
                  <a:lnTo>
                    <a:pt x="1093558" y="31953"/>
                  </a:lnTo>
                  <a:lnTo>
                    <a:pt x="916393" y="136359"/>
                  </a:lnTo>
                  <a:lnTo>
                    <a:pt x="737120" y="31953"/>
                  </a:lnTo>
                  <a:lnTo>
                    <a:pt x="556793" y="136359"/>
                  </a:lnTo>
                  <a:lnTo>
                    <a:pt x="559955" y="141681"/>
                  </a:lnTo>
                  <a:lnTo>
                    <a:pt x="737120" y="38341"/>
                  </a:lnTo>
                  <a:lnTo>
                    <a:pt x="916393" y="141681"/>
                  </a:lnTo>
                  <a:lnTo>
                    <a:pt x="1096721" y="37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9" name="object 469"/>
          <p:cNvSpPr txBox="1"/>
          <p:nvPr/>
        </p:nvSpPr>
        <p:spPr>
          <a:xfrm>
            <a:off x="2489749" y="1386953"/>
            <a:ext cx="8953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dirty="0">
                <a:latin typeface="Arial" panose="020B0604020202020204"/>
                <a:cs typeface="Arial" panose="020B0604020202020204"/>
              </a:rPr>
              <a:t>_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70" name="object 470"/>
          <p:cNvSpPr txBox="1"/>
          <p:nvPr/>
        </p:nvSpPr>
        <p:spPr>
          <a:xfrm>
            <a:off x="1936112" y="1513726"/>
            <a:ext cx="92710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dirty="0">
                <a:latin typeface="Arial" panose="020B0604020202020204"/>
                <a:cs typeface="Arial" panose="020B0604020202020204"/>
              </a:rPr>
              <a:t>+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71" name="object 471"/>
          <p:cNvGrpSpPr/>
          <p:nvPr/>
        </p:nvGrpSpPr>
        <p:grpSpPr>
          <a:xfrm>
            <a:off x="4572" y="4571"/>
            <a:ext cx="4563110" cy="3420110"/>
            <a:chOff x="4572" y="4571"/>
            <a:chExt cx="4563110" cy="3420110"/>
          </a:xfrm>
        </p:grpSpPr>
        <p:sp>
          <p:nvSpPr>
            <p:cNvPr id="472" name="object 472"/>
            <p:cNvSpPr/>
            <p:nvPr/>
          </p:nvSpPr>
          <p:spPr>
            <a:xfrm>
              <a:off x="2512999" y="1481683"/>
              <a:ext cx="22225" cy="10160"/>
            </a:xfrm>
            <a:custGeom>
              <a:avLst/>
              <a:gdLst/>
              <a:ahLst/>
              <a:cxnLst/>
              <a:rect l="l" t="t" r="r" b="b"/>
              <a:pathLst>
                <a:path w="22225" h="10159">
                  <a:moveTo>
                    <a:pt x="5270" y="0"/>
                  </a:moveTo>
                  <a:lnTo>
                    <a:pt x="0" y="0"/>
                  </a:lnTo>
                  <a:lnTo>
                    <a:pt x="0" y="5321"/>
                  </a:lnTo>
                  <a:lnTo>
                    <a:pt x="16865" y="9588"/>
                  </a:lnTo>
                  <a:lnTo>
                    <a:pt x="22136" y="9588"/>
                  </a:lnTo>
                  <a:lnTo>
                    <a:pt x="22136" y="4267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/>
            <p:cNvSpPr/>
            <p:nvPr/>
          </p:nvSpPr>
          <p:spPr>
            <a:xfrm>
              <a:off x="2496121" y="1484346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0" y="0"/>
                  </a:moveTo>
                  <a:lnTo>
                    <a:pt x="22145" y="0"/>
                  </a:lnTo>
                </a:path>
              </a:pathLst>
            </a:custGeom>
            <a:ln w="53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/>
            <p:cNvSpPr/>
            <p:nvPr/>
          </p:nvSpPr>
          <p:spPr>
            <a:xfrm>
              <a:off x="2420188" y="1481682"/>
              <a:ext cx="81280" cy="67310"/>
            </a:xfrm>
            <a:custGeom>
              <a:avLst/>
              <a:gdLst/>
              <a:ahLst/>
              <a:cxnLst/>
              <a:rect l="l" t="t" r="r" b="b"/>
              <a:pathLst>
                <a:path w="81280" h="67309">
                  <a:moveTo>
                    <a:pt x="81203" y="0"/>
                  </a:moveTo>
                  <a:lnTo>
                    <a:pt x="75933" y="0"/>
                  </a:lnTo>
                  <a:lnTo>
                    <a:pt x="59055" y="3200"/>
                  </a:lnTo>
                  <a:lnTo>
                    <a:pt x="17932" y="29832"/>
                  </a:lnTo>
                  <a:lnTo>
                    <a:pt x="1066" y="59651"/>
                  </a:lnTo>
                  <a:lnTo>
                    <a:pt x="0" y="61785"/>
                  </a:lnTo>
                  <a:lnTo>
                    <a:pt x="0" y="67119"/>
                  </a:lnTo>
                  <a:lnTo>
                    <a:pt x="5283" y="67119"/>
                  </a:lnTo>
                  <a:lnTo>
                    <a:pt x="6337" y="64985"/>
                  </a:lnTo>
                  <a:lnTo>
                    <a:pt x="13716" y="49009"/>
                  </a:lnTo>
                  <a:lnTo>
                    <a:pt x="23202" y="35153"/>
                  </a:lnTo>
                  <a:lnTo>
                    <a:pt x="34810" y="23431"/>
                  </a:lnTo>
                  <a:lnTo>
                    <a:pt x="49568" y="14909"/>
                  </a:lnTo>
                  <a:lnTo>
                    <a:pt x="64338" y="8521"/>
                  </a:lnTo>
                  <a:lnTo>
                    <a:pt x="81203" y="5321"/>
                  </a:lnTo>
                  <a:lnTo>
                    <a:pt x="812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/>
            <p:cNvSpPr/>
            <p:nvPr/>
          </p:nvSpPr>
          <p:spPr>
            <a:xfrm>
              <a:off x="2422830" y="1543471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2636" y="3728"/>
                  </a:moveTo>
                  <a:lnTo>
                    <a:pt x="2636" y="3728"/>
                  </a:lnTo>
                </a:path>
              </a:pathLst>
            </a:custGeom>
            <a:ln w="7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/>
            <p:cNvSpPr/>
            <p:nvPr/>
          </p:nvSpPr>
          <p:spPr>
            <a:xfrm>
              <a:off x="2419134" y="154560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6337" y="0"/>
                  </a:moveTo>
                  <a:lnTo>
                    <a:pt x="1054" y="0"/>
                  </a:lnTo>
                  <a:lnTo>
                    <a:pt x="0" y="2133"/>
                  </a:lnTo>
                  <a:lnTo>
                    <a:pt x="0" y="7454"/>
                  </a:lnTo>
                  <a:lnTo>
                    <a:pt x="5283" y="7454"/>
                  </a:lnTo>
                  <a:lnTo>
                    <a:pt x="6337" y="5321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/>
            <p:cNvSpPr/>
            <p:nvPr/>
          </p:nvSpPr>
          <p:spPr>
            <a:xfrm>
              <a:off x="2421776" y="15477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2636" y="3195"/>
                  </a:moveTo>
                  <a:lnTo>
                    <a:pt x="2636" y="3195"/>
                  </a:lnTo>
                </a:path>
              </a:pathLst>
            </a:custGeom>
            <a:ln w="63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/>
            <p:cNvSpPr/>
            <p:nvPr/>
          </p:nvSpPr>
          <p:spPr>
            <a:xfrm>
              <a:off x="2410701" y="1545602"/>
              <a:ext cx="22225" cy="41910"/>
            </a:xfrm>
            <a:custGeom>
              <a:avLst/>
              <a:gdLst/>
              <a:ahLst/>
              <a:cxnLst/>
              <a:rect l="l" t="t" r="r" b="b"/>
              <a:pathLst>
                <a:path w="22225" h="41909">
                  <a:moveTo>
                    <a:pt x="0" y="0"/>
                  </a:moveTo>
                  <a:lnTo>
                    <a:pt x="1054" y="2133"/>
                  </a:lnTo>
                  <a:lnTo>
                    <a:pt x="2108" y="6388"/>
                  </a:lnTo>
                  <a:lnTo>
                    <a:pt x="3162" y="13855"/>
                  </a:lnTo>
                  <a:lnTo>
                    <a:pt x="5270" y="21310"/>
                  </a:lnTo>
                  <a:lnTo>
                    <a:pt x="7378" y="29832"/>
                  </a:lnTo>
                  <a:lnTo>
                    <a:pt x="8432" y="37287"/>
                  </a:lnTo>
                  <a:lnTo>
                    <a:pt x="10553" y="41541"/>
                  </a:lnTo>
                  <a:lnTo>
                    <a:pt x="12661" y="37287"/>
                  </a:lnTo>
                  <a:lnTo>
                    <a:pt x="13715" y="30899"/>
                  </a:lnTo>
                  <a:lnTo>
                    <a:pt x="15824" y="22377"/>
                  </a:lnTo>
                  <a:lnTo>
                    <a:pt x="17932" y="14909"/>
                  </a:lnTo>
                  <a:lnTo>
                    <a:pt x="20040" y="8521"/>
                  </a:lnTo>
                  <a:lnTo>
                    <a:pt x="20567" y="6388"/>
                  </a:lnTo>
                  <a:lnTo>
                    <a:pt x="9486" y="6388"/>
                  </a:lnTo>
                  <a:lnTo>
                    <a:pt x="5270" y="4254"/>
                  </a:lnTo>
                  <a:lnTo>
                    <a:pt x="4216" y="3200"/>
                  </a:lnTo>
                  <a:lnTo>
                    <a:pt x="2108" y="2133"/>
                  </a:lnTo>
                  <a:lnTo>
                    <a:pt x="0" y="0"/>
                  </a:lnTo>
                  <a:close/>
                </a:path>
                <a:path w="22225" h="41909">
                  <a:moveTo>
                    <a:pt x="22148" y="2133"/>
                  </a:moveTo>
                  <a:lnTo>
                    <a:pt x="21094" y="2133"/>
                  </a:lnTo>
                  <a:lnTo>
                    <a:pt x="21094" y="3200"/>
                  </a:lnTo>
                  <a:lnTo>
                    <a:pt x="20040" y="3200"/>
                  </a:lnTo>
                  <a:lnTo>
                    <a:pt x="17932" y="4254"/>
                  </a:lnTo>
                  <a:lnTo>
                    <a:pt x="16878" y="5321"/>
                  </a:lnTo>
                  <a:lnTo>
                    <a:pt x="14770" y="5321"/>
                  </a:lnTo>
                  <a:lnTo>
                    <a:pt x="12661" y="6388"/>
                  </a:lnTo>
                  <a:lnTo>
                    <a:pt x="20567" y="6388"/>
                  </a:lnTo>
                  <a:lnTo>
                    <a:pt x="21094" y="4254"/>
                  </a:lnTo>
                  <a:lnTo>
                    <a:pt x="22148" y="21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/>
            <p:cNvSpPr/>
            <p:nvPr/>
          </p:nvSpPr>
          <p:spPr>
            <a:xfrm>
              <a:off x="2410701" y="1545602"/>
              <a:ext cx="10795" cy="38735"/>
            </a:xfrm>
            <a:custGeom>
              <a:avLst/>
              <a:gdLst/>
              <a:ahLst/>
              <a:cxnLst/>
              <a:rect l="l" t="t" r="r" b="b"/>
              <a:pathLst>
                <a:path w="10794" h="38734">
                  <a:moveTo>
                    <a:pt x="10553" y="6388"/>
                  </a:moveTo>
                  <a:lnTo>
                    <a:pt x="6324" y="4254"/>
                  </a:lnTo>
                  <a:lnTo>
                    <a:pt x="5270" y="3200"/>
                  </a:lnTo>
                  <a:lnTo>
                    <a:pt x="3162" y="2133"/>
                  </a:lnTo>
                  <a:lnTo>
                    <a:pt x="1054" y="0"/>
                  </a:lnTo>
                  <a:lnTo>
                    <a:pt x="0" y="0"/>
                  </a:lnTo>
                  <a:lnTo>
                    <a:pt x="0" y="1066"/>
                  </a:lnTo>
                  <a:lnTo>
                    <a:pt x="1054" y="3200"/>
                  </a:lnTo>
                  <a:lnTo>
                    <a:pt x="2108" y="7454"/>
                  </a:lnTo>
                  <a:lnTo>
                    <a:pt x="3162" y="14909"/>
                  </a:lnTo>
                  <a:lnTo>
                    <a:pt x="5270" y="22377"/>
                  </a:lnTo>
                  <a:lnTo>
                    <a:pt x="7378" y="30899"/>
                  </a:lnTo>
                  <a:lnTo>
                    <a:pt x="8432" y="38354"/>
                  </a:lnTo>
                  <a:lnTo>
                    <a:pt x="9486" y="38354"/>
                  </a:lnTo>
                  <a:lnTo>
                    <a:pt x="9486" y="37287"/>
                  </a:lnTo>
                  <a:lnTo>
                    <a:pt x="8432" y="29832"/>
                  </a:lnTo>
                  <a:lnTo>
                    <a:pt x="6324" y="21310"/>
                  </a:lnTo>
                  <a:lnTo>
                    <a:pt x="4216" y="13855"/>
                  </a:lnTo>
                  <a:lnTo>
                    <a:pt x="3162" y="6388"/>
                  </a:lnTo>
                  <a:lnTo>
                    <a:pt x="2387" y="3352"/>
                  </a:lnTo>
                  <a:lnTo>
                    <a:pt x="4216" y="4254"/>
                  </a:lnTo>
                  <a:lnTo>
                    <a:pt x="5270" y="5321"/>
                  </a:lnTo>
                  <a:lnTo>
                    <a:pt x="9486" y="7454"/>
                  </a:lnTo>
                  <a:lnTo>
                    <a:pt x="10553" y="7454"/>
                  </a:lnTo>
                  <a:lnTo>
                    <a:pt x="10553" y="63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/>
            <p:cNvSpPr/>
            <p:nvPr/>
          </p:nvSpPr>
          <p:spPr>
            <a:xfrm>
              <a:off x="2420194" y="1552526"/>
              <a:ext cx="4445" cy="0"/>
            </a:xfrm>
            <a:custGeom>
              <a:avLst/>
              <a:gdLst/>
              <a:ahLst/>
              <a:cxnLst/>
              <a:rect l="l" t="t" r="r" b="b"/>
              <a:pathLst>
                <a:path w="4444">
                  <a:moveTo>
                    <a:pt x="0" y="0"/>
                  </a:moveTo>
                  <a:lnTo>
                    <a:pt x="42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/>
            <p:cNvSpPr/>
            <p:nvPr/>
          </p:nvSpPr>
          <p:spPr>
            <a:xfrm>
              <a:off x="2423363" y="1550923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3162" y="0"/>
                  </a:moveTo>
                  <a:lnTo>
                    <a:pt x="2108" y="0"/>
                  </a:lnTo>
                  <a:lnTo>
                    <a:pt x="0" y="1066"/>
                  </a:lnTo>
                  <a:lnTo>
                    <a:pt x="0" y="2133"/>
                  </a:lnTo>
                  <a:lnTo>
                    <a:pt x="1054" y="2133"/>
                  </a:lnTo>
                  <a:lnTo>
                    <a:pt x="3162" y="1066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/>
            <p:cNvSpPr/>
            <p:nvPr/>
          </p:nvSpPr>
          <p:spPr>
            <a:xfrm>
              <a:off x="2425467" y="155146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1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/>
            <p:cNvSpPr/>
            <p:nvPr/>
          </p:nvSpPr>
          <p:spPr>
            <a:xfrm>
              <a:off x="2427579" y="1548802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09">
                  <a:moveTo>
                    <a:pt x="4216" y="0"/>
                  </a:moveTo>
                  <a:lnTo>
                    <a:pt x="3162" y="0"/>
                  </a:lnTo>
                  <a:lnTo>
                    <a:pt x="1054" y="1054"/>
                  </a:lnTo>
                  <a:lnTo>
                    <a:pt x="0" y="2120"/>
                  </a:lnTo>
                  <a:lnTo>
                    <a:pt x="0" y="3187"/>
                  </a:lnTo>
                  <a:lnTo>
                    <a:pt x="1054" y="3187"/>
                  </a:lnTo>
                  <a:lnTo>
                    <a:pt x="2108" y="2120"/>
                  </a:lnTo>
                  <a:lnTo>
                    <a:pt x="4216" y="1054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/>
            <p:cNvSpPr/>
            <p:nvPr/>
          </p:nvSpPr>
          <p:spPr>
            <a:xfrm>
              <a:off x="2431268" y="1547729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69">
                  <a:moveTo>
                    <a:pt x="0" y="13848"/>
                  </a:moveTo>
                  <a:lnTo>
                    <a:pt x="0" y="0"/>
                  </a:lnTo>
                </a:path>
              </a:pathLst>
            </a:custGeom>
            <a:ln w="52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/>
            <p:cNvSpPr/>
            <p:nvPr/>
          </p:nvSpPr>
          <p:spPr>
            <a:xfrm>
              <a:off x="2421255" y="156051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432" y="0"/>
                  </a:moveTo>
                  <a:lnTo>
                    <a:pt x="7378" y="0"/>
                  </a:lnTo>
                  <a:lnTo>
                    <a:pt x="5270" y="7467"/>
                  </a:lnTo>
                  <a:lnTo>
                    <a:pt x="3162" y="15989"/>
                  </a:lnTo>
                  <a:lnTo>
                    <a:pt x="2108" y="22377"/>
                  </a:lnTo>
                  <a:lnTo>
                    <a:pt x="0" y="26631"/>
                  </a:lnTo>
                  <a:lnTo>
                    <a:pt x="0" y="27698"/>
                  </a:lnTo>
                  <a:lnTo>
                    <a:pt x="1054" y="27698"/>
                  </a:lnTo>
                  <a:lnTo>
                    <a:pt x="3162" y="23444"/>
                  </a:lnTo>
                  <a:lnTo>
                    <a:pt x="4216" y="17056"/>
                  </a:lnTo>
                  <a:lnTo>
                    <a:pt x="6324" y="8521"/>
                  </a:lnTo>
                  <a:lnTo>
                    <a:pt x="8432" y="1066"/>
                  </a:lnTo>
                  <a:lnTo>
                    <a:pt x="8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/>
            <p:cNvSpPr/>
            <p:nvPr/>
          </p:nvSpPr>
          <p:spPr>
            <a:xfrm>
              <a:off x="2420721" y="1582888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0" y="745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/>
            <p:cNvSpPr/>
            <p:nvPr/>
          </p:nvSpPr>
          <p:spPr>
            <a:xfrm>
              <a:off x="2109101" y="1545602"/>
              <a:ext cx="323850" cy="144145"/>
            </a:xfrm>
            <a:custGeom>
              <a:avLst/>
              <a:gdLst/>
              <a:ahLst/>
              <a:cxnLst/>
              <a:rect l="l" t="t" r="r" b="b"/>
              <a:pathLst>
                <a:path w="323850" h="144144">
                  <a:moveTo>
                    <a:pt x="128651" y="101206"/>
                  </a:moveTo>
                  <a:lnTo>
                    <a:pt x="123380" y="101206"/>
                  </a:lnTo>
                  <a:lnTo>
                    <a:pt x="111785" y="115049"/>
                  </a:lnTo>
                  <a:lnTo>
                    <a:pt x="98069" y="125704"/>
                  </a:lnTo>
                  <a:lnTo>
                    <a:pt x="82257" y="133159"/>
                  </a:lnTo>
                  <a:lnTo>
                    <a:pt x="66433" y="137426"/>
                  </a:lnTo>
                  <a:lnTo>
                    <a:pt x="53073" y="138277"/>
                  </a:lnTo>
                  <a:lnTo>
                    <a:pt x="37960" y="136359"/>
                  </a:lnTo>
                  <a:lnTo>
                    <a:pt x="21094" y="131038"/>
                  </a:lnTo>
                  <a:lnTo>
                    <a:pt x="5270" y="122516"/>
                  </a:lnTo>
                  <a:lnTo>
                    <a:pt x="0" y="122516"/>
                  </a:lnTo>
                  <a:lnTo>
                    <a:pt x="0" y="127838"/>
                  </a:lnTo>
                  <a:lnTo>
                    <a:pt x="15824" y="136359"/>
                  </a:lnTo>
                  <a:lnTo>
                    <a:pt x="32689" y="141693"/>
                  </a:lnTo>
                  <a:lnTo>
                    <a:pt x="49568" y="143814"/>
                  </a:lnTo>
                  <a:lnTo>
                    <a:pt x="54838" y="143814"/>
                  </a:lnTo>
                  <a:lnTo>
                    <a:pt x="103352" y="131038"/>
                  </a:lnTo>
                  <a:lnTo>
                    <a:pt x="128651" y="106527"/>
                  </a:lnTo>
                  <a:lnTo>
                    <a:pt x="128651" y="101206"/>
                  </a:lnTo>
                  <a:close/>
                </a:path>
                <a:path w="323850" h="144144">
                  <a:moveTo>
                    <a:pt x="323748" y="2133"/>
                  </a:moveTo>
                  <a:lnTo>
                    <a:pt x="322694" y="2133"/>
                  </a:lnTo>
                  <a:lnTo>
                    <a:pt x="322694" y="3200"/>
                  </a:lnTo>
                  <a:lnTo>
                    <a:pt x="321640" y="3200"/>
                  </a:lnTo>
                  <a:lnTo>
                    <a:pt x="319532" y="4254"/>
                  </a:lnTo>
                  <a:lnTo>
                    <a:pt x="318477" y="5321"/>
                  </a:lnTo>
                  <a:lnTo>
                    <a:pt x="316369" y="5321"/>
                  </a:lnTo>
                  <a:lnTo>
                    <a:pt x="314261" y="6388"/>
                  </a:lnTo>
                  <a:lnTo>
                    <a:pt x="311086" y="6388"/>
                  </a:lnTo>
                  <a:lnTo>
                    <a:pt x="306870" y="4254"/>
                  </a:lnTo>
                  <a:lnTo>
                    <a:pt x="305816" y="3200"/>
                  </a:lnTo>
                  <a:lnTo>
                    <a:pt x="303707" y="2133"/>
                  </a:lnTo>
                  <a:lnTo>
                    <a:pt x="301599" y="0"/>
                  </a:lnTo>
                  <a:lnTo>
                    <a:pt x="302653" y="2133"/>
                  </a:lnTo>
                  <a:lnTo>
                    <a:pt x="303707" y="6388"/>
                  </a:lnTo>
                  <a:lnTo>
                    <a:pt x="304761" y="13855"/>
                  </a:lnTo>
                  <a:lnTo>
                    <a:pt x="306870" y="21310"/>
                  </a:lnTo>
                  <a:lnTo>
                    <a:pt x="308978" y="29832"/>
                  </a:lnTo>
                  <a:lnTo>
                    <a:pt x="310032" y="37287"/>
                  </a:lnTo>
                  <a:lnTo>
                    <a:pt x="312153" y="41541"/>
                  </a:lnTo>
                  <a:lnTo>
                    <a:pt x="314261" y="37287"/>
                  </a:lnTo>
                  <a:lnTo>
                    <a:pt x="315315" y="30899"/>
                  </a:lnTo>
                  <a:lnTo>
                    <a:pt x="317423" y="22377"/>
                  </a:lnTo>
                  <a:lnTo>
                    <a:pt x="319532" y="14909"/>
                  </a:lnTo>
                  <a:lnTo>
                    <a:pt x="321640" y="8521"/>
                  </a:lnTo>
                  <a:lnTo>
                    <a:pt x="322160" y="6388"/>
                  </a:lnTo>
                  <a:lnTo>
                    <a:pt x="322694" y="4254"/>
                  </a:lnTo>
                  <a:lnTo>
                    <a:pt x="323748" y="21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/>
            <p:cNvSpPr/>
            <p:nvPr/>
          </p:nvSpPr>
          <p:spPr>
            <a:xfrm>
              <a:off x="2235121" y="1646807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-2636" y="2663"/>
                  </a:moveTo>
                  <a:lnTo>
                    <a:pt x="2636" y="2663"/>
                  </a:lnTo>
                </a:path>
              </a:pathLst>
            </a:custGeom>
            <a:ln w="53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/>
            <p:cNvSpPr/>
            <p:nvPr/>
          </p:nvSpPr>
          <p:spPr>
            <a:xfrm>
              <a:off x="2232482" y="1644674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7378" y="0"/>
                  </a:moveTo>
                  <a:lnTo>
                    <a:pt x="2108" y="0"/>
                  </a:lnTo>
                  <a:lnTo>
                    <a:pt x="1054" y="1066"/>
                  </a:lnTo>
                  <a:lnTo>
                    <a:pt x="0" y="2133"/>
                  </a:lnTo>
                  <a:lnTo>
                    <a:pt x="0" y="7454"/>
                  </a:lnTo>
                  <a:lnTo>
                    <a:pt x="5270" y="7454"/>
                  </a:lnTo>
                  <a:lnTo>
                    <a:pt x="6324" y="6388"/>
                  </a:lnTo>
                  <a:lnTo>
                    <a:pt x="7378" y="5334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/>
            <p:cNvSpPr/>
            <p:nvPr/>
          </p:nvSpPr>
          <p:spPr>
            <a:xfrm>
              <a:off x="2237231" y="1643611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2636" y="3195"/>
                  </a:moveTo>
                  <a:lnTo>
                    <a:pt x="2636" y="3195"/>
                  </a:lnTo>
                </a:path>
              </a:pathLst>
            </a:custGeom>
            <a:ln w="63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/>
            <p:cNvSpPr/>
            <p:nvPr/>
          </p:nvSpPr>
          <p:spPr>
            <a:xfrm>
              <a:off x="2234590" y="1642541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6337" y="0"/>
                  </a:moveTo>
                  <a:lnTo>
                    <a:pt x="1054" y="0"/>
                  </a:lnTo>
                  <a:lnTo>
                    <a:pt x="0" y="1066"/>
                  </a:lnTo>
                  <a:lnTo>
                    <a:pt x="0" y="6400"/>
                  </a:lnTo>
                  <a:lnTo>
                    <a:pt x="5270" y="6400"/>
                  </a:lnTo>
                  <a:lnTo>
                    <a:pt x="6337" y="5333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/>
            <p:cNvSpPr/>
            <p:nvPr/>
          </p:nvSpPr>
          <p:spPr>
            <a:xfrm>
              <a:off x="2238285" y="1641480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2636" y="3195"/>
                  </a:moveTo>
                  <a:lnTo>
                    <a:pt x="2636" y="3195"/>
                  </a:lnTo>
                </a:path>
              </a:pathLst>
            </a:custGeom>
            <a:ln w="63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/>
            <p:cNvSpPr/>
            <p:nvPr/>
          </p:nvSpPr>
          <p:spPr>
            <a:xfrm>
              <a:off x="2235644" y="1640420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6337" y="0"/>
                  </a:moveTo>
                  <a:lnTo>
                    <a:pt x="1054" y="0"/>
                  </a:lnTo>
                  <a:lnTo>
                    <a:pt x="0" y="1066"/>
                  </a:lnTo>
                  <a:lnTo>
                    <a:pt x="0" y="6388"/>
                  </a:lnTo>
                  <a:lnTo>
                    <a:pt x="5283" y="6388"/>
                  </a:lnTo>
                  <a:lnTo>
                    <a:pt x="6337" y="5321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/>
            <p:cNvSpPr/>
            <p:nvPr/>
          </p:nvSpPr>
          <p:spPr>
            <a:xfrm>
              <a:off x="2239340" y="1639350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2636" y="3195"/>
                  </a:moveTo>
                  <a:lnTo>
                    <a:pt x="2636" y="3195"/>
                  </a:lnTo>
                </a:path>
              </a:pathLst>
            </a:custGeom>
            <a:ln w="63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/>
            <p:cNvSpPr/>
            <p:nvPr/>
          </p:nvSpPr>
          <p:spPr>
            <a:xfrm>
              <a:off x="2086952" y="1642541"/>
              <a:ext cx="38100" cy="40005"/>
            </a:xfrm>
            <a:custGeom>
              <a:avLst/>
              <a:gdLst/>
              <a:ahLst/>
              <a:cxnLst/>
              <a:rect l="l" t="t" r="r" b="b"/>
              <a:pathLst>
                <a:path w="38100" h="40005">
                  <a:moveTo>
                    <a:pt x="37973" y="24511"/>
                  </a:moveTo>
                  <a:lnTo>
                    <a:pt x="35864" y="23444"/>
                  </a:lnTo>
                  <a:lnTo>
                    <a:pt x="31635" y="20243"/>
                  </a:lnTo>
                  <a:lnTo>
                    <a:pt x="26365" y="17056"/>
                  </a:lnTo>
                  <a:lnTo>
                    <a:pt x="20040" y="11722"/>
                  </a:lnTo>
                  <a:lnTo>
                    <a:pt x="12661" y="7467"/>
                  </a:lnTo>
                  <a:lnTo>
                    <a:pt x="7391" y="4267"/>
                  </a:lnTo>
                  <a:lnTo>
                    <a:pt x="3162" y="1066"/>
                  </a:lnTo>
                  <a:lnTo>
                    <a:pt x="1054" y="0"/>
                  </a:lnTo>
                  <a:lnTo>
                    <a:pt x="0" y="0"/>
                  </a:lnTo>
                  <a:lnTo>
                    <a:pt x="0" y="1066"/>
                  </a:lnTo>
                  <a:lnTo>
                    <a:pt x="698" y="1435"/>
                  </a:lnTo>
                  <a:lnTo>
                    <a:pt x="6337" y="12788"/>
                  </a:lnTo>
                  <a:lnTo>
                    <a:pt x="10553" y="19177"/>
                  </a:lnTo>
                  <a:lnTo>
                    <a:pt x="14770" y="26644"/>
                  </a:lnTo>
                  <a:lnTo>
                    <a:pt x="21094" y="39420"/>
                  </a:lnTo>
                  <a:lnTo>
                    <a:pt x="21094" y="36220"/>
                  </a:lnTo>
                  <a:lnTo>
                    <a:pt x="22148" y="34099"/>
                  </a:lnTo>
                  <a:lnTo>
                    <a:pt x="22148" y="33032"/>
                  </a:lnTo>
                  <a:lnTo>
                    <a:pt x="24257" y="28765"/>
                  </a:lnTo>
                  <a:lnTo>
                    <a:pt x="26365" y="26644"/>
                  </a:lnTo>
                  <a:lnTo>
                    <a:pt x="28473" y="25577"/>
                  </a:lnTo>
                  <a:lnTo>
                    <a:pt x="30581" y="25577"/>
                  </a:lnTo>
                  <a:lnTo>
                    <a:pt x="32689" y="24511"/>
                  </a:lnTo>
                  <a:lnTo>
                    <a:pt x="34810" y="24511"/>
                  </a:lnTo>
                  <a:lnTo>
                    <a:pt x="36918" y="25577"/>
                  </a:lnTo>
                  <a:lnTo>
                    <a:pt x="37973" y="25577"/>
                  </a:lnTo>
                  <a:lnTo>
                    <a:pt x="37973" y="245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/>
            <p:cNvSpPr/>
            <p:nvPr/>
          </p:nvSpPr>
          <p:spPr>
            <a:xfrm>
              <a:off x="2119649" y="1667581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4">
                  <a:moveTo>
                    <a:pt x="0" y="0"/>
                  </a:moveTo>
                  <a:lnTo>
                    <a:pt x="527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/>
            <p:cNvSpPr/>
            <p:nvPr/>
          </p:nvSpPr>
          <p:spPr>
            <a:xfrm>
              <a:off x="2117534" y="166705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3175" y="0"/>
                  </a:moveTo>
                  <a:lnTo>
                    <a:pt x="2108" y="0"/>
                  </a:lnTo>
                  <a:lnTo>
                    <a:pt x="0" y="1066"/>
                  </a:lnTo>
                  <a:lnTo>
                    <a:pt x="0" y="2133"/>
                  </a:lnTo>
                  <a:lnTo>
                    <a:pt x="1054" y="2133"/>
                  </a:lnTo>
                  <a:lnTo>
                    <a:pt x="3175" y="1066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/>
            <p:cNvSpPr/>
            <p:nvPr/>
          </p:nvSpPr>
          <p:spPr>
            <a:xfrm>
              <a:off x="2115430" y="1668646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1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/>
            <p:cNvSpPr/>
            <p:nvPr/>
          </p:nvSpPr>
          <p:spPr>
            <a:xfrm>
              <a:off x="2111210" y="1668118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5270" y="0"/>
                  </a:moveTo>
                  <a:lnTo>
                    <a:pt x="4216" y="0"/>
                  </a:lnTo>
                  <a:lnTo>
                    <a:pt x="2108" y="1066"/>
                  </a:lnTo>
                  <a:lnTo>
                    <a:pt x="0" y="3187"/>
                  </a:lnTo>
                  <a:lnTo>
                    <a:pt x="0" y="4254"/>
                  </a:lnTo>
                  <a:lnTo>
                    <a:pt x="1054" y="4254"/>
                  </a:lnTo>
                  <a:lnTo>
                    <a:pt x="3162" y="2120"/>
                  </a:lnTo>
                  <a:lnTo>
                    <a:pt x="5270" y="1066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/>
            <p:cNvSpPr/>
            <p:nvPr/>
          </p:nvSpPr>
          <p:spPr>
            <a:xfrm>
              <a:off x="2109628" y="1671305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11722"/>
                  </a:moveTo>
                  <a:lnTo>
                    <a:pt x="0" y="0"/>
                  </a:lnTo>
                </a:path>
              </a:pathLst>
            </a:custGeom>
            <a:ln w="52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/>
            <p:cNvSpPr/>
            <p:nvPr/>
          </p:nvSpPr>
          <p:spPr>
            <a:xfrm>
              <a:off x="2106994" y="167557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0" y="7454"/>
                  </a:moveTo>
                  <a:lnTo>
                    <a:pt x="0" y="0"/>
                  </a:lnTo>
                </a:path>
              </a:pathLst>
            </a:custGeom>
            <a:ln w="4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/>
            <p:cNvSpPr/>
            <p:nvPr/>
          </p:nvSpPr>
          <p:spPr>
            <a:xfrm>
              <a:off x="2086952" y="1642541"/>
              <a:ext cx="37465" cy="40005"/>
            </a:xfrm>
            <a:custGeom>
              <a:avLst/>
              <a:gdLst/>
              <a:ahLst/>
              <a:cxnLst/>
              <a:rect l="l" t="t" r="r" b="b"/>
              <a:pathLst>
                <a:path w="37464" h="40005">
                  <a:moveTo>
                    <a:pt x="36918" y="24511"/>
                  </a:moveTo>
                  <a:lnTo>
                    <a:pt x="34810" y="23444"/>
                  </a:lnTo>
                  <a:lnTo>
                    <a:pt x="30581" y="20243"/>
                  </a:lnTo>
                  <a:lnTo>
                    <a:pt x="25311" y="17056"/>
                  </a:lnTo>
                  <a:lnTo>
                    <a:pt x="18986" y="11722"/>
                  </a:lnTo>
                  <a:lnTo>
                    <a:pt x="6337" y="4267"/>
                  </a:lnTo>
                  <a:lnTo>
                    <a:pt x="2108" y="1066"/>
                  </a:lnTo>
                  <a:lnTo>
                    <a:pt x="1397" y="711"/>
                  </a:lnTo>
                  <a:lnTo>
                    <a:pt x="1054" y="0"/>
                  </a:lnTo>
                  <a:lnTo>
                    <a:pt x="0" y="0"/>
                  </a:lnTo>
                  <a:lnTo>
                    <a:pt x="0" y="1066"/>
                  </a:lnTo>
                  <a:lnTo>
                    <a:pt x="1054" y="3200"/>
                  </a:lnTo>
                  <a:lnTo>
                    <a:pt x="3162" y="7467"/>
                  </a:lnTo>
                  <a:lnTo>
                    <a:pt x="6337" y="13855"/>
                  </a:lnTo>
                  <a:lnTo>
                    <a:pt x="10553" y="20243"/>
                  </a:lnTo>
                  <a:lnTo>
                    <a:pt x="14770" y="27698"/>
                  </a:lnTo>
                  <a:lnTo>
                    <a:pt x="17932" y="34099"/>
                  </a:lnTo>
                  <a:lnTo>
                    <a:pt x="18453" y="34099"/>
                  </a:lnTo>
                  <a:lnTo>
                    <a:pt x="21094" y="39420"/>
                  </a:lnTo>
                  <a:lnTo>
                    <a:pt x="21094" y="36220"/>
                  </a:lnTo>
                  <a:lnTo>
                    <a:pt x="22148" y="34099"/>
                  </a:lnTo>
                  <a:lnTo>
                    <a:pt x="22148" y="33032"/>
                  </a:lnTo>
                  <a:lnTo>
                    <a:pt x="24257" y="28765"/>
                  </a:lnTo>
                  <a:lnTo>
                    <a:pt x="26365" y="26644"/>
                  </a:lnTo>
                  <a:lnTo>
                    <a:pt x="28473" y="25577"/>
                  </a:lnTo>
                  <a:lnTo>
                    <a:pt x="30581" y="25577"/>
                  </a:lnTo>
                  <a:lnTo>
                    <a:pt x="32689" y="24511"/>
                  </a:lnTo>
                  <a:lnTo>
                    <a:pt x="36918" y="245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/>
            <p:cNvSpPr/>
            <p:nvPr/>
          </p:nvSpPr>
          <p:spPr>
            <a:xfrm>
              <a:off x="6096" y="6095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0" y="0"/>
                  </a:moveTo>
                  <a:lnTo>
                    <a:pt x="4559807" y="0"/>
                  </a:lnTo>
                  <a:lnTo>
                    <a:pt x="4559807" y="3416807"/>
                  </a:lnTo>
                  <a:lnTo>
                    <a:pt x="0" y="34168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2852" y="3129787"/>
            <a:ext cx="173990" cy="119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220" y="39115"/>
            <a:ext cx="40468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 panose="020B0604020202020204"/>
                <a:cs typeface="Arial" panose="020B0604020202020204"/>
              </a:rPr>
              <a:t>There </a:t>
            </a:r>
            <a:r>
              <a:rPr b="0" spc="-5" dirty="0">
                <a:latin typeface="Arial" panose="020B0604020202020204"/>
                <a:cs typeface="Arial" panose="020B0604020202020204"/>
              </a:rPr>
              <a:t>are </a:t>
            </a:r>
            <a:r>
              <a:rPr b="0" dirty="0">
                <a:latin typeface="Arial" panose="020B0604020202020204"/>
                <a:cs typeface="Arial" panose="020B0604020202020204"/>
              </a:rPr>
              <a:t>three conformations </a:t>
            </a:r>
            <a:r>
              <a:rPr b="0" spc="-5" dirty="0">
                <a:latin typeface="Arial" panose="020B0604020202020204"/>
                <a:cs typeface="Arial" panose="020B0604020202020204"/>
              </a:rPr>
              <a:t>of</a:t>
            </a:r>
            <a:r>
              <a:rPr b="0" spc="-20" dirty="0">
                <a:latin typeface="Arial" panose="020B0604020202020204"/>
                <a:cs typeface="Arial" panose="020B0604020202020204"/>
              </a:rPr>
              <a:t> </a:t>
            </a:r>
            <a:r>
              <a:rPr b="0" spc="-5" dirty="0">
                <a:latin typeface="Arial" panose="020B0604020202020204"/>
                <a:cs typeface="Arial" panose="020B0604020202020204"/>
              </a:rPr>
              <a:t>butadiene.</a:t>
            </a:r>
            <a:endParaRPr b="0" spc="-5" dirty="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b="0" dirty="0">
                <a:latin typeface="Arial" panose="020B0604020202020204"/>
                <a:cs typeface="Arial" panose="020B0604020202020204"/>
              </a:rPr>
              <a:t>The (lower case) </a:t>
            </a:r>
            <a:r>
              <a:rPr b="0" i="1" dirty="0">
                <a:latin typeface="Arial" panose="020B0604020202020204"/>
                <a:cs typeface="Arial" panose="020B0604020202020204"/>
              </a:rPr>
              <a:t>s </a:t>
            </a:r>
            <a:r>
              <a:rPr b="0" spc="-5" dirty="0">
                <a:latin typeface="Arial" panose="020B0604020202020204"/>
                <a:cs typeface="Arial" panose="020B0604020202020204"/>
              </a:rPr>
              <a:t>prefix designates </a:t>
            </a:r>
            <a:r>
              <a:rPr b="0" dirty="0">
                <a:latin typeface="Arial" panose="020B0604020202020204"/>
                <a:cs typeface="Arial" panose="020B0604020202020204"/>
              </a:rPr>
              <a:t>a </a:t>
            </a:r>
            <a:r>
              <a:rPr b="0" u="sng" spc="-5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conformation</a:t>
            </a:r>
            <a:r>
              <a:rPr b="0" spc="-30" dirty="0">
                <a:latin typeface="Arial" panose="020B0604020202020204"/>
                <a:cs typeface="Arial" panose="020B0604020202020204"/>
              </a:rPr>
              <a:t> </a:t>
            </a:r>
            <a:r>
              <a:rPr b="0" spc="-5" dirty="0">
                <a:latin typeface="Arial" panose="020B0604020202020204"/>
                <a:cs typeface="Arial" panose="020B0604020202020204"/>
              </a:rPr>
              <a:t>around</a:t>
            </a:r>
            <a:endParaRPr b="0" spc="-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220" y="398779"/>
            <a:ext cx="1083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single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(</a:t>
            </a:r>
            <a:r>
              <a:rPr sz="1200" spc="-5" dirty="0">
                <a:latin typeface="Symbol" panose="05050102010706020507"/>
                <a:cs typeface="Symbol" panose="05050102010706020507"/>
              </a:rPr>
              <a:t>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)</a:t>
            </a:r>
            <a:r>
              <a:rPr sz="12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bond.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1625" y="2054224"/>
            <a:ext cx="1445260" cy="1179830"/>
            <a:chOff x="301625" y="2054224"/>
            <a:chExt cx="1445260" cy="1179830"/>
          </a:xfrm>
        </p:grpSpPr>
        <p:sp>
          <p:nvSpPr>
            <p:cNvPr id="6" name="object 6"/>
            <p:cNvSpPr/>
            <p:nvPr/>
          </p:nvSpPr>
          <p:spPr>
            <a:xfrm>
              <a:off x="740664" y="2072639"/>
              <a:ext cx="76200" cy="91440"/>
            </a:xfrm>
            <a:custGeom>
              <a:avLst/>
              <a:gdLst/>
              <a:ahLst/>
              <a:cxnLst/>
              <a:rect l="l" t="t" r="r" b="b"/>
              <a:pathLst>
                <a:path w="76200" h="91439">
                  <a:moveTo>
                    <a:pt x="38100" y="91440"/>
                  </a:moveTo>
                  <a:lnTo>
                    <a:pt x="23269" y="87846"/>
                  </a:lnTo>
                  <a:lnTo>
                    <a:pt x="11158" y="78048"/>
                  </a:lnTo>
                  <a:lnTo>
                    <a:pt x="2993" y="63515"/>
                  </a:lnTo>
                  <a:lnTo>
                    <a:pt x="0" y="45720"/>
                  </a:lnTo>
                  <a:lnTo>
                    <a:pt x="2993" y="27924"/>
                  </a:lnTo>
                  <a:lnTo>
                    <a:pt x="11158" y="13391"/>
                  </a:lnTo>
                  <a:lnTo>
                    <a:pt x="23269" y="3593"/>
                  </a:lnTo>
                  <a:lnTo>
                    <a:pt x="38100" y="0"/>
                  </a:lnTo>
                  <a:lnTo>
                    <a:pt x="52930" y="3593"/>
                  </a:lnTo>
                  <a:lnTo>
                    <a:pt x="65041" y="13391"/>
                  </a:lnTo>
                  <a:lnTo>
                    <a:pt x="73206" y="27924"/>
                  </a:lnTo>
                  <a:lnTo>
                    <a:pt x="76200" y="45720"/>
                  </a:lnTo>
                  <a:lnTo>
                    <a:pt x="73206" y="63515"/>
                  </a:lnTo>
                  <a:lnTo>
                    <a:pt x="65041" y="78048"/>
                  </a:lnTo>
                  <a:lnTo>
                    <a:pt x="52930" y="87846"/>
                  </a:lnTo>
                  <a:lnTo>
                    <a:pt x="38100" y="91440"/>
                  </a:lnTo>
                  <a:close/>
                </a:path>
              </a:pathLst>
            </a:custGeom>
            <a:solidFill>
              <a:srgbClr val="00F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40663" y="2072639"/>
              <a:ext cx="76200" cy="91440"/>
            </a:xfrm>
            <a:custGeom>
              <a:avLst/>
              <a:gdLst/>
              <a:ahLst/>
              <a:cxnLst/>
              <a:rect l="l" t="t" r="r" b="b"/>
              <a:pathLst>
                <a:path w="76200" h="91439">
                  <a:moveTo>
                    <a:pt x="76199" y="45719"/>
                  </a:moveTo>
                  <a:lnTo>
                    <a:pt x="73206" y="63515"/>
                  </a:lnTo>
                  <a:lnTo>
                    <a:pt x="65041" y="78048"/>
                  </a:lnTo>
                  <a:lnTo>
                    <a:pt x="52930" y="87846"/>
                  </a:lnTo>
                  <a:lnTo>
                    <a:pt x="38099" y="91439"/>
                  </a:lnTo>
                  <a:lnTo>
                    <a:pt x="23269" y="87846"/>
                  </a:lnTo>
                  <a:lnTo>
                    <a:pt x="11158" y="78048"/>
                  </a:lnTo>
                  <a:lnTo>
                    <a:pt x="2993" y="63515"/>
                  </a:lnTo>
                  <a:lnTo>
                    <a:pt x="0" y="45719"/>
                  </a:lnTo>
                  <a:lnTo>
                    <a:pt x="2993" y="27924"/>
                  </a:lnTo>
                  <a:lnTo>
                    <a:pt x="11158" y="13391"/>
                  </a:lnTo>
                  <a:lnTo>
                    <a:pt x="23269" y="3593"/>
                  </a:lnTo>
                  <a:lnTo>
                    <a:pt x="38099" y="0"/>
                  </a:lnTo>
                  <a:lnTo>
                    <a:pt x="52930" y="3593"/>
                  </a:lnTo>
                  <a:lnTo>
                    <a:pt x="65041" y="13391"/>
                  </a:lnTo>
                  <a:lnTo>
                    <a:pt x="73206" y="27924"/>
                  </a:lnTo>
                  <a:lnTo>
                    <a:pt x="76199" y="45719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95528" y="2124455"/>
              <a:ext cx="73660" cy="70485"/>
            </a:xfrm>
            <a:custGeom>
              <a:avLst/>
              <a:gdLst/>
              <a:ahLst/>
              <a:cxnLst/>
              <a:rect l="l" t="t" r="r" b="b"/>
              <a:pathLst>
                <a:path w="73659" h="70485">
                  <a:moveTo>
                    <a:pt x="73152" y="54864"/>
                  </a:moveTo>
                  <a:lnTo>
                    <a:pt x="3048" y="2286"/>
                  </a:lnTo>
                  <a:lnTo>
                    <a:pt x="3048" y="0"/>
                  </a:lnTo>
                  <a:lnTo>
                    <a:pt x="1739" y="1308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60960" y="70104"/>
                  </a:lnTo>
                  <a:lnTo>
                    <a:pt x="73152" y="54864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95527" y="2130551"/>
              <a:ext cx="60960" cy="64135"/>
            </a:xfrm>
            <a:custGeom>
              <a:avLst/>
              <a:gdLst/>
              <a:ahLst/>
              <a:cxnLst/>
              <a:rect l="l" t="t" r="r" b="b"/>
              <a:pathLst>
                <a:path w="60959" h="64135">
                  <a:moveTo>
                    <a:pt x="60959" y="64007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98576" y="2127503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98575" y="2127503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-3047" y="1523"/>
                  </a:moveTo>
                  <a:lnTo>
                    <a:pt x="3047" y="1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95527" y="2127503"/>
              <a:ext cx="76200" cy="64135"/>
            </a:xfrm>
            <a:custGeom>
              <a:avLst/>
              <a:gdLst/>
              <a:ahLst/>
              <a:cxnLst/>
              <a:rect l="l" t="t" r="r" b="b"/>
              <a:pathLst>
                <a:path w="76200" h="64135">
                  <a:moveTo>
                    <a:pt x="0" y="0"/>
                  </a:moveTo>
                  <a:lnTo>
                    <a:pt x="73151" y="48767"/>
                  </a:lnTo>
                </a:path>
                <a:path w="76200" h="64135">
                  <a:moveTo>
                    <a:pt x="76199" y="51815"/>
                  </a:moveTo>
                  <a:lnTo>
                    <a:pt x="60959" y="64007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19912" y="2130551"/>
              <a:ext cx="143510" cy="158750"/>
            </a:xfrm>
            <a:custGeom>
              <a:avLst/>
              <a:gdLst/>
              <a:ahLst/>
              <a:cxnLst/>
              <a:rect l="l" t="t" r="r" b="b"/>
              <a:pathLst>
                <a:path w="143509" h="158750">
                  <a:moveTo>
                    <a:pt x="71627" y="0"/>
                  </a:moveTo>
                  <a:lnTo>
                    <a:pt x="43746" y="6228"/>
                  </a:lnTo>
                  <a:lnTo>
                    <a:pt x="20978" y="23212"/>
                  </a:lnTo>
                  <a:lnTo>
                    <a:pt x="5628" y="48402"/>
                  </a:lnTo>
                  <a:lnTo>
                    <a:pt x="0" y="79247"/>
                  </a:lnTo>
                  <a:lnTo>
                    <a:pt x="5628" y="110093"/>
                  </a:lnTo>
                  <a:lnTo>
                    <a:pt x="20978" y="135283"/>
                  </a:lnTo>
                  <a:lnTo>
                    <a:pt x="43746" y="152267"/>
                  </a:lnTo>
                  <a:lnTo>
                    <a:pt x="71627" y="158495"/>
                  </a:lnTo>
                  <a:lnTo>
                    <a:pt x="99509" y="152267"/>
                  </a:lnTo>
                  <a:lnTo>
                    <a:pt x="122277" y="135283"/>
                  </a:lnTo>
                  <a:lnTo>
                    <a:pt x="137627" y="110093"/>
                  </a:lnTo>
                  <a:lnTo>
                    <a:pt x="143256" y="79247"/>
                  </a:lnTo>
                  <a:lnTo>
                    <a:pt x="137627" y="48402"/>
                  </a:lnTo>
                  <a:lnTo>
                    <a:pt x="122277" y="23212"/>
                  </a:lnTo>
                  <a:lnTo>
                    <a:pt x="99509" y="6228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19912" y="2130551"/>
              <a:ext cx="143256" cy="158495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19911" y="2130551"/>
              <a:ext cx="143510" cy="158750"/>
            </a:xfrm>
            <a:custGeom>
              <a:avLst/>
              <a:gdLst/>
              <a:ahLst/>
              <a:cxnLst/>
              <a:rect l="l" t="t" r="r" b="b"/>
              <a:pathLst>
                <a:path w="143509" h="158750">
                  <a:moveTo>
                    <a:pt x="143255" y="79247"/>
                  </a:moveTo>
                  <a:lnTo>
                    <a:pt x="137627" y="110094"/>
                  </a:lnTo>
                  <a:lnTo>
                    <a:pt x="122276" y="135284"/>
                  </a:lnTo>
                  <a:lnTo>
                    <a:pt x="99509" y="152268"/>
                  </a:lnTo>
                  <a:lnTo>
                    <a:pt x="71627" y="158495"/>
                  </a:lnTo>
                  <a:lnTo>
                    <a:pt x="43746" y="152268"/>
                  </a:lnTo>
                  <a:lnTo>
                    <a:pt x="20979" y="135284"/>
                  </a:lnTo>
                  <a:lnTo>
                    <a:pt x="5628" y="110094"/>
                  </a:lnTo>
                  <a:lnTo>
                    <a:pt x="0" y="79247"/>
                  </a:lnTo>
                  <a:lnTo>
                    <a:pt x="5628" y="48401"/>
                  </a:lnTo>
                  <a:lnTo>
                    <a:pt x="20979" y="23211"/>
                  </a:lnTo>
                  <a:lnTo>
                    <a:pt x="43746" y="6227"/>
                  </a:lnTo>
                  <a:lnTo>
                    <a:pt x="71627" y="0"/>
                  </a:lnTo>
                  <a:lnTo>
                    <a:pt x="99509" y="6227"/>
                  </a:lnTo>
                  <a:lnTo>
                    <a:pt x="122276" y="23211"/>
                  </a:lnTo>
                  <a:lnTo>
                    <a:pt x="137627" y="48401"/>
                  </a:lnTo>
                  <a:lnTo>
                    <a:pt x="143255" y="79247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0120" y="2194559"/>
              <a:ext cx="213360" cy="21590"/>
            </a:xfrm>
            <a:custGeom>
              <a:avLst/>
              <a:gdLst/>
              <a:ahLst/>
              <a:cxnLst/>
              <a:rect l="l" t="t" r="r" b="b"/>
              <a:pathLst>
                <a:path w="213359" h="21589">
                  <a:moveTo>
                    <a:pt x="213360" y="0"/>
                  </a:moveTo>
                  <a:lnTo>
                    <a:pt x="0" y="9144"/>
                  </a:lnTo>
                  <a:lnTo>
                    <a:pt x="0" y="18288"/>
                  </a:lnTo>
                  <a:lnTo>
                    <a:pt x="0" y="21336"/>
                  </a:lnTo>
                  <a:lnTo>
                    <a:pt x="2959" y="21259"/>
                  </a:lnTo>
                  <a:lnTo>
                    <a:pt x="3263" y="21247"/>
                  </a:lnTo>
                  <a:lnTo>
                    <a:pt x="213360" y="15240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60119" y="2212847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213359" y="0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63168" y="2203703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0" y="0"/>
                  </a:moveTo>
                  <a:lnTo>
                    <a:pt x="0" y="9143"/>
                  </a:lnTo>
                  <a:lnTo>
                    <a:pt x="21336" y="30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63168" y="220370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143"/>
                  </a:moveTo>
                  <a:lnTo>
                    <a:pt x="0" y="6095"/>
                  </a:lnTo>
                  <a:lnTo>
                    <a:pt x="0" y="3047"/>
                  </a:ln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63168" y="2194559"/>
              <a:ext cx="207645" cy="9525"/>
            </a:xfrm>
            <a:custGeom>
              <a:avLst/>
              <a:gdLst/>
              <a:ahLst/>
              <a:cxnLst/>
              <a:rect l="l" t="t" r="r" b="b"/>
              <a:pathLst>
                <a:path w="207644" h="9525">
                  <a:moveTo>
                    <a:pt x="0" y="9143"/>
                  </a:moveTo>
                  <a:lnTo>
                    <a:pt x="207263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173480" y="2197607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3047" y="4571"/>
                  </a:moveTo>
                  <a:lnTo>
                    <a:pt x="3047" y="4571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13232" y="2231135"/>
              <a:ext cx="137160" cy="91440"/>
            </a:xfrm>
            <a:custGeom>
              <a:avLst/>
              <a:gdLst/>
              <a:ahLst/>
              <a:cxnLst/>
              <a:rect l="l" t="t" r="r" b="b"/>
              <a:pathLst>
                <a:path w="137159" h="91439">
                  <a:moveTo>
                    <a:pt x="137160" y="0"/>
                  </a:moveTo>
                  <a:lnTo>
                    <a:pt x="134112" y="0"/>
                  </a:lnTo>
                  <a:lnTo>
                    <a:pt x="0" y="70104"/>
                  </a:lnTo>
                  <a:lnTo>
                    <a:pt x="6096" y="91440"/>
                  </a:lnTo>
                  <a:lnTo>
                    <a:pt x="137160" y="12192"/>
                  </a:lnTo>
                  <a:lnTo>
                    <a:pt x="136144" y="8128"/>
                  </a:lnTo>
                  <a:lnTo>
                    <a:pt x="137160" y="9144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16279" y="2231135"/>
              <a:ext cx="128270" cy="70485"/>
            </a:xfrm>
            <a:custGeom>
              <a:avLst/>
              <a:gdLst/>
              <a:ahLst/>
              <a:cxnLst/>
              <a:rect l="l" t="t" r="r" b="b"/>
              <a:pathLst>
                <a:path w="128269" h="70485">
                  <a:moveTo>
                    <a:pt x="0" y="70103"/>
                  </a:moveTo>
                  <a:lnTo>
                    <a:pt x="12801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47344" y="223418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3048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47343" y="223418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0" y="0"/>
                  </a:moveTo>
                  <a:lnTo>
                    <a:pt x="3047" y="0"/>
                  </a:lnTo>
                  <a:lnTo>
                    <a:pt x="3047" y="3047"/>
                  </a:lnTo>
                  <a:lnTo>
                    <a:pt x="0" y="6095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13231" y="2243327"/>
              <a:ext cx="137160" cy="79375"/>
            </a:xfrm>
            <a:custGeom>
              <a:avLst/>
              <a:gdLst/>
              <a:ahLst/>
              <a:cxnLst/>
              <a:rect l="l" t="t" r="r" b="b"/>
              <a:pathLst>
                <a:path w="137159" h="79375">
                  <a:moveTo>
                    <a:pt x="137159" y="0"/>
                  </a:moveTo>
                  <a:lnTo>
                    <a:pt x="6095" y="76199"/>
                  </a:lnTo>
                </a:path>
                <a:path w="137159" h="79375">
                  <a:moveTo>
                    <a:pt x="6095" y="79247"/>
                  </a:moveTo>
                  <a:lnTo>
                    <a:pt x="0" y="57911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386840" y="2057399"/>
              <a:ext cx="76200" cy="91440"/>
            </a:xfrm>
            <a:custGeom>
              <a:avLst/>
              <a:gdLst/>
              <a:ahLst/>
              <a:cxnLst/>
              <a:rect l="l" t="t" r="r" b="b"/>
              <a:pathLst>
                <a:path w="76200" h="91439">
                  <a:moveTo>
                    <a:pt x="38100" y="91440"/>
                  </a:moveTo>
                  <a:lnTo>
                    <a:pt x="23269" y="87846"/>
                  </a:lnTo>
                  <a:lnTo>
                    <a:pt x="11158" y="78048"/>
                  </a:lnTo>
                  <a:lnTo>
                    <a:pt x="2993" y="63515"/>
                  </a:lnTo>
                  <a:lnTo>
                    <a:pt x="0" y="45720"/>
                  </a:lnTo>
                  <a:lnTo>
                    <a:pt x="2993" y="27924"/>
                  </a:lnTo>
                  <a:lnTo>
                    <a:pt x="11158" y="13391"/>
                  </a:lnTo>
                  <a:lnTo>
                    <a:pt x="23269" y="3593"/>
                  </a:lnTo>
                  <a:lnTo>
                    <a:pt x="38100" y="0"/>
                  </a:lnTo>
                  <a:lnTo>
                    <a:pt x="52930" y="3593"/>
                  </a:lnTo>
                  <a:lnTo>
                    <a:pt x="65041" y="13391"/>
                  </a:lnTo>
                  <a:lnTo>
                    <a:pt x="73206" y="27924"/>
                  </a:lnTo>
                  <a:lnTo>
                    <a:pt x="76200" y="45720"/>
                  </a:lnTo>
                  <a:lnTo>
                    <a:pt x="73206" y="63515"/>
                  </a:lnTo>
                  <a:lnTo>
                    <a:pt x="65041" y="78048"/>
                  </a:lnTo>
                  <a:lnTo>
                    <a:pt x="52930" y="87846"/>
                  </a:lnTo>
                  <a:lnTo>
                    <a:pt x="38100" y="91440"/>
                  </a:lnTo>
                  <a:close/>
                </a:path>
              </a:pathLst>
            </a:custGeom>
            <a:solidFill>
              <a:srgbClr val="00F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386839" y="2057399"/>
              <a:ext cx="76200" cy="91440"/>
            </a:xfrm>
            <a:custGeom>
              <a:avLst/>
              <a:gdLst/>
              <a:ahLst/>
              <a:cxnLst/>
              <a:rect l="l" t="t" r="r" b="b"/>
              <a:pathLst>
                <a:path w="76200" h="91439">
                  <a:moveTo>
                    <a:pt x="76199" y="45719"/>
                  </a:moveTo>
                  <a:lnTo>
                    <a:pt x="73206" y="63515"/>
                  </a:lnTo>
                  <a:lnTo>
                    <a:pt x="65041" y="78048"/>
                  </a:lnTo>
                  <a:lnTo>
                    <a:pt x="52930" y="87846"/>
                  </a:lnTo>
                  <a:lnTo>
                    <a:pt x="38099" y="91439"/>
                  </a:lnTo>
                  <a:lnTo>
                    <a:pt x="23269" y="87846"/>
                  </a:lnTo>
                  <a:lnTo>
                    <a:pt x="11158" y="78048"/>
                  </a:lnTo>
                  <a:lnTo>
                    <a:pt x="2993" y="63515"/>
                  </a:lnTo>
                  <a:lnTo>
                    <a:pt x="0" y="45719"/>
                  </a:lnTo>
                  <a:lnTo>
                    <a:pt x="2993" y="27924"/>
                  </a:lnTo>
                  <a:lnTo>
                    <a:pt x="11158" y="13391"/>
                  </a:lnTo>
                  <a:lnTo>
                    <a:pt x="23269" y="3593"/>
                  </a:lnTo>
                  <a:lnTo>
                    <a:pt x="38099" y="0"/>
                  </a:lnTo>
                  <a:lnTo>
                    <a:pt x="52930" y="3593"/>
                  </a:lnTo>
                  <a:lnTo>
                    <a:pt x="65041" y="13391"/>
                  </a:lnTo>
                  <a:lnTo>
                    <a:pt x="73206" y="27924"/>
                  </a:lnTo>
                  <a:lnTo>
                    <a:pt x="76199" y="45719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286256" y="2109215"/>
              <a:ext cx="119380" cy="73660"/>
            </a:xfrm>
            <a:custGeom>
              <a:avLst/>
              <a:gdLst/>
              <a:ahLst/>
              <a:cxnLst/>
              <a:rect l="l" t="t" r="r" b="b"/>
              <a:pathLst>
                <a:path w="119380" h="73660">
                  <a:moveTo>
                    <a:pt x="112776" y="9144"/>
                  </a:moveTo>
                  <a:lnTo>
                    <a:pt x="109728" y="0"/>
                  </a:lnTo>
                  <a:lnTo>
                    <a:pt x="0" y="51816"/>
                  </a:lnTo>
                  <a:lnTo>
                    <a:pt x="9144" y="73152"/>
                  </a:lnTo>
                  <a:lnTo>
                    <a:pt x="112776" y="9144"/>
                  </a:lnTo>
                  <a:close/>
                </a:path>
                <a:path w="119380" h="73660">
                  <a:moveTo>
                    <a:pt x="118872" y="0"/>
                  </a:moveTo>
                  <a:lnTo>
                    <a:pt x="112776" y="0"/>
                  </a:lnTo>
                  <a:lnTo>
                    <a:pt x="115824" y="6096"/>
                  </a:lnTo>
                  <a:lnTo>
                    <a:pt x="118872" y="6096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289303" y="2109215"/>
              <a:ext cx="104139" cy="52069"/>
            </a:xfrm>
            <a:custGeom>
              <a:avLst/>
              <a:gdLst/>
              <a:ahLst/>
              <a:cxnLst/>
              <a:rect l="l" t="t" r="r" b="b"/>
              <a:pathLst>
                <a:path w="104140" h="52069">
                  <a:moveTo>
                    <a:pt x="0" y="51815"/>
                  </a:moveTo>
                  <a:lnTo>
                    <a:pt x="103631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399032" y="21122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3048" y="3048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399031" y="21122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3047" y="0"/>
                  </a:lnTo>
                  <a:lnTo>
                    <a:pt x="3047" y="3047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286255" y="2121407"/>
              <a:ext cx="113030" cy="60960"/>
            </a:xfrm>
            <a:custGeom>
              <a:avLst/>
              <a:gdLst/>
              <a:ahLst/>
              <a:cxnLst/>
              <a:rect l="l" t="t" r="r" b="b"/>
              <a:pathLst>
                <a:path w="113030" h="60960">
                  <a:moveTo>
                    <a:pt x="112775" y="0"/>
                  </a:moveTo>
                  <a:lnTo>
                    <a:pt x="9143" y="57911"/>
                  </a:lnTo>
                </a:path>
                <a:path w="113030" h="60960">
                  <a:moveTo>
                    <a:pt x="9143" y="60959"/>
                  </a:moveTo>
                  <a:lnTo>
                    <a:pt x="0" y="39623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176527" y="2121407"/>
              <a:ext cx="140335" cy="155575"/>
            </a:xfrm>
            <a:custGeom>
              <a:avLst/>
              <a:gdLst/>
              <a:ahLst/>
              <a:cxnLst/>
              <a:rect l="l" t="t" r="r" b="b"/>
              <a:pathLst>
                <a:path w="140334" h="155575">
                  <a:moveTo>
                    <a:pt x="70104" y="0"/>
                  </a:moveTo>
                  <a:lnTo>
                    <a:pt x="42814" y="6107"/>
                  </a:lnTo>
                  <a:lnTo>
                    <a:pt x="20531" y="22764"/>
                  </a:lnTo>
                  <a:lnTo>
                    <a:pt x="5508" y="47470"/>
                  </a:lnTo>
                  <a:lnTo>
                    <a:pt x="0" y="77724"/>
                  </a:lnTo>
                  <a:lnTo>
                    <a:pt x="5508" y="107977"/>
                  </a:lnTo>
                  <a:lnTo>
                    <a:pt x="20531" y="132683"/>
                  </a:lnTo>
                  <a:lnTo>
                    <a:pt x="42814" y="149340"/>
                  </a:lnTo>
                  <a:lnTo>
                    <a:pt x="70104" y="155448"/>
                  </a:lnTo>
                  <a:lnTo>
                    <a:pt x="97393" y="149340"/>
                  </a:lnTo>
                  <a:lnTo>
                    <a:pt x="119676" y="132683"/>
                  </a:lnTo>
                  <a:lnTo>
                    <a:pt x="134699" y="107977"/>
                  </a:lnTo>
                  <a:lnTo>
                    <a:pt x="140208" y="77724"/>
                  </a:lnTo>
                  <a:lnTo>
                    <a:pt x="134699" y="47470"/>
                  </a:lnTo>
                  <a:lnTo>
                    <a:pt x="119676" y="22764"/>
                  </a:lnTo>
                  <a:lnTo>
                    <a:pt x="97393" y="6107"/>
                  </a:lnTo>
                  <a:lnTo>
                    <a:pt x="70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176527" y="2121407"/>
              <a:ext cx="140208" cy="1554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176527" y="2121407"/>
              <a:ext cx="140335" cy="155575"/>
            </a:xfrm>
            <a:custGeom>
              <a:avLst/>
              <a:gdLst/>
              <a:ahLst/>
              <a:cxnLst/>
              <a:rect l="l" t="t" r="r" b="b"/>
              <a:pathLst>
                <a:path w="140334" h="155575">
                  <a:moveTo>
                    <a:pt x="140207" y="77723"/>
                  </a:moveTo>
                  <a:lnTo>
                    <a:pt x="134699" y="107977"/>
                  </a:lnTo>
                  <a:lnTo>
                    <a:pt x="119675" y="132682"/>
                  </a:lnTo>
                  <a:lnTo>
                    <a:pt x="97392" y="149339"/>
                  </a:lnTo>
                  <a:lnTo>
                    <a:pt x="70103" y="155447"/>
                  </a:lnTo>
                  <a:lnTo>
                    <a:pt x="42815" y="149339"/>
                  </a:lnTo>
                  <a:lnTo>
                    <a:pt x="20532" y="132682"/>
                  </a:lnTo>
                  <a:lnTo>
                    <a:pt x="5508" y="107977"/>
                  </a:lnTo>
                  <a:lnTo>
                    <a:pt x="0" y="77723"/>
                  </a:lnTo>
                  <a:lnTo>
                    <a:pt x="5508" y="47470"/>
                  </a:lnTo>
                  <a:lnTo>
                    <a:pt x="20532" y="22765"/>
                  </a:lnTo>
                  <a:lnTo>
                    <a:pt x="42815" y="6108"/>
                  </a:lnTo>
                  <a:lnTo>
                    <a:pt x="70103" y="0"/>
                  </a:lnTo>
                  <a:lnTo>
                    <a:pt x="97392" y="6108"/>
                  </a:lnTo>
                  <a:lnTo>
                    <a:pt x="119675" y="22765"/>
                  </a:lnTo>
                  <a:lnTo>
                    <a:pt x="134699" y="47470"/>
                  </a:lnTo>
                  <a:lnTo>
                    <a:pt x="140207" y="77723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267968" y="2218943"/>
              <a:ext cx="94615" cy="79375"/>
            </a:xfrm>
            <a:custGeom>
              <a:avLst/>
              <a:gdLst/>
              <a:ahLst/>
              <a:cxnLst/>
              <a:rect l="l" t="t" r="r" b="b"/>
              <a:pathLst>
                <a:path w="94615" h="79375">
                  <a:moveTo>
                    <a:pt x="94488" y="60960"/>
                  </a:moveTo>
                  <a:lnTo>
                    <a:pt x="9144" y="0"/>
                  </a:lnTo>
                  <a:lnTo>
                    <a:pt x="4572" y="4572"/>
                  </a:lnTo>
                  <a:lnTo>
                    <a:pt x="3048" y="3048"/>
                  </a:lnTo>
                  <a:lnTo>
                    <a:pt x="0" y="3048"/>
                  </a:lnTo>
                  <a:lnTo>
                    <a:pt x="0" y="9144"/>
                  </a:lnTo>
                  <a:lnTo>
                    <a:pt x="3048" y="12192"/>
                  </a:lnTo>
                  <a:lnTo>
                    <a:pt x="6096" y="12192"/>
                  </a:lnTo>
                  <a:lnTo>
                    <a:pt x="6096" y="9029"/>
                  </a:lnTo>
                  <a:lnTo>
                    <a:pt x="79248" y="79248"/>
                  </a:lnTo>
                  <a:lnTo>
                    <a:pt x="94488" y="6096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271016" y="222503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199" y="76199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271016" y="2225039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3047" y="6095"/>
                  </a:moveTo>
                  <a:lnTo>
                    <a:pt x="0" y="6095"/>
                  </a:lnTo>
                  <a:lnTo>
                    <a:pt x="0" y="0"/>
                  </a:lnTo>
                  <a:lnTo>
                    <a:pt x="3047" y="0"/>
                  </a:lnTo>
                  <a:lnTo>
                    <a:pt x="3047" y="6095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271016" y="2225039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3047" y="6095"/>
                  </a:moveTo>
                  <a:lnTo>
                    <a:pt x="0" y="6095"/>
                  </a:lnTo>
                  <a:lnTo>
                    <a:pt x="0" y="3047"/>
                  </a:ln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280159" y="2221991"/>
              <a:ext cx="82550" cy="76200"/>
            </a:xfrm>
            <a:custGeom>
              <a:avLst/>
              <a:gdLst/>
              <a:ahLst/>
              <a:cxnLst/>
              <a:rect l="l" t="t" r="r" b="b"/>
              <a:pathLst>
                <a:path w="82550" h="76200">
                  <a:moveTo>
                    <a:pt x="0" y="0"/>
                  </a:moveTo>
                  <a:lnTo>
                    <a:pt x="79247" y="54863"/>
                  </a:lnTo>
                </a:path>
                <a:path w="82550" h="76200">
                  <a:moveTo>
                    <a:pt x="82295" y="57911"/>
                  </a:moveTo>
                  <a:lnTo>
                    <a:pt x="67055" y="76199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44423" y="2298191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79375" h="85725">
                  <a:moveTo>
                    <a:pt x="79247" y="42671"/>
                  </a:moveTo>
                  <a:lnTo>
                    <a:pt x="76134" y="59281"/>
                  </a:lnTo>
                  <a:lnTo>
                    <a:pt x="67642" y="72845"/>
                  </a:lnTo>
                  <a:lnTo>
                    <a:pt x="55047" y="81990"/>
                  </a:lnTo>
                  <a:lnTo>
                    <a:pt x="39623" y="85343"/>
                  </a:lnTo>
                  <a:lnTo>
                    <a:pt x="24200" y="81990"/>
                  </a:lnTo>
                  <a:lnTo>
                    <a:pt x="11605" y="72845"/>
                  </a:lnTo>
                  <a:lnTo>
                    <a:pt x="3113" y="59281"/>
                  </a:lnTo>
                  <a:lnTo>
                    <a:pt x="0" y="42671"/>
                  </a:lnTo>
                  <a:lnTo>
                    <a:pt x="3113" y="26062"/>
                  </a:lnTo>
                  <a:lnTo>
                    <a:pt x="11605" y="12498"/>
                  </a:lnTo>
                  <a:lnTo>
                    <a:pt x="24200" y="3353"/>
                  </a:lnTo>
                  <a:lnTo>
                    <a:pt x="39623" y="0"/>
                  </a:lnTo>
                  <a:lnTo>
                    <a:pt x="55047" y="3353"/>
                  </a:lnTo>
                  <a:lnTo>
                    <a:pt x="67642" y="12498"/>
                  </a:lnTo>
                  <a:lnTo>
                    <a:pt x="76134" y="26062"/>
                  </a:lnTo>
                  <a:lnTo>
                    <a:pt x="79247" y="42671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20624" y="2322575"/>
              <a:ext cx="186055" cy="27940"/>
            </a:xfrm>
            <a:custGeom>
              <a:avLst/>
              <a:gdLst/>
              <a:ahLst/>
              <a:cxnLst/>
              <a:rect l="l" t="t" r="r" b="b"/>
              <a:pathLst>
                <a:path w="186054" h="27939">
                  <a:moveTo>
                    <a:pt x="185928" y="21336"/>
                  </a:moveTo>
                  <a:lnTo>
                    <a:pt x="179832" y="0"/>
                  </a:lnTo>
                  <a:lnTo>
                    <a:pt x="6096" y="9144"/>
                  </a:lnTo>
                  <a:lnTo>
                    <a:pt x="6096" y="10287"/>
                  </a:lnTo>
                  <a:lnTo>
                    <a:pt x="3048" y="9144"/>
                  </a:lnTo>
                  <a:lnTo>
                    <a:pt x="0" y="12192"/>
                  </a:lnTo>
                  <a:lnTo>
                    <a:pt x="0" y="24384"/>
                  </a:lnTo>
                  <a:lnTo>
                    <a:pt x="3048" y="27432"/>
                  </a:lnTo>
                  <a:lnTo>
                    <a:pt x="11404" y="24295"/>
                  </a:lnTo>
                  <a:lnTo>
                    <a:pt x="185928" y="21336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426719" y="2343911"/>
              <a:ext cx="180340" cy="3175"/>
            </a:xfrm>
            <a:custGeom>
              <a:avLst/>
              <a:gdLst/>
              <a:ahLst/>
              <a:cxnLst/>
              <a:rect l="l" t="t" r="r" b="b"/>
              <a:pathLst>
                <a:path w="180340" h="3175">
                  <a:moveTo>
                    <a:pt x="179831" y="0"/>
                  </a:moveTo>
                  <a:lnTo>
                    <a:pt x="0" y="3047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23672" y="2331719"/>
              <a:ext cx="24765" cy="15240"/>
            </a:xfrm>
            <a:custGeom>
              <a:avLst/>
              <a:gdLst/>
              <a:ahLst/>
              <a:cxnLst/>
              <a:rect l="l" t="t" r="r" b="b"/>
              <a:pathLst>
                <a:path w="24765" h="15239">
                  <a:moveTo>
                    <a:pt x="0" y="0"/>
                  </a:moveTo>
                  <a:lnTo>
                    <a:pt x="0" y="15240"/>
                  </a:lnTo>
                  <a:lnTo>
                    <a:pt x="24383" y="9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423671" y="2331719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5239"/>
                  </a:moveTo>
                  <a:lnTo>
                    <a:pt x="0" y="15239"/>
                  </a:lnTo>
                  <a:lnTo>
                    <a:pt x="0" y="3047"/>
                  </a:ln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426719" y="2322575"/>
              <a:ext cx="177165" cy="18415"/>
            </a:xfrm>
            <a:custGeom>
              <a:avLst/>
              <a:gdLst/>
              <a:ahLst/>
              <a:cxnLst/>
              <a:rect l="l" t="t" r="r" b="b"/>
              <a:pathLst>
                <a:path w="177165" h="18414">
                  <a:moveTo>
                    <a:pt x="0" y="9143"/>
                  </a:moveTo>
                  <a:lnTo>
                    <a:pt x="170687" y="0"/>
                  </a:lnTo>
                </a:path>
                <a:path w="177165" h="18414">
                  <a:moveTo>
                    <a:pt x="176783" y="0"/>
                  </a:moveTo>
                  <a:lnTo>
                    <a:pt x="176783" y="18287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03504" y="2255519"/>
              <a:ext cx="137160" cy="155575"/>
            </a:xfrm>
            <a:custGeom>
              <a:avLst/>
              <a:gdLst/>
              <a:ahLst/>
              <a:cxnLst/>
              <a:rect l="l" t="t" r="r" b="b"/>
              <a:pathLst>
                <a:path w="137159" h="155575">
                  <a:moveTo>
                    <a:pt x="68579" y="0"/>
                  </a:moveTo>
                  <a:lnTo>
                    <a:pt x="41887" y="6107"/>
                  </a:lnTo>
                  <a:lnTo>
                    <a:pt x="20088" y="22764"/>
                  </a:lnTo>
                  <a:lnTo>
                    <a:pt x="5389" y="47470"/>
                  </a:lnTo>
                  <a:lnTo>
                    <a:pt x="0" y="77724"/>
                  </a:lnTo>
                  <a:lnTo>
                    <a:pt x="5389" y="107977"/>
                  </a:lnTo>
                  <a:lnTo>
                    <a:pt x="20088" y="132683"/>
                  </a:lnTo>
                  <a:lnTo>
                    <a:pt x="41887" y="149340"/>
                  </a:lnTo>
                  <a:lnTo>
                    <a:pt x="68579" y="155448"/>
                  </a:lnTo>
                  <a:lnTo>
                    <a:pt x="95272" y="149340"/>
                  </a:lnTo>
                  <a:lnTo>
                    <a:pt x="117071" y="132683"/>
                  </a:lnTo>
                  <a:lnTo>
                    <a:pt x="131770" y="107977"/>
                  </a:lnTo>
                  <a:lnTo>
                    <a:pt x="137159" y="77724"/>
                  </a:lnTo>
                  <a:lnTo>
                    <a:pt x="131770" y="47470"/>
                  </a:lnTo>
                  <a:lnTo>
                    <a:pt x="117071" y="22764"/>
                  </a:lnTo>
                  <a:lnTo>
                    <a:pt x="95272" y="6107"/>
                  </a:lnTo>
                  <a:lnTo>
                    <a:pt x="685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603504" y="2255519"/>
              <a:ext cx="137159" cy="155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603503" y="2255519"/>
              <a:ext cx="137160" cy="155575"/>
            </a:xfrm>
            <a:custGeom>
              <a:avLst/>
              <a:gdLst/>
              <a:ahLst/>
              <a:cxnLst/>
              <a:rect l="l" t="t" r="r" b="b"/>
              <a:pathLst>
                <a:path w="137159" h="155575">
                  <a:moveTo>
                    <a:pt x="137159" y="77723"/>
                  </a:moveTo>
                  <a:lnTo>
                    <a:pt x="131770" y="107977"/>
                  </a:lnTo>
                  <a:lnTo>
                    <a:pt x="117072" y="132682"/>
                  </a:lnTo>
                  <a:lnTo>
                    <a:pt x="95273" y="149339"/>
                  </a:lnTo>
                  <a:lnTo>
                    <a:pt x="68579" y="155447"/>
                  </a:lnTo>
                  <a:lnTo>
                    <a:pt x="41886" y="149339"/>
                  </a:lnTo>
                  <a:lnTo>
                    <a:pt x="20087" y="132682"/>
                  </a:lnTo>
                  <a:lnTo>
                    <a:pt x="5389" y="107977"/>
                  </a:lnTo>
                  <a:lnTo>
                    <a:pt x="0" y="77723"/>
                  </a:lnTo>
                  <a:lnTo>
                    <a:pt x="5389" y="47470"/>
                  </a:lnTo>
                  <a:lnTo>
                    <a:pt x="20087" y="22765"/>
                  </a:lnTo>
                  <a:lnTo>
                    <a:pt x="41886" y="6108"/>
                  </a:lnTo>
                  <a:lnTo>
                    <a:pt x="68579" y="0"/>
                  </a:lnTo>
                  <a:lnTo>
                    <a:pt x="95273" y="6108"/>
                  </a:lnTo>
                  <a:lnTo>
                    <a:pt x="117072" y="22765"/>
                  </a:lnTo>
                  <a:lnTo>
                    <a:pt x="131770" y="47470"/>
                  </a:lnTo>
                  <a:lnTo>
                    <a:pt x="137159" y="77723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701040" y="2346959"/>
              <a:ext cx="73660" cy="70485"/>
            </a:xfrm>
            <a:custGeom>
              <a:avLst/>
              <a:gdLst/>
              <a:ahLst/>
              <a:cxnLst/>
              <a:rect l="l" t="t" r="r" b="b"/>
              <a:pathLst>
                <a:path w="73659" h="70485">
                  <a:moveTo>
                    <a:pt x="73152" y="48768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9144"/>
                  </a:lnTo>
                  <a:lnTo>
                    <a:pt x="0" y="12192"/>
                  </a:lnTo>
                  <a:lnTo>
                    <a:pt x="60960" y="70104"/>
                  </a:lnTo>
                  <a:lnTo>
                    <a:pt x="73152" y="48768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701039" y="2359151"/>
              <a:ext cx="60960" cy="58419"/>
            </a:xfrm>
            <a:custGeom>
              <a:avLst/>
              <a:gdLst/>
              <a:ahLst/>
              <a:cxnLst/>
              <a:rect l="l" t="t" r="r" b="b"/>
              <a:pathLst>
                <a:path w="60959" h="58419">
                  <a:moveTo>
                    <a:pt x="60959" y="57911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704088" y="2350007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0" y="0"/>
                  </a:moveTo>
                  <a:lnTo>
                    <a:pt x="0" y="6096"/>
                  </a:lnTo>
                  <a:lnTo>
                    <a:pt x="3048" y="30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704087" y="235000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5"/>
                  </a:moveTo>
                  <a:lnTo>
                    <a:pt x="0" y="3047"/>
                  </a:ln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701039" y="2350007"/>
              <a:ext cx="73660" cy="64135"/>
            </a:xfrm>
            <a:custGeom>
              <a:avLst/>
              <a:gdLst/>
              <a:ahLst/>
              <a:cxnLst/>
              <a:rect l="l" t="t" r="r" b="b"/>
              <a:pathLst>
                <a:path w="73659" h="64135">
                  <a:moveTo>
                    <a:pt x="0" y="0"/>
                  </a:moveTo>
                  <a:lnTo>
                    <a:pt x="73151" y="42671"/>
                  </a:lnTo>
                </a:path>
                <a:path w="73659" h="64135">
                  <a:moveTo>
                    <a:pt x="73151" y="48767"/>
                  </a:moveTo>
                  <a:lnTo>
                    <a:pt x="60959" y="64007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313688" y="2234183"/>
              <a:ext cx="137160" cy="155575"/>
            </a:xfrm>
            <a:custGeom>
              <a:avLst/>
              <a:gdLst/>
              <a:ahLst/>
              <a:cxnLst/>
              <a:rect l="l" t="t" r="r" b="b"/>
              <a:pathLst>
                <a:path w="137159" h="155575">
                  <a:moveTo>
                    <a:pt x="68580" y="0"/>
                  </a:moveTo>
                  <a:lnTo>
                    <a:pt x="41887" y="6107"/>
                  </a:lnTo>
                  <a:lnTo>
                    <a:pt x="20088" y="22764"/>
                  </a:lnTo>
                  <a:lnTo>
                    <a:pt x="5389" y="47470"/>
                  </a:lnTo>
                  <a:lnTo>
                    <a:pt x="0" y="77723"/>
                  </a:lnTo>
                  <a:lnTo>
                    <a:pt x="5389" y="107977"/>
                  </a:lnTo>
                  <a:lnTo>
                    <a:pt x="20088" y="132683"/>
                  </a:lnTo>
                  <a:lnTo>
                    <a:pt x="41887" y="149340"/>
                  </a:lnTo>
                  <a:lnTo>
                    <a:pt x="68580" y="155447"/>
                  </a:lnTo>
                  <a:lnTo>
                    <a:pt x="95272" y="149340"/>
                  </a:lnTo>
                  <a:lnTo>
                    <a:pt x="117071" y="132683"/>
                  </a:lnTo>
                  <a:lnTo>
                    <a:pt x="131770" y="107977"/>
                  </a:lnTo>
                  <a:lnTo>
                    <a:pt x="137160" y="77723"/>
                  </a:lnTo>
                  <a:lnTo>
                    <a:pt x="131770" y="47470"/>
                  </a:lnTo>
                  <a:lnTo>
                    <a:pt x="117071" y="22764"/>
                  </a:lnTo>
                  <a:lnTo>
                    <a:pt x="95272" y="6107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313688" y="2234183"/>
              <a:ext cx="137160" cy="1554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313687" y="2234183"/>
              <a:ext cx="137160" cy="155575"/>
            </a:xfrm>
            <a:custGeom>
              <a:avLst/>
              <a:gdLst/>
              <a:ahLst/>
              <a:cxnLst/>
              <a:rect l="l" t="t" r="r" b="b"/>
              <a:pathLst>
                <a:path w="137159" h="155575">
                  <a:moveTo>
                    <a:pt x="137159" y="77723"/>
                  </a:moveTo>
                  <a:lnTo>
                    <a:pt x="131770" y="107977"/>
                  </a:lnTo>
                  <a:lnTo>
                    <a:pt x="117072" y="132682"/>
                  </a:lnTo>
                  <a:lnTo>
                    <a:pt x="95273" y="149339"/>
                  </a:lnTo>
                  <a:lnTo>
                    <a:pt x="68579" y="155447"/>
                  </a:lnTo>
                  <a:lnTo>
                    <a:pt x="41886" y="149339"/>
                  </a:lnTo>
                  <a:lnTo>
                    <a:pt x="20087" y="132682"/>
                  </a:lnTo>
                  <a:lnTo>
                    <a:pt x="5389" y="107977"/>
                  </a:lnTo>
                  <a:lnTo>
                    <a:pt x="0" y="77723"/>
                  </a:lnTo>
                  <a:lnTo>
                    <a:pt x="5389" y="47470"/>
                  </a:lnTo>
                  <a:lnTo>
                    <a:pt x="20087" y="22765"/>
                  </a:lnTo>
                  <a:lnTo>
                    <a:pt x="41886" y="6108"/>
                  </a:lnTo>
                  <a:lnTo>
                    <a:pt x="68579" y="0"/>
                  </a:lnTo>
                  <a:lnTo>
                    <a:pt x="95273" y="6108"/>
                  </a:lnTo>
                  <a:lnTo>
                    <a:pt x="117072" y="22765"/>
                  </a:lnTo>
                  <a:lnTo>
                    <a:pt x="131770" y="47470"/>
                  </a:lnTo>
                  <a:lnTo>
                    <a:pt x="137159" y="77723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453896" y="2295143"/>
              <a:ext cx="177165" cy="27940"/>
            </a:xfrm>
            <a:custGeom>
              <a:avLst/>
              <a:gdLst/>
              <a:ahLst/>
              <a:cxnLst/>
              <a:rect l="l" t="t" r="r" b="b"/>
              <a:pathLst>
                <a:path w="177164" h="27939">
                  <a:moveTo>
                    <a:pt x="176784" y="0"/>
                  </a:moveTo>
                  <a:lnTo>
                    <a:pt x="0" y="6096"/>
                  </a:lnTo>
                  <a:lnTo>
                    <a:pt x="0" y="24384"/>
                  </a:lnTo>
                  <a:lnTo>
                    <a:pt x="0" y="27432"/>
                  </a:lnTo>
                  <a:lnTo>
                    <a:pt x="176784" y="21336"/>
                  </a:lnTo>
                  <a:lnTo>
                    <a:pt x="176784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453895" y="2319527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176783" y="0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456944" y="2304287"/>
              <a:ext cx="21590" cy="15240"/>
            </a:xfrm>
            <a:custGeom>
              <a:avLst/>
              <a:gdLst/>
              <a:ahLst/>
              <a:cxnLst/>
              <a:rect l="l" t="t" r="r" b="b"/>
              <a:pathLst>
                <a:path w="21590" h="15239">
                  <a:moveTo>
                    <a:pt x="0" y="0"/>
                  </a:moveTo>
                  <a:lnTo>
                    <a:pt x="0" y="15240"/>
                  </a:lnTo>
                  <a:lnTo>
                    <a:pt x="21336" y="6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456944" y="2304287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5239"/>
                  </a:moveTo>
                  <a:lnTo>
                    <a:pt x="0" y="12191"/>
                  </a:lnTo>
                  <a:lnTo>
                    <a:pt x="0" y="9143"/>
                  </a:lnTo>
                  <a:lnTo>
                    <a:pt x="0" y="6095"/>
                  </a:lnTo>
                  <a:lnTo>
                    <a:pt x="0" y="3047"/>
                  </a:ln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453895" y="2295143"/>
              <a:ext cx="177165" cy="18415"/>
            </a:xfrm>
            <a:custGeom>
              <a:avLst/>
              <a:gdLst/>
              <a:ahLst/>
              <a:cxnLst/>
              <a:rect l="l" t="t" r="r" b="b"/>
              <a:pathLst>
                <a:path w="177164" h="18414">
                  <a:moveTo>
                    <a:pt x="0" y="6095"/>
                  </a:moveTo>
                  <a:lnTo>
                    <a:pt x="176783" y="0"/>
                  </a:lnTo>
                </a:path>
                <a:path w="177164" h="18414">
                  <a:moveTo>
                    <a:pt x="176783" y="3047"/>
                  </a:moveTo>
                  <a:lnTo>
                    <a:pt x="176783" y="18287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222248" y="2331719"/>
              <a:ext cx="121920" cy="85725"/>
            </a:xfrm>
            <a:custGeom>
              <a:avLst/>
              <a:gdLst/>
              <a:ahLst/>
              <a:cxnLst/>
              <a:rect l="l" t="t" r="r" b="b"/>
              <a:pathLst>
                <a:path w="121919" h="85725">
                  <a:moveTo>
                    <a:pt x="115824" y="12192"/>
                  </a:moveTo>
                  <a:lnTo>
                    <a:pt x="112776" y="0"/>
                  </a:lnTo>
                  <a:lnTo>
                    <a:pt x="0" y="57912"/>
                  </a:lnTo>
                  <a:lnTo>
                    <a:pt x="12192" y="85344"/>
                  </a:lnTo>
                  <a:lnTo>
                    <a:pt x="115824" y="12192"/>
                  </a:lnTo>
                  <a:close/>
                </a:path>
                <a:path w="121919" h="85725">
                  <a:moveTo>
                    <a:pt x="121920" y="9144"/>
                  </a:moveTo>
                  <a:lnTo>
                    <a:pt x="118872" y="6096"/>
                  </a:lnTo>
                  <a:lnTo>
                    <a:pt x="115824" y="6096"/>
                  </a:lnTo>
                  <a:lnTo>
                    <a:pt x="115824" y="12192"/>
                  </a:lnTo>
                  <a:lnTo>
                    <a:pt x="118872" y="15240"/>
                  </a:lnTo>
                  <a:lnTo>
                    <a:pt x="121920" y="12192"/>
                  </a:lnTo>
                  <a:lnTo>
                    <a:pt x="121920" y="9144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222247" y="2331719"/>
              <a:ext cx="109855" cy="58419"/>
            </a:xfrm>
            <a:custGeom>
              <a:avLst/>
              <a:gdLst/>
              <a:ahLst/>
              <a:cxnLst/>
              <a:rect l="l" t="t" r="r" b="b"/>
              <a:pathLst>
                <a:path w="109855" h="58419">
                  <a:moveTo>
                    <a:pt x="0" y="57911"/>
                  </a:moveTo>
                  <a:lnTo>
                    <a:pt x="109727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338072" y="23408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3047" y="0"/>
                  </a:lnTo>
                  <a:lnTo>
                    <a:pt x="3047" y="3048"/>
                  </a:lnTo>
                  <a:lnTo>
                    <a:pt x="0" y="30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338072" y="23408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3047" y="0"/>
                  </a:lnTo>
                  <a:lnTo>
                    <a:pt x="3047" y="3047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222247" y="2343911"/>
              <a:ext cx="116205" cy="73660"/>
            </a:xfrm>
            <a:custGeom>
              <a:avLst/>
              <a:gdLst/>
              <a:ahLst/>
              <a:cxnLst/>
              <a:rect l="l" t="t" r="r" b="b"/>
              <a:pathLst>
                <a:path w="116205" h="73660">
                  <a:moveTo>
                    <a:pt x="115823" y="0"/>
                  </a:moveTo>
                  <a:lnTo>
                    <a:pt x="12191" y="70103"/>
                  </a:lnTo>
                </a:path>
                <a:path w="116205" h="73660">
                  <a:moveTo>
                    <a:pt x="12191" y="73151"/>
                  </a:moveTo>
                  <a:lnTo>
                    <a:pt x="0" y="45719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630679" y="2258567"/>
              <a:ext cx="79375" cy="88900"/>
            </a:xfrm>
            <a:custGeom>
              <a:avLst/>
              <a:gdLst/>
              <a:ahLst/>
              <a:cxnLst/>
              <a:rect l="l" t="t" r="r" b="b"/>
              <a:pathLst>
                <a:path w="79375" h="88900">
                  <a:moveTo>
                    <a:pt x="79247" y="44195"/>
                  </a:moveTo>
                  <a:lnTo>
                    <a:pt x="76134" y="61398"/>
                  </a:lnTo>
                  <a:lnTo>
                    <a:pt x="67642" y="75447"/>
                  </a:lnTo>
                  <a:lnTo>
                    <a:pt x="55047" y="84918"/>
                  </a:lnTo>
                  <a:lnTo>
                    <a:pt x="39623" y="88391"/>
                  </a:lnTo>
                  <a:lnTo>
                    <a:pt x="24200" y="84918"/>
                  </a:lnTo>
                  <a:lnTo>
                    <a:pt x="11605" y="75447"/>
                  </a:lnTo>
                  <a:lnTo>
                    <a:pt x="3113" y="61398"/>
                  </a:lnTo>
                  <a:lnTo>
                    <a:pt x="0" y="44195"/>
                  </a:lnTo>
                  <a:lnTo>
                    <a:pt x="3113" y="26993"/>
                  </a:lnTo>
                  <a:lnTo>
                    <a:pt x="11605" y="12944"/>
                  </a:lnTo>
                  <a:lnTo>
                    <a:pt x="24200" y="3473"/>
                  </a:lnTo>
                  <a:lnTo>
                    <a:pt x="39623" y="0"/>
                  </a:lnTo>
                  <a:lnTo>
                    <a:pt x="55047" y="3473"/>
                  </a:lnTo>
                  <a:lnTo>
                    <a:pt x="67642" y="12944"/>
                  </a:lnTo>
                  <a:lnTo>
                    <a:pt x="76134" y="26993"/>
                  </a:lnTo>
                  <a:lnTo>
                    <a:pt x="79247" y="44195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746760" y="2377439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79375" h="85725">
                  <a:moveTo>
                    <a:pt x="39624" y="85344"/>
                  </a:moveTo>
                  <a:lnTo>
                    <a:pt x="24200" y="81990"/>
                  </a:lnTo>
                  <a:lnTo>
                    <a:pt x="11605" y="72845"/>
                  </a:lnTo>
                  <a:lnTo>
                    <a:pt x="3113" y="59281"/>
                  </a:lnTo>
                  <a:lnTo>
                    <a:pt x="0" y="42672"/>
                  </a:lnTo>
                  <a:lnTo>
                    <a:pt x="3113" y="26062"/>
                  </a:lnTo>
                  <a:lnTo>
                    <a:pt x="11605" y="12498"/>
                  </a:lnTo>
                  <a:lnTo>
                    <a:pt x="24200" y="3353"/>
                  </a:lnTo>
                  <a:lnTo>
                    <a:pt x="39624" y="0"/>
                  </a:lnTo>
                  <a:lnTo>
                    <a:pt x="55047" y="3353"/>
                  </a:lnTo>
                  <a:lnTo>
                    <a:pt x="67642" y="12498"/>
                  </a:lnTo>
                  <a:lnTo>
                    <a:pt x="76134" y="26062"/>
                  </a:lnTo>
                  <a:lnTo>
                    <a:pt x="79248" y="42672"/>
                  </a:lnTo>
                  <a:lnTo>
                    <a:pt x="76134" y="59281"/>
                  </a:lnTo>
                  <a:lnTo>
                    <a:pt x="67642" y="72845"/>
                  </a:lnTo>
                  <a:lnTo>
                    <a:pt x="55047" y="81990"/>
                  </a:lnTo>
                  <a:lnTo>
                    <a:pt x="39624" y="853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746759" y="2377439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79375" h="85725">
                  <a:moveTo>
                    <a:pt x="79247" y="42671"/>
                  </a:moveTo>
                  <a:lnTo>
                    <a:pt x="76134" y="59281"/>
                  </a:lnTo>
                  <a:lnTo>
                    <a:pt x="67642" y="72845"/>
                  </a:lnTo>
                  <a:lnTo>
                    <a:pt x="55047" y="81990"/>
                  </a:lnTo>
                  <a:lnTo>
                    <a:pt x="39623" y="85343"/>
                  </a:lnTo>
                  <a:lnTo>
                    <a:pt x="24200" y="81990"/>
                  </a:lnTo>
                  <a:lnTo>
                    <a:pt x="11605" y="72845"/>
                  </a:lnTo>
                  <a:lnTo>
                    <a:pt x="3113" y="59281"/>
                  </a:lnTo>
                  <a:lnTo>
                    <a:pt x="0" y="42671"/>
                  </a:lnTo>
                  <a:lnTo>
                    <a:pt x="3113" y="26062"/>
                  </a:lnTo>
                  <a:lnTo>
                    <a:pt x="11605" y="12498"/>
                  </a:lnTo>
                  <a:lnTo>
                    <a:pt x="24200" y="3353"/>
                  </a:lnTo>
                  <a:lnTo>
                    <a:pt x="39623" y="0"/>
                  </a:lnTo>
                  <a:lnTo>
                    <a:pt x="55047" y="3353"/>
                  </a:lnTo>
                  <a:lnTo>
                    <a:pt x="67642" y="12498"/>
                  </a:lnTo>
                  <a:lnTo>
                    <a:pt x="76134" y="26062"/>
                  </a:lnTo>
                  <a:lnTo>
                    <a:pt x="79247" y="42671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167384" y="2371343"/>
              <a:ext cx="73660" cy="85725"/>
            </a:xfrm>
            <a:custGeom>
              <a:avLst/>
              <a:gdLst/>
              <a:ahLst/>
              <a:cxnLst/>
              <a:rect l="l" t="t" r="r" b="b"/>
              <a:pathLst>
                <a:path w="73659" h="85725">
                  <a:moveTo>
                    <a:pt x="36576" y="85344"/>
                  </a:moveTo>
                  <a:lnTo>
                    <a:pt x="22339" y="81990"/>
                  </a:lnTo>
                  <a:lnTo>
                    <a:pt x="10713" y="72845"/>
                  </a:lnTo>
                  <a:lnTo>
                    <a:pt x="2874" y="59281"/>
                  </a:lnTo>
                  <a:lnTo>
                    <a:pt x="0" y="42672"/>
                  </a:lnTo>
                  <a:lnTo>
                    <a:pt x="2874" y="26062"/>
                  </a:lnTo>
                  <a:lnTo>
                    <a:pt x="10713" y="12498"/>
                  </a:lnTo>
                  <a:lnTo>
                    <a:pt x="22339" y="3353"/>
                  </a:lnTo>
                  <a:lnTo>
                    <a:pt x="36576" y="0"/>
                  </a:lnTo>
                  <a:lnTo>
                    <a:pt x="50813" y="3353"/>
                  </a:lnTo>
                  <a:lnTo>
                    <a:pt x="62439" y="12498"/>
                  </a:lnTo>
                  <a:lnTo>
                    <a:pt x="70277" y="26062"/>
                  </a:lnTo>
                  <a:lnTo>
                    <a:pt x="73152" y="42672"/>
                  </a:lnTo>
                  <a:lnTo>
                    <a:pt x="70277" y="59281"/>
                  </a:lnTo>
                  <a:lnTo>
                    <a:pt x="62439" y="72845"/>
                  </a:lnTo>
                  <a:lnTo>
                    <a:pt x="50813" y="81990"/>
                  </a:lnTo>
                  <a:lnTo>
                    <a:pt x="36576" y="853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167383" y="2371343"/>
              <a:ext cx="177165" cy="424180"/>
            </a:xfrm>
            <a:custGeom>
              <a:avLst/>
              <a:gdLst/>
              <a:ahLst/>
              <a:cxnLst/>
              <a:rect l="l" t="t" r="r" b="b"/>
              <a:pathLst>
                <a:path w="177165" h="424180">
                  <a:moveTo>
                    <a:pt x="73151" y="42671"/>
                  </a:moveTo>
                  <a:lnTo>
                    <a:pt x="70277" y="59281"/>
                  </a:lnTo>
                  <a:lnTo>
                    <a:pt x="62439" y="72845"/>
                  </a:lnTo>
                  <a:lnTo>
                    <a:pt x="50813" y="81990"/>
                  </a:lnTo>
                  <a:lnTo>
                    <a:pt x="36575" y="85343"/>
                  </a:lnTo>
                  <a:lnTo>
                    <a:pt x="22339" y="81990"/>
                  </a:lnTo>
                  <a:lnTo>
                    <a:pt x="10713" y="72845"/>
                  </a:lnTo>
                  <a:lnTo>
                    <a:pt x="2874" y="59281"/>
                  </a:lnTo>
                  <a:lnTo>
                    <a:pt x="0" y="42671"/>
                  </a:lnTo>
                  <a:lnTo>
                    <a:pt x="2874" y="26062"/>
                  </a:lnTo>
                  <a:lnTo>
                    <a:pt x="10713" y="12498"/>
                  </a:lnTo>
                  <a:lnTo>
                    <a:pt x="22339" y="3353"/>
                  </a:lnTo>
                  <a:lnTo>
                    <a:pt x="36575" y="0"/>
                  </a:lnTo>
                  <a:lnTo>
                    <a:pt x="50813" y="3353"/>
                  </a:lnTo>
                  <a:lnTo>
                    <a:pt x="62439" y="12498"/>
                  </a:lnTo>
                  <a:lnTo>
                    <a:pt x="70277" y="26062"/>
                  </a:lnTo>
                  <a:lnTo>
                    <a:pt x="73151" y="42671"/>
                  </a:lnTo>
                  <a:close/>
                </a:path>
                <a:path w="177165" h="424180">
                  <a:moveTo>
                    <a:pt x="176783" y="379475"/>
                  </a:moveTo>
                  <a:lnTo>
                    <a:pt x="173670" y="396678"/>
                  </a:lnTo>
                  <a:lnTo>
                    <a:pt x="165178" y="410727"/>
                  </a:lnTo>
                  <a:lnTo>
                    <a:pt x="152583" y="420198"/>
                  </a:lnTo>
                  <a:lnTo>
                    <a:pt x="137159" y="423671"/>
                  </a:lnTo>
                  <a:lnTo>
                    <a:pt x="121736" y="420198"/>
                  </a:lnTo>
                  <a:lnTo>
                    <a:pt x="109141" y="410727"/>
                  </a:lnTo>
                  <a:lnTo>
                    <a:pt x="100649" y="396678"/>
                  </a:lnTo>
                  <a:lnTo>
                    <a:pt x="97535" y="379475"/>
                  </a:lnTo>
                  <a:lnTo>
                    <a:pt x="100649" y="362273"/>
                  </a:lnTo>
                  <a:lnTo>
                    <a:pt x="109141" y="348224"/>
                  </a:lnTo>
                  <a:lnTo>
                    <a:pt x="121736" y="338753"/>
                  </a:lnTo>
                  <a:lnTo>
                    <a:pt x="137159" y="335279"/>
                  </a:lnTo>
                  <a:lnTo>
                    <a:pt x="152583" y="338753"/>
                  </a:lnTo>
                  <a:lnTo>
                    <a:pt x="165178" y="348224"/>
                  </a:lnTo>
                  <a:lnTo>
                    <a:pt x="173670" y="362273"/>
                  </a:lnTo>
                  <a:lnTo>
                    <a:pt x="176783" y="379475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319784" y="2755391"/>
              <a:ext cx="76200" cy="73660"/>
            </a:xfrm>
            <a:custGeom>
              <a:avLst/>
              <a:gdLst/>
              <a:ahLst/>
              <a:cxnLst/>
              <a:rect l="l" t="t" r="r" b="b"/>
              <a:pathLst>
                <a:path w="76200" h="73660">
                  <a:moveTo>
                    <a:pt x="76200" y="51816"/>
                  </a:moveTo>
                  <a:lnTo>
                    <a:pt x="3048" y="7924"/>
                  </a:lnTo>
                  <a:lnTo>
                    <a:pt x="3048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9144"/>
                  </a:lnTo>
                  <a:lnTo>
                    <a:pt x="3048" y="12192"/>
                  </a:lnTo>
                  <a:lnTo>
                    <a:pt x="64008" y="73152"/>
                  </a:lnTo>
                  <a:lnTo>
                    <a:pt x="76200" y="51816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319783" y="2767583"/>
              <a:ext cx="64135" cy="60960"/>
            </a:xfrm>
            <a:custGeom>
              <a:avLst/>
              <a:gdLst/>
              <a:ahLst/>
              <a:cxnLst/>
              <a:rect l="l" t="t" r="r" b="b"/>
              <a:pathLst>
                <a:path w="64134" h="60960">
                  <a:moveTo>
                    <a:pt x="64007" y="60959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322832" y="275843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322831" y="275843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5"/>
                  </a:moveTo>
                  <a:lnTo>
                    <a:pt x="0" y="3047"/>
                  </a:ln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319783" y="2764535"/>
              <a:ext cx="76200" cy="64135"/>
            </a:xfrm>
            <a:custGeom>
              <a:avLst/>
              <a:gdLst/>
              <a:ahLst/>
              <a:cxnLst/>
              <a:rect l="l" t="t" r="r" b="b"/>
              <a:pathLst>
                <a:path w="76200" h="64135">
                  <a:moveTo>
                    <a:pt x="0" y="0"/>
                  </a:moveTo>
                  <a:lnTo>
                    <a:pt x="73151" y="42671"/>
                  </a:lnTo>
                </a:path>
                <a:path w="76200" h="64135">
                  <a:moveTo>
                    <a:pt x="76199" y="45719"/>
                  </a:moveTo>
                  <a:lnTo>
                    <a:pt x="64007" y="64007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350263" y="2767583"/>
              <a:ext cx="134620" cy="155575"/>
            </a:xfrm>
            <a:custGeom>
              <a:avLst/>
              <a:gdLst/>
              <a:ahLst/>
              <a:cxnLst/>
              <a:rect l="l" t="t" r="r" b="b"/>
              <a:pathLst>
                <a:path w="134619" h="155575">
                  <a:moveTo>
                    <a:pt x="67056" y="0"/>
                  </a:moveTo>
                  <a:lnTo>
                    <a:pt x="40955" y="6107"/>
                  </a:lnTo>
                  <a:lnTo>
                    <a:pt x="19640" y="22764"/>
                  </a:lnTo>
                  <a:lnTo>
                    <a:pt x="5269" y="47470"/>
                  </a:lnTo>
                  <a:lnTo>
                    <a:pt x="0" y="77723"/>
                  </a:lnTo>
                  <a:lnTo>
                    <a:pt x="5269" y="107977"/>
                  </a:lnTo>
                  <a:lnTo>
                    <a:pt x="19640" y="132683"/>
                  </a:lnTo>
                  <a:lnTo>
                    <a:pt x="40955" y="149340"/>
                  </a:lnTo>
                  <a:lnTo>
                    <a:pt x="67056" y="155447"/>
                  </a:lnTo>
                  <a:lnTo>
                    <a:pt x="93156" y="149340"/>
                  </a:lnTo>
                  <a:lnTo>
                    <a:pt x="114471" y="132683"/>
                  </a:lnTo>
                  <a:lnTo>
                    <a:pt x="128842" y="107977"/>
                  </a:lnTo>
                  <a:lnTo>
                    <a:pt x="134112" y="77723"/>
                  </a:lnTo>
                  <a:lnTo>
                    <a:pt x="128842" y="47470"/>
                  </a:lnTo>
                  <a:lnTo>
                    <a:pt x="114471" y="22764"/>
                  </a:lnTo>
                  <a:lnTo>
                    <a:pt x="93156" y="6107"/>
                  </a:lnTo>
                  <a:lnTo>
                    <a:pt x="67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350263" y="2767583"/>
              <a:ext cx="134112" cy="1554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350263" y="2767583"/>
              <a:ext cx="134620" cy="155575"/>
            </a:xfrm>
            <a:custGeom>
              <a:avLst/>
              <a:gdLst/>
              <a:ahLst/>
              <a:cxnLst/>
              <a:rect l="l" t="t" r="r" b="b"/>
              <a:pathLst>
                <a:path w="134619" h="155575">
                  <a:moveTo>
                    <a:pt x="134111" y="77723"/>
                  </a:moveTo>
                  <a:lnTo>
                    <a:pt x="128842" y="107977"/>
                  </a:lnTo>
                  <a:lnTo>
                    <a:pt x="114471" y="132682"/>
                  </a:lnTo>
                  <a:lnTo>
                    <a:pt x="93156" y="149339"/>
                  </a:lnTo>
                  <a:lnTo>
                    <a:pt x="67055" y="155447"/>
                  </a:lnTo>
                  <a:lnTo>
                    <a:pt x="40955" y="149339"/>
                  </a:lnTo>
                  <a:lnTo>
                    <a:pt x="19640" y="132682"/>
                  </a:lnTo>
                  <a:lnTo>
                    <a:pt x="5269" y="107977"/>
                  </a:lnTo>
                  <a:lnTo>
                    <a:pt x="0" y="77723"/>
                  </a:lnTo>
                  <a:lnTo>
                    <a:pt x="5269" y="47470"/>
                  </a:lnTo>
                  <a:lnTo>
                    <a:pt x="19640" y="22765"/>
                  </a:lnTo>
                  <a:lnTo>
                    <a:pt x="40955" y="6108"/>
                  </a:lnTo>
                  <a:lnTo>
                    <a:pt x="67055" y="0"/>
                  </a:lnTo>
                  <a:lnTo>
                    <a:pt x="93156" y="6108"/>
                  </a:lnTo>
                  <a:lnTo>
                    <a:pt x="114471" y="22765"/>
                  </a:lnTo>
                  <a:lnTo>
                    <a:pt x="128842" y="47470"/>
                  </a:lnTo>
                  <a:lnTo>
                    <a:pt x="134111" y="77723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484376" y="2828543"/>
              <a:ext cx="182880" cy="21590"/>
            </a:xfrm>
            <a:custGeom>
              <a:avLst/>
              <a:gdLst/>
              <a:ahLst/>
              <a:cxnLst/>
              <a:rect l="l" t="t" r="r" b="b"/>
              <a:pathLst>
                <a:path w="182880" h="21589">
                  <a:moveTo>
                    <a:pt x="182867" y="0"/>
                  </a:moveTo>
                  <a:lnTo>
                    <a:pt x="3048" y="6096"/>
                  </a:lnTo>
                  <a:lnTo>
                    <a:pt x="3048" y="7112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3048" y="21336"/>
                  </a:lnTo>
                  <a:lnTo>
                    <a:pt x="182867" y="15240"/>
                  </a:lnTo>
                  <a:lnTo>
                    <a:pt x="182867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487423" y="2846831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487424" y="2834639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40" h="12700">
                  <a:moveTo>
                    <a:pt x="0" y="0"/>
                  </a:moveTo>
                  <a:lnTo>
                    <a:pt x="0" y="12191"/>
                  </a:lnTo>
                  <a:lnTo>
                    <a:pt x="15239" y="6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487423" y="283463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191"/>
                  </a:moveTo>
                  <a:lnTo>
                    <a:pt x="0" y="9143"/>
                  </a:lnTo>
                  <a:lnTo>
                    <a:pt x="0" y="6095"/>
                  </a:lnTo>
                  <a:lnTo>
                    <a:pt x="0" y="3047"/>
                  </a:ln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490472" y="2828543"/>
              <a:ext cx="173990" cy="6350"/>
            </a:xfrm>
            <a:custGeom>
              <a:avLst/>
              <a:gdLst/>
              <a:ahLst/>
              <a:cxnLst/>
              <a:rect l="l" t="t" r="r" b="b"/>
              <a:pathLst>
                <a:path w="173989" h="6350">
                  <a:moveTo>
                    <a:pt x="0" y="6095"/>
                  </a:moveTo>
                  <a:lnTo>
                    <a:pt x="17373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667255" y="283159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-3047" y="6095"/>
                  </a:moveTo>
                  <a:lnTo>
                    <a:pt x="3047" y="6095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243584" y="2868167"/>
              <a:ext cx="137160" cy="82550"/>
            </a:xfrm>
            <a:custGeom>
              <a:avLst/>
              <a:gdLst/>
              <a:ahLst/>
              <a:cxnLst/>
              <a:rect l="l" t="t" r="r" b="b"/>
              <a:pathLst>
                <a:path w="137159" h="82550">
                  <a:moveTo>
                    <a:pt x="128016" y="0"/>
                  </a:moveTo>
                  <a:lnTo>
                    <a:pt x="0" y="60960"/>
                  </a:lnTo>
                  <a:lnTo>
                    <a:pt x="6096" y="82296"/>
                  </a:lnTo>
                  <a:lnTo>
                    <a:pt x="128016" y="3048"/>
                  </a:lnTo>
                  <a:lnTo>
                    <a:pt x="128016" y="0"/>
                  </a:lnTo>
                  <a:close/>
                </a:path>
                <a:path w="137159" h="82550">
                  <a:moveTo>
                    <a:pt x="137160" y="0"/>
                  </a:moveTo>
                  <a:lnTo>
                    <a:pt x="131064" y="0"/>
                  </a:lnTo>
                  <a:lnTo>
                    <a:pt x="131064" y="9144"/>
                  </a:lnTo>
                  <a:lnTo>
                    <a:pt x="134112" y="9144"/>
                  </a:lnTo>
                  <a:lnTo>
                    <a:pt x="137160" y="6096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246631" y="2868167"/>
              <a:ext cx="121920" cy="60960"/>
            </a:xfrm>
            <a:custGeom>
              <a:avLst/>
              <a:gdLst/>
              <a:ahLst/>
              <a:cxnLst/>
              <a:rect l="l" t="t" r="r" b="b"/>
              <a:pathLst>
                <a:path w="121919" h="60960">
                  <a:moveTo>
                    <a:pt x="0" y="60959"/>
                  </a:moveTo>
                  <a:lnTo>
                    <a:pt x="121919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374647" y="2868167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0" y="0"/>
                  </a:moveTo>
                  <a:lnTo>
                    <a:pt x="3047" y="0"/>
                  </a:lnTo>
                  <a:lnTo>
                    <a:pt x="3047" y="6095"/>
                  </a:lnTo>
                  <a:lnTo>
                    <a:pt x="0" y="6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374647" y="2868167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0" y="0"/>
                  </a:moveTo>
                  <a:lnTo>
                    <a:pt x="3047" y="0"/>
                  </a:lnTo>
                  <a:lnTo>
                    <a:pt x="3047" y="3047"/>
                  </a:lnTo>
                  <a:lnTo>
                    <a:pt x="3047" y="6095"/>
                  </a:lnTo>
                  <a:lnTo>
                    <a:pt x="0" y="6095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243583" y="2874263"/>
              <a:ext cx="128270" cy="76200"/>
            </a:xfrm>
            <a:custGeom>
              <a:avLst/>
              <a:gdLst/>
              <a:ahLst/>
              <a:cxnLst/>
              <a:rect l="l" t="t" r="r" b="b"/>
              <a:pathLst>
                <a:path w="128269" h="76200">
                  <a:moveTo>
                    <a:pt x="128015" y="0"/>
                  </a:moveTo>
                  <a:lnTo>
                    <a:pt x="6095" y="73151"/>
                  </a:lnTo>
                </a:path>
                <a:path w="128269" h="76200">
                  <a:moveTo>
                    <a:pt x="6095" y="76199"/>
                  </a:moveTo>
                  <a:lnTo>
                    <a:pt x="0" y="54863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670303" y="2795015"/>
              <a:ext cx="73660" cy="85725"/>
            </a:xfrm>
            <a:custGeom>
              <a:avLst/>
              <a:gdLst/>
              <a:ahLst/>
              <a:cxnLst/>
              <a:rect l="l" t="t" r="r" b="b"/>
              <a:pathLst>
                <a:path w="73660" h="85725">
                  <a:moveTo>
                    <a:pt x="73151" y="42671"/>
                  </a:moveTo>
                  <a:lnTo>
                    <a:pt x="70277" y="59281"/>
                  </a:lnTo>
                  <a:lnTo>
                    <a:pt x="62438" y="72845"/>
                  </a:lnTo>
                  <a:lnTo>
                    <a:pt x="50812" y="81990"/>
                  </a:lnTo>
                  <a:lnTo>
                    <a:pt x="36575" y="85343"/>
                  </a:lnTo>
                  <a:lnTo>
                    <a:pt x="22339" y="81990"/>
                  </a:lnTo>
                  <a:lnTo>
                    <a:pt x="10713" y="72845"/>
                  </a:lnTo>
                  <a:lnTo>
                    <a:pt x="2874" y="59281"/>
                  </a:lnTo>
                  <a:lnTo>
                    <a:pt x="0" y="42671"/>
                  </a:lnTo>
                  <a:lnTo>
                    <a:pt x="2874" y="26062"/>
                  </a:lnTo>
                  <a:lnTo>
                    <a:pt x="10713" y="12498"/>
                  </a:lnTo>
                  <a:lnTo>
                    <a:pt x="22339" y="3353"/>
                  </a:lnTo>
                  <a:lnTo>
                    <a:pt x="36575" y="0"/>
                  </a:lnTo>
                  <a:lnTo>
                    <a:pt x="50812" y="3353"/>
                  </a:lnTo>
                  <a:lnTo>
                    <a:pt x="62438" y="12498"/>
                  </a:lnTo>
                  <a:lnTo>
                    <a:pt x="70277" y="26062"/>
                  </a:lnTo>
                  <a:lnTo>
                    <a:pt x="73151" y="42671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701040" y="2843783"/>
              <a:ext cx="73660" cy="91440"/>
            </a:xfrm>
            <a:custGeom>
              <a:avLst/>
              <a:gdLst/>
              <a:ahLst/>
              <a:cxnLst/>
              <a:rect l="l" t="t" r="r" b="b"/>
              <a:pathLst>
                <a:path w="73659" h="91439">
                  <a:moveTo>
                    <a:pt x="36576" y="91440"/>
                  </a:moveTo>
                  <a:lnTo>
                    <a:pt x="22339" y="87846"/>
                  </a:lnTo>
                  <a:lnTo>
                    <a:pt x="10713" y="78048"/>
                  </a:lnTo>
                  <a:lnTo>
                    <a:pt x="2874" y="63515"/>
                  </a:lnTo>
                  <a:lnTo>
                    <a:pt x="0" y="45720"/>
                  </a:lnTo>
                  <a:lnTo>
                    <a:pt x="2874" y="27924"/>
                  </a:lnTo>
                  <a:lnTo>
                    <a:pt x="10713" y="13391"/>
                  </a:lnTo>
                  <a:lnTo>
                    <a:pt x="22339" y="3593"/>
                  </a:lnTo>
                  <a:lnTo>
                    <a:pt x="36576" y="0"/>
                  </a:lnTo>
                  <a:lnTo>
                    <a:pt x="50812" y="3593"/>
                  </a:lnTo>
                  <a:lnTo>
                    <a:pt x="62438" y="13391"/>
                  </a:lnTo>
                  <a:lnTo>
                    <a:pt x="70277" y="27924"/>
                  </a:lnTo>
                  <a:lnTo>
                    <a:pt x="73152" y="45720"/>
                  </a:lnTo>
                  <a:lnTo>
                    <a:pt x="70277" y="63515"/>
                  </a:lnTo>
                  <a:lnTo>
                    <a:pt x="62438" y="78048"/>
                  </a:lnTo>
                  <a:lnTo>
                    <a:pt x="50812" y="87846"/>
                  </a:lnTo>
                  <a:lnTo>
                    <a:pt x="36576" y="91440"/>
                  </a:lnTo>
                  <a:close/>
                </a:path>
              </a:pathLst>
            </a:custGeom>
            <a:solidFill>
              <a:srgbClr val="00F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701039" y="2843783"/>
              <a:ext cx="73660" cy="91440"/>
            </a:xfrm>
            <a:custGeom>
              <a:avLst/>
              <a:gdLst/>
              <a:ahLst/>
              <a:cxnLst/>
              <a:rect l="l" t="t" r="r" b="b"/>
              <a:pathLst>
                <a:path w="73659" h="91439">
                  <a:moveTo>
                    <a:pt x="73151" y="45719"/>
                  </a:moveTo>
                  <a:lnTo>
                    <a:pt x="70277" y="63515"/>
                  </a:lnTo>
                  <a:lnTo>
                    <a:pt x="62438" y="78048"/>
                  </a:lnTo>
                  <a:lnTo>
                    <a:pt x="50812" y="87846"/>
                  </a:lnTo>
                  <a:lnTo>
                    <a:pt x="36575" y="91439"/>
                  </a:lnTo>
                  <a:lnTo>
                    <a:pt x="22339" y="87846"/>
                  </a:lnTo>
                  <a:lnTo>
                    <a:pt x="10713" y="78048"/>
                  </a:lnTo>
                  <a:lnTo>
                    <a:pt x="2874" y="63515"/>
                  </a:lnTo>
                  <a:lnTo>
                    <a:pt x="0" y="45719"/>
                  </a:lnTo>
                  <a:lnTo>
                    <a:pt x="2874" y="27924"/>
                  </a:lnTo>
                  <a:lnTo>
                    <a:pt x="10713" y="13391"/>
                  </a:lnTo>
                  <a:lnTo>
                    <a:pt x="22339" y="3593"/>
                  </a:lnTo>
                  <a:lnTo>
                    <a:pt x="36575" y="0"/>
                  </a:lnTo>
                  <a:lnTo>
                    <a:pt x="50812" y="3593"/>
                  </a:lnTo>
                  <a:lnTo>
                    <a:pt x="62438" y="13391"/>
                  </a:lnTo>
                  <a:lnTo>
                    <a:pt x="70277" y="27924"/>
                  </a:lnTo>
                  <a:lnTo>
                    <a:pt x="73151" y="45719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749808" y="2892551"/>
              <a:ext cx="76200" cy="70485"/>
            </a:xfrm>
            <a:custGeom>
              <a:avLst/>
              <a:gdLst/>
              <a:ahLst/>
              <a:cxnLst/>
              <a:rect l="l" t="t" r="r" b="b"/>
              <a:pathLst>
                <a:path w="76200" h="70485">
                  <a:moveTo>
                    <a:pt x="76200" y="51816"/>
                  </a:moveTo>
                  <a:lnTo>
                    <a:pt x="6096" y="0"/>
                  </a:lnTo>
                  <a:lnTo>
                    <a:pt x="3048" y="3048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67056" y="70104"/>
                  </a:lnTo>
                  <a:lnTo>
                    <a:pt x="76200" y="51816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749808" y="2898647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64007" y="64007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752855" y="2898647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3048" y="0"/>
                  </a:moveTo>
                  <a:lnTo>
                    <a:pt x="0" y="0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752855" y="2898647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755904" y="2895599"/>
              <a:ext cx="70485" cy="64135"/>
            </a:xfrm>
            <a:custGeom>
              <a:avLst/>
              <a:gdLst/>
              <a:ahLst/>
              <a:cxnLst/>
              <a:rect l="l" t="t" r="r" b="b"/>
              <a:pathLst>
                <a:path w="70484" h="64135">
                  <a:moveTo>
                    <a:pt x="0" y="0"/>
                  </a:moveTo>
                  <a:lnTo>
                    <a:pt x="67055" y="48767"/>
                  </a:lnTo>
                </a:path>
                <a:path w="70484" h="64135">
                  <a:moveTo>
                    <a:pt x="70103" y="51815"/>
                  </a:moveTo>
                  <a:lnTo>
                    <a:pt x="57911" y="64007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780288" y="2901695"/>
              <a:ext cx="137160" cy="152400"/>
            </a:xfrm>
            <a:custGeom>
              <a:avLst/>
              <a:gdLst/>
              <a:ahLst/>
              <a:cxnLst/>
              <a:rect l="l" t="t" r="r" b="b"/>
              <a:pathLst>
                <a:path w="137159" h="152400">
                  <a:moveTo>
                    <a:pt x="68580" y="0"/>
                  </a:moveTo>
                  <a:lnTo>
                    <a:pt x="41887" y="5987"/>
                  </a:lnTo>
                  <a:lnTo>
                    <a:pt x="20088" y="22317"/>
                  </a:lnTo>
                  <a:lnTo>
                    <a:pt x="5389" y="46537"/>
                  </a:lnTo>
                  <a:lnTo>
                    <a:pt x="0" y="76200"/>
                  </a:lnTo>
                  <a:lnTo>
                    <a:pt x="5389" y="105862"/>
                  </a:lnTo>
                  <a:lnTo>
                    <a:pt x="20088" y="130082"/>
                  </a:lnTo>
                  <a:lnTo>
                    <a:pt x="41887" y="146412"/>
                  </a:lnTo>
                  <a:lnTo>
                    <a:pt x="68580" y="152400"/>
                  </a:lnTo>
                  <a:lnTo>
                    <a:pt x="95272" y="146412"/>
                  </a:lnTo>
                  <a:lnTo>
                    <a:pt x="117071" y="130082"/>
                  </a:lnTo>
                  <a:lnTo>
                    <a:pt x="131770" y="105862"/>
                  </a:lnTo>
                  <a:lnTo>
                    <a:pt x="137160" y="76200"/>
                  </a:lnTo>
                  <a:lnTo>
                    <a:pt x="131770" y="46537"/>
                  </a:lnTo>
                  <a:lnTo>
                    <a:pt x="117071" y="22317"/>
                  </a:lnTo>
                  <a:lnTo>
                    <a:pt x="95272" y="5987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780288" y="2901695"/>
              <a:ext cx="137160" cy="15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780287" y="2901695"/>
              <a:ext cx="137160" cy="152400"/>
            </a:xfrm>
            <a:custGeom>
              <a:avLst/>
              <a:gdLst/>
              <a:ahLst/>
              <a:cxnLst/>
              <a:rect l="l" t="t" r="r" b="b"/>
              <a:pathLst>
                <a:path w="137159" h="152400">
                  <a:moveTo>
                    <a:pt x="137159" y="76199"/>
                  </a:moveTo>
                  <a:lnTo>
                    <a:pt x="131770" y="105860"/>
                  </a:lnTo>
                  <a:lnTo>
                    <a:pt x="117072" y="130081"/>
                  </a:lnTo>
                  <a:lnTo>
                    <a:pt x="95273" y="146411"/>
                  </a:lnTo>
                  <a:lnTo>
                    <a:pt x="68579" y="152399"/>
                  </a:lnTo>
                  <a:lnTo>
                    <a:pt x="41886" y="146411"/>
                  </a:lnTo>
                  <a:lnTo>
                    <a:pt x="20087" y="130081"/>
                  </a:lnTo>
                  <a:lnTo>
                    <a:pt x="5389" y="105860"/>
                  </a:lnTo>
                  <a:lnTo>
                    <a:pt x="0" y="76199"/>
                  </a:lnTo>
                  <a:lnTo>
                    <a:pt x="5389" y="46539"/>
                  </a:lnTo>
                  <a:lnTo>
                    <a:pt x="20087" y="22318"/>
                  </a:lnTo>
                  <a:lnTo>
                    <a:pt x="41886" y="5988"/>
                  </a:lnTo>
                  <a:lnTo>
                    <a:pt x="68579" y="0"/>
                  </a:lnTo>
                  <a:lnTo>
                    <a:pt x="95273" y="5988"/>
                  </a:lnTo>
                  <a:lnTo>
                    <a:pt x="117072" y="22318"/>
                  </a:lnTo>
                  <a:lnTo>
                    <a:pt x="131770" y="46539"/>
                  </a:lnTo>
                  <a:lnTo>
                    <a:pt x="137159" y="76199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920496" y="2962655"/>
              <a:ext cx="210820" cy="21590"/>
            </a:xfrm>
            <a:custGeom>
              <a:avLst/>
              <a:gdLst/>
              <a:ahLst/>
              <a:cxnLst/>
              <a:rect l="l" t="t" r="r" b="b"/>
              <a:pathLst>
                <a:path w="210819" h="21589">
                  <a:moveTo>
                    <a:pt x="210312" y="0"/>
                  </a:moveTo>
                  <a:lnTo>
                    <a:pt x="0" y="6096"/>
                  </a:lnTo>
                  <a:lnTo>
                    <a:pt x="0" y="18288"/>
                  </a:lnTo>
                  <a:lnTo>
                    <a:pt x="0" y="21336"/>
                  </a:lnTo>
                  <a:lnTo>
                    <a:pt x="210312" y="15240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920495" y="2980943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210311" y="0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923544" y="2968751"/>
              <a:ext cx="21590" cy="12700"/>
            </a:xfrm>
            <a:custGeom>
              <a:avLst/>
              <a:gdLst/>
              <a:ahLst/>
              <a:cxnLst/>
              <a:rect l="l" t="t" r="r" b="b"/>
              <a:pathLst>
                <a:path w="21590" h="12700">
                  <a:moveTo>
                    <a:pt x="0" y="0"/>
                  </a:moveTo>
                  <a:lnTo>
                    <a:pt x="0" y="12191"/>
                  </a:lnTo>
                  <a:lnTo>
                    <a:pt x="21336" y="30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923543" y="296875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191"/>
                  </a:moveTo>
                  <a:lnTo>
                    <a:pt x="0" y="9143"/>
                  </a:lnTo>
                  <a:lnTo>
                    <a:pt x="0" y="6095"/>
                  </a:lnTo>
                  <a:lnTo>
                    <a:pt x="0" y="3047"/>
                  </a:ln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920495" y="2962655"/>
              <a:ext cx="207645" cy="6350"/>
            </a:xfrm>
            <a:custGeom>
              <a:avLst/>
              <a:gdLst/>
              <a:ahLst/>
              <a:cxnLst/>
              <a:rect l="l" t="t" r="r" b="b"/>
              <a:pathLst>
                <a:path w="207644" h="6350">
                  <a:moveTo>
                    <a:pt x="0" y="6095"/>
                  </a:moveTo>
                  <a:lnTo>
                    <a:pt x="207263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1130808" y="296570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3047" y="4571"/>
                  </a:moveTo>
                  <a:lnTo>
                    <a:pt x="3047" y="4571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673608" y="2999231"/>
              <a:ext cx="137160" cy="85725"/>
            </a:xfrm>
            <a:custGeom>
              <a:avLst/>
              <a:gdLst/>
              <a:ahLst/>
              <a:cxnLst/>
              <a:rect l="l" t="t" r="r" b="b"/>
              <a:pathLst>
                <a:path w="137159" h="85725">
                  <a:moveTo>
                    <a:pt x="137160" y="3048"/>
                  </a:moveTo>
                  <a:lnTo>
                    <a:pt x="134112" y="0"/>
                  </a:lnTo>
                  <a:lnTo>
                    <a:pt x="131064" y="0"/>
                  </a:lnTo>
                  <a:lnTo>
                    <a:pt x="0" y="70104"/>
                  </a:lnTo>
                  <a:lnTo>
                    <a:pt x="6096" y="85344"/>
                  </a:lnTo>
                  <a:lnTo>
                    <a:pt x="131064" y="6096"/>
                  </a:lnTo>
                  <a:lnTo>
                    <a:pt x="134112" y="9144"/>
                  </a:lnTo>
                  <a:lnTo>
                    <a:pt x="137160" y="9144"/>
                  </a:lnTo>
                  <a:lnTo>
                    <a:pt x="137160" y="3048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676655" y="2999231"/>
              <a:ext cx="128270" cy="70485"/>
            </a:xfrm>
            <a:custGeom>
              <a:avLst/>
              <a:gdLst/>
              <a:ahLst/>
              <a:cxnLst/>
              <a:rect l="l" t="t" r="r" b="b"/>
              <a:pathLst>
                <a:path w="128270" h="70485">
                  <a:moveTo>
                    <a:pt x="0" y="70103"/>
                  </a:moveTo>
                  <a:lnTo>
                    <a:pt x="12801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804672" y="300227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3047" y="0"/>
                  </a:lnTo>
                  <a:lnTo>
                    <a:pt x="3047" y="3048"/>
                  </a:lnTo>
                  <a:lnTo>
                    <a:pt x="0" y="30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804672" y="300227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3047" y="0"/>
                  </a:lnTo>
                  <a:lnTo>
                    <a:pt x="3047" y="3047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673607" y="3005327"/>
              <a:ext cx="131445" cy="79375"/>
            </a:xfrm>
            <a:custGeom>
              <a:avLst/>
              <a:gdLst/>
              <a:ahLst/>
              <a:cxnLst/>
              <a:rect l="l" t="t" r="r" b="b"/>
              <a:pathLst>
                <a:path w="131445" h="79375">
                  <a:moveTo>
                    <a:pt x="131063" y="0"/>
                  </a:moveTo>
                  <a:lnTo>
                    <a:pt x="6095" y="76199"/>
                  </a:lnTo>
                </a:path>
                <a:path w="131445" h="79375">
                  <a:moveTo>
                    <a:pt x="6095" y="79247"/>
                  </a:moveTo>
                  <a:lnTo>
                    <a:pt x="0" y="64007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1133855" y="2889503"/>
              <a:ext cx="134620" cy="155575"/>
            </a:xfrm>
            <a:custGeom>
              <a:avLst/>
              <a:gdLst/>
              <a:ahLst/>
              <a:cxnLst/>
              <a:rect l="l" t="t" r="r" b="b"/>
              <a:pathLst>
                <a:path w="134619" h="155575">
                  <a:moveTo>
                    <a:pt x="67056" y="0"/>
                  </a:moveTo>
                  <a:lnTo>
                    <a:pt x="40955" y="6107"/>
                  </a:lnTo>
                  <a:lnTo>
                    <a:pt x="19640" y="22764"/>
                  </a:lnTo>
                  <a:lnTo>
                    <a:pt x="5269" y="47470"/>
                  </a:lnTo>
                  <a:lnTo>
                    <a:pt x="0" y="77724"/>
                  </a:lnTo>
                  <a:lnTo>
                    <a:pt x="5269" y="107977"/>
                  </a:lnTo>
                  <a:lnTo>
                    <a:pt x="19640" y="132683"/>
                  </a:lnTo>
                  <a:lnTo>
                    <a:pt x="40955" y="149340"/>
                  </a:lnTo>
                  <a:lnTo>
                    <a:pt x="67056" y="155448"/>
                  </a:lnTo>
                  <a:lnTo>
                    <a:pt x="93156" y="149340"/>
                  </a:lnTo>
                  <a:lnTo>
                    <a:pt x="114471" y="132683"/>
                  </a:lnTo>
                  <a:lnTo>
                    <a:pt x="128842" y="107977"/>
                  </a:lnTo>
                  <a:lnTo>
                    <a:pt x="134112" y="77724"/>
                  </a:lnTo>
                  <a:lnTo>
                    <a:pt x="128842" y="47470"/>
                  </a:lnTo>
                  <a:lnTo>
                    <a:pt x="114471" y="22764"/>
                  </a:lnTo>
                  <a:lnTo>
                    <a:pt x="93156" y="6107"/>
                  </a:lnTo>
                  <a:lnTo>
                    <a:pt x="67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1133855" y="2889503"/>
              <a:ext cx="134112" cy="1554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1133855" y="2889503"/>
              <a:ext cx="134620" cy="155575"/>
            </a:xfrm>
            <a:custGeom>
              <a:avLst/>
              <a:gdLst/>
              <a:ahLst/>
              <a:cxnLst/>
              <a:rect l="l" t="t" r="r" b="b"/>
              <a:pathLst>
                <a:path w="134619" h="155575">
                  <a:moveTo>
                    <a:pt x="134111" y="77723"/>
                  </a:moveTo>
                  <a:lnTo>
                    <a:pt x="128842" y="107977"/>
                  </a:lnTo>
                  <a:lnTo>
                    <a:pt x="114471" y="132682"/>
                  </a:lnTo>
                  <a:lnTo>
                    <a:pt x="93156" y="149339"/>
                  </a:lnTo>
                  <a:lnTo>
                    <a:pt x="67055" y="155447"/>
                  </a:lnTo>
                  <a:lnTo>
                    <a:pt x="40955" y="149339"/>
                  </a:lnTo>
                  <a:lnTo>
                    <a:pt x="19640" y="132682"/>
                  </a:lnTo>
                  <a:lnTo>
                    <a:pt x="5269" y="107977"/>
                  </a:lnTo>
                  <a:lnTo>
                    <a:pt x="0" y="77723"/>
                  </a:lnTo>
                  <a:lnTo>
                    <a:pt x="5269" y="47470"/>
                  </a:lnTo>
                  <a:lnTo>
                    <a:pt x="19640" y="22765"/>
                  </a:lnTo>
                  <a:lnTo>
                    <a:pt x="40955" y="6108"/>
                  </a:lnTo>
                  <a:lnTo>
                    <a:pt x="67055" y="0"/>
                  </a:lnTo>
                  <a:lnTo>
                    <a:pt x="93156" y="6108"/>
                  </a:lnTo>
                  <a:lnTo>
                    <a:pt x="114471" y="22765"/>
                  </a:lnTo>
                  <a:lnTo>
                    <a:pt x="128842" y="47470"/>
                  </a:lnTo>
                  <a:lnTo>
                    <a:pt x="134111" y="77723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1225296" y="2990087"/>
              <a:ext cx="79375" cy="60960"/>
            </a:xfrm>
            <a:custGeom>
              <a:avLst/>
              <a:gdLst/>
              <a:ahLst/>
              <a:cxnLst/>
              <a:rect l="l" t="t" r="r" b="b"/>
              <a:pathLst>
                <a:path w="79375" h="60960">
                  <a:moveTo>
                    <a:pt x="79248" y="42672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5816" y="5549"/>
                  </a:lnTo>
                  <a:lnTo>
                    <a:pt x="64008" y="60960"/>
                  </a:lnTo>
                  <a:lnTo>
                    <a:pt x="79248" y="42672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1225295" y="2990087"/>
              <a:ext cx="64135" cy="60960"/>
            </a:xfrm>
            <a:custGeom>
              <a:avLst/>
              <a:gdLst/>
              <a:ahLst/>
              <a:cxnLst/>
              <a:rect l="l" t="t" r="r" b="b"/>
              <a:pathLst>
                <a:path w="64134" h="60960">
                  <a:moveTo>
                    <a:pt x="64007" y="60959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1228344" y="299313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3048" y="3048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1228344" y="2993135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1231391" y="2993135"/>
              <a:ext cx="73660" cy="58419"/>
            </a:xfrm>
            <a:custGeom>
              <a:avLst/>
              <a:gdLst/>
              <a:ahLst/>
              <a:cxnLst/>
              <a:rect l="l" t="t" r="r" b="b"/>
              <a:pathLst>
                <a:path w="73659" h="58419">
                  <a:moveTo>
                    <a:pt x="0" y="0"/>
                  </a:moveTo>
                  <a:lnTo>
                    <a:pt x="70103" y="36575"/>
                  </a:lnTo>
                </a:path>
                <a:path w="73659" h="58419">
                  <a:moveTo>
                    <a:pt x="73151" y="39623"/>
                  </a:moveTo>
                  <a:lnTo>
                    <a:pt x="57911" y="57911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304800" y="3066287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79375" h="85725">
                  <a:moveTo>
                    <a:pt x="79247" y="42671"/>
                  </a:moveTo>
                  <a:lnTo>
                    <a:pt x="76134" y="59279"/>
                  </a:lnTo>
                  <a:lnTo>
                    <a:pt x="67642" y="72843"/>
                  </a:lnTo>
                  <a:lnTo>
                    <a:pt x="55047" y="81989"/>
                  </a:lnTo>
                  <a:lnTo>
                    <a:pt x="39623" y="85343"/>
                  </a:lnTo>
                  <a:lnTo>
                    <a:pt x="24200" y="81989"/>
                  </a:lnTo>
                  <a:lnTo>
                    <a:pt x="11605" y="72843"/>
                  </a:lnTo>
                  <a:lnTo>
                    <a:pt x="3113" y="59279"/>
                  </a:lnTo>
                  <a:lnTo>
                    <a:pt x="0" y="42671"/>
                  </a:lnTo>
                  <a:lnTo>
                    <a:pt x="3113" y="26064"/>
                  </a:lnTo>
                  <a:lnTo>
                    <a:pt x="11605" y="12500"/>
                  </a:lnTo>
                  <a:lnTo>
                    <a:pt x="24200" y="3354"/>
                  </a:lnTo>
                  <a:lnTo>
                    <a:pt x="39623" y="0"/>
                  </a:lnTo>
                  <a:lnTo>
                    <a:pt x="55047" y="3354"/>
                  </a:lnTo>
                  <a:lnTo>
                    <a:pt x="67642" y="12500"/>
                  </a:lnTo>
                  <a:lnTo>
                    <a:pt x="76134" y="26064"/>
                  </a:lnTo>
                  <a:lnTo>
                    <a:pt x="79247" y="42671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384048" y="3090684"/>
              <a:ext cx="182880" cy="27940"/>
            </a:xfrm>
            <a:custGeom>
              <a:avLst/>
              <a:gdLst/>
              <a:ahLst/>
              <a:cxnLst/>
              <a:rect l="l" t="t" r="r" b="b"/>
              <a:pathLst>
                <a:path w="182879" h="27939">
                  <a:moveTo>
                    <a:pt x="182880" y="18275"/>
                  </a:moveTo>
                  <a:lnTo>
                    <a:pt x="176784" y="0"/>
                  </a:lnTo>
                  <a:lnTo>
                    <a:pt x="0" y="9131"/>
                  </a:lnTo>
                  <a:lnTo>
                    <a:pt x="0" y="24371"/>
                  </a:lnTo>
                  <a:lnTo>
                    <a:pt x="0" y="27419"/>
                  </a:lnTo>
                  <a:lnTo>
                    <a:pt x="8915" y="24079"/>
                  </a:lnTo>
                  <a:lnTo>
                    <a:pt x="182880" y="18275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384047" y="3112007"/>
              <a:ext cx="182880" cy="3175"/>
            </a:xfrm>
            <a:custGeom>
              <a:avLst/>
              <a:gdLst/>
              <a:ahLst/>
              <a:cxnLst/>
              <a:rect l="l" t="t" r="r" b="b"/>
              <a:pathLst>
                <a:path w="182879" h="3175">
                  <a:moveTo>
                    <a:pt x="182879" y="0"/>
                  </a:moveTo>
                  <a:lnTo>
                    <a:pt x="0" y="3047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384048" y="3099815"/>
              <a:ext cx="24765" cy="15240"/>
            </a:xfrm>
            <a:custGeom>
              <a:avLst/>
              <a:gdLst/>
              <a:ahLst/>
              <a:cxnLst/>
              <a:rect l="l" t="t" r="r" b="b"/>
              <a:pathLst>
                <a:path w="24765" h="15239">
                  <a:moveTo>
                    <a:pt x="3047" y="0"/>
                  </a:moveTo>
                  <a:lnTo>
                    <a:pt x="0" y="3047"/>
                  </a:lnTo>
                  <a:lnTo>
                    <a:pt x="0" y="15239"/>
                  </a:lnTo>
                  <a:lnTo>
                    <a:pt x="3047" y="15239"/>
                  </a:lnTo>
                  <a:lnTo>
                    <a:pt x="24383" y="914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384047" y="3099815"/>
              <a:ext cx="3175" cy="15240"/>
            </a:xfrm>
            <a:custGeom>
              <a:avLst/>
              <a:gdLst/>
              <a:ahLst/>
              <a:cxnLst/>
              <a:rect l="l" t="t" r="r" b="b"/>
              <a:pathLst>
                <a:path w="3175" h="15239">
                  <a:moveTo>
                    <a:pt x="3047" y="15239"/>
                  </a:moveTo>
                  <a:lnTo>
                    <a:pt x="0" y="15239"/>
                  </a:lnTo>
                  <a:lnTo>
                    <a:pt x="0" y="12191"/>
                  </a:lnTo>
                  <a:lnTo>
                    <a:pt x="0" y="9143"/>
                  </a:lnTo>
                  <a:lnTo>
                    <a:pt x="0" y="6095"/>
                  </a:lnTo>
                  <a:lnTo>
                    <a:pt x="0" y="3047"/>
                  </a:lnTo>
                  <a:lnTo>
                    <a:pt x="3047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384047" y="3090671"/>
              <a:ext cx="180340" cy="18415"/>
            </a:xfrm>
            <a:custGeom>
              <a:avLst/>
              <a:gdLst/>
              <a:ahLst/>
              <a:cxnLst/>
              <a:rect l="l" t="t" r="r" b="b"/>
              <a:pathLst>
                <a:path w="180340" h="18414">
                  <a:moveTo>
                    <a:pt x="0" y="9143"/>
                  </a:moveTo>
                  <a:lnTo>
                    <a:pt x="173735" y="0"/>
                  </a:lnTo>
                </a:path>
                <a:path w="180340" h="18414">
                  <a:moveTo>
                    <a:pt x="179831" y="0"/>
                  </a:moveTo>
                  <a:lnTo>
                    <a:pt x="179831" y="18287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563879" y="3023615"/>
              <a:ext cx="137160" cy="152400"/>
            </a:xfrm>
            <a:custGeom>
              <a:avLst/>
              <a:gdLst/>
              <a:ahLst/>
              <a:cxnLst/>
              <a:rect l="l" t="t" r="r" b="b"/>
              <a:pathLst>
                <a:path w="137159" h="152400">
                  <a:moveTo>
                    <a:pt x="68580" y="0"/>
                  </a:moveTo>
                  <a:lnTo>
                    <a:pt x="41887" y="5987"/>
                  </a:lnTo>
                  <a:lnTo>
                    <a:pt x="20088" y="22317"/>
                  </a:lnTo>
                  <a:lnTo>
                    <a:pt x="5389" y="46537"/>
                  </a:lnTo>
                  <a:lnTo>
                    <a:pt x="0" y="76200"/>
                  </a:lnTo>
                  <a:lnTo>
                    <a:pt x="5389" y="105862"/>
                  </a:lnTo>
                  <a:lnTo>
                    <a:pt x="20088" y="130082"/>
                  </a:lnTo>
                  <a:lnTo>
                    <a:pt x="41887" y="146412"/>
                  </a:lnTo>
                  <a:lnTo>
                    <a:pt x="68580" y="152400"/>
                  </a:lnTo>
                  <a:lnTo>
                    <a:pt x="95272" y="146412"/>
                  </a:lnTo>
                  <a:lnTo>
                    <a:pt x="117071" y="130082"/>
                  </a:lnTo>
                  <a:lnTo>
                    <a:pt x="131770" y="105862"/>
                  </a:lnTo>
                  <a:lnTo>
                    <a:pt x="137159" y="76200"/>
                  </a:lnTo>
                  <a:lnTo>
                    <a:pt x="131770" y="46537"/>
                  </a:lnTo>
                  <a:lnTo>
                    <a:pt x="117071" y="22317"/>
                  </a:lnTo>
                  <a:lnTo>
                    <a:pt x="95272" y="5987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563879" y="3023615"/>
              <a:ext cx="137159" cy="1524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563879" y="3023615"/>
              <a:ext cx="137160" cy="152400"/>
            </a:xfrm>
            <a:custGeom>
              <a:avLst/>
              <a:gdLst/>
              <a:ahLst/>
              <a:cxnLst/>
              <a:rect l="l" t="t" r="r" b="b"/>
              <a:pathLst>
                <a:path w="137159" h="152400">
                  <a:moveTo>
                    <a:pt x="137159" y="76199"/>
                  </a:moveTo>
                  <a:lnTo>
                    <a:pt x="131770" y="105864"/>
                  </a:lnTo>
                  <a:lnTo>
                    <a:pt x="117072" y="130084"/>
                  </a:lnTo>
                  <a:lnTo>
                    <a:pt x="95273" y="146413"/>
                  </a:lnTo>
                  <a:lnTo>
                    <a:pt x="68579" y="152399"/>
                  </a:lnTo>
                  <a:lnTo>
                    <a:pt x="41886" y="146413"/>
                  </a:lnTo>
                  <a:lnTo>
                    <a:pt x="20087" y="130084"/>
                  </a:lnTo>
                  <a:lnTo>
                    <a:pt x="5389" y="105864"/>
                  </a:lnTo>
                  <a:lnTo>
                    <a:pt x="0" y="76199"/>
                  </a:lnTo>
                  <a:lnTo>
                    <a:pt x="5389" y="46535"/>
                  </a:lnTo>
                  <a:lnTo>
                    <a:pt x="20087" y="22315"/>
                  </a:lnTo>
                  <a:lnTo>
                    <a:pt x="41886" y="5986"/>
                  </a:lnTo>
                  <a:lnTo>
                    <a:pt x="68579" y="0"/>
                  </a:lnTo>
                  <a:lnTo>
                    <a:pt x="95273" y="5986"/>
                  </a:lnTo>
                  <a:lnTo>
                    <a:pt x="117072" y="22315"/>
                  </a:lnTo>
                  <a:lnTo>
                    <a:pt x="131770" y="46535"/>
                  </a:lnTo>
                  <a:lnTo>
                    <a:pt x="137159" y="76199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661416" y="3115055"/>
              <a:ext cx="73660" cy="70485"/>
            </a:xfrm>
            <a:custGeom>
              <a:avLst/>
              <a:gdLst/>
              <a:ahLst/>
              <a:cxnLst/>
              <a:rect l="l" t="t" r="r" b="b"/>
              <a:pathLst>
                <a:path w="73659" h="70485">
                  <a:moveTo>
                    <a:pt x="73152" y="48768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9144"/>
                  </a:lnTo>
                  <a:lnTo>
                    <a:pt x="0" y="12192"/>
                  </a:lnTo>
                  <a:lnTo>
                    <a:pt x="60960" y="70104"/>
                  </a:lnTo>
                  <a:lnTo>
                    <a:pt x="73152" y="48768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661415" y="3127247"/>
              <a:ext cx="60960" cy="58419"/>
            </a:xfrm>
            <a:custGeom>
              <a:avLst/>
              <a:gdLst/>
              <a:ahLst/>
              <a:cxnLst/>
              <a:rect l="l" t="t" r="r" b="b"/>
              <a:pathLst>
                <a:path w="60959" h="58419">
                  <a:moveTo>
                    <a:pt x="60959" y="57911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664463" y="311810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664463" y="311810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5"/>
                  </a:moveTo>
                  <a:lnTo>
                    <a:pt x="0" y="3047"/>
                  </a:ln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661415" y="3118103"/>
              <a:ext cx="73660" cy="64135"/>
            </a:xfrm>
            <a:custGeom>
              <a:avLst/>
              <a:gdLst/>
              <a:ahLst/>
              <a:cxnLst/>
              <a:rect l="l" t="t" r="r" b="b"/>
              <a:pathLst>
                <a:path w="73659" h="64135">
                  <a:moveTo>
                    <a:pt x="0" y="0"/>
                  </a:moveTo>
                  <a:lnTo>
                    <a:pt x="73151" y="42671"/>
                  </a:lnTo>
                </a:path>
                <a:path w="73659" h="64135">
                  <a:moveTo>
                    <a:pt x="73151" y="48767"/>
                  </a:moveTo>
                  <a:lnTo>
                    <a:pt x="60959" y="64007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1274064" y="3011423"/>
              <a:ext cx="79375" cy="91440"/>
            </a:xfrm>
            <a:custGeom>
              <a:avLst/>
              <a:gdLst/>
              <a:ahLst/>
              <a:cxnLst/>
              <a:rect l="l" t="t" r="r" b="b"/>
              <a:pathLst>
                <a:path w="79375" h="91439">
                  <a:moveTo>
                    <a:pt x="39624" y="91440"/>
                  </a:moveTo>
                  <a:lnTo>
                    <a:pt x="24200" y="87845"/>
                  </a:lnTo>
                  <a:lnTo>
                    <a:pt x="11605" y="78044"/>
                  </a:lnTo>
                  <a:lnTo>
                    <a:pt x="3113" y="63510"/>
                  </a:lnTo>
                  <a:lnTo>
                    <a:pt x="0" y="45720"/>
                  </a:lnTo>
                  <a:lnTo>
                    <a:pt x="3113" y="27924"/>
                  </a:lnTo>
                  <a:lnTo>
                    <a:pt x="11605" y="13391"/>
                  </a:lnTo>
                  <a:lnTo>
                    <a:pt x="24200" y="3593"/>
                  </a:lnTo>
                  <a:lnTo>
                    <a:pt x="39624" y="0"/>
                  </a:lnTo>
                  <a:lnTo>
                    <a:pt x="55047" y="3593"/>
                  </a:lnTo>
                  <a:lnTo>
                    <a:pt x="67642" y="13391"/>
                  </a:lnTo>
                  <a:lnTo>
                    <a:pt x="76134" y="27924"/>
                  </a:lnTo>
                  <a:lnTo>
                    <a:pt x="79248" y="45720"/>
                  </a:lnTo>
                  <a:lnTo>
                    <a:pt x="76134" y="63510"/>
                  </a:lnTo>
                  <a:lnTo>
                    <a:pt x="67642" y="78044"/>
                  </a:lnTo>
                  <a:lnTo>
                    <a:pt x="55047" y="87845"/>
                  </a:lnTo>
                  <a:lnTo>
                    <a:pt x="39624" y="91440"/>
                  </a:lnTo>
                  <a:close/>
                </a:path>
              </a:pathLst>
            </a:custGeom>
            <a:solidFill>
              <a:srgbClr val="00F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1274063" y="3011423"/>
              <a:ext cx="79375" cy="91440"/>
            </a:xfrm>
            <a:custGeom>
              <a:avLst/>
              <a:gdLst/>
              <a:ahLst/>
              <a:cxnLst/>
              <a:rect l="l" t="t" r="r" b="b"/>
              <a:pathLst>
                <a:path w="79375" h="91439">
                  <a:moveTo>
                    <a:pt x="79247" y="45719"/>
                  </a:moveTo>
                  <a:lnTo>
                    <a:pt x="76134" y="63510"/>
                  </a:lnTo>
                  <a:lnTo>
                    <a:pt x="67642" y="78044"/>
                  </a:lnTo>
                  <a:lnTo>
                    <a:pt x="55047" y="87845"/>
                  </a:lnTo>
                  <a:lnTo>
                    <a:pt x="39623" y="91439"/>
                  </a:lnTo>
                  <a:lnTo>
                    <a:pt x="24200" y="87845"/>
                  </a:lnTo>
                  <a:lnTo>
                    <a:pt x="11605" y="78044"/>
                  </a:lnTo>
                  <a:lnTo>
                    <a:pt x="3113" y="63510"/>
                  </a:lnTo>
                  <a:lnTo>
                    <a:pt x="0" y="45719"/>
                  </a:lnTo>
                  <a:lnTo>
                    <a:pt x="3113" y="27924"/>
                  </a:lnTo>
                  <a:lnTo>
                    <a:pt x="11605" y="13391"/>
                  </a:lnTo>
                  <a:lnTo>
                    <a:pt x="24200" y="3593"/>
                  </a:lnTo>
                  <a:lnTo>
                    <a:pt x="39623" y="0"/>
                  </a:lnTo>
                  <a:lnTo>
                    <a:pt x="55047" y="3593"/>
                  </a:lnTo>
                  <a:lnTo>
                    <a:pt x="67642" y="13391"/>
                  </a:lnTo>
                  <a:lnTo>
                    <a:pt x="76134" y="27924"/>
                  </a:lnTo>
                  <a:lnTo>
                    <a:pt x="79247" y="45719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704088" y="3145535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41148" y="85344"/>
                  </a:moveTo>
                  <a:lnTo>
                    <a:pt x="25131" y="81989"/>
                  </a:lnTo>
                  <a:lnTo>
                    <a:pt x="12051" y="72843"/>
                  </a:lnTo>
                  <a:lnTo>
                    <a:pt x="3233" y="59279"/>
                  </a:lnTo>
                  <a:lnTo>
                    <a:pt x="0" y="42672"/>
                  </a:lnTo>
                  <a:lnTo>
                    <a:pt x="3233" y="26064"/>
                  </a:lnTo>
                  <a:lnTo>
                    <a:pt x="12051" y="12500"/>
                  </a:lnTo>
                  <a:lnTo>
                    <a:pt x="25131" y="3354"/>
                  </a:lnTo>
                  <a:lnTo>
                    <a:pt x="41148" y="0"/>
                  </a:lnTo>
                  <a:lnTo>
                    <a:pt x="57164" y="3354"/>
                  </a:lnTo>
                  <a:lnTo>
                    <a:pt x="70244" y="12500"/>
                  </a:lnTo>
                  <a:lnTo>
                    <a:pt x="79062" y="26064"/>
                  </a:lnTo>
                  <a:lnTo>
                    <a:pt x="82296" y="42672"/>
                  </a:lnTo>
                  <a:lnTo>
                    <a:pt x="79062" y="59279"/>
                  </a:lnTo>
                  <a:lnTo>
                    <a:pt x="70244" y="72843"/>
                  </a:lnTo>
                  <a:lnTo>
                    <a:pt x="57164" y="81989"/>
                  </a:lnTo>
                  <a:lnTo>
                    <a:pt x="41148" y="853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704087" y="3145535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82295" y="42671"/>
                  </a:moveTo>
                  <a:lnTo>
                    <a:pt x="79062" y="59279"/>
                  </a:lnTo>
                  <a:lnTo>
                    <a:pt x="70244" y="72843"/>
                  </a:lnTo>
                  <a:lnTo>
                    <a:pt x="57164" y="81989"/>
                  </a:lnTo>
                  <a:lnTo>
                    <a:pt x="41147" y="85343"/>
                  </a:lnTo>
                  <a:lnTo>
                    <a:pt x="25131" y="81989"/>
                  </a:lnTo>
                  <a:lnTo>
                    <a:pt x="12051" y="72843"/>
                  </a:lnTo>
                  <a:lnTo>
                    <a:pt x="3233" y="59279"/>
                  </a:lnTo>
                  <a:lnTo>
                    <a:pt x="0" y="42671"/>
                  </a:lnTo>
                  <a:lnTo>
                    <a:pt x="3233" y="26064"/>
                  </a:lnTo>
                  <a:lnTo>
                    <a:pt x="12051" y="12500"/>
                  </a:lnTo>
                  <a:lnTo>
                    <a:pt x="25131" y="3354"/>
                  </a:lnTo>
                  <a:lnTo>
                    <a:pt x="41147" y="0"/>
                  </a:lnTo>
                  <a:lnTo>
                    <a:pt x="57164" y="3354"/>
                  </a:lnTo>
                  <a:lnTo>
                    <a:pt x="70244" y="12500"/>
                  </a:lnTo>
                  <a:lnTo>
                    <a:pt x="79062" y="26064"/>
                  </a:lnTo>
                  <a:lnTo>
                    <a:pt x="82295" y="42671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1" name="object 141"/>
          <p:cNvSpPr txBox="1"/>
          <p:nvPr/>
        </p:nvSpPr>
        <p:spPr>
          <a:xfrm>
            <a:off x="3586988" y="648715"/>
            <a:ext cx="956944" cy="29908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160"/>
              </a:spcBef>
            </a:pPr>
            <a:r>
              <a:rPr sz="900" spc="-5" dirty="0">
                <a:latin typeface="Arial" panose="020B0604020202020204"/>
                <a:cs typeface="Arial" panose="020B0604020202020204"/>
              </a:rPr>
              <a:t>180° rotation </a:t>
            </a:r>
            <a:r>
              <a:rPr sz="900" spc="5" dirty="0">
                <a:latin typeface="Arial" panose="020B0604020202020204"/>
                <a:cs typeface="Arial" panose="020B0604020202020204"/>
              </a:rPr>
              <a:t>of  </a:t>
            </a:r>
            <a:r>
              <a:rPr sz="900" dirty="0">
                <a:latin typeface="Arial" panose="020B0604020202020204"/>
                <a:cs typeface="Arial" panose="020B0604020202020204"/>
              </a:rPr>
              <a:t>the 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central</a:t>
            </a:r>
            <a:r>
              <a:rPr sz="9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900" dirty="0">
                <a:latin typeface="Symbol" panose="05050102010706020507"/>
                <a:cs typeface="Symbol" panose="05050102010706020507"/>
              </a:rPr>
              <a:t></a:t>
            </a:r>
            <a:r>
              <a:rPr sz="900" dirty="0">
                <a:latin typeface="Arial" panose="020B0604020202020204"/>
                <a:cs typeface="Arial" panose="020B0604020202020204"/>
              </a:rPr>
              <a:t>-bond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977644" y="2288539"/>
            <a:ext cx="2442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The </a:t>
            </a:r>
            <a:r>
              <a:rPr sz="1200" i="1" dirty="0">
                <a:latin typeface="Arial" panose="020B0604020202020204"/>
                <a:cs typeface="Arial" panose="020B0604020202020204"/>
              </a:rPr>
              <a:t>s</a:t>
            </a:r>
            <a:r>
              <a:rPr sz="1200" dirty="0">
                <a:latin typeface="Arial" panose="020B0604020202020204"/>
                <a:cs typeface="Arial" panose="020B0604020202020204"/>
              </a:rPr>
              <a:t>-cis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conformation is 12 </a:t>
            </a:r>
            <a:r>
              <a:rPr sz="1200" dirty="0">
                <a:latin typeface="Arial" panose="020B0604020202020204"/>
                <a:cs typeface="Arial" panose="020B0604020202020204"/>
              </a:rPr>
              <a:t>KJ/mol 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higher in energy </a:t>
            </a:r>
            <a:r>
              <a:rPr sz="1200" dirty="0">
                <a:latin typeface="Arial" panose="020B0604020202020204"/>
                <a:cs typeface="Arial" panose="020B0604020202020204"/>
              </a:rPr>
              <a:t>than the</a:t>
            </a:r>
            <a:r>
              <a:rPr sz="12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200" i="1" dirty="0">
                <a:latin typeface="Arial" panose="020B0604020202020204"/>
                <a:cs typeface="Arial" panose="020B0604020202020204"/>
              </a:rPr>
              <a:t>s</a:t>
            </a:r>
            <a:r>
              <a:rPr sz="1200" dirty="0">
                <a:latin typeface="Arial" panose="020B0604020202020204"/>
                <a:cs typeface="Arial" panose="020B0604020202020204"/>
              </a:rPr>
              <a:t>-trans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341248" y="758824"/>
            <a:ext cx="1384300" cy="945515"/>
            <a:chOff x="341248" y="758824"/>
            <a:chExt cx="1384300" cy="945515"/>
          </a:xfrm>
        </p:grpSpPr>
        <p:sp>
          <p:nvSpPr>
            <p:cNvPr id="144" name="object 144"/>
            <p:cNvSpPr/>
            <p:nvPr/>
          </p:nvSpPr>
          <p:spPr>
            <a:xfrm>
              <a:off x="737616" y="1271015"/>
              <a:ext cx="76200" cy="85725"/>
            </a:xfrm>
            <a:custGeom>
              <a:avLst/>
              <a:gdLst/>
              <a:ahLst/>
              <a:cxnLst/>
              <a:rect l="l" t="t" r="r" b="b"/>
              <a:pathLst>
                <a:path w="76200" h="85725">
                  <a:moveTo>
                    <a:pt x="38100" y="85344"/>
                  </a:moveTo>
                  <a:lnTo>
                    <a:pt x="23269" y="81990"/>
                  </a:lnTo>
                  <a:lnTo>
                    <a:pt x="11158" y="72845"/>
                  </a:lnTo>
                  <a:lnTo>
                    <a:pt x="2993" y="59281"/>
                  </a:lnTo>
                  <a:lnTo>
                    <a:pt x="0" y="42672"/>
                  </a:lnTo>
                  <a:lnTo>
                    <a:pt x="2993" y="26062"/>
                  </a:lnTo>
                  <a:lnTo>
                    <a:pt x="11158" y="12498"/>
                  </a:lnTo>
                  <a:lnTo>
                    <a:pt x="23269" y="3353"/>
                  </a:lnTo>
                  <a:lnTo>
                    <a:pt x="38100" y="0"/>
                  </a:lnTo>
                  <a:lnTo>
                    <a:pt x="52930" y="3353"/>
                  </a:lnTo>
                  <a:lnTo>
                    <a:pt x="65041" y="12498"/>
                  </a:lnTo>
                  <a:lnTo>
                    <a:pt x="73206" y="26062"/>
                  </a:lnTo>
                  <a:lnTo>
                    <a:pt x="76200" y="42672"/>
                  </a:lnTo>
                  <a:lnTo>
                    <a:pt x="73206" y="59281"/>
                  </a:lnTo>
                  <a:lnTo>
                    <a:pt x="65041" y="72845"/>
                  </a:lnTo>
                  <a:lnTo>
                    <a:pt x="52930" y="81990"/>
                  </a:lnTo>
                  <a:lnTo>
                    <a:pt x="38100" y="85344"/>
                  </a:lnTo>
                  <a:close/>
                </a:path>
              </a:pathLst>
            </a:custGeom>
            <a:solidFill>
              <a:srgbClr val="00F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737615" y="1271015"/>
              <a:ext cx="76200" cy="85725"/>
            </a:xfrm>
            <a:custGeom>
              <a:avLst/>
              <a:gdLst/>
              <a:ahLst/>
              <a:cxnLst/>
              <a:rect l="l" t="t" r="r" b="b"/>
              <a:pathLst>
                <a:path w="76200" h="85725">
                  <a:moveTo>
                    <a:pt x="76199" y="42671"/>
                  </a:moveTo>
                  <a:lnTo>
                    <a:pt x="73206" y="59281"/>
                  </a:lnTo>
                  <a:lnTo>
                    <a:pt x="65041" y="72845"/>
                  </a:lnTo>
                  <a:lnTo>
                    <a:pt x="52930" y="81990"/>
                  </a:lnTo>
                  <a:lnTo>
                    <a:pt x="38099" y="85343"/>
                  </a:lnTo>
                  <a:lnTo>
                    <a:pt x="23269" y="81990"/>
                  </a:lnTo>
                  <a:lnTo>
                    <a:pt x="11158" y="72845"/>
                  </a:lnTo>
                  <a:lnTo>
                    <a:pt x="2993" y="59281"/>
                  </a:lnTo>
                  <a:lnTo>
                    <a:pt x="0" y="42671"/>
                  </a:lnTo>
                  <a:lnTo>
                    <a:pt x="2993" y="26062"/>
                  </a:lnTo>
                  <a:lnTo>
                    <a:pt x="11158" y="12498"/>
                  </a:lnTo>
                  <a:lnTo>
                    <a:pt x="23269" y="3353"/>
                  </a:lnTo>
                  <a:lnTo>
                    <a:pt x="38099" y="0"/>
                  </a:lnTo>
                  <a:lnTo>
                    <a:pt x="52930" y="3353"/>
                  </a:lnTo>
                  <a:lnTo>
                    <a:pt x="65041" y="12498"/>
                  </a:lnTo>
                  <a:lnTo>
                    <a:pt x="73206" y="26062"/>
                  </a:lnTo>
                  <a:lnTo>
                    <a:pt x="76199" y="42671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792480" y="1322831"/>
              <a:ext cx="76200" cy="70485"/>
            </a:xfrm>
            <a:custGeom>
              <a:avLst/>
              <a:gdLst/>
              <a:ahLst/>
              <a:cxnLst/>
              <a:rect l="l" t="t" r="r" b="b"/>
              <a:pathLst>
                <a:path w="76200" h="70484">
                  <a:moveTo>
                    <a:pt x="76200" y="51816"/>
                  </a:moveTo>
                  <a:lnTo>
                    <a:pt x="6096" y="4152"/>
                  </a:lnTo>
                  <a:lnTo>
                    <a:pt x="6096" y="0"/>
                  </a:lnTo>
                  <a:lnTo>
                    <a:pt x="3048" y="0"/>
                  </a:lnTo>
                  <a:lnTo>
                    <a:pt x="1803" y="1244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60960" y="70104"/>
                  </a:lnTo>
                  <a:lnTo>
                    <a:pt x="76200" y="51816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792479" y="1325879"/>
              <a:ext cx="60960" cy="67310"/>
            </a:xfrm>
            <a:custGeom>
              <a:avLst/>
              <a:gdLst/>
              <a:ahLst/>
              <a:cxnLst/>
              <a:rect l="l" t="t" r="r" b="b"/>
              <a:pathLst>
                <a:path w="60959" h="67309">
                  <a:moveTo>
                    <a:pt x="60959" y="67055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795527" y="132587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3048"/>
                  </a:moveTo>
                  <a:lnTo>
                    <a:pt x="0" y="0"/>
                  </a:lnTo>
                  <a:lnTo>
                    <a:pt x="3048" y="0"/>
                  </a:lnTo>
                  <a:lnTo>
                    <a:pt x="3048" y="3048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795527" y="132587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3047"/>
                  </a:moveTo>
                  <a:lnTo>
                    <a:pt x="0" y="0"/>
                  </a:lnTo>
                  <a:lnTo>
                    <a:pt x="3047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795527" y="1325879"/>
              <a:ext cx="73660" cy="64135"/>
            </a:xfrm>
            <a:custGeom>
              <a:avLst/>
              <a:gdLst/>
              <a:ahLst/>
              <a:cxnLst/>
              <a:rect l="l" t="t" r="r" b="b"/>
              <a:pathLst>
                <a:path w="73659" h="64134">
                  <a:moveTo>
                    <a:pt x="0" y="0"/>
                  </a:moveTo>
                  <a:lnTo>
                    <a:pt x="70103" y="48767"/>
                  </a:lnTo>
                </a:path>
                <a:path w="73659" h="64134">
                  <a:moveTo>
                    <a:pt x="73151" y="51815"/>
                  </a:moveTo>
                  <a:lnTo>
                    <a:pt x="57911" y="64007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816863" y="1328927"/>
              <a:ext cx="143510" cy="155575"/>
            </a:xfrm>
            <a:custGeom>
              <a:avLst/>
              <a:gdLst/>
              <a:ahLst/>
              <a:cxnLst/>
              <a:rect l="l" t="t" r="r" b="b"/>
              <a:pathLst>
                <a:path w="143509" h="155575">
                  <a:moveTo>
                    <a:pt x="71628" y="0"/>
                  </a:moveTo>
                  <a:lnTo>
                    <a:pt x="43746" y="6107"/>
                  </a:lnTo>
                  <a:lnTo>
                    <a:pt x="20978" y="22764"/>
                  </a:lnTo>
                  <a:lnTo>
                    <a:pt x="5628" y="47470"/>
                  </a:lnTo>
                  <a:lnTo>
                    <a:pt x="0" y="77724"/>
                  </a:lnTo>
                  <a:lnTo>
                    <a:pt x="5628" y="107977"/>
                  </a:lnTo>
                  <a:lnTo>
                    <a:pt x="20978" y="132683"/>
                  </a:lnTo>
                  <a:lnTo>
                    <a:pt x="43746" y="149340"/>
                  </a:lnTo>
                  <a:lnTo>
                    <a:pt x="71628" y="155448"/>
                  </a:lnTo>
                  <a:lnTo>
                    <a:pt x="99509" y="149340"/>
                  </a:lnTo>
                  <a:lnTo>
                    <a:pt x="122277" y="132683"/>
                  </a:lnTo>
                  <a:lnTo>
                    <a:pt x="137627" y="107977"/>
                  </a:lnTo>
                  <a:lnTo>
                    <a:pt x="143256" y="77724"/>
                  </a:lnTo>
                  <a:lnTo>
                    <a:pt x="137627" y="47470"/>
                  </a:lnTo>
                  <a:lnTo>
                    <a:pt x="122277" y="22764"/>
                  </a:lnTo>
                  <a:lnTo>
                    <a:pt x="99509" y="6107"/>
                  </a:lnTo>
                  <a:lnTo>
                    <a:pt x="716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816863" y="1328927"/>
              <a:ext cx="143256" cy="1554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816863" y="1328927"/>
              <a:ext cx="143510" cy="155575"/>
            </a:xfrm>
            <a:custGeom>
              <a:avLst/>
              <a:gdLst/>
              <a:ahLst/>
              <a:cxnLst/>
              <a:rect l="l" t="t" r="r" b="b"/>
              <a:pathLst>
                <a:path w="143509" h="155575">
                  <a:moveTo>
                    <a:pt x="143255" y="77723"/>
                  </a:moveTo>
                  <a:lnTo>
                    <a:pt x="137627" y="107977"/>
                  </a:lnTo>
                  <a:lnTo>
                    <a:pt x="122276" y="132682"/>
                  </a:lnTo>
                  <a:lnTo>
                    <a:pt x="99509" y="149339"/>
                  </a:lnTo>
                  <a:lnTo>
                    <a:pt x="71627" y="155447"/>
                  </a:lnTo>
                  <a:lnTo>
                    <a:pt x="43746" y="149339"/>
                  </a:lnTo>
                  <a:lnTo>
                    <a:pt x="20979" y="132682"/>
                  </a:lnTo>
                  <a:lnTo>
                    <a:pt x="5628" y="107977"/>
                  </a:lnTo>
                  <a:lnTo>
                    <a:pt x="0" y="77723"/>
                  </a:lnTo>
                  <a:lnTo>
                    <a:pt x="5628" y="47470"/>
                  </a:lnTo>
                  <a:lnTo>
                    <a:pt x="20979" y="22765"/>
                  </a:lnTo>
                  <a:lnTo>
                    <a:pt x="43746" y="6108"/>
                  </a:lnTo>
                  <a:lnTo>
                    <a:pt x="71627" y="0"/>
                  </a:lnTo>
                  <a:lnTo>
                    <a:pt x="99509" y="6108"/>
                  </a:lnTo>
                  <a:lnTo>
                    <a:pt x="122276" y="22765"/>
                  </a:lnTo>
                  <a:lnTo>
                    <a:pt x="137627" y="47470"/>
                  </a:lnTo>
                  <a:lnTo>
                    <a:pt x="143255" y="77723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957072" y="1392935"/>
              <a:ext cx="213360" cy="18415"/>
            </a:xfrm>
            <a:custGeom>
              <a:avLst/>
              <a:gdLst/>
              <a:ahLst/>
              <a:cxnLst/>
              <a:rect l="l" t="t" r="r" b="b"/>
              <a:pathLst>
                <a:path w="213359" h="18415">
                  <a:moveTo>
                    <a:pt x="213360" y="0"/>
                  </a:moveTo>
                  <a:lnTo>
                    <a:pt x="0" y="3048"/>
                  </a:lnTo>
                  <a:lnTo>
                    <a:pt x="0" y="6096"/>
                  </a:lnTo>
                  <a:lnTo>
                    <a:pt x="0" y="15240"/>
                  </a:lnTo>
                  <a:lnTo>
                    <a:pt x="0" y="18288"/>
                  </a:lnTo>
                  <a:lnTo>
                    <a:pt x="213360" y="15240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957071" y="1408175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213359" y="0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960119" y="1399031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0" y="0"/>
                  </a:moveTo>
                  <a:lnTo>
                    <a:pt x="0" y="9144"/>
                  </a:lnTo>
                  <a:lnTo>
                    <a:pt x="21336" y="30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960119" y="139903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143"/>
                  </a:moveTo>
                  <a:lnTo>
                    <a:pt x="0" y="6095"/>
                  </a:lnTo>
                  <a:lnTo>
                    <a:pt x="0" y="3047"/>
                  </a:ln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960119" y="1392935"/>
              <a:ext cx="207645" cy="3175"/>
            </a:xfrm>
            <a:custGeom>
              <a:avLst/>
              <a:gdLst/>
              <a:ahLst/>
              <a:cxnLst/>
              <a:rect l="l" t="t" r="r" b="b"/>
              <a:pathLst>
                <a:path w="207644" h="3175">
                  <a:moveTo>
                    <a:pt x="0" y="3047"/>
                  </a:moveTo>
                  <a:lnTo>
                    <a:pt x="207263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1170431" y="139293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-3047" y="6095"/>
                  </a:moveTo>
                  <a:lnTo>
                    <a:pt x="3047" y="6095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713232" y="1426476"/>
              <a:ext cx="137160" cy="85725"/>
            </a:xfrm>
            <a:custGeom>
              <a:avLst/>
              <a:gdLst/>
              <a:ahLst/>
              <a:cxnLst/>
              <a:rect l="l" t="t" r="r" b="b"/>
              <a:pathLst>
                <a:path w="137159" h="85725">
                  <a:moveTo>
                    <a:pt x="137160" y="3048"/>
                  </a:moveTo>
                  <a:lnTo>
                    <a:pt x="134112" y="0"/>
                  </a:lnTo>
                  <a:lnTo>
                    <a:pt x="131064" y="0"/>
                  </a:lnTo>
                  <a:lnTo>
                    <a:pt x="0" y="67043"/>
                  </a:lnTo>
                  <a:lnTo>
                    <a:pt x="3048" y="85331"/>
                  </a:lnTo>
                  <a:lnTo>
                    <a:pt x="132448" y="8864"/>
                  </a:lnTo>
                  <a:lnTo>
                    <a:pt x="134112" y="12179"/>
                  </a:lnTo>
                  <a:lnTo>
                    <a:pt x="137160" y="12179"/>
                  </a:lnTo>
                  <a:lnTo>
                    <a:pt x="137160" y="6083"/>
                  </a:lnTo>
                  <a:lnTo>
                    <a:pt x="137160" y="3048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716279" y="1426463"/>
              <a:ext cx="128270" cy="67310"/>
            </a:xfrm>
            <a:custGeom>
              <a:avLst/>
              <a:gdLst/>
              <a:ahLst/>
              <a:cxnLst/>
              <a:rect l="l" t="t" r="r" b="b"/>
              <a:pathLst>
                <a:path w="128269" h="67309">
                  <a:moveTo>
                    <a:pt x="0" y="67055"/>
                  </a:moveTo>
                  <a:lnTo>
                    <a:pt x="12801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844295" y="142951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6095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844295" y="142951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0" y="0"/>
                  </a:moveTo>
                  <a:lnTo>
                    <a:pt x="3047" y="0"/>
                  </a:lnTo>
                  <a:lnTo>
                    <a:pt x="3047" y="3047"/>
                  </a:lnTo>
                  <a:lnTo>
                    <a:pt x="3047" y="6095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713231" y="1435607"/>
              <a:ext cx="137160" cy="76200"/>
            </a:xfrm>
            <a:custGeom>
              <a:avLst/>
              <a:gdLst/>
              <a:ahLst/>
              <a:cxnLst/>
              <a:rect l="l" t="t" r="r" b="b"/>
              <a:pathLst>
                <a:path w="137159" h="76200">
                  <a:moveTo>
                    <a:pt x="137159" y="0"/>
                  </a:moveTo>
                  <a:lnTo>
                    <a:pt x="3047" y="76199"/>
                  </a:lnTo>
                </a:path>
                <a:path w="137159" h="76200">
                  <a:moveTo>
                    <a:pt x="3047" y="76199"/>
                  </a:moveTo>
                  <a:lnTo>
                    <a:pt x="0" y="57911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1368552" y="1615439"/>
              <a:ext cx="76200" cy="85725"/>
            </a:xfrm>
            <a:custGeom>
              <a:avLst/>
              <a:gdLst/>
              <a:ahLst/>
              <a:cxnLst/>
              <a:rect l="l" t="t" r="r" b="b"/>
              <a:pathLst>
                <a:path w="76200" h="85725">
                  <a:moveTo>
                    <a:pt x="38100" y="85344"/>
                  </a:moveTo>
                  <a:lnTo>
                    <a:pt x="23269" y="81990"/>
                  </a:lnTo>
                  <a:lnTo>
                    <a:pt x="11158" y="72845"/>
                  </a:lnTo>
                  <a:lnTo>
                    <a:pt x="2993" y="59281"/>
                  </a:lnTo>
                  <a:lnTo>
                    <a:pt x="0" y="42672"/>
                  </a:lnTo>
                  <a:lnTo>
                    <a:pt x="2993" y="26062"/>
                  </a:lnTo>
                  <a:lnTo>
                    <a:pt x="11158" y="12498"/>
                  </a:lnTo>
                  <a:lnTo>
                    <a:pt x="23269" y="3353"/>
                  </a:lnTo>
                  <a:lnTo>
                    <a:pt x="38100" y="0"/>
                  </a:lnTo>
                  <a:lnTo>
                    <a:pt x="52930" y="3353"/>
                  </a:lnTo>
                  <a:lnTo>
                    <a:pt x="65041" y="12498"/>
                  </a:lnTo>
                  <a:lnTo>
                    <a:pt x="73206" y="26062"/>
                  </a:lnTo>
                  <a:lnTo>
                    <a:pt x="76200" y="42672"/>
                  </a:lnTo>
                  <a:lnTo>
                    <a:pt x="73206" y="59281"/>
                  </a:lnTo>
                  <a:lnTo>
                    <a:pt x="65041" y="72845"/>
                  </a:lnTo>
                  <a:lnTo>
                    <a:pt x="52930" y="81990"/>
                  </a:lnTo>
                  <a:lnTo>
                    <a:pt x="38100" y="85344"/>
                  </a:lnTo>
                  <a:close/>
                </a:path>
              </a:pathLst>
            </a:custGeom>
            <a:solidFill>
              <a:srgbClr val="00F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1368551" y="1615439"/>
              <a:ext cx="76200" cy="85725"/>
            </a:xfrm>
            <a:custGeom>
              <a:avLst/>
              <a:gdLst/>
              <a:ahLst/>
              <a:cxnLst/>
              <a:rect l="l" t="t" r="r" b="b"/>
              <a:pathLst>
                <a:path w="76200" h="85725">
                  <a:moveTo>
                    <a:pt x="76199" y="42671"/>
                  </a:moveTo>
                  <a:lnTo>
                    <a:pt x="73206" y="59281"/>
                  </a:lnTo>
                  <a:lnTo>
                    <a:pt x="65041" y="72845"/>
                  </a:lnTo>
                  <a:lnTo>
                    <a:pt x="52930" y="81990"/>
                  </a:lnTo>
                  <a:lnTo>
                    <a:pt x="38099" y="85343"/>
                  </a:lnTo>
                  <a:lnTo>
                    <a:pt x="23269" y="81990"/>
                  </a:lnTo>
                  <a:lnTo>
                    <a:pt x="11158" y="72845"/>
                  </a:lnTo>
                  <a:lnTo>
                    <a:pt x="2993" y="59281"/>
                  </a:lnTo>
                  <a:lnTo>
                    <a:pt x="0" y="42671"/>
                  </a:lnTo>
                  <a:lnTo>
                    <a:pt x="2993" y="26062"/>
                  </a:lnTo>
                  <a:lnTo>
                    <a:pt x="11158" y="12498"/>
                  </a:lnTo>
                  <a:lnTo>
                    <a:pt x="23269" y="3353"/>
                  </a:lnTo>
                  <a:lnTo>
                    <a:pt x="38099" y="0"/>
                  </a:lnTo>
                  <a:lnTo>
                    <a:pt x="52930" y="3353"/>
                  </a:lnTo>
                  <a:lnTo>
                    <a:pt x="65041" y="12498"/>
                  </a:lnTo>
                  <a:lnTo>
                    <a:pt x="73206" y="26062"/>
                  </a:lnTo>
                  <a:lnTo>
                    <a:pt x="76199" y="42671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1274064" y="1453895"/>
              <a:ext cx="116205" cy="170815"/>
            </a:xfrm>
            <a:custGeom>
              <a:avLst/>
              <a:gdLst/>
              <a:ahLst/>
              <a:cxnLst/>
              <a:rect l="l" t="t" r="r" b="b"/>
              <a:pathLst>
                <a:path w="116205" h="170815">
                  <a:moveTo>
                    <a:pt x="115824" y="164592"/>
                  </a:moveTo>
                  <a:lnTo>
                    <a:pt x="112331" y="161988"/>
                  </a:lnTo>
                  <a:lnTo>
                    <a:pt x="112776" y="161544"/>
                  </a:lnTo>
                  <a:lnTo>
                    <a:pt x="15240" y="0"/>
                  </a:lnTo>
                  <a:lnTo>
                    <a:pt x="0" y="12204"/>
                  </a:lnTo>
                  <a:lnTo>
                    <a:pt x="103632" y="170688"/>
                  </a:lnTo>
                  <a:lnTo>
                    <a:pt x="109728" y="170688"/>
                  </a:lnTo>
                  <a:lnTo>
                    <a:pt x="115824" y="164592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1289304" y="1456943"/>
              <a:ext cx="94615" cy="155575"/>
            </a:xfrm>
            <a:custGeom>
              <a:avLst/>
              <a:gdLst/>
              <a:ahLst/>
              <a:cxnLst/>
              <a:rect l="l" t="t" r="r" b="b"/>
              <a:pathLst>
                <a:path w="94615" h="155575">
                  <a:moveTo>
                    <a:pt x="0" y="0"/>
                  </a:moveTo>
                  <a:lnTo>
                    <a:pt x="94487" y="155447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1377695" y="1609343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40">
                  <a:moveTo>
                    <a:pt x="0" y="0"/>
                  </a:moveTo>
                  <a:lnTo>
                    <a:pt x="0" y="15240"/>
                  </a:lnTo>
                  <a:lnTo>
                    <a:pt x="3048" y="15240"/>
                  </a:lnTo>
                  <a:lnTo>
                    <a:pt x="9143" y="12192"/>
                  </a:lnTo>
                  <a:lnTo>
                    <a:pt x="9143" y="6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1377695" y="161543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143" y="0"/>
                  </a:moveTo>
                  <a:lnTo>
                    <a:pt x="9143" y="6095"/>
                  </a:lnTo>
                  <a:lnTo>
                    <a:pt x="3047" y="9143"/>
                  </a:lnTo>
                  <a:lnTo>
                    <a:pt x="0" y="9143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1274063" y="1453895"/>
              <a:ext cx="104139" cy="170815"/>
            </a:xfrm>
            <a:custGeom>
              <a:avLst/>
              <a:gdLst/>
              <a:ahLst/>
              <a:cxnLst/>
              <a:rect l="l" t="t" r="r" b="b"/>
              <a:pathLst>
                <a:path w="104140" h="170815">
                  <a:moveTo>
                    <a:pt x="103631" y="170687"/>
                  </a:moveTo>
                  <a:lnTo>
                    <a:pt x="0" y="12191"/>
                  </a:lnTo>
                </a:path>
                <a:path w="104140" h="170815">
                  <a:moveTo>
                    <a:pt x="3047" y="12191"/>
                  </a:moveTo>
                  <a:lnTo>
                    <a:pt x="12191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1173479" y="1313687"/>
              <a:ext cx="140335" cy="161925"/>
            </a:xfrm>
            <a:custGeom>
              <a:avLst/>
              <a:gdLst/>
              <a:ahLst/>
              <a:cxnLst/>
              <a:rect l="l" t="t" r="r" b="b"/>
              <a:pathLst>
                <a:path w="140334" h="161925">
                  <a:moveTo>
                    <a:pt x="70103" y="0"/>
                  </a:moveTo>
                  <a:lnTo>
                    <a:pt x="42814" y="6346"/>
                  </a:lnTo>
                  <a:lnTo>
                    <a:pt x="20531" y="23655"/>
                  </a:lnTo>
                  <a:lnTo>
                    <a:pt x="5508" y="49329"/>
                  </a:lnTo>
                  <a:lnTo>
                    <a:pt x="0" y="80771"/>
                  </a:lnTo>
                  <a:lnTo>
                    <a:pt x="5508" y="112214"/>
                  </a:lnTo>
                  <a:lnTo>
                    <a:pt x="20531" y="137888"/>
                  </a:lnTo>
                  <a:lnTo>
                    <a:pt x="42814" y="155197"/>
                  </a:lnTo>
                  <a:lnTo>
                    <a:pt x="70103" y="161543"/>
                  </a:lnTo>
                  <a:lnTo>
                    <a:pt x="97393" y="155197"/>
                  </a:lnTo>
                  <a:lnTo>
                    <a:pt x="119676" y="137888"/>
                  </a:lnTo>
                  <a:lnTo>
                    <a:pt x="134699" y="112214"/>
                  </a:lnTo>
                  <a:lnTo>
                    <a:pt x="140207" y="80771"/>
                  </a:lnTo>
                  <a:lnTo>
                    <a:pt x="134699" y="49329"/>
                  </a:lnTo>
                  <a:lnTo>
                    <a:pt x="119676" y="23655"/>
                  </a:lnTo>
                  <a:lnTo>
                    <a:pt x="97393" y="6346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1173479" y="1313687"/>
              <a:ext cx="140207" cy="1615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1173479" y="1313687"/>
              <a:ext cx="140335" cy="161925"/>
            </a:xfrm>
            <a:custGeom>
              <a:avLst/>
              <a:gdLst/>
              <a:ahLst/>
              <a:cxnLst/>
              <a:rect l="l" t="t" r="r" b="b"/>
              <a:pathLst>
                <a:path w="140334" h="161925">
                  <a:moveTo>
                    <a:pt x="140207" y="80771"/>
                  </a:moveTo>
                  <a:lnTo>
                    <a:pt x="134699" y="112211"/>
                  </a:lnTo>
                  <a:lnTo>
                    <a:pt x="119675" y="137885"/>
                  </a:lnTo>
                  <a:lnTo>
                    <a:pt x="97392" y="155196"/>
                  </a:lnTo>
                  <a:lnTo>
                    <a:pt x="70103" y="161543"/>
                  </a:lnTo>
                  <a:lnTo>
                    <a:pt x="42815" y="155196"/>
                  </a:lnTo>
                  <a:lnTo>
                    <a:pt x="20532" y="137885"/>
                  </a:lnTo>
                  <a:lnTo>
                    <a:pt x="5508" y="112211"/>
                  </a:lnTo>
                  <a:lnTo>
                    <a:pt x="0" y="80771"/>
                  </a:lnTo>
                  <a:lnTo>
                    <a:pt x="5508" y="49331"/>
                  </a:lnTo>
                  <a:lnTo>
                    <a:pt x="20532" y="23657"/>
                  </a:lnTo>
                  <a:lnTo>
                    <a:pt x="42815" y="6347"/>
                  </a:lnTo>
                  <a:lnTo>
                    <a:pt x="70103" y="0"/>
                  </a:lnTo>
                  <a:lnTo>
                    <a:pt x="97392" y="6347"/>
                  </a:lnTo>
                  <a:lnTo>
                    <a:pt x="119675" y="23657"/>
                  </a:lnTo>
                  <a:lnTo>
                    <a:pt x="134699" y="49331"/>
                  </a:lnTo>
                  <a:lnTo>
                    <a:pt x="140207" y="80771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1267968" y="1130807"/>
              <a:ext cx="104139" cy="201295"/>
            </a:xfrm>
            <a:custGeom>
              <a:avLst/>
              <a:gdLst/>
              <a:ahLst/>
              <a:cxnLst/>
              <a:rect l="l" t="t" r="r" b="b"/>
              <a:pathLst>
                <a:path w="104140" h="201294">
                  <a:moveTo>
                    <a:pt x="103632" y="6096"/>
                  </a:moveTo>
                  <a:lnTo>
                    <a:pt x="85344" y="0"/>
                  </a:lnTo>
                  <a:lnTo>
                    <a:pt x="0" y="198120"/>
                  </a:lnTo>
                  <a:lnTo>
                    <a:pt x="3048" y="198882"/>
                  </a:lnTo>
                  <a:lnTo>
                    <a:pt x="3048" y="201168"/>
                  </a:lnTo>
                  <a:lnTo>
                    <a:pt x="12192" y="201168"/>
                  </a:lnTo>
                  <a:lnTo>
                    <a:pt x="103632" y="6096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1280159" y="1139951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30">
                  <a:moveTo>
                    <a:pt x="91439" y="0"/>
                  </a:moveTo>
                  <a:lnTo>
                    <a:pt x="0" y="188975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1271015" y="132283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6095" y="0"/>
                  </a:moveTo>
                  <a:lnTo>
                    <a:pt x="0" y="3048"/>
                  </a:lnTo>
                  <a:lnTo>
                    <a:pt x="0" y="6096"/>
                  </a:lnTo>
                  <a:lnTo>
                    <a:pt x="3047" y="9144"/>
                  </a:lnTo>
                  <a:lnTo>
                    <a:pt x="6095" y="9144"/>
                  </a:lnTo>
                  <a:lnTo>
                    <a:pt x="9143" y="6096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1271015" y="1325879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9143" y="3047"/>
                  </a:moveTo>
                  <a:lnTo>
                    <a:pt x="6095" y="6095"/>
                  </a:lnTo>
                  <a:lnTo>
                    <a:pt x="3047" y="6095"/>
                  </a:lnTo>
                  <a:lnTo>
                    <a:pt x="0" y="3047"/>
                  </a:ln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1271015" y="1130807"/>
              <a:ext cx="97790" cy="195580"/>
            </a:xfrm>
            <a:custGeom>
              <a:avLst/>
              <a:gdLst/>
              <a:ahLst/>
              <a:cxnLst/>
              <a:rect l="l" t="t" r="r" b="b"/>
              <a:pathLst>
                <a:path w="97790" h="195580">
                  <a:moveTo>
                    <a:pt x="0" y="195071"/>
                  </a:moveTo>
                  <a:lnTo>
                    <a:pt x="79247" y="0"/>
                  </a:lnTo>
                </a:path>
                <a:path w="97790" h="195580">
                  <a:moveTo>
                    <a:pt x="85343" y="3047"/>
                  </a:moveTo>
                  <a:lnTo>
                    <a:pt x="97535" y="3047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1328928" y="990599"/>
              <a:ext cx="134620" cy="155575"/>
            </a:xfrm>
            <a:custGeom>
              <a:avLst/>
              <a:gdLst/>
              <a:ahLst/>
              <a:cxnLst/>
              <a:rect l="l" t="t" r="r" b="b"/>
              <a:pathLst>
                <a:path w="134619" h="155575">
                  <a:moveTo>
                    <a:pt x="67056" y="0"/>
                  </a:moveTo>
                  <a:lnTo>
                    <a:pt x="40955" y="6107"/>
                  </a:lnTo>
                  <a:lnTo>
                    <a:pt x="19640" y="22764"/>
                  </a:lnTo>
                  <a:lnTo>
                    <a:pt x="5269" y="47470"/>
                  </a:lnTo>
                  <a:lnTo>
                    <a:pt x="0" y="77724"/>
                  </a:lnTo>
                  <a:lnTo>
                    <a:pt x="5269" y="107977"/>
                  </a:lnTo>
                  <a:lnTo>
                    <a:pt x="19640" y="132683"/>
                  </a:lnTo>
                  <a:lnTo>
                    <a:pt x="40955" y="149340"/>
                  </a:lnTo>
                  <a:lnTo>
                    <a:pt x="67056" y="155447"/>
                  </a:lnTo>
                  <a:lnTo>
                    <a:pt x="93156" y="149340"/>
                  </a:lnTo>
                  <a:lnTo>
                    <a:pt x="114471" y="132683"/>
                  </a:lnTo>
                  <a:lnTo>
                    <a:pt x="128842" y="107977"/>
                  </a:lnTo>
                  <a:lnTo>
                    <a:pt x="134112" y="77724"/>
                  </a:lnTo>
                  <a:lnTo>
                    <a:pt x="128842" y="47470"/>
                  </a:lnTo>
                  <a:lnTo>
                    <a:pt x="114471" y="22764"/>
                  </a:lnTo>
                  <a:lnTo>
                    <a:pt x="93156" y="6107"/>
                  </a:lnTo>
                  <a:lnTo>
                    <a:pt x="67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1328928" y="990599"/>
              <a:ext cx="134112" cy="15544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1328927" y="990599"/>
              <a:ext cx="134620" cy="155575"/>
            </a:xfrm>
            <a:custGeom>
              <a:avLst/>
              <a:gdLst/>
              <a:ahLst/>
              <a:cxnLst/>
              <a:rect l="l" t="t" r="r" b="b"/>
              <a:pathLst>
                <a:path w="134619" h="155575">
                  <a:moveTo>
                    <a:pt x="134111" y="77723"/>
                  </a:moveTo>
                  <a:lnTo>
                    <a:pt x="128842" y="107977"/>
                  </a:lnTo>
                  <a:lnTo>
                    <a:pt x="114471" y="132682"/>
                  </a:lnTo>
                  <a:lnTo>
                    <a:pt x="93156" y="149339"/>
                  </a:lnTo>
                  <a:lnTo>
                    <a:pt x="67055" y="155447"/>
                  </a:lnTo>
                  <a:lnTo>
                    <a:pt x="40955" y="149339"/>
                  </a:lnTo>
                  <a:lnTo>
                    <a:pt x="19640" y="132682"/>
                  </a:lnTo>
                  <a:lnTo>
                    <a:pt x="5269" y="107977"/>
                  </a:lnTo>
                  <a:lnTo>
                    <a:pt x="0" y="77723"/>
                  </a:lnTo>
                  <a:lnTo>
                    <a:pt x="5269" y="47470"/>
                  </a:lnTo>
                  <a:lnTo>
                    <a:pt x="19640" y="22765"/>
                  </a:lnTo>
                  <a:lnTo>
                    <a:pt x="40955" y="6108"/>
                  </a:lnTo>
                  <a:lnTo>
                    <a:pt x="67055" y="0"/>
                  </a:lnTo>
                  <a:lnTo>
                    <a:pt x="93156" y="6108"/>
                  </a:lnTo>
                  <a:lnTo>
                    <a:pt x="114471" y="22765"/>
                  </a:lnTo>
                  <a:lnTo>
                    <a:pt x="128842" y="47470"/>
                  </a:lnTo>
                  <a:lnTo>
                    <a:pt x="134111" y="77723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1466088" y="1051559"/>
              <a:ext cx="173990" cy="21590"/>
            </a:xfrm>
            <a:custGeom>
              <a:avLst/>
              <a:gdLst/>
              <a:ahLst/>
              <a:cxnLst/>
              <a:rect l="l" t="t" r="r" b="b"/>
              <a:pathLst>
                <a:path w="173989" h="21590">
                  <a:moveTo>
                    <a:pt x="1737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5240"/>
                  </a:lnTo>
                  <a:lnTo>
                    <a:pt x="0" y="21336"/>
                  </a:lnTo>
                  <a:lnTo>
                    <a:pt x="173736" y="15240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1466087" y="1069847"/>
              <a:ext cx="173990" cy="0"/>
            </a:xfrm>
            <a:custGeom>
              <a:avLst/>
              <a:gdLst/>
              <a:ahLst/>
              <a:cxnLst/>
              <a:rect l="l" t="t" r="r" b="b"/>
              <a:pathLst>
                <a:path w="173989">
                  <a:moveTo>
                    <a:pt x="173735" y="0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1469135" y="1054607"/>
              <a:ext cx="21590" cy="15240"/>
            </a:xfrm>
            <a:custGeom>
              <a:avLst/>
              <a:gdLst/>
              <a:ahLst/>
              <a:cxnLst/>
              <a:rect l="l" t="t" r="r" b="b"/>
              <a:pathLst>
                <a:path w="21590" h="15240">
                  <a:moveTo>
                    <a:pt x="0" y="0"/>
                  </a:moveTo>
                  <a:lnTo>
                    <a:pt x="0" y="15239"/>
                  </a:lnTo>
                  <a:lnTo>
                    <a:pt x="21336" y="9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1469135" y="1054607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15239"/>
                  </a:moveTo>
                  <a:lnTo>
                    <a:pt x="0" y="15239"/>
                  </a:lnTo>
                  <a:lnTo>
                    <a:pt x="0" y="3047"/>
                  </a:ln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1469135" y="1051559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39">
                  <a:moveTo>
                    <a:pt x="0" y="0"/>
                  </a:moveTo>
                  <a:lnTo>
                    <a:pt x="167639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1639823" y="1054607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3047" y="4571"/>
                  </a:moveTo>
                  <a:lnTo>
                    <a:pt x="3047" y="4571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1246632" y="835151"/>
              <a:ext cx="113030" cy="173990"/>
            </a:xfrm>
            <a:custGeom>
              <a:avLst/>
              <a:gdLst/>
              <a:ahLst/>
              <a:cxnLst/>
              <a:rect l="l" t="t" r="r" b="b"/>
              <a:pathLst>
                <a:path w="113030" h="173990">
                  <a:moveTo>
                    <a:pt x="112776" y="158496"/>
                  </a:moveTo>
                  <a:lnTo>
                    <a:pt x="12192" y="0"/>
                  </a:lnTo>
                  <a:lnTo>
                    <a:pt x="0" y="9144"/>
                  </a:lnTo>
                  <a:lnTo>
                    <a:pt x="103632" y="173736"/>
                  </a:lnTo>
                  <a:lnTo>
                    <a:pt x="108204" y="166116"/>
                  </a:lnTo>
                  <a:lnTo>
                    <a:pt x="112776" y="161544"/>
                  </a:lnTo>
                  <a:lnTo>
                    <a:pt x="111506" y="160604"/>
                  </a:lnTo>
                  <a:lnTo>
                    <a:pt x="112776" y="158496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1261871" y="835151"/>
              <a:ext cx="94615" cy="155575"/>
            </a:xfrm>
            <a:custGeom>
              <a:avLst/>
              <a:gdLst/>
              <a:ahLst/>
              <a:cxnLst/>
              <a:rect l="l" t="t" r="r" b="b"/>
              <a:pathLst>
                <a:path w="94615" h="155575">
                  <a:moveTo>
                    <a:pt x="0" y="0"/>
                  </a:moveTo>
                  <a:lnTo>
                    <a:pt x="94487" y="155447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1347215" y="987551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40">
                  <a:moveTo>
                    <a:pt x="0" y="0"/>
                  </a:moveTo>
                  <a:lnTo>
                    <a:pt x="0" y="15239"/>
                  </a:lnTo>
                  <a:lnTo>
                    <a:pt x="3047" y="15239"/>
                  </a:lnTo>
                  <a:lnTo>
                    <a:pt x="9143" y="12191"/>
                  </a:lnTo>
                  <a:lnTo>
                    <a:pt x="12191" y="6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1347215" y="993647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191" y="0"/>
                  </a:moveTo>
                  <a:lnTo>
                    <a:pt x="9143" y="6095"/>
                  </a:lnTo>
                  <a:lnTo>
                    <a:pt x="3047" y="9143"/>
                  </a:lnTo>
                  <a:lnTo>
                    <a:pt x="0" y="9143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1246631" y="835151"/>
              <a:ext cx="100965" cy="173990"/>
            </a:xfrm>
            <a:custGeom>
              <a:avLst/>
              <a:gdLst/>
              <a:ahLst/>
              <a:cxnLst/>
              <a:rect l="l" t="t" r="r" b="b"/>
              <a:pathLst>
                <a:path w="100965" h="173990">
                  <a:moveTo>
                    <a:pt x="100583" y="173735"/>
                  </a:moveTo>
                  <a:lnTo>
                    <a:pt x="0" y="9143"/>
                  </a:lnTo>
                </a:path>
                <a:path w="100965" h="173990">
                  <a:moveTo>
                    <a:pt x="0" y="9143"/>
                  </a:moveTo>
                  <a:lnTo>
                    <a:pt x="9143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/>
            <p:cNvSpPr/>
            <p:nvPr/>
          </p:nvSpPr>
          <p:spPr>
            <a:xfrm>
              <a:off x="1642871" y="1011935"/>
              <a:ext cx="79375" cy="91440"/>
            </a:xfrm>
            <a:custGeom>
              <a:avLst/>
              <a:gdLst/>
              <a:ahLst/>
              <a:cxnLst/>
              <a:rect l="l" t="t" r="r" b="b"/>
              <a:pathLst>
                <a:path w="79375" h="91440">
                  <a:moveTo>
                    <a:pt x="79247" y="45719"/>
                  </a:moveTo>
                  <a:lnTo>
                    <a:pt x="76134" y="63515"/>
                  </a:lnTo>
                  <a:lnTo>
                    <a:pt x="67642" y="78048"/>
                  </a:lnTo>
                  <a:lnTo>
                    <a:pt x="55047" y="87846"/>
                  </a:lnTo>
                  <a:lnTo>
                    <a:pt x="39623" y="91439"/>
                  </a:lnTo>
                  <a:lnTo>
                    <a:pt x="24200" y="87846"/>
                  </a:lnTo>
                  <a:lnTo>
                    <a:pt x="11605" y="78048"/>
                  </a:lnTo>
                  <a:lnTo>
                    <a:pt x="3113" y="63515"/>
                  </a:lnTo>
                  <a:lnTo>
                    <a:pt x="0" y="45719"/>
                  </a:lnTo>
                  <a:lnTo>
                    <a:pt x="3113" y="27924"/>
                  </a:lnTo>
                  <a:lnTo>
                    <a:pt x="11605" y="13391"/>
                  </a:lnTo>
                  <a:lnTo>
                    <a:pt x="24200" y="3593"/>
                  </a:lnTo>
                  <a:lnTo>
                    <a:pt x="39623" y="0"/>
                  </a:lnTo>
                  <a:lnTo>
                    <a:pt x="55047" y="3593"/>
                  </a:lnTo>
                  <a:lnTo>
                    <a:pt x="67642" y="13391"/>
                  </a:lnTo>
                  <a:lnTo>
                    <a:pt x="76134" y="27924"/>
                  </a:lnTo>
                  <a:lnTo>
                    <a:pt x="79247" y="45719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1191768" y="761999"/>
              <a:ext cx="79375" cy="91440"/>
            </a:xfrm>
            <a:custGeom>
              <a:avLst/>
              <a:gdLst/>
              <a:ahLst/>
              <a:cxnLst/>
              <a:rect l="l" t="t" r="r" b="b"/>
              <a:pathLst>
                <a:path w="79375" h="91440">
                  <a:moveTo>
                    <a:pt x="39624" y="91440"/>
                  </a:moveTo>
                  <a:lnTo>
                    <a:pt x="24200" y="87846"/>
                  </a:lnTo>
                  <a:lnTo>
                    <a:pt x="11605" y="78048"/>
                  </a:lnTo>
                  <a:lnTo>
                    <a:pt x="3113" y="63515"/>
                  </a:lnTo>
                  <a:lnTo>
                    <a:pt x="0" y="45720"/>
                  </a:lnTo>
                  <a:lnTo>
                    <a:pt x="3113" y="27924"/>
                  </a:lnTo>
                  <a:lnTo>
                    <a:pt x="11605" y="13391"/>
                  </a:lnTo>
                  <a:lnTo>
                    <a:pt x="24200" y="3593"/>
                  </a:lnTo>
                  <a:lnTo>
                    <a:pt x="39624" y="0"/>
                  </a:lnTo>
                  <a:lnTo>
                    <a:pt x="55047" y="3593"/>
                  </a:lnTo>
                  <a:lnTo>
                    <a:pt x="67642" y="13391"/>
                  </a:lnTo>
                  <a:lnTo>
                    <a:pt x="76134" y="27924"/>
                  </a:lnTo>
                  <a:lnTo>
                    <a:pt x="79248" y="45720"/>
                  </a:lnTo>
                  <a:lnTo>
                    <a:pt x="76134" y="63515"/>
                  </a:lnTo>
                  <a:lnTo>
                    <a:pt x="67642" y="78048"/>
                  </a:lnTo>
                  <a:lnTo>
                    <a:pt x="55047" y="87846"/>
                  </a:lnTo>
                  <a:lnTo>
                    <a:pt x="39624" y="914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344423" y="761999"/>
              <a:ext cx="927100" cy="817244"/>
            </a:xfrm>
            <a:custGeom>
              <a:avLst/>
              <a:gdLst/>
              <a:ahLst/>
              <a:cxnLst/>
              <a:rect l="l" t="t" r="r" b="b"/>
              <a:pathLst>
                <a:path w="927100" h="817244">
                  <a:moveTo>
                    <a:pt x="926591" y="45719"/>
                  </a:moveTo>
                  <a:lnTo>
                    <a:pt x="923478" y="63515"/>
                  </a:lnTo>
                  <a:lnTo>
                    <a:pt x="914986" y="78048"/>
                  </a:lnTo>
                  <a:lnTo>
                    <a:pt x="902391" y="87846"/>
                  </a:lnTo>
                  <a:lnTo>
                    <a:pt x="886967" y="91439"/>
                  </a:lnTo>
                  <a:lnTo>
                    <a:pt x="871544" y="87846"/>
                  </a:lnTo>
                  <a:lnTo>
                    <a:pt x="858949" y="78048"/>
                  </a:lnTo>
                  <a:lnTo>
                    <a:pt x="850457" y="63515"/>
                  </a:lnTo>
                  <a:lnTo>
                    <a:pt x="847343" y="45719"/>
                  </a:lnTo>
                  <a:lnTo>
                    <a:pt x="850457" y="27924"/>
                  </a:lnTo>
                  <a:lnTo>
                    <a:pt x="858949" y="13391"/>
                  </a:lnTo>
                  <a:lnTo>
                    <a:pt x="871544" y="3593"/>
                  </a:lnTo>
                  <a:lnTo>
                    <a:pt x="886967" y="0"/>
                  </a:lnTo>
                  <a:lnTo>
                    <a:pt x="902391" y="3593"/>
                  </a:lnTo>
                  <a:lnTo>
                    <a:pt x="914986" y="13391"/>
                  </a:lnTo>
                  <a:lnTo>
                    <a:pt x="923478" y="27924"/>
                  </a:lnTo>
                  <a:lnTo>
                    <a:pt x="926591" y="45719"/>
                  </a:lnTo>
                  <a:close/>
                </a:path>
                <a:path w="927100" h="817244">
                  <a:moveTo>
                    <a:pt x="79247" y="774191"/>
                  </a:moveTo>
                  <a:lnTo>
                    <a:pt x="76134" y="790801"/>
                  </a:lnTo>
                  <a:lnTo>
                    <a:pt x="67642" y="804365"/>
                  </a:lnTo>
                  <a:lnTo>
                    <a:pt x="55047" y="813510"/>
                  </a:lnTo>
                  <a:lnTo>
                    <a:pt x="39623" y="816863"/>
                  </a:lnTo>
                  <a:lnTo>
                    <a:pt x="24200" y="813510"/>
                  </a:lnTo>
                  <a:lnTo>
                    <a:pt x="11605" y="804365"/>
                  </a:lnTo>
                  <a:lnTo>
                    <a:pt x="3113" y="790801"/>
                  </a:lnTo>
                  <a:lnTo>
                    <a:pt x="0" y="774191"/>
                  </a:lnTo>
                  <a:lnTo>
                    <a:pt x="3113" y="757582"/>
                  </a:lnTo>
                  <a:lnTo>
                    <a:pt x="11605" y="744018"/>
                  </a:lnTo>
                  <a:lnTo>
                    <a:pt x="24200" y="734873"/>
                  </a:lnTo>
                  <a:lnTo>
                    <a:pt x="39623" y="731519"/>
                  </a:lnTo>
                  <a:lnTo>
                    <a:pt x="55047" y="734873"/>
                  </a:lnTo>
                  <a:lnTo>
                    <a:pt x="67642" y="744018"/>
                  </a:lnTo>
                  <a:lnTo>
                    <a:pt x="76134" y="757582"/>
                  </a:lnTo>
                  <a:lnTo>
                    <a:pt x="79247" y="774191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420624" y="1517903"/>
              <a:ext cx="182880" cy="27940"/>
            </a:xfrm>
            <a:custGeom>
              <a:avLst/>
              <a:gdLst/>
              <a:ahLst/>
              <a:cxnLst/>
              <a:rect l="l" t="t" r="r" b="b"/>
              <a:pathLst>
                <a:path w="182879" h="27940">
                  <a:moveTo>
                    <a:pt x="182880" y="21336"/>
                  </a:moveTo>
                  <a:lnTo>
                    <a:pt x="179832" y="0"/>
                  </a:lnTo>
                  <a:lnTo>
                    <a:pt x="10363" y="11899"/>
                  </a:lnTo>
                  <a:lnTo>
                    <a:pt x="3048" y="9144"/>
                  </a:lnTo>
                  <a:lnTo>
                    <a:pt x="0" y="12192"/>
                  </a:lnTo>
                  <a:lnTo>
                    <a:pt x="0" y="24384"/>
                  </a:lnTo>
                  <a:lnTo>
                    <a:pt x="3048" y="27432"/>
                  </a:lnTo>
                  <a:lnTo>
                    <a:pt x="6096" y="26289"/>
                  </a:lnTo>
                  <a:lnTo>
                    <a:pt x="6096" y="27432"/>
                  </a:lnTo>
                  <a:lnTo>
                    <a:pt x="182880" y="21336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426719" y="1542287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176783" y="0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423671" y="1530095"/>
              <a:ext cx="24765" cy="15240"/>
            </a:xfrm>
            <a:custGeom>
              <a:avLst/>
              <a:gdLst/>
              <a:ahLst/>
              <a:cxnLst/>
              <a:rect l="l" t="t" r="r" b="b"/>
              <a:pathLst>
                <a:path w="24765" h="15240">
                  <a:moveTo>
                    <a:pt x="0" y="0"/>
                  </a:moveTo>
                  <a:lnTo>
                    <a:pt x="0" y="15239"/>
                  </a:lnTo>
                  <a:lnTo>
                    <a:pt x="24383" y="6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423671" y="1530095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15239"/>
                  </a:moveTo>
                  <a:lnTo>
                    <a:pt x="0" y="15239"/>
                  </a:ln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426719" y="1517903"/>
              <a:ext cx="170815" cy="12700"/>
            </a:xfrm>
            <a:custGeom>
              <a:avLst/>
              <a:gdLst/>
              <a:ahLst/>
              <a:cxnLst/>
              <a:rect l="l" t="t" r="r" b="b"/>
              <a:pathLst>
                <a:path w="170815" h="12700">
                  <a:moveTo>
                    <a:pt x="-3047" y="6095"/>
                  </a:moveTo>
                  <a:lnTo>
                    <a:pt x="173735" y="6095"/>
                  </a:lnTo>
                </a:path>
              </a:pathLst>
            </a:custGeom>
            <a:ln w="18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600455" y="1520951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0"/>
                  </a:moveTo>
                  <a:lnTo>
                    <a:pt x="0" y="15239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600455" y="1453895"/>
              <a:ext cx="137160" cy="152400"/>
            </a:xfrm>
            <a:custGeom>
              <a:avLst/>
              <a:gdLst/>
              <a:ahLst/>
              <a:cxnLst/>
              <a:rect l="l" t="t" r="r" b="b"/>
              <a:pathLst>
                <a:path w="137159" h="152400">
                  <a:moveTo>
                    <a:pt x="68580" y="0"/>
                  </a:moveTo>
                  <a:lnTo>
                    <a:pt x="41887" y="5987"/>
                  </a:lnTo>
                  <a:lnTo>
                    <a:pt x="20088" y="22317"/>
                  </a:lnTo>
                  <a:lnTo>
                    <a:pt x="5389" y="46537"/>
                  </a:lnTo>
                  <a:lnTo>
                    <a:pt x="0" y="76200"/>
                  </a:lnTo>
                  <a:lnTo>
                    <a:pt x="5389" y="105862"/>
                  </a:lnTo>
                  <a:lnTo>
                    <a:pt x="20088" y="130082"/>
                  </a:lnTo>
                  <a:lnTo>
                    <a:pt x="41887" y="146412"/>
                  </a:lnTo>
                  <a:lnTo>
                    <a:pt x="68580" y="152400"/>
                  </a:lnTo>
                  <a:lnTo>
                    <a:pt x="95272" y="146412"/>
                  </a:lnTo>
                  <a:lnTo>
                    <a:pt x="117071" y="130082"/>
                  </a:lnTo>
                  <a:lnTo>
                    <a:pt x="131770" y="105862"/>
                  </a:lnTo>
                  <a:lnTo>
                    <a:pt x="137160" y="76200"/>
                  </a:lnTo>
                  <a:lnTo>
                    <a:pt x="131770" y="46537"/>
                  </a:lnTo>
                  <a:lnTo>
                    <a:pt x="117071" y="22317"/>
                  </a:lnTo>
                  <a:lnTo>
                    <a:pt x="95272" y="5987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600455" y="1453895"/>
              <a:ext cx="137160" cy="1524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600455" y="1453895"/>
              <a:ext cx="137160" cy="152400"/>
            </a:xfrm>
            <a:custGeom>
              <a:avLst/>
              <a:gdLst/>
              <a:ahLst/>
              <a:cxnLst/>
              <a:rect l="l" t="t" r="r" b="b"/>
              <a:pathLst>
                <a:path w="137159" h="152400">
                  <a:moveTo>
                    <a:pt x="137159" y="76199"/>
                  </a:moveTo>
                  <a:lnTo>
                    <a:pt x="131770" y="105860"/>
                  </a:lnTo>
                  <a:lnTo>
                    <a:pt x="117072" y="130081"/>
                  </a:lnTo>
                  <a:lnTo>
                    <a:pt x="95273" y="146411"/>
                  </a:lnTo>
                  <a:lnTo>
                    <a:pt x="68579" y="152399"/>
                  </a:lnTo>
                  <a:lnTo>
                    <a:pt x="41886" y="146411"/>
                  </a:lnTo>
                  <a:lnTo>
                    <a:pt x="20087" y="130081"/>
                  </a:lnTo>
                  <a:lnTo>
                    <a:pt x="5389" y="105860"/>
                  </a:lnTo>
                  <a:lnTo>
                    <a:pt x="0" y="76199"/>
                  </a:lnTo>
                  <a:lnTo>
                    <a:pt x="5389" y="46539"/>
                  </a:lnTo>
                  <a:lnTo>
                    <a:pt x="20087" y="22318"/>
                  </a:lnTo>
                  <a:lnTo>
                    <a:pt x="41886" y="5988"/>
                  </a:lnTo>
                  <a:lnTo>
                    <a:pt x="68579" y="0"/>
                  </a:lnTo>
                  <a:lnTo>
                    <a:pt x="95273" y="5988"/>
                  </a:lnTo>
                  <a:lnTo>
                    <a:pt x="117072" y="22318"/>
                  </a:lnTo>
                  <a:lnTo>
                    <a:pt x="131770" y="46539"/>
                  </a:lnTo>
                  <a:lnTo>
                    <a:pt x="137159" y="76199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697992" y="1545335"/>
              <a:ext cx="76200" cy="67310"/>
            </a:xfrm>
            <a:custGeom>
              <a:avLst/>
              <a:gdLst/>
              <a:ahLst/>
              <a:cxnLst/>
              <a:rect l="l" t="t" r="r" b="b"/>
              <a:pathLst>
                <a:path w="76200" h="67309">
                  <a:moveTo>
                    <a:pt x="76200" y="48768"/>
                  </a:moveTo>
                  <a:lnTo>
                    <a:pt x="6096" y="3911"/>
                  </a:lnTo>
                  <a:lnTo>
                    <a:pt x="6096" y="0"/>
                  </a:lnTo>
                  <a:lnTo>
                    <a:pt x="3048" y="0"/>
                  </a:lnTo>
                  <a:lnTo>
                    <a:pt x="1854" y="1193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0" y="12192"/>
                  </a:lnTo>
                  <a:lnTo>
                    <a:pt x="60960" y="67056"/>
                  </a:lnTo>
                  <a:lnTo>
                    <a:pt x="76200" y="48768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/>
            <p:cNvSpPr/>
            <p:nvPr/>
          </p:nvSpPr>
          <p:spPr>
            <a:xfrm>
              <a:off x="697991" y="1554479"/>
              <a:ext cx="60960" cy="58419"/>
            </a:xfrm>
            <a:custGeom>
              <a:avLst/>
              <a:gdLst/>
              <a:ahLst/>
              <a:cxnLst/>
              <a:rect l="l" t="t" r="r" b="b"/>
              <a:pathLst>
                <a:path w="60959" h="58419">
                  <a:moveTo>
                    <a:pt x="60959" y="57911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/>
            <p:cNvSpPr/>
            <p:nvPr/>
          </p:nvSpPr>
          <p:spPr>
            <a:xfrm>
              <a:off x="701039" y="154838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3048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/>
            <p:cNvSpPr/>
            <p:nvPr/>
          </p:nvSpPr>
          <p:spPr>
            <a:xfrm>
              <a:off x="701039" y="154838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0" y="6095"/>
                  </a:moveTo>
                  <a:lnTo>
                    <a:pt x="0" y="3047"/>
                  </a:lnTo>
                  <a:lnTo>
                    <a:pt x="0" y="0"/>
                  </a:lnTo>
                  <a:lnTo>
                    <a:pt x="3047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/>
            <p:cNvSpPr/>
            <p:nvPr/>
          </p:nvSpPr>
          <p:spPr>
            <a:xfrm>
              <a:off x="701039" y="1548383"/>
              <a:ext cx="73660" cy="64135"/>
            </a:xfrm>
            <a:custGeom>
              <a:avLst/>
              <a:gdLst/>
              <a:ahLst/>
              <a:cxnLst/>
              <a:rect l="l" t="t" r="r" b="b"/>
              <a:pathLst>
                <a:path w="73659" h="64134">
                  <a:moveTo>
                    <a:pt x="0" y="0"/>
                  </a:moveTo>
                  <a:lnTo>
                    <a:pt x="70103" y="42671"/>
                  </a:lnTo>
                </a:path>
                <a:path w="73659" h="64134">
                  <a:moveTo>
                    <a:pt x="73151" y="45719"/>
                  </a:moveTo>
                  <a:lnTo>
                    <a:pt x="57911" y="64007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/>
            <p:cNvSpPr/>
            <p:nvPr/>
          </p:nvSpPr>
          <p:spPr>
            <a:xfrm>
              <a:off x="743712" y="1572767"/>
              <a:ext cx="79375" cy="88900"/>
            </a:xfrm>
            <a:custGeom>
              <a:avLst/>
              <a:gdLst/>
              <a:ahLst/>
              <a:cxnLst/>
              <a:rect l="l" t="t" r="r" b="b"/>
              <a:pathLst>
                <a:path w="79375" h="88900">
                  <a:moveTo>
                    <a:pt x="39624" y="88392"/>
                  </a:moveTo>
                  <a:lnTo>
                    <a:pt x="24200" y="84918"/>
                  </a:lnTo>
                  <a:lnTo>
                    <a:pt x="11605" y="75447"/>
                  </a:lnTo>
                  <a:lnTo>
                    <a:pt x="3113" y="61398"/>
                  </a:lnTo>
                  <a:lnTo>
                    <a:pt x="0" y="44196"/>
                  </a:lnTo>
                  <a:lnTo>
                    <a:pt x="3113" y="26993"/>
                  </a:lnTo>
                  <a:lnTo>
                    <a:pt x="11605" y="12944"/>
                  </a:lnTo>
                  <a:lnTo>
                    <a:pt x="24200" y="3473"/>
                  </a:lnTo>
                  <a:lnTo>
                    <a:pt x="39624" y="0"/>
                  </a:lnTo>
                  <a:lnTo>
                    <a:pt x="55047" y="3473"/>
                  </a:lnTo>
                  <a:lnTo>
                    <a:pt x="67642" y="12944"/>
                  </a:lnTo>
                  <a:lnTo>
                    <a:pt x="76134" y="26993"/>
                  </a:lnTo>
                  <a:lnTo>
                    <a:pt x="79248" y="44196"/>
                  </a:lnTo>
                  <a:lnTo>
                    <a:pt x="76134" y="61398"/>
                  </a:lnTo>
                  <a:lnTo>
                    <a:pt x="67642" y="75447"/>
                  </a:lnTo>
                  <a:lnTo>
                    <a:pt x="55047" y="84918"/>
                  </a:lnTo>
                  <a:lnTo>
                    <a:pt x="39624" y="883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/>
            <p:cNvSpPr/>
            <p:nvPr/>
          </p:nvSpPr>
          <p:spPr>
            <a:xfrm>
              <a:off x="743711" y="1572767"/>
              <a:ext cx="79375" cy="88900"/>
            </a:xfrm>
            <a:custGeom>
              <a:avLst/>
              <a:gdLst/>
              <a:ahLst/>
              <a:cxnLst/>
              <a:rect l="l" t="t" r="r" b="b"/>
              <a:pathLst>
                <a:path w="79375" h="88900">
                  <a:moveTo>
                    <a:pt x="79247" y="44195"/>
                  </a:moveTo>
                  <a:lnTo>
                    <a:pt x="76134" y="61398"/>
                  </a:lnTo>
                  <a:lnTo>
                    <a:pt x="67642" y="75447"/>
                  </a:lnTo>
                  <a:lnTo>
                    <a:pt x="55047" y="84918"/>
                  </a:lnTo>
                  <a:lnTo>
                    <a:pt x="39623" y="88391"/>
                  </a:lnTo>
                  <a:lnTo>
                    <a:pt x="24200" y="84918"/>
                  </a:lnTo>
                  <a:lnTo>
                    <a:pt x="11605" y="75447"/>
                  </a:lnTo>
                  <a:lnTo>
                    <a:pt x="3113" y="61398"/>
                  </a:lnTo>
                  <a:lnTo>
                    <a:pt x="0" y="44195"/>
                  </a:lnTo>
                  <a:lnTo>
                    <a:pt x="3113" y="26993"/>
                  </a:lnTo>
                  <a:lnTo>
                    <a:pt x="11605" y="12944"/>
                  </a:lnTo>
                  <a:lnTo>
                    <a:pt x="24200" y="3473"/>
                  </a:lnTo>
                  <a:lnTo>
                    <a:pt x="39623" y="0"/>
                  </a:lnTo>
                  <a:lnTo>
                    <a:pt x="55047" y="3473"/>
                  </a:lnTo>
                  <a:lnTo>
                    <a:pt x="67642" y="12944"/>
                  </a:lnTo>
                  <a:lnTo>
                    <a:pt x="76134" y="26993"/>
                  </a:lnTo>
                  <a:lnTo>
                    <a:pt x="79247" y="44195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3" name="object 213"/>
          <p:cNvSpPr txBox="1"/>
          <p:nvPr/>
        </p:nvSpPr>
        <p:spPr>
          <a:xfrm>
            <a:off x="795019" y="3202939"/>
            <a:ext cx="37909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i="1" spc="5" dirty="0">
                <a:latin typeface="Arial" panose="020B0604020202020204"/>
                <a:cs typeface="Arial" panose="020B0604020202020204"/>
              </a:rPr>
              <a:t>s</a:t>
            </a:r>
            <a:r>
              <a:rPr sz="900" spc="10" dirty="0">
                <a:latin typeface="Arial" panose="020B0604020202020204"/>
                <a:cs typeface="Arial" panose="020B0604020202020204"/>
              </a:rPr>
              <a:t>-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tr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an</a:t>
            </a:r>
            <a:r>
              <a:rPr sz="900" spc="5" dirty="0">
                <a:latin typeface="Arial" panose="020B0604020202020204"/>
                <a:cs typeface="Arial" panose="020B0604020202020204"/>
              </a:rPr>
              <a:t>s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834644" y="2517139"/>
            <a:ext cx="26479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i="1" spc="5" dirty="0">
                <a:latin typeface="Arial" panose="020B0604020202020204"/>
                <a:cs typeface="Arial" panose="020B0604020202020204"/>
              </a:rPr>
              <a:t>s</a:t>
            </a:r>
            <a:r>
              <a:rPr sz="900" spc="10" dirty="0">
                <a:latin typeface="Arial" panose="020B0604020202020204"/>
                <a:cs typeface="Arial" panose="020B0604020202020204"/>
              </a:rPr>
              <a:t>-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c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i</a:t>
            </a:r>
            <a:r>
              <a:rPr sz="900" spc="5" dirty="0">
                <a:latin typeface="Arial" panose="020B0604020202020204"/>
                <a:cs typeface="Arial" panose="020B0604020202020204"/>
              </a:rPr>
              <a:t>s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606044" y="1678939"/>
            <a:ext cx="933450" cy="2959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030"/>
              </a:lnSpc>
              <a:spcBef>
                <a:spcPts val="185"/>
              </a:spcBef>
            </a:pPr>
            <a:r>
              <a:rPr sz="900" spc="-5" dirty="0">
                <a:latin typeface="Arial" panose="020B0604020202020204"/>
                <a:cs typeface="Arial" panose="020B0604020202020204"/>
              </a:rPr>
              <a:t>90° rotation </a:t>
            </a:r>
            <a:r>
              <a:rPr sz="900" spc="5" dirty="0">
                <a:latin typeface="Arial" panose="020B0604020202020204"/>
                <a:cs typeface="Arial" panose="020B0604020202020204"/>
              </a:rPr>
              <a:t>of</a:t>
            </a:r>
            <a:r>
              <a:rPr sz="9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900" dirty="0">
                <a:latin typeface="Arial" panose="020B0604020202020204"/>
                <a:cs typeface="Arial" panose="020B0604020202020204"/>
              </a:rPr>
              <a:t>the  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central</a:t>
            </a:r>
            <a:r>
              <a:rPr sz="9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900" spc="5" dirty="0">
                <a:latin typeface="Symbol" panose="05050102010706020507"/>
                <a:cs typeface="Symbol" panose="05050102010706020507"/>
              </a:rPr>
              <a:t></a:t>
            </a:r>
            <a:r>
              <a:rPr sz="900" spc="5" dirty="0">
                <a:latin typeface="Arial" panose="020B0604020202020204"/>
                <a:cs typeface="Arial" panose="020B0604020202020204"/>
              </a:rPr>
              <a:t>-bond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16" name="object 216"/>
          <p:cNvGrpSpPr/>
          <p:nvPr/>
        </p:nvGrpSpPr>
        <p:grpSpPr>
          <a:xfrm>
            <a:off x="196595" y="995171"/>
            <a:ext cx="70485" cy="2059305"/>
            <a:chOff x="196595" y="995171"/>
            <a:chExt cx="70485" cy="2059305"/>
          </a:xfrm>
        </p:grpSpPr>
        <p:sp>
          <p:nvSpPr>
            <p:cNvPr id="217" name="object 217"/>
            <p:cNvSpPr/>
            <p:nvPr/>
          </p:nvSpPr>
          <p:spPr>
            <a:xfrm>
              <a:off x="228599" y="1036319"/>
              <a:ext cx="0" cy="2011680"/>
            </a:xfrm>
            <a:custGeom>
              <a:avLst/>
              <a:gdLst/>
              <a:ahLst/>
              <a:cxnLst/>
              <a:rect l="l" t="t" r="r" b="b"/>
              <a:pathLst>
                <a:path h="2011680">
                  <a:moveTo>
                    <a:pt x="0" y="2011679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/>
            <p:cNvSpPr/>
            <p:nvPr/>
          </p:nvSpPr>
          <p:spPr>
            <a:xfrm>
              <a:off x="196595" y="995171"/>
              <a:ext cx="70485" cy="67310"/>
            </a:xfrm>
            <a:custGeom>
              <a:avLst/>
              <a:gdLst/>
              <a:ahLst/>
              <a:cxnLst/>
              <a:rect l="l" t="t" r="r" b="b"/>
              <a:pathLst>
                <a:path w="70485" h="67309">
                  <a:moveTo>
                    <a:pt x="36576" y="0"/>
                  </a:moveTo>
                  <a:lnTo>
                    <a:pt x="0" y="67056"/>
                  </a:lnTo>
                  <a:lnTo>
                    <a:pt x="36576" y="45720"/>
                  </a:lnTo>
                  <a:lnTo>
                    <a:pt x="70104" y="67056"/>
                  </a:lnTo>
                  <a:lnTo>
                    <a:pt x="36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9" name="object 219"/>
          <p:cNvSpPr txBox="1"/>
          <p:nvPr/>
        </p:nvSpPr>
        <p:spPr>
          <a:xfrm>
            <a:off x="16975" y="1702027"/>
            <a:ext cx="196215" cy="50863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 panose="020B0604020202020204"/>
                <a:cs typeface="Arial" panose="020B0604020202020204"/>
              </a:rPr>
              <a:t>Energy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1977644" y="1297939"/>
            <a:ext cx="2434590" cy="571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1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The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perpendicular conformation is  </a:t>
            </a:r>
            <a:r>
              <a:rPr sz="1200" dirty="0">
                <a:latin typeface="Arial" panose="020B0604020202020204"/>
                <a:cs typeface="Arial" panose="020B0604020202020204"/>
              </a:rPr>
              <a:t>16 KJ/mol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higher in energy </a:t>
            </a:r>
            <a:r>
              <a:rPr sz="1200" dirty="0">
                <a:latin typeface="Arial" panose="020B0604020202020204"/>
                <a:cs typeface="Arial" panose="020B0604020202020204"/>
              </a:rPr>
              <a:t>than the  </a:t>
            </a:r>
            <a:r>
              <a:rPr sz="1200" i="1" dirty="0">
                <a:latin typeface="Arial" panose="020B0604020202020204"/>
                <a:cs typeface="Arial" panose="020B0604020202020204"/>
              </a:rPr>
              <a:t>s</a:t>
            </a:r>
            <a:r>
              <a:rPr sz="1200" dirty="0">
                <a:latin typeface="Arial" panose="020B0604020202020204"/>
                <a:cs typeface="Arial" panose="020B0604020202020204"/>
              </a:rPr>
              <a:t>-cis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21" name="object 221"/>
          <p:cNvGrpSpPr/>
          <p:nvPr/>
        </p:nvGrpSpPr>
        <p:grpSpPr>
          <a:xfrm>
            <a:off x="2135123" y="573862"/>
            <a:ext cx="1177290" cy="327660"/>
            <a:chOff x="2135123" y="573862"/>
            <a:chExt cx="1177290" cy="327660"/>
          </a:xfrm>
        </p:grpSpPr>
        <p:sp>
          <p:nvSpPr>
            <p:cNvPr id="222" name="object 222"/>
            <p:cNvSpPr/>
            <p:nvPr/>
          </p:nvSpPr>
          <p:spPr>
            <a:xfrm>
              <a:off x="3224402" y="771427"/>
              <a:ext cx="0" cy="42545"/>
            </a:xfrm>
            <a:custGeom>
              <a:avLst/>
              <a:gdLst/>
              <a:ahLst/>
              <a:cxnLst/>
              <a:rect l="l" t="t" r="r" b="b"/>
              <a:pathLst>
                <a:path h="42544">
                  <a:moveTo>
                    <a:pt x="0" y="0"/>
                  </a:moveTo>
                  <a:lnTo>
                    <a:pt x="0" y="419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/>
            <p:cNvSpPr/>
            <p:nvPr/>
          </p:nvSpPr>
          <p:spPr>
            <a:xfrm>
              <a:off x="3221736" y="683704"/>
              <a:ext cx="90805" cy="217804"/>
            </a:xfrm>
            <a:custGeom>
              <a:avLst/>
              <a:gdLst/>
              <a:ahLst/>
              <a:cxnLst/>
              <a:rect l="l" t="t" r="r" b="b"/>
              <a:pathLst>
                <a:path w="90804" h="217805">
                  <a:moveTo>
                    <a:pt x="5334" y="86956"/>
                  </a:moveTo>
                  <a:lnTo>
                    <a:pt x="0" y="86956"/>
                  </a:lnTo>
                  <a:lnTo>
                    <a:pt x="0" y="130441"/>
                  </a:lnTo>
                  <a:lnTo>
                    <a:pt x="5334" y="130441"/>
                  </a:lnTo>
                  <a:lnTo>
                    <a:pt x="5334" y="86956"/>
                  </a:lnTo>
                  <a:close/>
                </a:path>
                <a:path w="90804" h="217805">
                  <a:moveTo>
                    <a:pt x="78486" y="4584"/>
                  </a:moveTo>
                  <a:lnTo>
                    <a:pt x="76200" y="0"/>
                  </a:lnTo>
                  <a:lnTo>
                    <a:pt x="35814" y="22885"/>
                  </a:lnTo>
                  <a:lnTo>
                    <a:pt x="38862" y="27457"/>
                  </a:lnTo>
                  <a:lnTo>
                    <a:pt x="78486" y="4584"/>
                  </a:lnTo>
                  <a:close/>
                </a:path>
                <a:path w="90804" h="217805">
                  <a:moveTo>
                    <a:pt x="79248" y="212813"/>
                  </a:moveTo>
                  <a:lnTo>
                    <a:pt x="38100" y="189166"/>
                  </a:lnTo>
                  <a:lnTo>
                    <a:pt x="35814" y="193751"/>
                  </a:lnTo>
                  <a:lnTo>
                    <a:pt x="76200" y="217398"/>
                  </a:lnTo>
                  <a:lnTo>
                    <a:pt x="79248" y="212813"/>
                  </a:lnTo>
                  <a:close/>
                </a:path>
                <a:path w="90804" h="217805">
                  <a:moveTo>
                    <a:pt x="89916" y="24409"/>
                  </a:moveTo>
                  <a:lnTo>
                    <a:pt x="87630" y="19837"/>
                  </a:lnTo>
                  <a:lnTo>
                    <a:pt x="47244" y="42722"/>
                  </a:lnTo>
                  <a:lnTo>
                    <a:pt x="50292" y="47294"/>
                  </a:lnTo>
                  <a:lnTo>
                    <a:pt x="89916" y="24409"/>
                  </a:lnTo>
                  <a:close/>
                </a:path>
                <a:path w="90804" h="217805">
                  <a:moveTo>
                    <a:pt x="90678" y="192989"/>
                  </a:moveTo>
                  <a:lnTo>
                    <a:pt x="49530" y="169341"/>
                  </a:lnTo>
                  <a:lnTo>
                    <a:pt x="46482" y="173913"/>
                  </a:lnTo>
                  <a:lnTo>
                    <a:pt x="87630" y="197561"/>
                  </a:lnTo>
                  <a:lnTo>
                    <a:pt x="90678" y="1929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/>
            <p:cNvSpPr/>
            <p:nvPr/>
          </p:nvSpPr>
          <p:spPr>
            <a:xfrm>
              <a:off x="2316860" y="765325"/>
              <a:ext cx="0" cy="42545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0"/>
                  </a:moveTo>
                  <a:lnTo>
                    <a:pt x="0" y="419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/>
            <p:cNvSpPr/>
            <p:nvPr/>
          </p:nvSpPr>
          <p:spPr>
            <a:xfrm>
              <a:off x="2228850" y="677608"/>
              <a:ext cx="174625" cy="217170"/>
            </a:xfrm>
            <a:custGeom>
              <a:avLst/>
              <a:gdLst/>
              <a:ahLst/>
              <a:cxnLst/>
              <a:rect l="l" t="t" r="r" b="b"/>
              <a:pathLst>
                <a:path w="174625" h="217169">
                  <a:moveTo>
                    <a:pt x="43434" y="173913"/>
                  </a:moveTo>
                  <a:lnTo>
                    <a:pt x="40386" y="168567"/>
                  </a:lnTo>
                  <a:lnTo>
                    <a:pt x="0" y="192214"/>
                  </a:lnTo>
                  <a:lnTo>
                    <a:pt x="3048" y="196799"/>
                  </a:lnTo>
                  <a:lnTo>
                    <a:pt x="43434" y="173913"/>
                  </a:lnTo>
                  <a:close/>
                </a:path>
                <a:path w="174625" h="217169">
                  <a:moveTo>
                    <a:pt x="54864" y="192976"/>
                  </a:moveTo>
                  <a:lnTo>
                    <a:pt x="51816" y="188404"/>
                  </a:lnTo>
                  <a:lnTo>
                    <a:pt x="11430" y="212051"/>
                  </a:lnTo>
                  <a:lnTo>
                    <a:pt x="14478" y="216623"/>
                  </a:lnTo>
                  <a:lnTo>
                    <a:pt x="54864" y="192976"/>
                  </a:lnTo>
                  <a:close/>
                </a:path>
                <a:path w="174625" h="217169">
                  <a:moveTo>
                    <a:pt x="54864" y="22885"/>
                  </a:moveTo>
                  <a:lnTo>
                    <a:pt x="18288" y="2286"/>
                  </a:lnTo>
                  <a:lnTo>
                    <a:pt x="16002" y="6858"/>
                  </a:lnTo>
                  <a:lnTo>
                    <a:pt x="52578" y="27457"/>
                  </a:lnTo>
                  <a:lnTo>
                    <a:pt x="54864" y="22885"/>
                  </a:lnTo>
                  <a:close/>
                </a:path>
                <a:path w="174625" h="217169">
                  <a:moveTo>
                    <a:pt x="89916" y="86194"/>
                  </a:moveTo>
                  <a:lnTo>
                    <a:pt x="84582" y="86194"/>
                  </a:lnTo>
                  <a:lnTo>
                    <a:pt x="84582" y="129667"/>
                  </a:lnTo>
                  <a:lnTo>
                    <a:pt x="89916" y="129667"/>
                  </a:lnTo>
                  <a:lnTo>
                    <a:pt x="89916" y="86194"/>
                  </a:lnTo>
                  <a:close/>
                </a:path>
                <a:path w="174625" h="217169">
                  <a:moveTo>
                    <a:pt x="158496" y="209003"/>
                  </a:moveTo>
                  <a:lnTo>
                    <a:pt x="123444" y="188404"/>
                  </a:lnTo>
                  <a:lnTo>
                    <a:pt x="120396" y="192976"/>
                  </a:lnTo>
                  <a:lnTo>
                    <a:pt x="156210" y="213575"/>
                  </a:lnTo>
                  <a:lnTo>
                    <a:pt x="158496" y="209003"/>
                  </a:lnTo>
                  <a:close/>
                </a:path>
                <a:path w="174625" h="217169">
                  <a:moveTo>
                    <a:pt x="163830" y="4572"/>
                  </a:moveTo>
                  <a:lnTo>
                    <a:pt x="160782" y="0"/>
                  </a:lnTo>
                  <a:lnTo>
                    <a:pt x="121158" y="22885"/>
                  </a:lnTo>
                  <a:lnTo>
                    <a:pt x="123444" y="27457"/>
                  </a:lnTo>
                  <a:lnTo>
                    <a:pt x="163830" y="4572"/>
                  </a:lnTo>
                  <a:close/>
                </a:path>
                <a:path w="174625" h="217169">
                  <a:moveTo>
                    <a:pt x="174498" y="24409"/>
                  </a:moveTo>
                  <a:lnTo>
                    <a:pt x="172212" y="19062"/>
                  </a:lnTo>
                  <a:lnTo>
                    <a:pt x="131826" y="42710"/>
                  </a:lnTo>
                  <a:lnTo>
                    <a:pt x="134874" y="47294"/>
                  </a:lnTo>
                  <a:lnTo>
                    <a:pt x="174498" y="244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/>
            <p:cNvSpPr/>
            <p:nvPr/>
          </p:nvSpPr>
          <p:spPr>
            <a:xfrm>
              <a:off x="2613659" y="825965"/>
              <a:ext cx="304165" cy="0"/>
            </a:xfrm>
            <a:custGeom>
              <a:avLst/>
              <a:gdLst/>
              <a:ahLst/>
              <a:cxnLst/>
              <a:rect l="l" t="t" r="r" b="b"/>
              <a:pathLst>
                <a:path w="304164">
                  <a:moveTo>
                    <a:pt x="0" y="0"/>
                  </a:moveTo>
                  <a:lnTo>
                    <a:pt x="3040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/>
            <p:cNvSpPr/>
            <p:nvPr/>
          </p:nvSpPr>
          <p:spPr>
            <a:xfrm>
              <a:off x="2612897" y="823290"/>
              <a:ext cx="306070" cy="5715"/>
            </a:xfrm>
            <a:custGeom>
              <a:avLst/>
              <a:gdLst/>
              <a:ahLst/>
              <a:cxnLst/>
              <a:rect l="l" t="t" r="r" b="b"/>
              <a:pathLst>
                <a:path w="306069" h="5715">
                  <a:moveTo>
                    <a:pt x="305562" y="0"/>
                  </a:moveTo>
                  <a:lnTo>
                    <a:pt x="0" y="0"/>
                  </a:lnTo>
                  <a:lnTo>
                    <a:pt x="0" y="5346"/>
                  </a:lnTo>
                  <a:lnTo>
                    <a:pt x="305562" y="5346"/>
                  </a:lnTo>
                  <a:lnTo>
                    <a:pt x="3055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/>
            <p:cNvSpPr/>
            <p:nvPr/>
          </p:nvSpPr>
          <p:spPr>
            <a:xfrm>
              <a:off x="2675381" y="841984"/>
              <a:ext cx="304165" cy="0"/>
            </a:xfrm>
            <a:custGeom>
              <a:avLst/>
              <a:gdLst/>
              <a:ahLst/>
              <a:cxnLst/>
              <a:rect l="l" t="t" r="r" b="b"/>
              <a:pathLst>
                <a:path w="304164">
                  <a:moveTo>
                    <a:pt x="0" y="0"/>
                  </a:moveTo>
                  <a:lnTo>
                    <a:pt x="3040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/>
            <p:cNvSpPr/>
            <p:nvPr/>
          </p:nvSpPr>
          <p:spPr>
            <a:xfrm>
              <a:off x="2674620" y="804227"/>
              <a:ext cx="314325" cy="40640"/>
            </a:xfrm>
            <a:custGeom>
              <a:avLst/>
              <a:gdLst/>
              <a:ahLst/>
              <a:cxnLst/>
              <a:rect l="l" t="t" r="r" b="b"/>
              <a:pathLst>
                <a:path w="314325" h="40640">
                  <a:moveTo>
                    <a:pt x="305562" y="35090"/>
                  </a:moveTo>
                  <a:lnTo>
                    <a:pt x="0" y="35090"/>
                  </a:lnTo>
                  <a:lnTo>
                    <a:pt x="0" y="40424"/>
                  </a:lnTo>
                  <a:lnTo>
                    <a:pt x="305562" y="40424"/>
                  </a:lnTo>
                  <a:lnTo>
                    <a:pt x="305562" y="35090"/>
                  </a:lnTo>
                  <a:close/>
                </a:path>
                <a:path w="314325" h="40640">
                  <a:moveTo>
                    <a:pt x="313944" y="24409"/>
                  </a:moveTo>
                  <a:lnTo>
                    <a:pt x="310896" y="22885"/>
                  </a:lnTo>
                  <a:lnTo>
                    <a:pt x="301752" y="20599"/>
                  </a:lnTo>
                  <a:lnTo>
                    <a:pt x="245364" y="3810"/>
                  </a:lnTo>
                  <a:lnTo>
                    <a:pt x="236220" y="1524"/>
                  </a:lnTo>
                  <a:lnTo>
                    <a:pt x="233172" y="0"/>
                  </a:lnTo>
                  <a:lnTo>
                    <a:pt x="233172" y="762"/>
                  </a:lnTo>
                  <a:lnTo>
                    <a:pt x="234696" y="2286"/>
                  </a:lnTo>
                  <a:lnTo>
                    <a:pt x="236220" y="4572"/>
                  </a:lnTo>
                  <a:lnTo>
                    <a:pt x="237744" y="7632"/>
                  </a:lnTo>
                  <a:lnTo>
                    <a:pt x="240030" y="11442"/>
                  </a:lnTo>
                  <a:lnTo>
                    <a:pt x="241554" y="15252"/>
                  </a:lnTo>
                  <a:lnTo>
                    <a:pt x="243078" y="19837"/>
                  </a:lnTo>
                  <a:lnTo>
                    <a:pt x="243078" y="24409"/>
                  </a:lnTo>
                  <a:lnTo>
                    <a:pt x="313944" y="244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/>
            <p:cNvSpPr/>
            <p:nvPr/>
          </p:nvSpPr>
          <p:spPr>
            <a:xfrm>
              <a:off x="2917697" y="829017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/>
            <p:cNvSpPr/>
            <p:nvPr/>
          </p:nvSpPr>
          <p:spPr>
            <a:xfrm>
              <a:off x="2917317" y="81947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0" y="99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/>
            <p:cNvSpPr/>
            <p:nvPr/>
          </p:nvSpPr>
          <p:spPr>
            <a:xfrm>
              <a:off x="2912364" y="811859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90">
                  <a:moveTo>
                    <a:pt x="4572" y="7620"/>
                  </a:moveTo>
                  <a:lnTo>
                    <a:pt x="3048" y="3810"/>
                  </a:lnTo>
                  <a:lnTo>
                    <a:pt x="762" y="0"/>
                  </a:lnTo>
                  <a:lnTo>
                    <a:pt x="0" y="0"/>
                  </a:lnTo>
                  <a:lnTo>
                    <a:pt x="0" y="762"/>
                  </a:lnTo>
                  <a:lnTo>
                    <a:pt x="2286" y="4572"/>
                  </a:lnTo>
                  <a:lnTo>
                    <a:pt x="3810" y="8382"/>
                  </a:lnTo>
                  <a:lnTo>
                    <a:pt x="4572" y="8382"/>
                  </a:lnTo>
                  <a:lnTo>
                    <a:pt x="4572" y="7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/>
            <p:cNvSpPr/>
            <p:nvPr/>
          </p:nvSpPr>
          <p:spPr>
            <a:xfrm>
              <a:off x="2910459" y="804226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90">
                  <a:moveTo>
                    <a:pt x="0" y="8395"/>
                  </a:moveTo>
                  <a:lnTo>
                    <a:pt x="0" y="0"/>
                  </a:lnTo>
                </a:path>
              </a:pathLst>
            </a:custGeom>
            <a:ln w="5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/>
            <p:cNvSpPr/>
            <p:nvPr/>
          </p:nvSpPr>
          <p:spPr>
            <a:xfrm>
              <a:off x="2604516" y="804227"/>
              <a:ext cx="384810" cy="59690"/>
            </a:xfrm>
            <a:custGeom>
              <a:avLst/>
              <a:gdLst/>
              <a:ahLst/>
              <a:cxnLst/>
              <a:rect l="l" t="t" r="r" b="b"/>
              <a:pathLst>
                <a:path w="384810" h="59690">
                  <a:moveTo>
                    <a:pt x="82296" y="58737"/>
                  </a:moveTo>
                  <a:lnTo>
                    <a:pt x="81534" y="57975"/>
                  </a:lnTo>
                  <a:lnTo>
                    <a:pt x="80772" y="56438"/>
                  </a:lnTo>
                  <a:lnTo>
                    <a:pt x="78486" y="53390"/>
                  </a:lnTo>
                  <a:lnTo>
                    <a:pt x="75438" y="45770"/>
                  </a:lnTo>
                  <a:lnTo>
                    <a:pt x="73152" y="41186"/>
                  </a:lnTo>
                  <a:lnTo>
                    <a:pt x="71628" y="35090"/>
                  </a:lnTo>
                  <a:lnTo>
                    <a:pt x="70866" y="35090"/>
                  </a:lnTo>
                  <a:lnTo>
                    <a:pt x="762" y="35090"/>
                  </a:lnTo>
                  <a:lnTo>
                    <a:pt x="0" y="35090"/>
                  </a:lnTo>
                  <a:lnTo>
                    <a:pt x="0" y="35852"/>
                  </a:lnTo>
                  <a:lnTo>
                    <a:pt x="3810" y="36614"/>
                  </a:lnTo>
                  <a:lnTo>
                    <a:pt x="12954" y="39662"/>
                  </a:lnTo>
                  <a:lnTo>
                    <a:pt x="25908" y="43472"/>
                  </a:lnTo>
                  <a:lnTo>
                    <a:pt x="40386" y="48056"/>
                  </a:lnTo>
                  <a:lnTo>
                    <a:pt x="55626" y="51866"/>
                  </a:lnTo>
                  <a:lnTo>
                    <a:pt x="68580" y="55676"/>
                  </a:lnTo>
                  <a:lnTo>
                    <a:pt x="77724" y="58737"/>
                  </a:lnTo>
                  <a:lnTo>
                    <a:pt x="81534" y="59499"/>
                  </a:lnTo>
                  <a:lnTo>
                    <a:pt x="82296" y="59499"/>
                  </a:lnTo>
                  <a:lnTo>
                    <a:pt x="82296" y="58737"/>
                  </a:lnTo>
                  <a:close/>
                </a:path>
                <a:path w="384810" h="59690">
                  <a:moveTo>
                    <a:pt x="384810" y="24409"/>
                  </a:moveTo>
                  <a:lnTo>
                    <a:pt x="381762" y="22885"/>
                  </a:lnTo>
                  <a:lnTo>
                    <a:pt x="372618" y="20599"/>
                  </a:lnTo>
                  <a:lnTo>
                    <a:pt x="359664" y="16776"/>
                  </a:lnTo>
                  <a:lnTo>
                    <a:pt x="329184" y="7632"/>
                  </a:lnTo>
                  <a:lnTo>
                    <a:pt x="316230" y="3810"/>
                  </a:lnTo>
                  <a:lnTo>
                    <a:pt x="307086" y="1524"/>
                  </a:lnTo>
                  <a:lnTo>
                    <a:pt x="306324" y="1524"/>
                  </a:lnTo>
                  <a:lnTo>
                    <a:pt x="303276" y="0"/>
                  </a:lnTo>
                  <a:lnTo>
                    <a:pt x="303276" y="762"/>
                  </a:lnTo>
                  <a:lnTo>
                    <a:pt x="304800" y="2286"/>
                  </a:lnTo>
                  <a:lnTo>
                    <a:pt x="306324" y="4572"/>
                  </a:lnTo>
                  <a:lnTo>
                    <a:pt x="307848" y="7632"/>
                  </a:lnTo>
                  <a:lnTo>
                    <a:pt x="310134" y="11442"/>
                  </a:lnTo>
                  <a:lnTo>
                    <a:pt x="311658" y="15252"/>
                  </a:lnTo>
                  <a:lnTo>
                    <a:pt x="313182" y="19837"/>
                  </a:lnTo>
                  <a:lnTo>
                    <a:pt x="313182" y="24409"/>
                  </a:lnTo>
                  <a:lnTo>
                    <a:pt x="382524" y="24409"/>
                  </a:lnTo>
                  <a:lnTo>
                    <a:pt x="384048" y="25171"/>
                  </a:lnTo>
                  <a:lnTo>
                    <a:pt x="384810" y="25171"/>
                  </a:lnTo>
                  <a:lnTo>
                    <a:pt x="384810" y="244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/>
            <p:cNvSpPr/>
            <p:nvPr/>
          </p:nvSpPr>
          <p:spPr>
            <a:xfrm>
              <a:off x="2604515" y="839695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/>
            <p:cNvSpPr/>
            <p:nvPr/>
          </p:nvSpPr>
          <p:spPr>
            <a:xfrm>
              <a:off x="2458212" y="677608"/>
              <a:ext cx="227965" cy="185420"/>
            </a:xfrm>
            <a:custGeom>
              <a:avLst/>
              <a:gdLst/>
              <a:ahLst/>
              <a:cxnLst/>
              <a:rect l="l" t="t" r="r" b="b"/>
              <a:pathLst>
                <a:path w="227964" h="185419">
                  <a:moveTo>
                    <a:pt x="38100" y="20586"/>
                  </a:moveTo>
                  <a:lnTo>
                    <a:pt x="2286" y="0"/>
                  </a:lnTo>
                  <a:lnTo>
                    <a:pt x="0" y="4572"/>
                  </a:lnTo>
                  <a:lnTo>
                    <a:pt x="35814" y="25171"/>
                  </a:lnTo>
                  <a:lnTo>
                    <a:pt x="38100" y="20586"/>
                  </a:lnTo>
                  <a:close/>
                </a:path>
                <a:path w="227964" h="185419">
                  <a:moveTo>
                    <a:pt x="227838" y="185356"/>
                  </a:moveTo>
                  <a:lnTo>
                    <a:pt x="227076" y="184594"/>
                  </a:lnTo>
                  <a:lnTo>
                    <a:pt x="226314" y="183057"/>
                  </a:lnTo>
                  <a:lnTo>
                    <a:pt x="224028" y="180009"/>
                  </a:lnTo>
                  <a:lnTo>
                    <a:pt x="220980" y="172389"/>
                  </a:lnTo>
                  <a:lnTo>
                    <a:pt x="218694" y="167805"/>
                  </a:lnTo>
                  <a:lnTo>
                    <a:pt x="217170" y="161709"/>
                  </a:lnTo>
                  <a:lnTo>
                    <a:pt x="146304" y="161709"/>
                  </a:lnTo>
                  <a:lnTo>
                    <a:pt x="150114" y="162471"/>
                  </a:lnTo>
                  <a:lnTo>
                    <a:pt x="159258" y="165519"/>
                  </a:lnTo>
                  <a:lnTo>
                    <a:pt x="172212" y="169329"/>
                  </a:lnTo>
                  <a:lnTo>
                    <a:pt x="186690" y="173913"/>
                  </a:lnTo>
                  <a:lnTo>
                    <a:pt x="201930" y="177723"/>
                  </a:lnTo>
                  <a:lnTo>
                    <a:pt x="214884" y="181533"/>
                  </a:lnTo>
                  <a:lnTo>
                    <a:pt x="224028" y="184594"/>
                  </a:lnTo>
                  <a:lnTo>
                    <a:pt x="227838" y="1853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/>
            <p:cNvSpPr/>
            <p:nvPr/>
          </p:nvSpPr>
          <p:spPr>
            <a:xfrm>
              <a:off x="2425827" y="574630"/>
              <a:ext cx="0" cy="43815"/>
            </a:xfrm>
            <a:custGeom>
              <a:avLst/>
              <a:gdLst/>
              <a:ahLst/>
              <a:cxnLst/>
              <a:rect l="l" t="t" r="r" b="b"/>
              <a:pathLst>
                <a:path h="43815">
                  <a:moveTo>
                    <a:pt x="0" y="0"/>
                  </a:moveTo>
                  <a:lnTo>
                    <a:pt x="0" y="434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/>
            <p:cNvSpPr/>
            <p:nvPr/>
          </p:nvSpPr>
          <p:spPr>
            <a:xfrm>
              <a:off x="2135124" y="573861"/>
              <a:ext cx="293370" cy="321310"/>
            </a:xfrm>
            <a:custGeom>
              <a:avLst/>
              <a:gdLst/>
              <a:ahLst/>
              <a:cxnLst/>
              <a:rect l="l" t="t" r="r" b="b"/>
              <a:pathLst>
                <a:path w="293369" h="321309">
                  <a:moveTo>
                    <a:pt x="39624" y="316560"/>
                  </a:moveTo>
                  <a:lnTo>
                    <a:pt x="3048" y="295198"/>
                  </a:lnTo>
                  <a:lnTo>
                    <a:pt x="0" y="299770"/>
                  </a:lnTo>
                  <a:lnTo>
                    <a:pt x="36576" y="321132"/>
                  </a:lnTo>
                  <a:lnTo>
                    <a:pt x="39624" y="316560"/>
                  </a:lnTo>
                  <a:close/>
                </a:path>
                <a:path w="293369" h="321309">
                  <a:moveTo>
                    <a:pt x="293370" y="0"/>
                  </a:moveTo>
                  <a:lnTo>
                    <a:pt x="288036" y="0"/>
                  </a:lnTo>
                  <a:lnTo>
                    <a:pt x="287274" y="45008"/>
                  </a:lnTo>
                  <a:lnTo>
                    <a:pt x="292608" y="45008"/>
                  </a:lnTo>
                  <a:lnTo>
                    <a:pt x="2933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9" name="object 239"/>
          <p:cNvSpPr txBox="1"/>
          <p:nvPr/>
        </p:nvSpPr>
        <p:spPr>
          <a:xfrm>
            <a:off x="2057654" y="438360"/>
            <a:ext cx="516890" cy="7912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R="113030" algn="r">
              <a:lnSpc>
                <a:spcPct val="100000"/>
              </a:lnSpc>
              <a:spcBef>
                <a:spcPts val="37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endParaRPr sz="600">
              <a:latin typeface="Arial" panose="020B0604020202020204"/>
              <a:cs typeface="Arial" panose="020B0604020202020204"/>
            </a:endParaRPr>
          </a:p>
          <a:p>
            <a:pPr marR="113030" algn="r">
              <a:lnSpc>
                <a:spcPts val="610"/>
              </a:lnSpc>
              <a:spcBef>
                <a:spcPts val="270"/>
              </a:spcBef>
              <a:tabLst>
                <a:tab pos="217170" algn="l"/>
              </a:tabLst>
            </a:pP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	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C</a:t>
            </a:r>
            <a:endParaRPr sz="600">
              <a:latin typeface="Arial" panose="020B0604020202020204"/>
              <a:cs typeface="Arial" panose="020B0604020202020204"/>
            </a:endParaRPr>
          </a:p>
          <a:p>
            <a:pPr marL="231140">
              <a:lnSpc>
                <a:spcPts val="610"/>
              </a:lnSpc>
              <a:tabLst>
                <a:tab pos="447675" algn="l"/>
              </a:tabLst>
            </a:pPr>
            <a:r>
              <a:rPr sz="600" spc="-5" dirty="0">
                <a:latin typeface="Arial" panose="020B0604020202020204"/>
                <a:cs typeface="Arial" panose="020B0604020202020204"/>
              </a:rPr>
              <a:t>C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	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endParaRPr sz="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610"/>
              </a:lnSpc>
              <a:spcBef>
                <a:spcPts val="270"/>
              </a:spcBef>
              <a:tabLst>
                <a:tab pos="231140" algn="l"/>
              </a:tabLst>
            </a:pPr>
            <a:r>
              <a:rPr sz="600" spc="-5" dirty="0">
                <a:latin typeface="Arial" panose="020B0604020202020204"/>
                <a:cs typeface="Arial" panose="020B0604020202020204"/>
              </a:rPr>
              <a:t>H	C</a:t>
            </a:r>
            <a:endParaRPr sz="600">
              <a:latin typeface="Arial" panose="020B0604020202020204"/>
              <a:cs typeface="Arial" panose="020B0604020202020204"/>
            </a:endParaRPr>
          </a:p>
          <a:p>
            <a:pPr marL="121285">
              <a:lnSpc>
                <a:spcPts val="610"/>
              </a:lnSpc>
              <a:tabLst>
                <a:tab pos="339725" algn="l"/>
              </a:tabLst>
            </a:pPr>
            <a:r>
              <a:rPr sz="600" spc="-5" dirty="0">
                <a:latin typeface="Arial" panose="020B0604020202020204"/>
                <a:cs typeface="Arial" panose="020B0604020202020204"/>
              </a:rPr>
              <a:t>C	H</a:t>
            </a:r>
            <a:endParaRPr sz="600">
              <a:latin typeface="Arial" panose="020B0604020202020204"/>
              <a:cs typeface="Arial" panose="020B0604020202020204"/>
            </a:endParaRPr>
          </a:p>
          <a:p>
            <a:pPr marL="121285">
              <a:lnSpc>
                <a:spcPct val="100000"/>
              </a:lnSpc>
              <a:spcBef>
                <a:spcPts val="27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endParaRPr sz="600">
              <a:latin typeface="Arial" panose="020B0604020202020204"/>
              <a:cs typeface="Arial" panose="020B0604020202020204"/>
            </a:endParaRPr>
          </a:p>
          <a:p>
            <a:pPr marL="62230">
              <a:lnSpc>
                <a:spcPct val="100000"/>
              </a:lnSpc>
              <a:spcBef>
                <a:spcPts val="110"/>
              </a:spcBef>
            </a:pPr>
            <a:r>
              <a:rPr sz="800" b="1" i="1" spc="-5" dirty="0">
                <a:latin typeface="Arial" panose="020B0604020202020204"/>
                <a:cs typeface="Arial" panose="020B0604020202020204"/>
              </a:rPr>
              <a:t>s</a:t>
            </a:r>
            <a:r>
              <a:rPr sz="800" b="1" spc="-5" dirty="0">
                <a:latin typeface="Arial" panose="020B0604020202020204"/>
                <a:cs typeface="Arial" panose="020B0604020202020204"/>
              </a:rPr>
              <a:t>-trans</a:t>
            </a:r>
            <a:endParaRPr sz="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2204466" y="685990"/>
            <a:ext cx="1200150" cy="318135"/>
            <a:chOff x="2204466" y="685990"/>
            <a:chExt cx="1200150" cy="318135"/>
          </a:xfrm>
        </p:grpSpPr>
        <p:sp>
          <p:nvSpPr>
            <p:cNvPr id="241" name="object 241"/>
            <p:cNvSpPr/>
            <p:nvPr/>
          </p:nvSpPr>
          <p:spPr>
            <a:xfrm>
              <a:off x="2204466" y="685990"/>
              <a:ext cx="1200150" cy="312420"/>
            </a:xfrm>
            <a:custGeom>
              <a:avLst/>
              <a:gdLst/>
              <a:ahLst/>
              <a:cxnLst/>
              <a:rect l="l" t="t" r="r" b="b"/>
              <a:pathLst>
                <a:path w="1200150" h="312419">
                  <a:moveTo>
                    <a:pt x="5334" y="267741"/>
                  </a:moveTo>
                  <a:lnTo>
                    <a:pt x="0" y="267741"/>
                  </a:lnTo>
                  <a:lnTo>
                    <a:pt x="0" y="311988"/>
                  </a:lnTo>
                  <a:lnTo>
                    <a:pt x="3048" y="311988"/>
                  </a:lnTo>
                  <a:lnTo>
                    <a:pt x="3810" y="311988"/>
                  </a:lnTo>
                  <a:lnTo>
                    <a:pt x="5334" y="311988"/>
                  </a:lnTo>
                  <a:lnTo>
                    <a:pt x="5334" y="267741"/>
                  </a:lnTo>
                  <a:close/>
                </a:path>
                <a:path w="1200150" h="312419">
                  <a:moveTo>
                    <a:pt x="986790" y="191465"/>
                  </a:moveTo>
                  <a:lnTo>
                    <a:pt x="984504" y="186880"/>
                  </a:lnTo>
                  <a:lnTo>
                    <a:pt x="948690" y="207479"/>
                  </a:lnTo>
                  <a:lnTo>
                    <a:pt x="950976" y="212051"/>
                  </a:lnTo>
                  <a:lnTo>
                    <a:pt x="986790" y="191465"/>
                  </a:lnTo>
                  <a:close/>
                </a:path>
                <a:path w="1200150" h="312419">
                  <a:moveTo>
                    <a:pt x="987552" y="21361"/>
                  </a:moveTo>
                  <a:lnTo>
                    <a:pt x="950976" y="0"/>
                  </a:lnTo>
                  <a:lnTo>
                    <a:pt x="947928" y="4584"/>
                  </a:lnTo>
                  <a:lnTo>
                    <a:pt x="984504" y="25946"/>
                  </a:lnTo>
                  <a:lnTo>
                    <a:pt x="987552" y="21361"/>
                  </a:lnTo>
                  <a:close/>
                </a:path>
                <a:path w="1200150" h="312419">
                  <a:moveTo>
                    <a:pt x="1200150" y="193751"/>
                  </a:moveTo>
                  <a:lnTo>
                    <a:pt x="1197864" y="189179"/>
                  </a:lnTo>
                  <a:lnTo>
                    <a:pt x="1162050" y="209765"/>
                  </a:lnTo>
                  <a:lnTo>
                    <a:pt x="1165098" y="214350"/>
                  </a:lnTo>
                  <a:lnTo>
                    <a:pt x="1200150" y="1937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/>
            <p:cNvSpPr/>
            <p:nvPr/>
          </p:nvSpPr>
          <p:spPr>
            <a:xfrm>
              <a:off x="3333369" y="96059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0"/>
                  </a:moveTo>
                  <a:lnTo>
                    <a:pt x="0" y="42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/>
            <p:cNvSpPr/>
            <p:nvPr/>
          </p:nvSpPr>
          <p:spPr>
            <a:xfrm>
              <a:off x="3330702" y="959827"/>
              <a:ext cx="5715" cy="44450"/>
            </a:xfrm>
            <a:custGeom>
              <a:avLst/>
              <a:gdLst/>
              <a:ahLst/>
              <a:cxnLst/>
              <a:rect l="l" t="t" r="r" b="b"/>
              <a:pathLst>
                <a:path w="5714" h="44450">
                  <a:moveTo>
                    <a:pt x="5334" y="0"/>
                  </a:moveTo>
                  <a:lnTo>
                    <a:pt x="0" y="0"/>
                  </a:lnTo>
                  <a:lnTo>
                    <a:pt x="0" y="44246"/>
                  </a:lnTo>
                  <a:lnTo>
                    <a:pt x="5334" y="44246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4" name="object 244"/>
          <p:cNvSpPr txBox="1"/>
          <p:nvPr/>
        </p:nvSpPr>
        <p:spPr>
          <a:xfrm>
            <a:off x="3293617" y="479550"/>
            <a:ext cx="8064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3330702" y="579970"/>
            <a:ext cx="5715" cy="45085"/>
          </a:xfrm>
          <a:custGeom>
            <a:avLst/>
            <a:gdLst/>
            <a:ahLst/>
            <a:cxnLst/>
            <a:rect l="l" t="t" r="r" b="b"/>
            <a:pathLst>
              <a:path w="5714" h="45084">
                <a:moveTo>
                  <a:pt x="5334" y="0"/>
                </a:moveTo>
                <a:lnTo>
                  <a:pt x="0" y="0"/>
                </a:lnTo>
                <a:lnTo>
                  <a:pt x="0" y="44996"/>
                </a:lnTo>
                <a:lnTo>
                  <a:pt x="2286" y="44996"/>
                </a:lnTo>
                <a:lnTo>
                  <a:pt x="3048" y="44996"/>
                </a:lnTo>
                <a:lnTo>
                  <a:pt x="5334" y="44996"/>
                </a:lnTo>
                <a:lnTo>
                  <a:pt x="5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 txBox="1"/>
          <p:nvPr/>
        </p:nvSpPr>
        <p:spPr>
          <a:xfrm>
            <a:off x="3074923" y="605408"/>
            <a:ext cx="407670" cy="630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10"/>
              </a:lnSpc>
              <a:spcBef>
                <a:spcPts val="100"/>
              </a:spcBef>
              <a:tabLst>
                <a:tab pos="229870" algn="l"/>
              </a:tabLst>
            </a:pPr>
            <a:r>
              <a:rPr sz="600" spc="-5" dirty="0">
                <a:latin typeface="Arial" panose="020B0604020202020204"/>
                <a:cs typeface="Arial" panose="020B0604020202020204"/>
              </a:rPr>
              <a:t>H	C</a:t>
            </a:r>
            <a:endParaRPr sz="600">
              <a:latin typeface="Arial" panose="020B0604020202020204"/>
              <a:cs typeface="Arial" panose="020B0604020202020204"/>
            </a:endParaRPr>
          </a:p>
          <a:p>
            <a:pPr marL="121285">
              <a:lnSpc>
                <a:spcPts val="610"/>
              </a:lnSpc>
              <a:tabLst>
                <a:tab pos="339090" algn="l"/>
              </a:tabLst>
            </a:pPr>
            <a:r>
              <a:rPr sz="600" spc="-5" dirty="0">
                <a:latin typeface="Arial" panose="020B0604020202020204"/>
                <a:cs typeface="Arial" panose="020B0604020202020204"/>
              </a:rPr>
              <a:t>C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	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endParaRPr sz="600">
              <a:latin typeface="Arial" panose="020B0604020202020204"/>
              <a:cs typeface="Arial" panose="020B0604020202020204"/>
            </a:endParaRPr>
          </a:p>
          <a:p>
            <a:pPr marL="121285">
              <a:lnSpc>
                <a:spcPts val="610"/>
              </a:lnSpc>
              <a:spcBef>
                <a:spcPts val="265"/>
              </a:spcBef>
              <a:tabLst>
                <a:tab pos="339090" algn="l"/>
              </a:tabLst>
            </a:pPr>
            <a:r>
              <a:rPr sz="600" spc="-5" dirty="0">
                <a:latin typeface="Arial" panose="020B0604020202020204"/>
                <a:cs typeface="Arial" panose="020B0604020202020204"/>
              </a:rPr>
              <a:t>C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	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endParaRPr sz="600">
              <a:latin typeface="Arial" panose="020B0604020202020204"/>
              <a:cs typeface="Arial" panose="020B0604020202020204"/>
            </a:endParaRPr>
          </a:p>
          <a:p>
            <a:pPr marR="113665" algn="r">
              <a:lnSpc>
                <a:spcPts val="610"/>
              </a:lnSpc>
              <a:tabLst>
                <a:tab pos="217170" algn="l"/>
              </a:tabLst>
            </a:pP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	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C</a:t>
            </a:r>
            <a:endParaRPr sz="600">
              <a:latin typeface="Arial" panose="020B0604020202020204"/>
              <a:cs typeface="Arial" panose="020B0604020202020204"/>
            </a:endParaRPr>
          </a:p>
          <a:p>
            <a:pPr marR="113665" algn="r">
              <a:lnSpc>
                <a:spcPct val="100000"/>
              </a:lnSpc>
              <a:spcBef>
                <a:spcPts val="27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endParaRPr sz="600">
              <a:latin typeface="Arial" panose="020B0604020202020204"/>
              <a:cs typeface="Arial" panose="020B0604020202020204"/>
            </a:endParaRPr>
          </a:p>
          <a:p>
            <a:pPr marL="101600">
              <a:lnSpc>
                <a:spcPct val="100000"/>
              </a:lnSpc>
              <a:spcBef>
                <a:spcPts val="105"/>
              </a:spcBef>
            </a:pPr>
            <a:r>
              <a:rPr sz="800" b="1" i="1" spc="-5" dirty="0">
                <a:latin typeface="Arial" panose="020B0604020202020204"/>
                <a:cs typeface="Arial" panose="020B0604020202020204"/>
              </a:rPr>
              <a:t>s</a:t>
            </a:r>
            <a:r>
              <a:rPr sz="800" b="1" spc="-5" dirty="0">
                <a:latin typeface="Arial" panose="020B0604020202020204"/>
                <a:cs typeface="Arial" panose="020B0604020202020204"/>
              </a:rPr>
              <a:t>-cis</a:t>
            </a:r>
            <a:endParaRPr sz="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47" name="object 247"/>
          <p:cNvGrpSpPr/>
          <p:nvPr/>
        </p:nvGrpSpPr>
        <p:grpSpPr>
          <a:xfrm>
            <a:off x="4572" y="4571"/>
            <a:ext cx="4563110" cy="3420110"/>
            <a:chOff x="4572" y="4571"/>
            <a:chExt cx="4563110" cy="3420110"/>
          </a:xfrm>
        </p:grpSpPr>
        <p:sp>
          <p:nvSpPr>
            <p:cNvPr id="248" name="object 248"/>
            <p:cNvSpPr/>
            <p:nvPr/>
          </p:nvSpPr>
          <p:spPr>
            <a:xfrm>
              <a:off x="3450336" y="790498"/>
              <a:ext cx="60325" cy="41275"/>
            </a:xfrm>
            <a:custGeom>
              <a:avLst/>
              <a:gdLst/>
              <a:ahLst/>
              <a:cxnLst/>
              <a:rect l="l" t="t" r="r" b="b"/>
              <a:pathLst>
                <a:path w="60325" h="41275">
                  <a:moveTo>
                    <a:pt x="60198" y="35852"/>
                  </a:moveTo>
                  <a:lnTo>
                    <a:pt x="30480" y="7620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5334"/>
                  </a:lnTo>
                  <a:lnTo>
                    <a:pt x="12954" y="7620"/>
                  </a:lnTo>
                  <a:lnTo>
                    <a:pt x="25146" y="12966"/>
                  </a:lnTo>
                  <a:lnTo>
                    <a:pt x="36576" y="19824"/>
                  </a:lnTo>
                  <a:lnTo>
                    <a:pt x="47244" y="29743"/>
                  </a:lnTo>
                  <a:lnTo>
                    <a:pt x="54864" y="41186"/>
                  </a:lnTo>
                  <a:lnTo>
                    <a:pt x="60198" y="41186"/>
                  </a:lnTo>
                  <a:lnTo>
                    <a:pt x="60198" y="35852"/>
                  </a:lnTo>
                  <a:close/>
                </a:path>
              </a:pathLst>
            </a:custGeom>
            <a:solidFill>
              <a:srgbClr val="FF4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/>
            <p:cNvSpPr/>
            <p:nvPr/>
          </p:nvSpPr>
          <p:spPr>
            <a:xfrm>
              <a:off x="3436620" y="793166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49" y="0"/>
                  </a:lnTo>
                </a:path>
              </a:pathLst>
            </a:custGeom>
            <a:ln w="5339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/>
            <p:cNvSpPr/>
            <p:nvPr/>
          </p:nvSpPr>
          <p:spPr>
            <a:xfrm>
              <a:off x="3380232" y="769899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4" h="62230">
                  <a:moveTo>
                    <a:pt x="62484" y="35852"/>
                  </a:moveTo>
                  <a:lnTo>
                    <a:pt x="48768" y="32804"/>
                  </a:lnTo>
                  <a:lnTo>
                    <a:pt x="42557" y="30480"/>
                  </a:lnTo>
                  <a:lnTo>
                    <a:pt x="48006" y="28219"/>
                  </a:lnTo>
                  <a:lnTo>
                    <a:pt x="61722" y="25933"/>
                  </a:lnTo>
                  <a:lnTo>
                    <a:pt x="61722" y="20599"/>
                  </a:lnTo>
                  <a:lnTo>
                    <a:pt x="56388" y="20599"/>
                  </a:lnTo>
                  <a:lnTo>
                    <a:pt x="42672" y="22885"/>
                  </a:lnTo>
                  <a:lnTo>
                    <a:pt x="33947" y="26479"/>
                  </a:lnTo>
                  <a:lnTo>
                    <a:pt x="25146" y="20599"/>
                  </a:lnTo>
                  <a:lnTo>
                    <a:pt x="15240" y="11442"/>
                  </a:lnTo>
                  <a:lnTo>
                    <a:pt x="6858" y="0"/>
                  </a:lnTo>
                  <a:lnTo>
                    <a:pt x="1524" y="0"/>
                  </a:lnTo>
                  <a:lnTo>
                    <a:pt x="1524" y="5346"/>
                  </a:lnTo>
                  <a:lnTo>
                    <a:pt x="9906" y="16789"/>
                  </a:lnTo>
                  <a:lnTo>
                    <a:pt x="19812" y="25933"/>
                  </a:lnTo>
                  <a:lnTo>
                    <a:pt x="26098" y="30137"/>
                  </a:lnTo>
                  <a:lnTo>
                    <a:pt x="22098" y="32804"/>
                  </a:lnTo>
                  <a:lnTo>
                    <a:pt x="15240" y="38138"/>
                  </a:lnTo>
                  <a:lnTo>
                    <a:pt x="11430" y="41186"/>
                  </a:lnTo>
                  <a:lnTo>
                    <a:pt x="8382" y="45008"/>
                  </a:lnTo>
                  <a:lnTo>
                    <a:pt x="5334" y="48818"/>
                  </a:lnTo>
                  <a:lnTo>
                    <a:pt x="2286" y="52628"/>
                  </a:lnTo>
                  <a:lnTo>
                    <a:pt x="0" y="56451"/>
                  </a:lnTo>
                  <a:lnTo>
                    <a:pt x="0" y="61785"/>
                  </a:lnTo>
                  <a:lnTo>
                    <a:pt x="5334" y="61785"/>
                  </a:lnTo>
                  <a:lnTo>
                    <a:pt x="7620" y="57975"/>
                  </a:lnTo>
                  <a:lnTo>
                    <a:pt x="10668" y="54165"/>
                  </a:lnTo>
                  <a:lnTo>
                    <a:pt x="33413" y="34391"/>
                  </a:lnTo>
                  <a:lnTo>
                    <a:pt x="43434" y="38138"/>
                  </a:lnTo>
                  <a:lnTo>
                    <a:pt x="57150" y="41186"/>
                  </a:lnTo>
                  <a:lnTo>
                    <a:pt x="62484" y="41186"/>
                  </a:lnTo>
                  <a:lnTo>
                    <a:pt x="62484" y="35852"/>
                  </a:lnTo>
                  <a:close/>
                </a:path>
              </a:pathLst>
            </a:custGeom>
            <a:solidFill>
              <a:srgbClr val="FF4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/>
            <p:cNvSpPr/>
            <p:nvPr/>
          </p:nvSpPr>
          <p:spPr>
            <a:xfrm>
              <a:off x="3437381" y="808422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49" y="0"/>
                  </a:lnTo>
                </a:path>
              </a:pathLst>
            </a:custGeom>
            <a:ln w="5339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/>
            <p:cNvSpPr/>
            <p:nvPr/>
          </p:nvSpPr>
          <p:spPr>
            <a:xfrm>
              <a:off x="3451098" y="769899"/>
              <a:ext cx="62230" cy="41275"/>
            </a:xfrm>
            <a:custGeom>
              <a:avLst/>
              <a:gdLst/>
              <a:ahLst/>
              <a:cxnLst/>
              <a:rect l="l" t="t" r="r" b="b"/>
              <a:pathLst>
                <a:path w="62229" h="41275">
                  <a:moveTo>
                    <a:pt x="61722" y="0"/>
                  </a:moveTo>
                  <a:lnTo>
                    <a:pt x="56388" y="0"/>
                  </a:lnTo>
                  <a:lnTo>
                    <a:pt x="53340" y="3810"/>
                  </a:lnTo>
                  <a:lnTo>
                    <a:pt x="51054" y="7632"/>
                  </a:lnTo>
                  <a:lnTo>
                    <a:pt x="48006" y="11442"/>
                  </a:lnTo>
                  <a:lnTo>
                    <a:pt x="44196" y="14490"/>
                  </a:lnTo>
                  <a:lnTo>
                    <a:pt x="41148" y="18313"/>
                  </a:lnTo>
                  <a:lnTo>
                    <a:pt x="37338" y="21361"/>
                  </a:lnTo>
                  <a:lnTo>
                    <a:pt x="33528" y="23647"/>
                  </a:lnTo>
                  <a:lnTo>
                    <a:pt x="29718" y="25933"/>
                  </a:lnTo>
                  <a:lnTo>
                    <a:pt x="26670" y="28219"/>
                  </a:lnTo>
                  <a:lnTo>
                    <a:pt x="12954" y="33566"/>
                  </a:lnTo>
                  <a:lnTo>
                    <a:pt x="0" y="35852"/>
                  </a:lnTo>
                  <a:lnTo>
                    <a:pt x="0" y="41186"/>
                  </a:lnTo>
                  <a:lnTo>
                    <a:pt x="5334" y="41186"/>
                  </a:lnTo>
                  <a:lnTo>
                    <a:pt x="18288" y="38900"/>
                  </a:lnTo>
                  <a:lnTo>
                    <a:pt x="32004" y="33566"/>
                  </a:lnTo>
                  <a:lnTo>
                    <a:pt x="35052" y="31280"/>
                  </a:lnTo>
                  <a:lnTo>
                    <a:pt x="38862" y="28994"/>
                  </a:lnTo>
                  <a:lnTo>
                    <a:pt x="42672" y="26695"/>
                  </a:lnTo>
                  <a:lnTo>
                    <a:pt x="46482" y="23647"/>
                  </a:lnTo>
                  <a:lnTo>
                    <a:pt x="49530" y="19837"/>
                  </a:lnTo>
                  <a:lnTo>
                    <a:pt x="53340" y="16789"/>
                  </a:lnTo>
                  <a:lnTo>
                    <a:pt x="56388" y="12966"/>
                  </a:lnTo>
                  <a:lnTo>
                    <a:pt x="58674" y="9156"/>
                  </a:lnTo>
                  <a:lnTo>
                    <a:pt x="61722" y="5346"/>
                  </a:lnTo>
                  <a:lnTo>
                    <a:pt x="61722" y="0"/>
                  </a:lnTo>
                  <a:close/>
                </a:path>
              </a:pathLst>
            </a:custGeom>
            <a:solidFill>
              <a:srgbClr val="FF4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/>
            <p:cNvSpPr/>
            <p:nvPr/>
          </p:nvSpPr>
          <p:spPr>
            <a:xfrm>
              <a:off x="3366516" y="683704"/>
              <a:ext cx="38100" cy="26034"/>
            </a:xfrm>
            <a:custGeom>
              <a:avLst/>
              <a:gdLst/>
              <a:ahLst/>
              <a:cxnLst/>
              <a:rect l="l" t="t" r="r" b="b"/>
              <a:pathLst>
                <a:path w="38100" h="26034">
                  <a:moveTo>
                    <a:pt x="38100" y="20599"/>
                  </a:moveTo>
                  <a:lnTo>
                    <a:pt x="2286" y="0"/>
                  </a:lnTo>
                  <a:lnTo>
                    <a:pt x="0" y="4584"/>
                  </a:lnTo>
                  <a:lnTo>
                    <a:pt x="35052" y="25933"/>
                  </a:lnTo>
                  <a:lnTo>
                    <a:pt x="38100" y="20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/>
            <p:cNvSpPr/>
            <p:nvPr/>
          </p:nvSpPr>
          <p:spPr>
            <a:xfrm>
              <a:off x="6096" y="6095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0" y="0"/>
                  </a:moveTo>
                  <a:lnTo>
                    <a:pt x="4559807" y="0"/>
                  </a:lnTo>
                  <a:lnTo>
                    <a:pt x="4559807" y="3416807"/>
                  </a:lnTo>
                  <a:lnTo>
                    <a:pt x="0" y="34168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2725" y="3129915"/>
            <a:ext cx="259080" cy="119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07401" y="2279014"/>
            <a:ext cx="219710" cy="86360"/>
          </a:xfrm>
          <a:custGeom>
            <a:avLst/>
            <a:gdLst/>
            <a:ahLst/>
            <a:cxnLst/>
            <a:rect l="l" t="t" r="r" b="b"/>
            <a:pathLst>
              <a:path w="219709" h="86360">
                <a:moveTo>
                  <a:pt x="112128" y="57289"/>
                </a:moveTo>
                <a:lnTo>
                  <a:pt x="12966" y="0"/>
                </a:lnTo>
                <a:lnTo>
                  <a:pt x="9918" y="4584"/>
                </a:lnTo>
                <a:lnTo>
                  <a:pt x="109080" y="61861"/>
                </a:lnTo>
                <a:lnTo>
                  <a:pt x="112128" y="57289"/>
                </a:lnTo>
                <a:close/>
              </a:path>
              <a:path w="219709" h="86360">
                <a:moveTo>
                  <a:pt x="219671" y="16802"/>
                </a:moveTo>
                <a:lnTo>
                  <a:pt x="110604" y="80200"/>
                </a:lnTo>
                <a:lnTo>
                  <a:pt x="2298" y="17564"/>
                </a:lnTo>
                <a:lnTo>
                  <a:pt x="0" y="22148"/>
                </a:lnTo>
                <a:lnTo>
                  <a:pt x="110604" y="86309"/>
                </a:lnTo>
                <a:lnTo>
                  <a:pt x="219671" y="22910"/>
                </a:lnTo>
                <a:lnTo>
                  <a:pt x="219671" y="168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95228" y="2302975"/>
            <a:ext cx="8064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 panose="020B0604020202020204"/>
                <a:cs typeface="Arial" panose="020B0604020202020204"/>
              </a:rPr>
              <a:t>H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7073" y="2295816"/>
            <a:ext cx="71755" cy="46990"/>
          </a:xfrm>
          <a:custGeom>
            <a:avLst/>
            <a:gdLst/>
            <a:ahLst/>
            <a:cxnLst/>
            <a:rect l="l" t="t" r="r" b="b"/>
            <a:pathLst>
              <a:path w="71755" h="46989">
                <a:moveTo>
                  <a:pt x="71704" y="42011"/>
                </a:moveTo>
                <a:lnTo>
                  <a:pt x="0" y="0"/>
                </a:lnTo>
                <a:lnTo>
                  <a:pt x="0" y="6108"/>
                </a:lnTo>
                <a:lnTo>
                  <a:pt x="69418" y="46596"/>
                </a:lnTo>
                <a:lnTo>
                  <a:pt x="71704" y="42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9220" y="1831338"/>
            <a:ext cx="2202815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 panose="020B0604020202020204"/>
                <a:cs typeface="Arial" panose="020B0604020202020204"/>
              </a:rPr>
              <a:t>alkenes </a:t>
            </a:r>
            <a:r>
              <a:rPr sz="1200" dirty="0">
                <a:latin typeface="Arial" panose="020B0604020202020204"/>
                <a:cs typeface="Arial" panose="020B0604020202020204"/>
              </a:rPr>
              <a:t>conjugated to</a:t>
            </a:r>
            <a:r>
              <a:rPr sz="12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latin typeface="Arial" panose="020B0604020202020204"/>
                <a:cs typeface="Arial" panose="020B0604020202020204"/>
              </a:rPr>
              <a:t>carbonyls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432435" algn="ctr">
              <a:lnSpc>
                <a:spcPct val="100000"/>
              </a:lnSpc>
              <a:spcBef>
                <a:spcPts val="780"/>
              </a:spcBef>
            </a:pPr>
            <a:r>
              <a:rPr sz="600" dirty="0">
                <a:latin typeface="Arial" panose="020B0604020202020204"/>
                <a:cs typeface="Arial" panose="020B0604020202020204"/>
              </a:rPr>
              <a:t>O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14106" y="2216378"/>
            <a:ext cx="25400" cy="88900"/>
            <a:chOff x="1414106" y="2216378"/>
            <a:chExt cx="25400" cy="88900"/>
          </a:xfrm>
        </p:grpSpPr>
        <p:sp>
          <p:nvSpPr>
            <p:cNvPr id="8" name="object 8"/>
            <p:cNvSpPr/>
            <p:nvPr/>
          </p:nvSpPr>
          <p:spPr>
            <a:xfrm>
              <a:off x="1417542" y="2217903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0"/>
                  </a:moveTo>
                  <a:lnTo>
                    <a:pt x="0" y="863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14106" y="2216378"/>
              <a:ext cx="5715" cy="88900"/>
            </a:xfrm>
            <a:custGeom>
              <a:avLst/>
              <a:gdLst/>
              <a:ahLst/>
              <a:cxnLst/>
              <a:rect l="l" t="t" r="r" b="b"/>
              <a:pathLst>
                <a:path w="5715" h="88900">
                  <a:moveTo>
                    <a:pt x="5346" y="0"/>
                  </a:moveTo>
                  <a:lnTo>
                    <a:pt x="0" y="0"/>
                  </a:lnTo>
                  <a:lnTo>
                    <a:pt x="0" y="88607"/>
                  </a:lnTo>
                  <a:lnTo>
                    <a:pt x="5346" y="88607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37374" y="2217903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0"/>
                  </a:moveTo>
                  <a:lnTo>
                    <a:pt x="0" y="863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433944" y="2216378"/>
              <a:ext cx="5715" cy="88900"/>
            </a:xfrm>
            <a:custGeom>
              <a:avLst/>
              <a:gdLst/>
              <a:ahLst/>
              <a:cxnLst/>
              <a:rect l="l" t="t" r="r" b="b"/>
              <a:pathLst>
                <a:path w="5715" h="88900">
                  <a:moveTo>
                    <a:pt x="5334" y="0"/>
                  </a:moveTo>
                  <a:lnTo>
                    <a:pt x="0" y="0"/>
                  </a:lnTo>
                  <a:lnTo>
                    <a:pt x="0" y="88607"/>
                  </a:lnTo>
                  <a:lnTo>
                    <a:pt x="5334" y="88607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785876" y="2454980"/>
            <a:ext cx="1125855" cy="199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8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acrolein</a:t>
            </a:r>
            <a:endParaRPr sz="6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ts val="680"/>
              </a:lnSpc>
            </a:pPr>
            <a:r>
              <a:rPr sz="600" spc="10" dirty="0">
                <a:latin typeface="Arial" panose="020B0604020202020204"/>
                <a:cs typeface="Arial" panose="020B0604020202020204"/>
              </a:rPr>
              <a:t>(</a:t>
            </a:r>
            <a:r>
              <a:rPr sz="600" spc="10" dirty="0">
                <a:latin typeface="Symbol" panose="05050102010706020507"/>
                <a:cs typeface="Symbol" panose="05050102010706020507"/>
              </a:rPr>
              <a:t></a:t>
            </a:r>
            <a:r>
              <a:rPr sz="600" spc="10" dirty="0">
                <a:latin typeface="Arial" panose="020B0604020202020204"/>
                <a:cs typeface="Arial" panose="020B0604020202020204"/>
              </a:rPr>
              <a:t>-unsaturated 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aldehyde,</a:t>
            </a:r>
            <a:r>
              <a:rPr sz="6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enal)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504833" y="2169781"/>
            <a:ext cx="224790" cy="259079"/>
            <a:chOff x="2504833" y="2169781"/>
            <a:chExt cx="224790" cy="259079"/>
          </a:xfrm>
        </p:grpSpPr>
        <p:sp>
          <p:nvSpPr>
            <p:cNvPr id="14" name="object 14"/>
            <p:cNvSpPr/>
            <p:nvPr/>
          </p:nvSpPr>
          <p:spPr>
            <a:xfrm>
              <a:off x="2508267" y="2237763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4">
                  <a:moveTo>
                    <a:pt x="0" y="0"/>
                  </a:moveTo>
                  <a:lnTo>
                    <a:pt x="0" y="1245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504833" y="2234703"/>
              <a:ext cx="224790" cy="194310"/>
            </a:xfrm>
            <a:custGeom>
              <a:avLst/>
              <a:gdLst/>
              <a:ahLst/>
              <a:cxnLst/>
              <a:rect l="l" t="t" r="r" b="b"/>
              <a:pathLst>
                <a:path w="224789" h="194310">
                  <a:moveTo>
                    <a:pt x="224243" y="129857"/>
                  </a:moveTo>
                  <a:lnTo>
                    <a:pt x="221195" y="128333"/>
                  </a:lnTo>
                  <a:lnTo>
                    <a:pt x="218909" y="126796"/>
                  </a:lnTo>
                  <a:lnTo>
                    <a:pt x="112128" y="187909"/>
                  </a:lnTo>
                  <a:lnTo>
                    <a:pt x="5334" y="126796"/>
                  </a:lnTo>
                  <a:lnTo>
                    <a:pt x="5334" y="3060"/>
                  </a:lnTo>
                  <a:lnTo>
                    <a:pt x="3048" y="1536"/>
                  </a:lnTo>
                  <a:lnTo>
                    <a:pt x="0" y="0"/>
                  </a:lnTo>
                  <a:lnTo>
                    <a:pt x="0" y="129857"/>
                  </a:lnTo>
                  <a:lnTo>
                    <a:pt x="112128" y="194017"/>
                  </a:lnTo>
                  <a:lnTo>
                    <a:pt x="224243" y="1298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726412" y="2237763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4">
                  <a:moveTo>
                    <a:pt x="0" y="0"/>
                  </a:moveTo>
                  <a:lnTo>
                    <a:pt x="0" y="1245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723743" y="2234704"/>
              <a:ext cx="5715" cy="130175"/>
            </a:xfrm>
            <a:custGeom>
              <a:avLst/>
              <a:gdLst/>
              <a:ahLst/>
              <a:cxnLst/>
              <a:rect l="l" t="t" r="r" b="b"/>
              <a:pathLst>
                <a:path w="5714" h="130175">
                  <a:moveTo>
                    <a:pt x="5333" y="0"/>
                  </a:moveTo>
                  <a:lnTo>
                    <a:pt x="2286" y="1536"/>
                  </a:lnTo>
                  <a:lnTo>
                    <a:pt x="0" y="3060"/>
                  </a:lnTo>
                  <a:lnTo>
                    <a:pt x="0" y="126796"/>
                  </a:lnTo>
                  <a:lnTo>
                    <a:pt x="2286" y="128333"/>
                  </a:lnTo>
                  <a:lnTo>
                    <a:pt x="5333" y="129857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706580" y="2249220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0"/>
                  </a:moveTo>
                  <a:lnTo>
                    <a:pt x="0" y="1015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504833" y="2169781"/>
              <a:ext cx="224790" cy="181610"/>
            </a:xfrm>
            <a:custGeom>
              <a:avLst/>
              <a:gdLst/>
              <a:ahLst/>
              <a:cxnLst/>
              <a:rect l="l" t="t" r="r" b="b"/>
              <a:pathLst>
                <a:path w="224789" h="181610">
                  <a:moveTo>
                    <a:pt x="203657" y="78676"/>
                  </a:moveTo>
                  <a:lnTo>
                    <a:pt x="198310" y="78676"/>
                  </a:lnTo>
                  <a:lnTo>
                    <a:pt x="198310" y="181025"/>
                  </a:lnTo>
                  <a:lnTo>
                    <a:pt x="203657" y="181025"/>
                  </a:lnTo>
                  <a:lnTo>
                    <a:pt x="203657" y="78676"/>
                  </a:lnTo>
                  <a:close/>
                </a:path>
                <a:path w="224789" h="181610">
                  <a:moveTo>
                    <a:pt x="224243" y="64922"/>
                  </a:moveTo>
                  <a:lnTo>
                    <a:pt x="112128" y="0"/>
                  </a:lnTo>
                  <a:lnTo>
                    <a:pt x="0" y="64922"/>
                  </a:lnTo>
                  <a:lnTo>
                    <a:pt x="3048" y="66459"/>
                  </a:lnTo>
                  <a:lnTo>
                    <a:pt x="5334" y="67983"/>
                  </a:lnTo>
                  <a:lnTo>
                    <a:pt x="112128" y="6870"/>
                  </a:lnTo>
                  <a:lnTo>
                    <a:pt x="218909" y="67983"/>
                  </a:lnTo>
                  <a:lnTo>
                    <a:pt x="221195" y="66459"/>
                  </a:lnTo>
                  <a:lnTo>
                    <a:pt x="224243" y="64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2574511" y="1988270"/>
            <a:ext cx="8509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 panose="020B0604020202020204"/>
                <a:cs typeface="Arial" panose="020B0604020202020204"/>
              </a:rPr>
              <a:t>O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603995" y="2090343"/>
            <a:ext cx="26034" cy="89535"/>
            <a:chOff x="2603995" y="2090343"/>
            <a:chExt cx="26034" cy="89535"/>
          </a:xfrm>
        </p:grpSpPr>
        <p:sp>
          <p:nvSpPr>
            <p:cNvPr id="22" name="object 22"/>
            <p:cNvSpPr/>
            <p:nvPr/>
          </p:nvSpPr>
          <p:spPr>
            <a:xfrm>
              <a:off x="2607423" y="2091868"/>
              <a:ext cx="0" cy="87630"/>
            </a:xfrm>
            <a:custGeom>
              <a:avLst/>
              <a:gdLst/>
              <a:ahLst/>
              <a:cxnLst/>
              <a:rect l="l" t="t" r="r" b="b"/>
              <a:pathLst>
                <a:path h="87630">
                  <a:moveTo>
                    <a:pt x="0" y="0"/>
                  </a:moveTo>
                  <a:lnTo>
                    <a:pt x="0" y="870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603995" y="2090343"/>
              <a:ext cx="5715" cy="88900"/>
            </a:xfrm>
            <a:custGeom>
              <a:avLst/>
              <a:gdLst/>
              <a:ahLst/>
              <a:cxnLst/>
              <a:rect l="l" t="t" r="r" b="b"/>
              <a:pathLst>
                <a:path w="5714" h="88900">
                  <a:moveTo>
                    <a:pt x="5334" y="0"/>
                  </a:moveTo>
                  <a:lnTo>
                    <a:pt x="0" y="0"/>
                  </a:lnTo>
                  <a:lnTo>
                    <a:pt x="0" y="88607"/>
                  </a:lnTo>
                  <a:lnTo>
                    <a:pt x="5334" y="88607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627255" y="2091868"/>
              <a:ext cx="0" cy="87630"/>
            </a:xfrm>
            <a:custGeom>
              <a:avLst/>
              <a:gdLst/>
              <a:ahLst/>
              <a:cxnLst/>
              <a:rect l="l" t="t" r="r" b="b"/>
              <a:pathLst>
                <a:path h="87630">
                  <a:moveTo>
                    <a:pt x="0" y="0"/>
                  </a:moveTo>
                  <a:lnTo>
                    <a:pt x="0" y="870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624582" y="2090343"/>
              <a:ext cx="5715" cy="88900"/>
            </a:xfrm>
            <a:custGeom>
              <a:avLst/>
              <a:gdLst/>
              <a:ahLst/>
              <a:cxnLst/>
              <a:rect l="l" t="t" r="r" b="b"/>
              <a:pathLst>
                <a:path w="5714" h="88900">
                  <a:moveTo>
                    <a:pt x="5346" y="0"/>
                  </a:moveTo>
                  <a:lnTo>
                    <a:pt x="0" y="0"/>
                  </a:lnTo>
                  <a:lnTo>
                    <a:pt x="0" y="88607"/>
                  </a:lnTo>
                  <a:lnTo>
                    <a:pt x="5346" y="88607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2042115" y="2461855"/>
            <a:ext cx="1113790" cy="199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8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cyclohexenone</a:t>
            </a:r>
            <a:endParaRPr sz="6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ts val="680"/>
              </a:lnSpc>
            </a:pPr>
            <a:r>
              <a:rPr sz="600" spc="10" dirty="0">
                <a:latin typeface="Arial" panose="020B0604020202020204"/>
                <a:cs typeface="Arial" panose="020B0604020202020204"/>
              </a:rPr>
              <a:t>(</a:t>
            </a:r>
            <a:r>
              <a:rPr sz="600" spc="10" dirty="0">
                <a:latin typeface="Symbol" panose="05050102010706020507"/>
                <a:cs typeface="Symbol" panose="05050102010706020507"/>
              </a:rPr>
              <a:t></a:t>
            </a:r>
            <a:r>
              <a:rPr sz="600" spc="10" dirty="0">
                <a:latin typeface="Arial" panose="020B0604020202020204"/>
                <a:cs typeface="Arial" panose="020B0604020202020204"/>
              </a:rPr>
              <a:t>-unsaturated 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ketone,</a:t>
            </a:r>
            <a:r>
              <a:rPr sz="6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enone)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91855" y="3086630"/>
            <a:ext cx="8509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 panose="020B0604020202020204"/>
                <a:cs typeface="Arial" panose="020B0604020202020204"/>
              </a:rPr>
              <a:t>O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14284" y="3079469"/>
            <a:ext cx="290830" cy="138430"/>
          </a:xfrm>
          <a:custGeom>
            <a:avLst/>
            <a:gdLst/>
            <a:ahLst/>
            <a:cxnLst/>
            <a:rect l="l" t="t" r="r" b="b"/>
            <a:pathLst>
              <a:path w="290830" h="138430">
                <a:moveTo>
                  <a:pt x="111569" y="29019"/>
                </a:moveTo>
                <a:lnTo>
                  <a:pt x="109270" y="24447"/>
                </a:lnTo>
                <a:lnTo>
                  <a:pt x="9931" y="81711"/>
                </a:lnTo>
                <a:lnTo>
                  <a:pt x="12230" y="86296"/>
                </a:lnTo>
                <a:lnTo>
                  <a:pt x="111569" y="29019"/>
                </a:lnTo>
                <a:close/>
              </a:path>
              <a:path w="290830" h="138430">
                <a:moveTo>
                  <a:pt x="186448" y="44297"/>
                </a:moveTo>
                <a:lnTo>
                  <a:pt x="110032" y="0"/>
                </a:lnTo>
                <a:lnTo>
                  <a:pt x="0" y="64147"/>
                </a:lnTo>
                <a:lnTo>
                  <a:pt x="2298" y="68732"/>
                </a:lnTo>
                <a:lnTo>
                  <a:pt x="110032" y="6883"/>
                </a:lnTo>
                <a:lnTo>
                  <a:pt x="184162" y="48882"/>
                </a:lnTo>
                <a:lnTo>
                  <a:pt x="186448" y="44297"/>
                </a:lnTo>
                <a:close/>
              </a:path>
              <a:path w="290830" h="138430">
                <a:moveTo>
                  <a:pt x="213194" y="9372"/>
                </a:moveTo>
                <a:lnTo>
                  <a:pt x="208407" y="4584"/>
                </a:lnTo>
                <a:lnTo>
                  <a:pt x="196583" y="4584"/>
                </a:lnTo>
                <a:lnTo>
                  <a:pt x="191795" y="9372"/>
                </a:lnTo>
                <a:lnTo>
                  <a:pt x="191795" y="21183"/>
                </a:lnTo>
                <a:lnTo>
                  <a:pt x="196583" y="25971"/>
                </a:lnTo>
                <a:lnTo>
                  <a:pt x="208407" y="25971"/>
                </a:lnTo>
                <a:lnTo>
                  <a:pt x="213194" y="21183"/>
                </a:lnTo>
                <a:lnTo>
                  <a:pt x="213194" y="9372"/>
                </a:lnTo>
                <a:close/>
              </a:path>
              <a:path w="290830" h="138430">
                <a:moveTo>
                  <a:pt x="219303" y="121627"/>
                </a:moveTo>
                <a:lnTo>
                  <a:pt x="214515" y="116840"/>
                </a:lnTo>
                <a:lnTo>
                  <a:pt x="202704" y="116840"/>
                </a:lnTo>
                <a:lnTo>
                  <a:pt x="197916" y="121627"/>
                </a:lnTo>
                <a:lnTo>
                  <a:pt x="197916" y="133438"/>
                </a:lnTo>
                <a:lnTo>
                  <a:pt x="202704" y="138226"/>
                </a:lnTo>
                <a:lnTo>
                  <a:pt x="214515" y="138226"/>
                </a:lnTo>
                <a:lnTo>
                  <a:pt x="219303" y="133438"/>
                </a:lnTo>
                <a:lnTo>
                  <a:pt x="219303" y="121627"/>
                </a:lnTo>
                <a:close/>
              </a:path>
              <a:path w="290830" h="138430">
                <a:moveTo>
                  <a:pt x="261327" y="9372"/>
                </a:moveTo>
                <a:lnTo>
                  <a:pt x="256527" y="4584"/>
                </a:lnTo>
                <a:lnTo>
                  <a:pt x="244716" y="4584"/>
                </a:lnTo>
                <a:lnTo>
                  <a:pt x="239941" y="9372"/>
                </a:lnTo>
                <a:lnTo>
                  <a:pt x="239941" y="21183"/>
                </a:lnTo>
                <a:lnTo>
                  <a:pt x="244716" y="25971"/>
                </a:lnTo>
                <a:lnTo>
                  <a:pt x="256527" y="25971"/>
                </a:lnTo>
                <a:lnTo>
                  <a:pt x="261327" y="21183"/>
                </a:lnTo>
                <a:lnTo>
                  <a:pt x="261327" y="9372"/>
                </a:lnTo>
                <a:close/>
              </a:path>
              <a:path w="290830" h="138430">
                <a:moveTo>
                  <a:pt x="267449" y="121627"/>
                </a:moveTo>
                <a:lnTo>
                  <a:pt x="262661" y="116840"/>
                </a:lnTo>
                <a:lnTo>
                  <a:pt x="250837" y="116840"/>
                </a:lnTo>
                <a:lnTo>
                  <a:pt x="246049" y="121627"/>
                </a:lnTo>
                <a:lnTo>
                  <a:pt x="246049" y="133438"/>
                </a:lnTo>
                <a:lnTo>
                  <a:pt x="250837" y="138226"/>
                </a:lnTo>
                <a:lnTo>
                  <a:pt x="262661" y="138226"/>
                </a:lnTo>
                <a:lnTo>
                  <a:pt x="267449" y="133438"/>
                </a:lnTo>
                <a:lnTo>
                  <a:pt x="267449" y="121627"/>
                </a:lnTo>
                <a:close/>
              </a:path>
              <a:path w="290830" h="138430">
                <a:moveTo>
                  <a:pt x="290372" y="29019"/>
                </a:moveTo>
                <a:lnTo>
                  <a:pt x="287299" y="24447"/>
                </a:lnTo>
                <a:lnTo>
                  <a:pt x="252933" y="44297"/>
                </a:lnTo>
                <a:lnTo>
                  <a:pt x="255981" y="48882"/>
                </a:lnTo>
                <a:lnTo>
                  <a:pt x="290372" y="290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2349100" y="3130923"/>
            <a:ext cx="8064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 panose="020B0604020202020204"/>
                <a:cs typeface="Arial" panose="020B0604020202020204"/>
              </a:rPr>
              <a:t>N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169236" y="3123767"/>
            <a:ext cx="183515" cy="69215"/>
          </a:xfrm>
          <a:custGeom>
            <a:avLst/>
            <a:gdLst/>
            <a:ahLst/>
            <a:cxnLst/>
            <a:rect l="l" t="t" r="r" b="b"/>
            <a:pathLst>
              <a:path w="183514" h="69214">
                <a:moveTo>
                  <a:pt x="183400" y="41998"/>
                </a:moveTo>
                <a:lnTo>
                  <a:pt x="110807" y="0"/>
                </a:lnTo>
                <a:lnTo>
                  <a:pt x="0" y="64147"/>
                </a:lnTo>
                <a:lnTo>
                  <a:pt x="2298" y="68732"/>
                </a:lnTo>
                <a:lnTo>
                  <a:pt x="110807" y="6870"/>
                </a:lnTo>
                <a:lnTo>
                  <a:pt x="180340" y="46583"/>
                </a:lnTo>
                <a:lnTo>
                  <a:pt x="181864" y="44284"/>
                </a:lnTo>
                <a:lnTo>
                  <a:pt x="183400" y="41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09220" y="2601260"/>
            <a:ext cx="3599815" cy="54038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200" spc="-5" dirty="0">
                <a:latin typeface="Arial" panose="020B0604020202020204"/>
                <a:cs typeface="Arial" panose="020B0604020202020204"/>
              </a:rPr>
              <a:t>alkenes </a:t>
            </a:r>
            <a:r>
              <a:rPr sz="1200" dirty="0">
                <a:latin typeface="Arial" panose="020B0604020202020204"/>
                <a:cs typeface="Arial" panose="020B0604020202020204"/>
              </a:rPr>
              <a:t>conjugated to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non-bonding pairs of</a:t>
            </a:r>
            <a:r>
              <a:rPr sz="12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electrons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741680" algn="ctr">
              <a:lnSpc>
                <a:spcPts val="685"/>
              </a:lnSpc>
              <a:spcBef>
                <a:spcPts val="415"/>
              </a:spcBef>
            </a:pPr>
            <a:r>
              <a:rPr sz="600" dirty="0">
                <a:latin typeface="Arial" panose="020B0604020202020204"/>
                <a:cs typeface="Arial" panose="020B0604020202020204"/>
              </a:rPr>
              <a:t>O</a:t>
            </a:r>
            <a:endParaRPr sz="600">
              <a:latin typeface="Arial" panose="020B0604020202020204"/>
              <a:cs typeface="Arial" panose="020B0604020202020204"/>
            </a:endParaRPr>
          </a:p>
          <a:p>
            <a:pPr marR="325755" algn="ctr">
              <a:lnSpc>
                <a:spcPts val="685"/>
              </a:lnSpc>
            </a:pPr>
            <a:r>
              <a:rPr sz="600" dirty="0">
                <a:latin typeface="Arial" panose="020B0604020202020204"/>
                <a:cs typeface="Arial" panose="020B0604020202020204"/>
              </a:rPr>
              <a:t>R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65354" y="774928"/>
            <a:ext cx="4223385" cy="2542540"/>
            <a:chOff x="165354" y="774928"/>
            <a:chExt cx="4223385" cy="2542540"/>
          </a:xfrm>
        </p:grpSpPr>
        <p:sp>
          <p:nvSpPr>
            <p:cNvPr id="33" name="object 33"/>
            <p:cNvSpPr/>
            <p:nvPr/>
          </p:nvSpPr>
          <p:spPr>
            <a:xfrm>
              <a:off x="2270487" y="3045874"/>
              <a:ext cx="0" cy="87630"/>
            </a:xfrm>
            <a:custGeom>
              <a:avLst/>
              <a:gdLst/>
              <a:ahLst/>
              <a:cxnLst/>
              <a:rect l="l" t="t" r="r" b="b"/>
              <a:pathLst>
                <a:path h="87630">
                  <a:moveTo>
                    <a:pt x="0" y="0"/>
                  </a:moveTo>
                  <a:lnTo>
                    <a:pt x="0" y="870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267051" y="3044342"/>
              <a:ext cx="5715" cy="88900"/>
            </a:xfrm>
            <a:custGeom>
              <a:avLst/>
              <a:gdLst/>
              <a:ahLst/>
              <a:cxnLst/>
              <a:rect l="l" t="t" r="r" b="b"/>
              <a:pathLst>
                <a:path w="5714" h="88900">
                  <a:moveTo>
                    <a:pt x="5346" y="0"/>
                  </a:moveTo>
                  <a:lnTo>
                    <a:pt x="0" y="0"/>
                  </a:lnTo>
                  <a:lnTo>
                    <a:pt x="0" y="88595"/>
                  </a:lnTo>
                  <a:lnTo>
                    <a:pt x="5346" y="88595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290355" y="3045874"/>
              <a:ext cx="0" cy="87630"/>
            </a:xfrm>
            <a:custGeom>
              <a:avLst/>
              <a:gdLst/>
              <a:ahLst/>
              <a:cxnLst/>
              <a:rect l="l" t="t" r="r" b="b"/>
              <a:pathLst>
                <a:path h="87630">
                  <a:moveTo>
                    <a:pt x="0" y="0"/>
                  </a:moveTo>
                  <a:lnTo>
                    <a:pt x="0" y="870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286914" y="3044342"/>
              <a:ext cx="6350" cy="88900"/>
            </a:xfrm>
            <a:custGeom>
              <a:avLst/>
              <a:gdLst/>
              <a:ahLst/>
              <a:cxnLst/>
              <a:rect l="l" t="t" r="r" b="b"/>
              <a:pathLst>
                <a:path w="6350" h="88900">
                  <a:moveTo>
                    <a:pt x="6108" y="0"/>
                  </a:moveTo>
                  <a:lnTo>
                    <a:pt x="0" y="0"/>
                  </a:lnTo>
                  <a:lnTo>
                    <a:pt x="0" y="88595"/>
                  </a:lnTo>
                  <a:lnTo>
                    <a:pt x="6108" y="88595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389690" y="3232971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2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348052" y="3119182"/>
              <a:ext cx="152400" cy="197485"/>
            </a:xfrm>
            <a:custGeom>
              <a:avLst/>
              <a:gdLst/>
              <a:ahLst/>
              <a:cxnLst/>
              <a:rect l="l" t="t" r="r" b="b"/>
              <a:pathLst>
                <a:path w="152400" h="197485">
                  <a:moveTo>
                    <a:pt x="20624" y="4787"/>
                  </a:moveTo>
                  <a:lnTo>
                    <a:pt x="16002" y="0"/>
                  </a:lnTo>
                  <a:lnTo>
                    <a:pt x="4610" y="0"/>
                  </a:lnTo>
                  <a:lnTo>
                    <a:pt x="0" y="4787"/>
                  </a:lnTo>
                  <a:lnTo>
                    <a:pt x="0" y="16598"/>
                  </a:lnTo>
                  <a:lnTo>
                    <a:pt x="4610" y="21386"/>
                  </a:lnTo>
                  <a:lnTo>
                    <a:pt x="16002" y="21386"/>
                  </a:lnTo>
                  <a:lnTo>
                    <a:pt x="20624" y="16598"/>
                  </a:lnTo>
                  <a:lnTo>
                    <a:pt x="20624" y="4787"/>
                  </a:lnTo>
                  <a:close/>
                </a:path>
                <a:path w="152400" h="197485">
                  <a:moveTo>
                    <a:pt x="44310" y="113030"/>
                  </a:moveTo>
                  <a:lnTo>
                    <a:pt x="38201" y="113030"/>
                  </a:lnTo>
                  <a:lnTo>
                    <a:pt x="38201" y="197027"/>
                  </a:lnTo>
                  <a:lnTo>
                    <a:pt x="44310" y="197027"/>
                  </a:lnTo>
                  <a:lnTo>
                    <a:pt x="44310" y="113030"/>
                  </a:lnTo>
                  <a:close/>
                </a:path>
                <a:path w="152400" h="197485">
                  <a:moveTo>
                    <a:pt x="68770" y="4787"/>
                  </a:moveTo>
                  <a:lnTo>
                    <a:pt x="64147" y="0"/>
                  </a:lnTo>
                  <a:lnTo>
                    <a:pt x="52755" y="0"/>
                  </a:lnTo>
                  <a:lnTo>
                    <a:pt x="48133" y="4787"/>
                  </a:lnTo>
                  <a:lnTo>
                    <a:pt x="48133" y="16598"/>
                  </a:lnTo>
                  <a:lnTo>
                    <a:pt x="52755" y="21386"/>
                  </a:lnTo>
                  <a:lnTo>
                    <a:pt x="64147" y="21386"/>
                  </a:lnTo>
                  <a:lnTo>
                    <a:pt x="68770" y="16598"/>
                  </a:lnTo>
                  <a:lnTo>
                    <a:pt x="68770" y="4787"/>
                  </a:lnTo>
                  <a:close/>
                </a:path>
                <a:path w="152400" h="197485">
                  <a:moveTo>
                    <a:pt x="152057" y="10693"/>
                  </a:moveTo>
                  <a:lnTo>
                    <a:pt x="148996" y="6108"/>
                  </a:lnTo>
                  <a:lnTo>
                    <a:pt x="77939" y="46583"/>
                  </a:lnTo>
                  <a:lnTo>
                    <a:pt x="80225" y="51930"/>
                  </a:lnTo>
                  <a:lnTo>
                    <a:pt x="152057" y="106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68016" y="1030552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4">
                  <a:moveTo>
                    <a:pt x="0" y="0"/>
                  </a:moveTo>
                  <a:lnTo>
                    <a:pt x="0" y="124766"/>
                  </a:lnTo>
                </a:path>
              </a:pathLst>
            </a:custGeom>
            <a:ln w="3175">
              <a:solidFill>
                <a:srgbClr val="FF94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65354" y="1028267"/>
              <a:ext cx="220979" cy="193675"/>
            </a:xfrm>
            <a:custGeom>
              <a:avLst/>
              <a:gdLst/>
              <a:ahLst/>
              <a:cxnLst/>
              <a:rect l="l" t="t" r="r" b="b"/>
              <a:pathLst>
                <a:path w="220979" h="193675">
                  <a:moveTo>
                    <a:pt x="220903" y="127050"/>
                  </a:moveTo>
                  <a:lnTo>
                    <a:pt x="217855" y="125526"/>
                  </a:lnTo>
                  <a:lnTo>
                    <a:pt x="111975" y="187147"/>
                  </a:lnTo>
                  <a:lnTo>
                    <a:pt x="5334" y="125526"/>
                  </a:lnTo>
                  <a:lnTo>
                    <a:pt x="5334" y="3048"/>
                  </a:lnTo>
                  <a:lnTo>
                    <a:pt x="0" y="0"/>
                  </a:lnTo>
                  <a:lnTo>
                    <a:pt x="0" y="128574"/>
                  </a:lnTo>
                  <a:lnTo>
                    <a:pt x="111975" y="193243"/>
                  </a:lnTo>
                  <a:lnTo>
                    <a:pt x="220903" y="130098"/>
                  </a:lnTo>
                  <a:lnTo>
                    <a:pt x="220903" y="127050"/>
                  </a:lnTo>
                  <a:close/>
                </a:path>
              </a:pathLst>
            </a:custGeom>
            <a:solidFill>
              <a:srgbClr val="FF9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86644" y="1030552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4">
                  <a:moveTo>
                    <a:pt x="0" y="0"/>
                  </a:moveTo>
                  <a:lnTo>
                    <a:pt x="0" y="124766"/>
                  </a:lnTo>
                </a:path>
              </a:pathLst>
            </a:custGeom>
            <a:ln w="3175">
              <a:solidFill>
                <a:srgbClr val="FF94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83209" y="1029791"/>
              <a:ext cx="5715" cy="125730"/>
            </a:xfrm>
            <a:custGeom>
              <a:avLst/>
              <a:gdLst/>
              <a:ahLst/>
              <a:cxnLst/>
              <a:rect l="l" t="t" r="r" b="b"/>
              <a:pathLst>
                <a:path w="5714" h="125730">
                  <a:moveTo>
                    <a:pt x="3047" y="0"/>
                  </a:moveTo>
                  <a:lnTo>
                    <a:pt x="0" y="1524"/>
                  </a:lnTo>
                  <a:lnTo>
                    <a:pt x="0" y="124002"/>
                  </a:lnTo>
                  <a:lnTo>
                    <a:pt x="3047" y="125526"/>
                  </a:lnTo>
                  <a:lnTo>
                    <a:pt x="5333" y="124002"/>
                  </a:lnTo>
                  <a:lnTo>
                    <a:pt x="5333" y="1524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F9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06450" y="1041964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0"/>
                  </a:moveTo>
                  <a:lnTo>
                    <a:pt x="0" y="101182"/>
                  </a:lnTo>
                </a:path>
              </a:pathLst>
            </a:custGeom>
            <a:ln w="3175">
              <a:solidFill>
                <a:srgbClr val="FF94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65354" y="856334"/>
              <a:ext cx="657860" cy="364490"/>
            </a:xfrm>
            <a:custGeom>
              <a:avLst/>
              <a:gdLst/>
              <a:ahLst/>
              <a:cxnLst/>
              <a:rect l="l" t="t" r="r" b="b"/>
              <a:pathLst>
                <a:path w="657860" h="364490">
                  <a:moveTo>
                    <a:pt x="243763" y="184861"/>
                  </a:moveTo>
                  <a:lnTo>
                    <a:pt x="238429" y="184861"/>
                  </a:lnTo>
                  <a:lnTo>
                    <a:pt x="238429" y="287566"/>
                  </a:lnTo>
                  <a:lnTo>
                    <a:pt x="243763" y="287566"/>
                  </a:lnTo>
                  <a:lnTo>
                    <a:pt x="243763" y="184861"/>
                  </a:lnTo>
                  <a:close/>
                </a:path>
                <a:path w="657860" h="364490">
                  <a:moveTo>
                    <a:pt x="331368" y="359079"/>
                  </a:moveTo>
                  <a:lnTo>
                    <a:pt x="223189" y="297459"/>
                  </a:lnTo>
                  <a:lnTo>
                    <a:pt x="220903" y="298983"/>
                  </a:lnTo>
                  <a:lnTo>
                    <a:pt x="220903" y="302031"/>
                  </a:lnTo>
                  <a:lnTo>
                    <a:pt x="328320" y="364413"/>
                  </a:lnTo>
                  <a:lnTo>
                    <a:pt x="329844" y="362127"/>
                  </a:lnTo>
                  <a:lnTo>
                    <a:pt x="331368" y="359079"/>
                  </a:lnTo>
                  <a:close/>
                </a:path>
                <a:path w="657860" h="364490">
                  <a:moveTo>
                    <a:pt x="439534" y="147586"/>
                  </a:moveTo>
                  <a:lnTo>
                    <a:pt x="341274" y="90525"/>
                  </a:lnTo>
                  <a:lnTo>
                    <a:pt x="338226" y="95097"/>
                  </a:lnTo>
                  <a:lnTo>
                    <a:pt x="437248" y="152158"/>
                  </a:lnTo>
                  <a:lnTo>
                    <a:pt x="439534" y="147586"/>
                  </a:lnTo>
                  <a:close/>
                </a:path>
                <a:path w="657860" h="364490">
                  <a:moveTo>
                    <a:pt x="655878" y="170408"/>
                  </a:moveTo>
                  <a:lnTo>
                    <a:pt x="549998" y="108788"/>
                  </a:lnTo>
                  <a:lnTo>
                    <a:pt x="547712" y="110312"/>
                  </a:lnTo>
                  <a:lnTo>
                    <a:pt x="544664" y="108788"/>
                  </a:lnTo>
                  <a:lnTo>
                    <a:pt x="438772" y="170408"/>
                  </a:lnTo>
                  <a:lnTo>
                    <a:pt x="329844" y="107264"/>
                  </a:lnTo>
                  <a:lnTo>
                    <a:pt x="220903" y="170408"/>
                  </a:lnTo>
                  <a:lnTo>
                    <a:pt x="115785" y="109550"/>
                  </a:lnTo>
                  <a:lnTo>
                    <a:pt x="177482" y="3048"/>
                  </a:lnTo>
                  <a:lnTo>
                    <a:pt x="172923" y="0"/>
                  </a:lnTo>
                  <a:lnTo>
                    <a:pt x="111975" y="104990"/>
                  </a:lnTo>
                  <a:lnTo>
                    <a:pt x="51790" y="0"/>
                  </a:lnTo>
                  <a:lnTo>
                    <a:pt x="48755" y="1524"/>
                  </a:lnTo>
                  <a:lnTo>
                    <a:pt x="46469" y="3048"/>
                  </a:lnTo>
                  <a:lnTo>
                    <a:pt x="108165" y="109550"/>
                  </a:lnTo>
                  <a:lnTo>
                    <a:pt x="0" y="171932"/>
                  </a:lnTo>
                  <a:lnTo>
                    <a:pt x="5334" y="174980"/>
                  </a:lnTo>
                  <a:lnTo>
                    <a:pt x="111975" y="113360"/>
                  </a:lnTo>
                  <a:lnTo>
                    <a:pt x="217855" y="174980"/>
                  </a:lnTo>
                  <a:lnTo>
                    <a:pt x="220903" y="173456"/>
                  </a:lnTo>
                  <a:lnTo>
                    <a:pt x="223189" y="174980"/>
                  </a:lnTo>
                  <a:lnTo>
                    <a:pt x="329844" y="113360"/>
                  </a:lnTo>
                  <a:lnTo>
                    <a:pt x="438772" y="176491"/>
                  </a:lnTo>
                  <a:lnTo>
                    <a:pt x="547712" y="113360"/>
                  </a:lnTo>
                  <a:lnTo>
                    <a:pt x="655878" y="176491"/>
                  </a:lnTo>
                  <a:lnTo>
                    <a:pt x="655878" y="172694"/>
                  </a:lnTo>
                  <a:lnTo>
                    <a:pt x="655878" y="171932"/>
                  </a:lnTo>
                  <a:lnTo>
                    <a:pt x="655878" y="170408"/>
                  </a:lnTo>
                  <a:close/>
                </a:path>
                <a:path w="657860" h="364490">
                  <a:moveTo>
                    <a:pt x="657402" y="147586"/>
                  </a:moveTo>
                  <a:lnTo>
                    <a:pt x="569036" y="96621"/>
                  </a:lnTo>
                  <a:lnTo>
                    <a:pt x="565988" y="101180"/>
                  </a:lnTo>
                  <a:lnTo>
                    <a:pt x="655116" y="152158"/>
                  </a:lnTo>
                  <a:lnTo>
                    <a:pt x="657402" y="147586"/>
                  </a:lnTo>
                  <a:close/>
                </a:path>
              </a:pathLst>
            </a:custGeom>
            <a:solidFill>
              <a:srgbClr val="FF9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712685" y="840739"/>
              <a:ext cx="0" cy="126364"/>
            </a:xfrm>
            <a:custGeom>
              <a:avLst/>
              <a:gdLst/>
              <a:ahLst/>
              <a:cxnLst/>
              <a:rect l="l" t="t" r="r" b="b"/>
              <a:pathLst>
                <a:path h="126365">
                  <a:moveTo>
                    <a:pt x="0" y="125907"/>
                  </a:moveTo>
                  <a:lnTo>
                    <a:pt x="0" y="0"/>
                  </a:lnTo>
                </a:path>
              </a:pathLst>
            </a:custGeom>
            <a:ln w="5333">
              <a:solidFill>
                <a:srgbClr val="FF94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821232" y="946860"/>
              <a:ext cx="762635" cy="86360"/>
            </a:xfrm>
            <a:custGeom>
              <a:avLst/>
              <a:gdLst/>
              <a:ahLst/>
              <a:cxnLst/>
              <a:rect l="l" t="t" r="r" b="b"/>
              <a:pathLst>
                <a:path w="762635" h="86359">
                  <a:moveTo>
                    <a:pt x="219392" y="57061"/>
                  </a:moveTo>
                  <a:lnTo>
                    <a:pt x="120357" y="0"/>
                  </a:lnTo>
                  <a:lnTo>
                    <a:pt x="118071" y="4572"/>
                  </a:lnTo>
                  <a:lnTo>
                    <a:pt x="216344" y="61633"/>
                  </a:lnTo>
                  <a:lnTo>
                    <a:pt x="217868" y="59347"/>
                  </a:lnTo>
                  <a:lnTo>
                    <a:pt x="219392" y="57061"/>
                  </a:lnTo>
                  <a:close/>
                </a:path>
                <a:path w="762635" h="86359">
                  <a:moveTo>
                    <a:pt x="437261" y="57061"/>
                  </a:moveTo>
                  <a:lnTo>
                    <a:pt x="348132" y="6096"/>
                  </a:lnTo>
                  <a:lnTo>
                    <a:pt x="345846" y="10655"/>
                  </a:lnTo>
                  <a:lnTo>
                    <a:pt x="434213" y="61633"/>
                  </a:lnTo>
                  <a:lnTo>
                    <a:pt x="435737" y="59347"/>
                  </a:lnTo>
                  <a:lnTo>
                    <a:pt x="437261" y="57061"/>
                  </a:lnTo>
                  <a:close/>
                </a:path>
                <a:path w="762635" h="86359">
                  <a:moveTo>
                    <a:pt x="655129" y="57061"/>
                  </a:moveTo>
                  <a:lnTo>
                    <a:pt x="556094" y="0"/>
                  </a:lnTo>
                  <a:lnTo>
                    <a:pt x="553046" y="4572"/>
                  </a:lnTo>
                  <a:lnTo>
                    <a:pt x="652081" y="61633"/>
                  </a:lnTo>
                  <a:lnTo>
                    <a:pt x="655129" y="57061"/>
                  </a:lnTo>
                  <a:close/>
                </a:path>
                <a:path w="762635" h="86359">
                  <a:moveTo>
                    <a:pt x="762533" y="16738"/>
                  </a:moveTo>
                  <a:lnTo>
                    <a:pt x="653605" y="79883"/>
                  </a:lnTo>
                  <a:lnTo>
                    <a:pt x="544664" y="16738"/>
                  </a:lnTo>
                  <a:lnTo>
                    <a:pt x="435737" y="79883"/>
                  </a:lnTo>
                  <a:lnTo>
                    <a:pt x="329844" y="18262"/>
                  </a:lnTo>
                  <a:lnTo>
                    <a:pt x="326796" y="19786"/>
                  </a:lnTo>
                  <a:lnTo>
                    <a:pt x="324510" y="18262"/>
                  </a:lnTo>
                  <a:lnTo>
                    <a:pt x="217868" y="79883"/>
                  </a:lnTo>
                  <a:lnTo>
                    <a:pt x="108940" y="16738"/>
                  </a:lnTo>
                  <a:lnTo>
                    <a:pt x="0" y="79883"/>
                  </a:lnTo>
                  <a:lnTo>
                    <a:pt x="0" y="85966"/>
                  </a:lnTo>
                  <a:lnTo>
                    <a:pt x="108940" y="22834"/>
                  </a:lnTo>
                  <a:lnTo>
                    <a:pt x="217868" y="85966"/>
                  </a:lnTo>
                  <a:lnTo>
                    <a:pt x="326796" y="22834"/>
                  </a:lnTo>
                  <a:lnTo>
                    <a:pt x="435737" y="85966"/>
                  </a:lnTo>
                  <a:lnTo>
                    <a:pt x="544664" y="22834"/>
                  </a:lnTo>
                  <a:lnTo>
                    <a:pt x="653605" y="85966"/>
                  </a:lnTo>
                  <a:lnTo>
                    <a:pt x="762533" y="22834"/>
                  </a:lnTo>
                  <a:lnTo>
                    <a:pt x="762533" y="16738"/>
                  </a:lnTo>
                  <a:close/>
                </a:path>
              </a:pathLst>
            </a:custGeom>
            <a:solidFill>
              <a:srgbClr val="FF9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148410" y="840739"/>
              <a:ext cx="0" cy="126364"/>
            </a:xfrm>
            <a:custGeom>
              <a:avLst/>
              <a:gdLst/>
              <a:ahLst/>
              <a:cxnLst/>
              <a:rect l="l" t="t" r="r" b="b"/>
              <a:pathLst>
                <a:path h="126365">
                  <a:moveTo>
                    <a:pt x="0" y="125907"/>
                  </a:moveTo>
                  <a:lnTo>
                    <a:pt x="0" y="0"/>
                  </a:lnTo>
                </a:path>
              </a:pathLst>
            </a:custGeom>
            <a:ln w="5333">
              <a:solidFill>
                <a:srgbClr val="FF94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582242" y="946860"/>
              <a:ext cx="329565" cy="97155"/>
            </a:xfrm>
            <a:custGeom>
              <a:avLst/>
              <a:gdLst/>
              <a:ahLst/>
              <a:cxnLst/>
              <a:rect l="l" t="t" r="r" b="b"/>
              <a:pathLst>
                <a:path w="329564" h="97155">
                  <a:moveTo>
                    <a:pt x="91414" y="92062"/>
                  </a:moveTo>
                  <a:lnTo>
                    <a:pt x="2286" y="41084"/>
                  </a:lnTo>
                  <a:lnTo>
                    <a:pt x="0" y="45656"/>
                  </a:lnTo>
                  <a:lnTo>
                    <a:pt x="88353" y="96621"/>
                  </a:lnTo>
                  <a:lnTo>
                    <a:pt x="91414" y="92062"/>
                  </a:lnTo>
                  <a:close/>
                </a:path>
                <a:path w="329564" h="97155">
                  <a:moveTo>
                    <a:pt x="327558" y="79883"/>
                  </a:moveTo>
                  <a:lnTo>
                    <a:pt x="218630" y="16738"/>
                  </a:lnTo>
                  <a:lnTo>
                    <a:pt x="110464" y="79883"/>
                  </a:lnTo>
                  <a:lnTo>
                    <a:pt x="1524" y="16738"/>
                  </a:lnTo>
                  <a:lnTo>
                    <a:pt x="1524" y="22834"/>
                  </a:lnTo>
                  <a:lnTo>
                    <a:pt x="107403" y="84455"/>
                  </a:lnTo>
                  <a:lnTo>
                    <a:pt x="110464" y="82931"/>
                  </a:lnTo>
                  <a:lnTo>
                    <a:pt x="112737" y="84455"/>
                  </a:lnTo>
                  <a:lnTo>
                    <a:pt x="218630" y="22834"/>
                  </a:lnTo>
                  <a:lnTo>
                    <a:pt x="327558" y="85966"/>
                  </a:lnTo>
                  <a:lnTo>
                    <a:pt x="327558" y="82169"/>
                  </a:lnTo>
                  <a:lnTo>
                    <a:pt x="327558" y="81407"/>
                  </a:lnTo>
                  <a:lnTo>
                    <a:pt x="327558" y="79883"/>
                  </a:lnTo>
                  <a:close/>
                </a:path>
                <a:path w="329564" h="97155">
                  <a:moveTo>
                    <a:pt x="329082" y="57061"/>
                  </a:moveTo>
                  <a:lnTo>
                    <a:pt x="230060" y="0"/>
                  </a:lnTo>
                  <a:lnTo>
                    <a:pt x="227774" y="4572"/>
                  </a:lnTo>
                  <a:lnTo>
                    <a:pt x="326796" y="61633"/>
                  </a:lnTo>
                  <a:lnTo>
                    <a:pt x="329082" y="57061"/>
                  </a:lnTo>
                  <a:close/>
                </a:path>
              </a:pathLst>
            </a:custGeom>
            <a:solidFill>
              <a:srgbClr val="FF9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693082" y="1030552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59">
                  <a:moveTo>
                    <a:pt x="0" y="0"/>
                  </a:moveTo>
                  <a:lnTo>
                    <a:pt x="0" y="124006"/>
                  </a:lnTo>
                </a:path>
              </a:pathLst>
            </a:custGeom>
            <a:ln w="3175">
              <a:solidFill>
                <a:srgbClr val="FF94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689646" y="963599"/>
              <a:ext cx="547370" cy="191770"/>
            </a:xfrm>
            <a:custGeom>
              <a:avLst/>
              <a:gdLst/>
              <a:ahLst/>
              <a:cxnLst/>
              <a:rect l="l" t="t" r="r" b="b"/>
              <a:pathLst>
                <a:path w="547369" h="191769">
                  <a:moveTo>
                    <a:pt x="5334" y="67716"/>
                  </a:moveTo>
                  <a:lnTo>
                    <a:pt x="3060" y="66192"/>
                  </a:lnTo>
                  <a:lnTo>
                    <a:pt x="0" y="67716"/>
                  </a:lnTo>
                  <a:lnTo>
                    <a:pt x="0" y="191719"/>
                  </a:lnTo>
                  <a:lnTo>
                    <a:pt x="5334" y="191719"/>
                  </a:lnTo>
                  <a:lnTo>
                    <a:pt x="5334" y="67716"/>
                  </a:lnTo>
                  <a:close/>
                </a:path>
                <a:path w="547369" h="191769">
                  <a:moveTo>
                    <a:pt x="419747" y="75323"/>
                  </a:moveTo>
                  <a:lnTo>
                    <a:pt x="330619" y="24345"/>
                  </a:lnTo>
                  <a:lnTo>
                    <a:pt x="328333" y="28917"/>
                  </a:lnTo>
                  <a:lnTo>
                    <a:pt x="416699" y="79883"/>
                  </a:lnTo>
                  <a:lnTo>
                    <a:pt x="419747" y="75323"/>
                  </a:lnTo>
                  <a:close/>
                </a:path>
                <a:path w="547369" h="191769">
                  <a:moveTo>
                    <a:pt x="546963" y="0"/>
                  </a:moveTo>
                  <a:lnTo>
                    <a:pt x="438023" y="63144"/>
                  </a:lnTo>
                  <a:lnTo>
                    <a:pt x="329095" y="0"/>
                  </a:lnTo>
                  <a:lnTo>
                    <a:pt x="220154" y="63144"/>
                  </a:lnTo>
                  <a:lnTo>
                    <a:pt x="220154" y="69227"/>
                  </a:lnTo>
                  <a:lnTo>
                    <a:pt x="329095" y="6096"/>
                  </a:lnTo>
                  <a:lnTo>
                    <a:pt x="435737" y="67716"/>
                  </a:lnTo>
                  <a:lnTo>
                    <a:pt x="438023" y="66192"/>
                  </a:lnTo>
                  <a:lnTo>
                    <a:pt x="441071" y="67716"/>
                  </a:lnTo>
                  <a:lnTo>
                    <a:pt x="546963" y="6096"/>
                  </a:lnTo>
                  <a:lnTo>
                    <a:pt x="546963" y="5334"/>
                  </a:lnTo>
                  <a:lnTo>
                    <a:pt x="546963" y="4572"/>
                  </a:lnTo>
                  <a:lnTo>
                    <a:pt x="546963" y="0"/>
                  </a:lnTo>
                  <a:close/>
                </a:path>
              </a:pathLst>
            </a:custGeom>
            <a:solidFill>
              <a:srgbClr val="FF9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2128054" y="1030552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59">
                  <a:moveTo>
                    <a:pt x="0" y="0"/>
                  </a:moveTo>
                  <a:lnTo>
                    <a:pt x="0" y="124006"/>
                  </a:lnTo>
                </a:path>
              </a:pathLst>
            </a:custGeom>
            <a:ln w="3175">
              <a:solidFill>
                <a:srgbClr val="FF94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125383" y="946860"/>
              <a:ext cx="550545" cy="208915"/>
            </a:xfrm>
            <a:custGeom>
              <a:avLst/>
              <a:gdLst/>
              <a:ahLst/>
              <a:cxnLst/>
              <a:rect l="l" t="t" r="r" b="b"/>
              <a:pathLst>
                <a:path w="550544" h="208915">
                  <a:moveTo>
                    <a:pt x="5334" y="84455"/>
                  </a:moveTo>
                  <a:lnTo>
                    <a:pt x="2286" y="82931"/>
                  </a:lnTo>
                  <a:lnTo>
                    <a:pt x="0" y="84455"/>
                  </a:lnTo>
                  <a:lnTo>
                    <a:pt x="0" y="208457"/>
                  </a:lnTo>
                  <a:lnTo>
                    <a:pt x="5334" y="208457"/>
                  </a:lnTo>
                  <a:lnTo>
                    <a:pt x="5334" y="84455"/>
                  </a:lnTo>
                  <a:close/>
                </a:path>
                <a:path w="550544" h="208915">
                  <a:moveTo>
                    <a:pt x="221678" y="57061"/>
                  </a:moveTo>
                  <a:lnTo>
                    <a:pt x="122643" y="0"/>
                  </a:lnTo>
                  <a:lnTo>
                    <a:pt x="119595" y="4572"/>
                  </a:lnTo>
                  <a:lnTo>
                    <a:pt x="218630" y="61633"/>
                  </a:lnTo>
                  <a:lnTo>
                    <a:pt x="221678" y="57061"/>
                  </a:lnTo>
                  <a:close/>
                </a:path>
                <a:path w="550544" h="208915">
                  <a:moveTo>
                    <a:pt x="549998" y="21310"/>
                  </a:moveTo>
                  <a:lnTo>
                    <a:pt x="544664" y="18262"/>
                  </a:lnTo>
                  <a:lnTo>
                    <a:pt x="438023" y="79883"/>
                  </a:lnTo>
                  <a:lnTo>
                    <a:pt x="331368" y="18262"/>
                  </a:lnTo>
                  <a:lnTo>
                    <a:pt x="329082" y="19786"/>
                  </a:lnTo>
                  <a:lnTo>
                    <a:pt x="326047" y="18262"/>
                  </a:lnTo>
                  <a:lnTo>
                    <a:pt x="220154" y="79883"/>
                  </a:lnTo>
                  <a:lnTo>
                    <a:pt x="111226" y="16738"/>
                  </a:lnTo>
                  <a:lnTo>
                    <a:pt x="111226" y="22834"/>
                  </a:lnTo>
                  <a:lnTo>
                    <a:pt x="220154" y="85966"/>
                  </a:lnTo>
                  <a:lnTo>
                    <a:pt x="329082" y="22834"/>
                  </a:lnTo>
                  <a:lnTo>
                    <a:pt x="434213" y="83693"/>
                  </a:lnTo>
                  <a:lnTo>
                    <a:pt x="438023" y="82931"/>
                  </a:lnTo>
                  <a:lnTo>
                    <a:pt x="441833" y="83693"/>
                  </a:lnTo>
                  <a:lnTo>
                    <a:pt x="549998" y="21310"/>
                  </a:lnTo>
                  <a:close/>
                </a:path>
              </a:pathLst>
            </a:custGeom>
            <a:solidFill>
              <a:srgbClr val="FF9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672720" y="841880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4">
                  <a:moveTo>
                    <a:pt x="0" y="0"/>
                  </a:moveTo>
                  <a:lnTo>
                    <a:pt x="0" y="124766"/>
                  </a:lnTo>
                </a:path>
              </a:pathLst>
            </a:custGeom>
            <a:ln w="3175">
              <a:solidFill>
                <a:srgbClr val="FF94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2454465" y="774927"/>
              <a:ext cx="220979" cy="193675"/>
            </a:xfrm>
            <a:custGeom>
              <a:avLst/>
              <a:gdLst/>
              <a:ahLst/>
              <a:cxnLst/>
              <a:rect l="l" t="t" r="r" b="b"/>
              <a:pathLst>
                <a:path w="220980" h="193675">
                  <a:moveTo>
                    <a:pt x="220916" y="64668"/>
                  </a:moveTo>
                  <a:lnTo>
                    <a:pt x="108940" y="0"/>
                  </a:lnTo>
                  <a:lnTo>
                    <a:pt x="0" y="63144"/>
                  </a:lnTo>
                  <a:lnTo>
                    <a:pt x="0" y="66192"/>
                  </a:lnTo>
                  <a:lnTo>
                    <a:pt x="2286" y="67716"/>
                  </a:lnTo>
                  <a:lnTo>
                    <a:pt x="108940" y="6096"/>
                  </a:lnTo>
                  <a:lnTo>
                    <a:pt x="215582" y="67716"/>
                  </a:lnTo>
                  <a:lnTo>
                    <a:pt x="215582" y="190195"/>
                  </a:lnTo>
                  <a:lnTo>
                    <a:pt x="220916" y="193243"/>
                  </a:lnTo>
                  <a:lnTo>
                    <a:pt x="220916" y="64668"/>
                  </a:lnTo>
                  <a:close/>
                </a:path>
              </a:pathLst>
            </a:custGeom>
            <a:solidFill>
              <a:srgbClr val="FF9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454854" y="841880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4">
                  <a:moveTo>
                    <a:pt x="0" y="0"/>
                  </a:moveTo>
                  <a:lnTo>
                    <a:pt x="0" y="124766"/>
                  </a:lnTo>
                </a:path>
              </a:pathLst>
            </a:custGeom>
            <a:ln w="3175">
              <a:solidFill>
                <a:srgbClr val="FF94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451430" y="841120"/>
              <a:ext cx="5715" cy="125730"/>
            </a:xfrm>
            <a:custGeom>
              <a:avLst/>
              <a:gdLst/>
              <a:ahLst/>
              <a:cxnLst/>
              <a:rect l="l" t="t" r="r" b="b"/>
              <a:pathLst>
                <a:path w="5714" h="125730">
                  <a:moveTo>
                    <a:pt x="3035" y="0"/>
                  </a:moveTo>
                  <a:lnTo>
                    <a:pt x="0" y="1524"/>
                  </a:lnTo>
                  <a:lnTo>
                    <a:pt x="0" y="124002"/>
                  </a:lnTo>
                  <a:lnTo>
                    <a:pt x="3035" y="125526"/>
                  </a:lnTo>
                  <a:lnTo>
                    <a:pt x="5321" y="124002"/>
                  </a:lnTo>
                  <a:lnTo>
                    <a:pt x="5321" y="1524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FF9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2434286" y="854053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h="100965">
                  <a:moveTo>
                    <a:pt x="0" y="0"/>
                  </a:moveTo>
                  <a:lnTo>
                    <a:pt x="0" y="100422"/>
                  </a:lnTo>
                </a:path>
              </a:pathLst>
            </a:custGeom>
            <a:ln w="3175">
              <a:solidFill>
                <a:srgbClr val="FF94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2344013" y="775689"/>
              <a:ext cx="280035" cy="361950"/>
            </a:xfrm>
            <a:custGeom>
              <a:avLst/>
              <a:gdLst/>
              <a:ahLst/>
              <a:cxnLst/>
              <a:rect l="l" t="t" r="r" b="b"/>
              <a:pathLst>
                <a:path w="280035" h="361950">
                  <a:moveTo>
                    <a:pt x="92938" y="76835"/>
                  </a:moveTo>
                  <a:lnTo>
                    <a:pt x="87604" y="76835"/>
                  </a:lnTo>
                  <a:lnTo>
                    <a:pt x="87604" y="179539"/>
                  </a:lnTo>
                  <a:lnTo>
                    <a:pt x="92938" y="179539"/>
                  </a:lnTo>
                  <a:lnTo>
                    <a:pt x="92938" y="76835"/>
                  </a:lnTo>
                  <a:close/>
                </a:path>
                <a:path w="280035" h="361950">
                  <a:moveTo>
                    <a:pt x="110451" y="62382"/>
                  </a:moveTo>
                  <a:lnTo>
                    <a:pt x="3048" y="0"/>
                  </a:lnTo>
                  <a:lnTo>
                    <a:pt x="0" y="4572"/>
                  </a:lnTo>
                  <a:lnTo>
                    <a:pt x="107416" y="66954"/>
                  </a:lnTo>
                  <a:lnTo>
                    <a:pt x="110451" y="65430"/>
                  </a:lnTo>
                  <a:lnTo>
                    <a:pt x="110451" y="62382"/>
                  </a:lnTo>
                  <a:close/>
                </a:path>
                <a:path w="280035" h="361950">
                  <a:moveTo>
                    <a:pt x="279565" y="358330"/>
                  </a:moveTo>
                  <a:lnTo>
                    <a:pt x="223202" y="254863"/>
                  </a:lnTo>
                  <a:lnTo>
                    <a:pt x="219392" y="254101"/>
                  </a:lnTo>
                  <a:lnTo>
                    <a:pt x="215582" y="254863"/>
                  </a:lnTo>
                  <a:lnTo>
                    <a:pt x="148551" y="358330"/>
                  </a:lnTo>
                  <a:lnTo>
                    <a:pt x="153111" y="361365"/>
                  </a:lnTo>
                  <a:lnTo>
                    <a:pt x="219392" y="259422"/>
                  </a:lnTo>
                  <a:lnTo>
                    <a:pt x="274243" y="360603"/>
                  </a:lnTo>
                  <a:lnTo>
                    <a:pt x="277291" y="359854"/>
                  </a:lnTo>
                  <a:lnTo>
                    <a:pt x="279565" y="358330"/>
                  </a:lnTo>
                  <a:close/>
                </a:path>
              </a:pathLst>
            </a:custGeom>
            <a:solidFill>
              <a:srgbClr val="FF9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003554" y="1490738"/>
              <a:ext cx="2729230" cy="97155"/>
            </a:xfrm>
            <a:custGeom>
              <a:avLst/>
              <a:gdLst/>
              <a:ahLst/>
              <a:cxnLst/>
              <a:rect l="l" t="t" r="r" b="b"/>
              <a:pathLst>
                <a:path w="2729229" h="97155">
                  <a:moveTo>
                    <a:pt x="220929" y="57277"/>
                  </a:moveTo>
                  <a:lnTo>
                    <a:pt x="132549" y="5346"/>
                  </a:lnTo>
                  <a:lnTo>
                    <a:pt x="129501" y="10693"/>
                  </a:lnTo>
                  <a:lnTo>
                    <a:pt x="218643" y="61861"/>
                  </a:lnTo>
                  <a:lnTo>
                    <a:pt x="220929" y="57277"/>
                  </a:lnTo>
                  <a:close/>
                </a:path>
                <a:path w="2729229" h="97155">
                  <a:moveTo>
                    <a:pt x="657453" y="57277"/>
                  </a:moveTo>
                  <a:lnTo>
                    <a:pt x="568325" y="5346"/>
                  </a:lnTo>
                  <a:lnTo>
                    <a:pt x="566039" y="10693"/>
                  </a:lnTo>
                  <a:lnTo>
                    <a:pt x="655167" y="61861"/>
                  </a:lnTo>
                  <a:lnTo>
                    <a:pt x="657453" y="57277"/>
                  </a:lnTo>
                  <a:close/>
                </a:path>
                <a:path w="2729229" h="97155">
                  <a:moveTo>
                    <a:pt x="876096" y="57277"/>
                  </a:moveTo>
                  <a:lnTo>
                    <a:pt x="777062" y="0"/>
                  </a:lnTo>
                  <a:lnTo>
                    <a:pt x="774014" y="4584"/>
                  </a:lnTo>
                  <a:lnTo>
                    <a:pt x="873048" y="61861"/>
                  </a:lnTo>
                  <a:lnTo>
                    <a:pt x="876096" y="57277"/>
                  </a:lnTo>
                  <a:close/>
                </a:path>
                <a:path w="2729229" h="97155">
                  <a:moveTo>
                    <a:pt x="1093978" y="57277"/>
                  </a:moveTo>
                  <a:lnTo>
                    <a:pt x="1004849" y="5346"/>
                  </a:lnTo>
                  <a:lnTo>
                    <a:pt x="1002563" y="10693"/>
                  </a:lnTo>
                  <a:lnTo>
                    <a:pt x="1090942" y="61861"/>
                  </a:lnTo>
                  <a:lnTo>
                    <a:pt x="1093978" y="57277"/>
                  </a:lnTo>
                  <a:close/>
                </a:path>
                <a:path w="2729229" h="97155">
                  <a:moveTo>
                    <a:pt x="1311871" y="57277"/>
                  </a:moveTo>
                  <a:lnTo>
                    <a:pt x="1212824" y="0"/>
                  </a:lnTo>
                  <a:lnTo>
                    <a:pt x="1210538" y="4584"/>
                  </a:lnTo>
                  <a:lnTo>
                    <a:pt x="1309585" y="61861"/>
                  </a:lnTo>
                  <a:lnTo>
                    <a:pt x="1311871" y="57277"/>
                  </a:lnTo>
                  <a:close/>
                </a:path>
                <a:path w="2729229" h="97155">
                  <a:moveTo>
                    <a:pt x="1530515" y="57277"/>
                  </a:moveTo>
                  <a:lnTo>
                    <a:pt x="1441373" y="5346"/>
                  </a:lnTo>
                  <a:lnTo>
                    <a:pt x="1438325" y="10693"/>
                  </a:lnTo>
                  <a:lnTo>
                    <a:pt x="1527467" y="61861"/>
                  </a:lnTo>
                  <a:lnTo>
                    <a:pt x="1530515" y="57277"/>
                  </a:lnTo>
                  <a:close/>
                </a:path>
                <a:path w="2729229" h="97155">
                  <a:moveTo>
                    <a:pt x="1748396" y="57277"/>
                  </a:moveTo>
                  <a:lnTo>
                    <a:pt x="1649361" y="0"/>
                  </a:lnTo>
                  <a:lnTo>
                    <a:pt x="1647075" y="4584"/>
                  </a:lnTo>
                  <a:lnTo>
                    <a:pt x="1746110" y="61861"/>
                  </a:lnTo>
                  <a:lnTo>
                    <a:pt x="1748396" y="57277"/>
                  </a:lnTo>
                  <a:close/>
                </a:path>
                <a:path w="2729229" h="97155">
                  <a:moveTo>
                    <a:pt x="1946465" y="92405"/>
                  </a:moveTo>
                  <a:lnTo>
                    <a:pt x="1857336" y="40474"/>
                  </a:lnTo>
                  <a:lnTo>
                    <a:pt x="1855050" y="45059"/>
                  </a:lnTo>
                  <a:lnTo>
                    <a:pt x="1944192" y="96989"/>
                  </a:lnTo>
                  <a:lnTo>
                    <a:pt x="1946465" y="92405"/>
                  </a:lnTo>
                  <a:close/>
                </a:path>
                <a:path w="2729229" h="97155">
                  <a:moveTo>
                    <a:pt x="2184920" y="57277"/>
                  </a:moveTo>
                  <a:lnTo>
                    <a:pt x="2085886" y="0"/>
                  </a:lnTo>
                  <a:lnTo>
                    <a:pt x="2082838" y="4584"/>
                  </a:lnTo>
                  <a:lnTo>
                    <a:pt x="2181872" y="61861"/>
                  </a:lnTo>
                  <a:lnTo>
                    <a:pt x="2184920" y="57277"/>
                  </a:lnTo>
                  <a:close/>
                </a:path>
                <a:path w="2729229" h="97155">
                  <a:moveTo>
                    <a:pt x="2383002" y="92405"/>
                  </a:moveTo>
                  <a:lnTo>
                    <a:pt x="2293861" y="40474"/>
                  </a:lnTo>
                  <a:lnTo>
                    <a:pt x="2291575" y="45059"/>
                  </a:lnTo>
                  <a:lnTo>
                    <a:pt x="2379954" y="96989"/>
                  </a:lnTo>
                  <a:lnTo>
                    <a:pt x="2383002" y="92405"/>
                  </a:lnTo>
                  <a:close/>
                </a:path>
                <a:path w="2729229" h="97155">
                  <a:moveTo>
                    <a:pt x="2619933" y="79425"/>
                  </a:moveTo>
                  <a:lnTo>
                    <a:pt x="2510993" y="16802"/>
                  </a:lnTo>
                  <a:lnTo>
                    <a:pt x="2402052" y="79425"/>
                  </a:lnTo>
                  <a:lnTo>
                    <a:pt x="2292337" y="16802"/>
                  </a:lnTo>
                  <a:lnTo>
                    <a:pt x="2183396" y="79425"/>
                  </a:lnTo>
                  <a:lnTo>
                    <a:pt x="2074456" y="16802"/>
                  </a:lnTo>
                  <a:lnTo>
                    <a:pt x="1965515" y="79425"/>
                  </a:lnTo>
                  <a:lnTo>
                    <a:pt x="1856574" y="16802"/>
                  </a:lnTo>
                  <a:lnTo>
                    <a:pt x="1746872" y="79425"/>
                  </a:lnTo>
                  <a:lnTo>
                    <a:pt x="1637931" y="16802"/>
                  </a:lnTo>
                  <a:lnTo>
                    <a:pt x="1528991" y="79425"/>
                  </a:lnTo>
                  <a:lnTo>
                    <a:pt x="1422336" y="18326"/>
                  </a:lnTo>
                  <a:lnTo>
                    <a:pt x="1420050" y="19850"/>
                  </a:lnTo>
                  <a:lnTo>
                    <a:pt x="1417002" y="18326"/>
                  </a:lnTo>
                  <a:lnTo>
                    <a:pt x="1311109" y="79425"/>
                  </a:lnTo>
                  <a:lnTo>
                    <a:pt x="1201407" y="16802"/>
                  </a:lnTo>
                  <a:lnTo>
                    <a:pt x="1092466" y="79425"/>
                  </a:lnTo>
                  <a:lnTo>
                    <a:pt x="986561" y="18326"/>
                  </a:lnTo>
                  <a:lnTo>
                    <a:pt x="983513" y="19850"/>
                  </a:lnTo>
                  <a:lnTo>
                    <a:pt x="980465" y="18326"/>
                  </a:lnTo>
                  <a:lnTo>
                    <a:pt x="874572" y="79425"/>
                  </a:lnTo>
                  <a:lnTo>
                    <a:pt x="765632" y="16802"/>
                  </a:lnTo>
                  <a:lnTo>
                    <a:pt x="655929" y="79425"/>
                  </a:lnTo>
                  <a:lnTo>
                    <a:pt x="550037" y="18326"/>
                  </a:lnTo>
                  <a:lnTo>
                    <a:pt x="546989" y="19850"/>
                  </a:lnTo>
                  <a:lnTo>
                    <a:pt x="544703" y="18326"/>
                  </a:lnTo>
                  <a:lnTo>
                    <a:pt x="438048" y="79425"/>
                  </a:lnTo>
                  <a:lnTo>
                    <a:pt x="329107" y="16802"/>
                  </a:lnTo>
                  <a:lnTo>
                    <a:pt x="220167" y="79425"/>
                  </a:lnTo>
                  <a:lnTo>
                    <a:pt x="113512" y="18326"/>
                  </a:lnTo>
                  <a:lnTo>
                    <a:pt x="110464" y="19850"/>
                  </a:lnTo>
                  <a:lnTo>
                    <a:pt x="108178" y="18326"/>
                  </a:lnTo>
                  <a:lnTo>
                    <a:pt x="0" y="80187"/>
                  </a:lnTo>
                  <a:lnTo>
                    <a:pt x="1524" y="83248"/>
                  </a:lnTo>
                  <a:lnTo>
                    <a:pt x="3048" y="85534"/>
                  </a:lnTo>
                  <a:lnTo>
                    <a:pt x="110464" y="22910"/>
                  </a:lnTo>
                  <a:lnTo>
                    <a:pt x="220167" y="86296"/>
                  </a:lnTo>
                  <a:lnTo>
                    <a:pt x="329107" y="22910"/>
                  </a:lnTo>
                  <a:lnTo>
                    <a:pt x="438048" y="86296"/>
                  </a:lnTo>
                  <a:lnTo>
                    <a:pt x="546989" y="22910"/>
                  </a:lnTo>
                  <a:lnTo>
                    <a:pt x="655929" y="86296"/>
                  </a:lnTo>
                  <a:lnTo>
                    <a:pt x="765632" y="22910"/>
                  </a:lnTo>
                  <a:lnTo>
                    <a:pt x="874572" y="86296"/>
                  </a:lnTo>
                  <a:lnTo>
                    <a:pt x="983513" y="22910"/>
                  </a:lnTo>
                  <a:lnTo>
                    <a:pt x="1092466" y="86296"/>
                  </a:lnTo>
                  <a:lnTo>
                    <a:pt x="1201407" y="22910"/>
                  </a:lnTo>
                  <a:lnTo>
                    <a:pt x="1311109" y="86296"/>
                  </a:lnTo>
                  <a:lnTo>
                    <a:pt x="1420050" y="22910"/>
                  </a:lnTo>
                  <a:lnTo>
                    <a:pt x="1528991" y="86296"/>
                  </a:lnTo>
                  <a:lnTo>
                    <a:pt x="1637931" y="22910"/>
                  </a:lnTo>
                  <a:lnTo>
                    <a:pt x="1746872" y="86296"/>
                  </a:lnTo>
                  <a:lnTo>
                    <a:pt x="1856574" y="22910"/>
                  </a:lnTo>
                  <a:lnTo>
                    <a:pt x="1962467" y="84772"/>
                  </a:lnTo>
                  <a:lnTo>
                    <a:pt x="1965515" y="83248"/>
                  </a:lnTo>
                  <a:lnTo>
                    <a:pt x="1967801" y="84772"/>
                  </a:lnTo>
                  <a:lnTo>
                    <a:pt x="2074456" y="22910"/>
                  </a:lnTo>
                  <a:lnTo>
                    <a:pt x="2183396" y="86296"/>
                  </a:lnTo>
                  <a:lnTo>
                    <a:pt x="2292337" y="22910"/>
                  </a:lnTo>
                  <a:lnTo>
                    <a:pt x="2399004" y="84772"/>
                  </a:lnTo>
                  <a:lnTo>
                    <a:pt x="2402052" y="83248"/>
                  </a:lnTo>
                  <a:lnTo>
                    <a:pt x="2404326" y="84772"/>
                  </a:lnTo>
                  <a:lnTo>
                    <a:pt x="2510993" y="22910"/>
                  </a:lnTo>
                  <a:lnTo>
                    <a:pt x="2619933" y="86296"/>
                  </a:lnTo>
                  <a:lnTo>
                    <a:pt x="2619933" y="79425"/>
                  </a:lnTo>
                  <a:close/>
                </a:path>
                <a:path w="2729229" h="97155">
                  <a:moveTo>
                    <a:pt x="2621457" y="57277"/>
                  </a:moveTo>
                  <a:lnTo>
                    <a:pt x="2522410" y="0"/>
                  </a:lnTo>
                  <a:lnTo>
                    <a:pt x="2519362" y="4584"/>
                  </a:lnTo>
                  <a:lnTo>
                    <a:pt x="2618409" y="61861"/>
                  </a:lnTo>
                  <a:lnTo>
                    <a:pt x="2621457" y="57277"/>
                  </a:lnTo>
                  <a:close/>
                </a:path>
                <a:path w="2729229" h="97155">
                  <a:moveTo>
                    <a:pt x="2728874" y="20624"/>
                  </a:moveTo>
                  <a:lnTo>
                    <a:pt x="2728112" y="20624"/>
                  </a:lnTo>
                  <a:lnTo>
                    <a:pt x="2620695" y="81711"/>
                  </a:lnTo>
                  <a:lnTo>
                    <a:pt x="2620695" y="82473"/>
                  </a:lnTo>
                  <a:lnTo>
                    <a:pt x="2621457" y="82473"/>
                  </a:lnTo>
                  <a:lnTo>
                    <a:pt x="2728874" y="21386"/>
                  </a:lnTo>
                  <a:lnTo>
                    <a:pt x="2728874" y="20624"/>
                  </a:lnTo>
                  <a:close/>
                </a:path>
              </a:pathLst>
            </a:custGeom>
            <a:solidFill>
              <a:srgbClr val="FF2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3623487" y="1507540"/>
              <a:ext cx="765175" cy="80645"/>
            </a:xfrm>
            <a:custGeom>
              <a:avLst/>
              <a:gdLst/>
              <a:ahLst/>
              <a:cxnLst/>
              <a:rect l="l" t="t" r="r" b="b"/>
              <a:pathLst>
                <a:path w="765175" h="80644">
                  <a:moveTo>
                    <a:pt x="199593" y="75603"/>
                  </a:moveTo>
                  <a:lnTo>
                    <a:pt x="110464" y="23672"/>
                  </a:lnTo>
                  <a:lnTo>
                    <a:pt x="107416" y="28257"/>
                  </a:lnTo>
                  <a:lnTo>
                    <a:pt x="196545" y="80187"/>
                  </a:lnTo>
                  <a:lnTo>
                    <a:pt x="199593" y="75603"/>
                  </a:lnTo>
                  <a:close/>
                </a:path>
                <a:path w="765175" h="80644">
                  <a:moveTo>
                    <a:pt x="636117" y="75603"/>
                  </a:moveTo>
                  <a:lnTo>
                    <a:pt x="546989" y="23672"/>
                  </a:lnTo>
                  <a:lnTo>
                    <a:pt x="543941" y="28257"/>
                  </a:lnTo>
                  <a:lnTo>
                    <a:pt x="633069" y="80187"/>
                  </a:lnTo>
                  <a:lnTo>
                    <a:pt x="636117" y="75603"/>
                  </a:lnTo>
                  <a:close/>
                </a:path>
                <a:path w="765175" h="80644">
                  <a:moveTo>
                    <a:pt x="764870" y="5346"/>
                  </a:moveTo>
                  <a:lnTo>
                    <a:pt x="763346" y="3048"/>
                  </a:lnTo>
                  <a:lnTo>
                    <a:pt x="762584" y="762"/>
                  </a:lnTo>
                  <a:lnTo>
                    <a:pt x="654405" y="62623"/>
                  </a:lnTo>
                  <a:lnTo>
                    <a:pt x="545465" y="0"/>
                  </a:lnTo>
                  <a:lnTo>
                    <a:pt x="436524" y="62623"/>
                  </a:lnTo>
                  <a:lnTo>
                    <a:pt x="327583" y="0"/>
                  </a:lnTo>
                  <a:lnTo>
                    <a:pt x="217881" y="62623"/>
                  </a:lnTo>
                  <a:lnTo>
                    <a:pt x="108940" y="0"/>
                  </a:lnTo>
                  <a:lnTo>
                    <a:pt x="0" y="62623"/>
                  </a:lnTo>
                  <a:lnTo>
                    <a:pt x="0" y="69494"/>
                  </a:lnTo>
                  <a:lnTo>
                    <a:pt x="108940" y="6108"/>
                  </a:lnTo>
                  <a:lnTo>
                    <a:pt x="215595" y="67970"/>
                  </a:lnTo>
                  <a:lnTo>
                    <a:pt x="217881" y="66446"/>
                  </a:lnTo>
                  <a:lnTo>
                    <a:pt x="220929" y="67970"/>
                  </a:lnTo>
                  <a:lnTo>
                    <a:pt x="327583" y="6108"/>
                  </a:lnTo>
                  <a:lnTo>
                    <a:pt x="436524" y="69494"/>
                  </a:lnTo>
                  <a:lnTo>
                    <a:pt x="545465" y="6108"/>
                  </a:lnTo>
                  <a:lnTo>
                    <a:pt x="652119" y="67970"/>
                  </a:lnTo>
                  <a:lnTo>
                    <a:pt x="654405" y="66446"/>
                  </a:lnTo>
                  <a:lnTo>
                    <a:pt x="657453" y="67970"/>
                  </a:lnTo>
                  <a:lnTo>
                    <a:pt x="764870" y="5346"/>
                  </a:lnTo>
                  <a:close/>
                </a:path>
              </a:pathLst>
            </a:custGeom>
            <a:solidFill>
              <a:srgbClr val="FF2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114397" y="1385346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4">
                  <a:moveTo>
                    <a:pt x="0" y="0"/>
                  </a:moveTo>
                  <a:lnTo>
                    <a:pt x="0" y="124484"/>
                  </a:lnTo>
                </a:path>
              </a:pathLst>
            </a:custGeom>
            <a:ln w="3175">
              <a:solidFill>
                <a:srgbClr val="FF28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111732" y="1384299"/>
              <a:ext cx="5715" cy="125730"/>
            </a:xfrm>
            <a:custGeom>
              <a:avLst/>
              <a:gdLst/>
              <a:ahLst/>
              <a:cxnLst/>
              <a:rect l="l" t="t" r="r" b="b"/>
              <a:pathLst>
                <a:path w="5715" h="125730">
                  <a:moveTo>
                    <a:pt x="0" y="125729"/>
                  </a:moveTo>
                  <a:lnTo>
                    <a:pt x="5333" y="125729"/>
                  </a:lnTo>
                  <a:lnTo>
                    <a:pt x="5333" y="0"/>
                  </a:lnTo>
                  <a:lnTo>
                    <a:pt x="0" y="0"/>
                  </a:lnTo>
                  <a:lnTo>
                    <a:pt x="0" y="125729"/>
                  </a:lnTo>
                  <a:close/>
                </a:path>
              </a:pathLst>
            </a:custGeom>
            <a:solidFill>
              <a:srgbClr val="FF2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550925" y="1385346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4">
                  <a:moveTo>
                    <a:pt x="0" y="0"/>
                  </a:moveTo>
                  <a:lnTo>
                    <a:pt x="0" y="124484"/>
                  </a:lnTo>
                </a:path>
              </a:pathLst>
            </a:custGeom>
            <a:ln w="3175">
              <a:solidFill>
                <a:srgbClr val="FF28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548256" y="1384299"/>
              <a:ext cx="5715" cy="125730"/>
            </a:xfrm>
            <a:custGeom>
              <a:avLst/>
              <a:gdLst/>
              <a:ahLst/>
              <a:cxnLst/>
              <a:rect l="l" t="t" r="r" b="b"/>
              <a:pathLst>
                <a:path w="5715" h="125730">
                  <a:moveTo>
                    <a:pt x="0" y="125729"/>
                  </a:moveTo>
                  <a:lnTo>
                    <a:pt x="5334" y="125729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125729"/>
                  </a:lnTo>
                  <a:close/>
                </a:path>
              </a:pathLst>
            </a:custGeom>
            <a:solidFill>
              <a:srgbClr val="FF2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987454" y="1385346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4">
                  <a:moveTo>
                    <a:pt x="0" y="0"/>
                  </a:moveTo>
                  <a:lnTo>
                    <a:pt x="0" y="124484"/>
                  </a:lnTo>
                </a:path>
              </a:pathLst>
            </a:custGeom>
            <a:ln w="3175">
              <a:solidFill>
                <a:srgbClr val="FF28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984019" y="1384299"/>
              <a:ext cx="6350" cy="125730"/>
            </a:xfrm>
            <a:custGeom>
              <a:avLst/>
              <a:gdLst/>
              <a:ahLst/>
              <a:cxnLst/>
              <a:rect l="l" t="t" r="r" b="b"/>
              <a:pathLst>
                <a:path w="6350" h="125730">
                  <a:moveTo>
                    <a:pt x="0" y="125729"/>
                  </a:moveTo>
                  <a:lnTo>
                    <a:pt x="6096" y="125729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125729"/>
                  </a:lnTo>
                  <a:close/>
                </a:path>
              </a:pathLst>
            </a:custGeom>
            <a:solidFill>
              <a:srgbClr val="FF2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2423982" y="1385346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4">
                  <a:moveTo>
                    <a:pt x="0" y="0"/>
                  </a:moveTo>
                  <a:lnTo>
                    <a:pt x="0" y="124484"/>
                  </a:lnTo>
                </a:path>
              </a:pathLst>
            </a:custGeom>
            <a:ln w="3175">
              <a:solidFill>
                <a:srgbClr val="FF28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2420556" y="1384299"/>
              <a:ext cx="5715" cy="125730"/>
            </a:xfrm>
            <a:custGeom>
              <a:avLst/>
              <a:gdLst/>
              <a:ahLst/>
              <a:cxnLst/>
              <a:rect l="l" t="t" r="r" b="b"/>
              <a:pathLst>
                <a:path w="5714" h="125730">
                  <a:moveTo>
                    <a:pt x="0" y="125729"/>
                  </a:moveTo>
                  <a:lnTo>
                    <a:pt x="5333" y="125729"/>
                  </a:lnTo>
                  <a:lnTo>
                    <a:pt x="5333" y="0"/>
                  </a:lnTo>
                  <a:lnTo>
                    <a:pt x="0" y="0"/>
                  </a:lnTo>
                  <a:lnTo>
                    <a:pt x="0" y="125729"/>
                  </a:lnTo>
                  <a:close/>
                </a:path>
              </a:pathLst>
            </a:custGeom>
            <a:solidFill>
              <a:srgbClr val="FF2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2969453" y="1574745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4">
                  <a:moveTo>
                    <a:pt x="0" y="0"/>
                  </a:moveTo>
                  <a:lnTo>
                    <a:pt x="0" y="124483"/>
                  </a:lnTo>
                </a:path>
              </a:pathLst>
            </a:custGeom>
            <a:ln w="3175">
              <a:solidFill>
                <a:srgbClr val="FF28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2966021" y="1573986"/>
              <a:ext cx="5715" cy="125730"/>
            </a:xfrm>
            <a:custGeom>
              <a:avLst/>
              <a:gdLst/>
              <a:ahLst/>
              <a:cxnLst/>
              <a:rect l="l" t="t" r="r" b="b"/>
              <a:pathLst>
                <a:path w="5714" h="125730">
                  <a:moveTo>
                    <a:pt x="3048" y="0"/>
                  </a:moveTo>
                  <a:lnTo>
                    <a:pt x="0" y="1524"/>
                  </a:lnTo>
                  <a:lnTo>
                    <a:pt x="0" y="125247"/>
                  </a:lnTo>
                  <a:lnTo>
                    <a:pt x="5333" y="125247"/>
                  </a:lnTo>
                  <a:lnTo>
                    <a:pt x="5333" y="1524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F2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3405981" y="1574745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4">
                  <a:moveTo>
                    <a:pt x="0" y="0"/>
                  </a:moveTo>
                  <a:lnTo>
                    <a:pt x="0" y="124483"/>
                  </a:lnTo>
                </a:path>
              </a:pathLst>
            </a:custGeom>
            <a:ln w="3175">
              <a:solidFill>
                <a:srgbClr val="FF28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3402558" y="1573986"/>
              <a:ext cx="5715" cy="125730"/>
            </a:xfrm>
            <a:custGeom>
              <a:avLst/>
              <a:gdLst/>
              <a:ahLst/>
              <a:cxnLst/>
              <a:rect l="l" t="t" r="r" b="b"/>
              <a:pathLst>
                <a:path w="5714" h="125730">
                  <a:moveTo>
                    <a:pt x="3048" y="0"/>
                  </a:moveTo>
                  <a:lnTo>
                    <a:pt x="0" y="1524"/>
                  </a:lnTo>
                  <a:lnTo>
                    <a:pt x="0" y="125247"/>
                  </a:lnTo>
                  <a:lnTo>
                    <a:pt x="5321" y="125247"/>
                  </a:lnTo>
                  <a:lnTo>
                    <a:pt x="5321" y="1524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F2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3841748" y="1574745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4">
                  <a:moveTo>
                    <a:pt x="0" y="0"/>
                  </a:moveTo>
                  <a:lnTo>
                    <a:pt x="0" y="124483"/>
                  </a:lnTo>
                </a:path>
              </a:pathLst>
            </a:custGeom>
            <a:ln w="3175">
              <a:solidFill>
                <a:srgbClr val="FF28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3839082" y="1573986"/>
              <a:ext cx="5715" cy="125730"/>
            </a:xfrm>
            <a:custGeom>
              <a:avLst/>
              <a:gdLst/>
              <a:ahLst/>
              <a:cxnLst/>
              <a:rect l="l" t="t" r="r" b="b"/>
              <a:pathLst>
                <a:path w="5714" h="125730">
                  <a:moveTo>
                    <a:pt x="2286" y="0"/>
                  </a:moveTo>
                  <a:lnTo>
                    <a:pt x="0" y="1524"/>
                  </a:lnTo>
                  <a:lnTo>
                    <a:pt x="0" y="125247"/>
                  </a:lnTo>
                  <a:lnTo>
                    <a:pt x="5333" y="125247"/>
                  </a:lnTo>
                  <a:lnTo>
                    <a:pt x="5333" y="1524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FF28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4278276" y="1574745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4">
                  <a:moveTo>
                    <a:pt x="0" y="0"/>
                  </a:moveTo>
                  <a:lnTo>
                    <a:pt x="0" y="124483"/>
                  </a:lnTo>
                </a:path>
              </a:pathLst>
            </a:custGeom>
            <a:ln w="3175">
              <a:solidFill>
                <a:srgbClr val="FF28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4275607" y="1573986"/>
              <a:ext cx="5715" cy="125730"/>
            </a:xfrm>
            <a:custGeom>
              <a:avLst/>
              <a:gdLst/>
              <a:ahLst/>
              <a:cxnLst/>
              <a:rect l="l" t="t" r="r" b="b"/>
              <a:pathLst>
                <a:path w="5714" h="125730">
                  <a:moveTo>
                    <a:pt x="2286" y="0"/>
                  </a:moveTo>
                  <a:lnTo>
                    <a:pt x="0" y="1524"/>
                  </a:lnTo>
                  <a:lnTo>
                    <a:pt x="0" y="125247"/>
                  </a:lnTo>
                  <a:lnTo>
                    <a:pt x="5334" y="125247"/>
                  </a:lnTo>
                  <a:lnTo>
                    <a:pt x="5334" y="1524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FF28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" name="object 77"/>
          <p:cNvSpPr txBox="1"/>
          <p:nvPr/>
        </p:nvSpPr>
        <p:spPr>
          <a:xfrm>
            <a:off x="1063244" y="1102866"/>
            <a:ext cx="57594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5" dirty="0">
                <a:latin typeface="Symbol" panose="05050102010706020507"/>
                <a:cs typeface="Symbol" panose="05050102010706020507"/>
              </a:rPr>
              <a:t></a:t>
            </a:r>
            <a:r>
              <a:rPr sz="900" spc="10" dirty="0">
                <a:latin typeface="Arial" panose="020B0604020202020204"/>
                <a:cs typeface="Arial" panose="020B0604020202020204"/>
              </a:rPr>
              <a:t>-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ca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r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o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t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en</a:t>
            </a:r>
            <a:r>
              <a:rPr sz="900" spc="5" dirty="0">
                <a:latin typeface="Arial" panose="020B0604020202020204"/>
                <a:cs typeface="Arial" panose="020B0604020202020204"/>
              </a:rPr>
              <a:t>e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395220" y="1639314"/>
            <a:ext cx="48514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 panose="020B0604020202020204"/>
                <a:cs typeface="Arial" panose="020B0604020202020204"/>
              </a:rPr>
              <a:t>lycopene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659142" y="116839"/>
            <a:ext cx="1275715" cy="382270"/>
            <a:chOff x="659142" y="116839"/>
            <a:chExt cx="1275715" cy="382270"/>
          </a:xfrm>
        </p:grpSpPr>
        <p:sp>
          <p:nvSpPr>
            <p:cNvPr id="80" name="object 80"/>
            <p:cNvSpPr/>
            <p:nvPr/>
          </p:nvSpPr>
          <p:spPr>
            <a:xfrm>
              <a:off x="661812" y="307382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59">
                  <a:moveTo>
                    <a:pt x="0" y="0"/>
                  </a:moveTo>
                  <a:lnTo>
                    <a:pt x="0" y="1243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659142" y="304329"/>
              <a:ext cx="221615" cy="194945"/>
            </a:xfrm>
            <a:custGeom>
              <a:avLst/>
              <a:gdLst/>
              <a:ahLst/>
              <a:cxnLst/>
              <a:rect l="l" t="t" r="r" b="b"/>
              <a:pathLst>
                <a:path w="221615" h="194945">
                  <a:moveTo>
                    <a:pt x="221208" y="128181"/>
                  </a:moveTo>
                  <a:lnTo>
                    <a:pt x="218147" y="126657"/>
                  </a:lnTo>
                  <a:lnTo>
                    <a:pt x="112128" y="187693"/>
                  </a:lnTo>
                  <a:lnTo>
                    <a:pt x="5334" y="126657"/>
                  </a:lnTo>
                  <a:lnTo>
                    <a:pt x="5334" y="3822"/>
                  </a:lnTo>
                  <a:lnTo>
                    <a:pt x="0" y="0"/>
                  </a:lnTo>
                  <a:lnTo>
                    <a:pt x="0" y="129705"/>
                  </a:lnTo>
                  <a:lnTo>
                    <a:pt x="112128" y="194564"/>
                  </a:lnTo>
                  <a:lnTo>
                    <a:pt x="221208" y="131229"/>
                  </a:lnTo>
                  <a:lnTo>
                    <a:pt x="221208" y="1281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880727" y="307382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59">
                  <a:moveTo>
                    <a:pt x="0" y="0"/>
                  </a:moveTo>
                  <a:lnTo>
                    <a:pt x="0" y="1243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877290" y="306615"/>
              <a:ext cx="5715" cy="126364"/>
            </a:xfrm>
            <a:custGeom>
              <a:avLst/>
              <a:gdLst/>
              <a:ahLst/>
              <a:cxnLst/>
              <a:rect l="l" t="t" r="r" b="b"/>
              <a:pathLst>
                <a:path w="5715" h="126365">
                  <a:moveTo>
                    <a:pt x="3060" y="0"/>
                  </a:moveTo>
                  <a:lnTo>
                    <a:pt x="0" y="1536"/>
                  </a:lnTo>
                  <a:lnTo>
                    <a:pt x="0" y="124371"/>
                  </a:lnTo>
                  <a:lnTo>
                    <a:pt x="3060" y="125895"/>
                  </a:lnTo>
                  <a:lnTo>
                    <a:pt x="5346" y="124371"/>
                  </a:lnTo>
                  <a:lnTo>
                    <a:pt x="5346" y="1536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860132" y="318826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0"/>
                  </a:moveTo>
                  <a:lnTo>
                    <a:pt x="0" y="1014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659142" y="135711"/>
              <a:ext cx="1275715" cy="361950"/>
            </a:xfrm>
            <a:custGeom>
              <a:avLst/>
              <a:gdLst/>
              <a:ahLst/>
              <a:cxnLst/>
              <a:rect l="l" t="t" r="r" b="b"/>
              <a:pathLst>
                <a:path w="1275714" h="361950">
                  <a:moveTo>
                    <a:pt x="203657" y="182346"/>
                  </a:moveTo>
                  <a:lnTo>
                    <a:pt x="198323" y="182346"/>
                  </a:lnTo>
                  <a:lnTo>
                    <a:pt x="198323" y="285356"/>
                  </a:lnTo>
                  <a:lnTo>
                    <a:pt x="203657" y="285356"/>
                  </a:lnTo>
                  <a:lnTo>
                    <a:pt x="203657" y="182346"/>
                  </a:lnTo>
                  <a:close/>
                </a:path>
                <a:path w="1275714" h="361950">
                  <a:moveTo>
                    <a:pt x="331038" y="357073"/>
                  </a:moveTo>
                  <a:lnTo>
                    <a:pt x="223494" y="295275"/>
                  </a:lnTo>
                  <a:lnTo>
                    <a:pt x="221208" y="296799"/>
                  </a:lnTo>
                  <a:lnTo>
                    <a:pt x="221208" y="299847"/>
                  </a:lnTo>
                  <a:lnTo>
                    <a:pt x="328752" y="361657"/>
                  </a:lnTo>
                  <a:lnTo>
                    <a:pt x="331038" y="357073"/>
                  </a:lnTo>
                  <a:close/>
                </a:path>
                <a:path w="1275714" h="361950">
                  <a:moveTo>
                    <a:pt x="440880" y="144970"/>
                  </a:moveTo>
                  <a:lnTo>
                    <a:pt x="341718" y="87744"/>
                  </a:lnTo>
                  <a:lnTo>
                    <a:pt x="338670" y="92316"/>
                  </a:lnTo>
                  <a:lnTo>
                    <a:pt x="437832" y="149542"/>
                  </a:lnTo>
                  <a:lnTo>
                    <a:pt x="440880" y="144970"/>
                  </a:lnTo>
                  <a:close/>
                </a:path>
                <a:path w="1275714" h="361950">
                  <a:moveTo>
                    <a:pt x="659028" y="144970"/>
                  </a:moveTo>
                  <a:lnTo>
                    <a:pt x="569785" y="93853"/>
                  </a:lnTo>
                  <a:lnTo>
                    <a:pt x="567499" y="98425"/>
                  </a:lnTo>
                  <a:lnTo>
                    <a:pt x="656742" y="149542"/>
                  </a:lnTo>
                  <a:lnTo>
                    <a:pt x="659028" y="144970"/>
                  </a:lnTo>
                  <a:close/>
                </a:path>
                <a:path w="1275714" h="361950">
                  <a:moveTo>
                    <a:pt x="877189" y="144970"/>
                  </a:moveTo>
                  <a:lnTo>
                    <a:pt x="778789" y="87744"/>
                  </a:lnTo>
                  <a:lnTo>
                    <a:pt x="775741" y="92316"/>
                  </a:lnTo>
                  <a:lnTo>
                    <a:pt x="874890" y="149542"/>
                  </a:lnTo>
                  <a:lnTo>
                    <a:pt x="877189" y="144970"/>
                  </a:lnTo>
                  <a:close/>
                </a:path>
                <a:path w="1275714" h="361950">
                  <a:moveTo>
                    <a:pt x="1096098" y="144970"/>
                  </a:moveTo>
                  <a:lnTo>
                    <a:pt x="1006843" y="93853"/>
                  </a:lnTo>
                  <a:lnTo>
                    <a:pt x="1004557" y="98425"/>
                  </a:lnTo>
                  <a:lnTo>
                    <a:pt x="1093050" y="149542"/>
                  </a:lnTo>
                  <a:lnTo>
                    <a:pt x="1094574" y="147256"/>
                  </a:lnTo>
                  <a:lnTo>
                    <a:pt x="1096098" y="144970"/>
                  </a:lnTo>
                  <a:close/>
                </a:path>
                <a:path w="1275714" h="361950">
                  <a:moveTo>
                    <a:pt x="1275346" y="145732"/>
                  </a:moveTo>
                  <a:lnTo>
                    <a:pt x="1203655" y="104533"/>
                  </a:lnTo>
                  <a:lnTo>
                    <a:pt x="1094574" y="167855"/>
                  </a:lnTo>
                  <a:lnTo>
                    <a:pt x="987780" y="106057"/>
                  </a:lnTo>
                  <a:lnTo>
                    <a:pt x="985494" y="107581"/>
                  </a:lnTo>
                  <a:lnTo>
                    <a:pt x="982446" y="106057"/>
                  </a:lnTo>
                  <a:lnTo>
                    <a:pt x="876427" y="167855"/>
                  </a:lnTo>
                  <a:lnTo>
                    <a:pt x="767346" y="104533"/>
                  </a:lnTo>
                  <a:lnTo>
                    <a:pt x="657504" y="167855"/>
                  </a:lnTo>
                  <a:lnTo>
                    <a:pt x="551484" y="106057"/>
                  </a:lnTo>
                  <a:lnTo>
                    <a:pt x="548436" y="107581"/>
                  </a:lnTo>
                  <a:lnTo>
                    <a:pt x="546138" y="106057"/>
                  </a:lnTo>
                  <a:lnTo>
                    <a:pt x="439356" y="167855"/>
                  </a:lnTo>
                  <a:lnTo>
                    <a:pt x="330276" y="104533"/>
                  </a:lnTo>
                  <a:lnTo>
                    <a:pt x="221208" y="167093"/>
                  </a:lnTo>
                  <a:lnTo>
                    <a:pt x="115938" y="106819"/>
                  </a:lnTo>
                  <a:lnTo>
                    <a:pt x="182295" y="3048"/>
                  </a:lnTo>
                  <a:lnTo>
                    <a:pt x="177723" y="0"/>
                  </a:lnTo>
                  <a:lnTo>
                    <a:pt x="112128" y="102235"/>
                  </a:lnTo>
                  <a:lnTo>
                    <a:pt x="56438" y="0"/>
                  </a:lnTo>
                  <a:lnTo>
                    <a:pt x="51866" y="2286"/>
                  </a:lnTo>
                  <a:lnTo>
                    <a:pt x="108318" y="106819"/>
                  </a:lnTo>
                  <a:lnTo>
                    <a:pt x="0" y="168617"/>
                  </a:lnTo>
                  <a:lnTo>
                    <a:pt x="5334" y="172440"/>
                  </a:lnTo>
                  <a:lnTo>
                    <a:pt x="112128" y="110629"/>
                  </a:lnTo>
                  <a:lnTo>
                    <a:pt x="218147" y="172440"/>
                  </a:lnTo>
                  <a:lnTo>
                    <a:pt x="221208" y="170903"/>
                  </a:lnTo>
                  <a:lnTo>
                    <a:pt x="223494" y="172440"/>
                  </a:lnTo>
                  <a:lnTo>
                    <a:pt x="330276" y="110629"/>
                  </a:lnTo>
                  <a:lnTo>
                    <a:pt x="439356" y="173964"/>
                  </a:lnTo>
                  <a:lnTo>
                    <a:pt x="548436" y="110629"/>
                  </a:lnTo>
                  <a:lnTo>
                    <a:pt x="657504" y="173964"/>
                  </a:lnTo>
                  <a:lnTo>
                    <a:pt x="767346" y="110629"/>
                  </a:lnTo>
                  <a:lnTo>
                    <a:pt x="876427" y="173964"/>
                  </a:lnTo>
                  <a:lnTo>
                    <a:pt x="985494" y="110629"/>
                  </a:lnTo>
                  <a:lnTo>
                    <a:pt x="1094574" y="173964"/>
                  </a:lnTo>
                  <a:lnTo>
                    <a:pt x="1203655" y="110629"/>
                  </a:lnTo>
                  <a:lnTo>
                    <a:pt x="1273060" y="150304"/>
                  </a:lnTo>
                  <a:lnTo>
                    <a:pt x="1275346" y="145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207757" y="118926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5">
                  <a:moveTo>
                    <a:pt x="0" y="12491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205280" y="116839"/>
              <a:ext cx="5715" cy="124460"/>
            </a:xfrm>
            <a:custGeom>
              <a:avLst/>
              <a:gdLst/>
              <a:ahLst/>
              <a:cxnLst/>
              <a:rect l="l" t="t" r="r" b="b"/>
              <a:pathLst>
                <a:path w="5715" h="124460">
                  <a:moveTo>
                    <a:pt x="0" y="124460"/>
                  </a:moveTo>
                  <a:lnTo>
                    <a:pt x="5346" y="124460"/>
                  </a:lnTo>
                  <a:lnTo>
                    <a:pt x="5346" y="0"/>
                  </a:lnTo>
                  <a:lnTo>
                    <a:pt x="0" y="0"/>
                  </a:lnTo>
                  <a:lnTo>
                    <a:pt x="0" y="124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644456" y="118926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5">
                  <a:moveTo>
                    <a:pt x="0" y="12491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641589" y="116839"/>
              <a:ext cx="5715" cy="124460"/>
            </a:xfrm>
            <a:custGeom>
              <a:avLst/>
              <a:gdLst/>
              <a:ahLst/>
              <a:cxnLst/>
              <a:rect l="l" t="t" r="r" b="b"/>
              <a:pathLst>
                <a:path w="5714" h="124460">
                  <a:moveTo>
                    <a:pt x="0" y="124460"/>
                  </a:moveTo>
                  <a:lnTo>
                    <a:pt x="5334" y="124460"/>
                  </a:lnTo>
                  <a:lnTo>
                    <a:pt x="5334" y="0"/>
                  </a:lnTo>
                  <a:lnTo>
                    <a:pt x="0" y="0"/>
                  </a:lnTo>
                  <a:lnTo>
                    <a:pt x="0" y="124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0" name="object 90"/>
          <p:cNvSpPr txBox="1"/>
          <p:nvPr/>
        </p:nvSpPr>
        <p:spPr>
          <a:xfrm>
            <a:off x="1821108" y="56632"/>
            <a:ext cx="191135" cy="305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O</a:t>
            </a:r>
            <a:endParaRPr sz="6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50">
              <a:latin typeface="Arial" panose="020B0604020202020204"/>
              <a:cs typeface="Arial" panose="020B0604020202020204"/>
            </a:endParaRPr>
          </a:p>
          <a:p>
            <a:pPr marL="123190">
              <a:lnSpc>
                <a:spcPct val="100000"/>
              </a:lnSpc>
            </a:pP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850593" y="158597"/>
            <a:ext cx="25400" cy="90805"/>
            <a:chOff x="1850593" y="158597"/>
            <a:chExt cx="25400" cy="90805"/>
          </a:xfrm>
        </p:grpSpPr>
        <p:sp>
          <p:nvSpPr>
            <p:cNvPr id="92" name="object 92"/>
            <p:cNvSpPr/>
            <p:nvPr/>
          </p:nvSpPr>
          <p:spPr>
            <a:xfrm>
              <a:off x="1853259" y="160127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0"/>
                  </a:moveTo>
                  <a:lnTo>
                    <a:pt x="0" y="885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850593" y="158597"/>
              <a:ext cx="5715" cy="90805"/>
            </a:xfrm>
            <a:custGeom>
              <a:avLst/>
              <a:gdLst/>
              <a:ahLst/>
              <a:cxnLst/>
              <a:rect l="l" t="t" r="r" b="b"/>
              <a:pathLst>
                <a:path w="5714" h="90804">
                  <a:moveTo>
                    <a:pt x="5334" y="0"/>
                  </a:moveTo>
                  <a:lnTo>
                    <a:pt x="0" y="0"/>
                  </a:lnTo>
                  <a:lnTo>
                    <a:pt x="0" y="90804"/>
                  </a:lnTo>
                  <a:lnTo>
                    <a:pt x="5334" y="90804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1873853" y="160127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0"/>
                  </a:moveTo>
                  <a:lnTo>
                    <a:pt x="0" y="885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1870417" y="158597"/>
              <a:ext cx="5715" cy="90805"/>
            </a:xfrm>
            <a:custGeom>
              <a:avLst/>
              <a:gdLst/>
              <a:ahLst/>
              <a:cxnLst/>
              <a:rect l="l" t="t" r="r" b="b"/>
              <a:pathLst>
                <a:path w="5714" h="90804">
                  <a:moveTo>
                    <a:pt x="5346" y="0"/>
                  </a:moveTo>
                  <a:lnTo>
                    <a:pt x="0" y="0"/>
                  </a:lnTo>
                  <a:lnTo>
                    <a:pt x="0" y="90804"/>
                  </a:lnTo>
                  <a:lnTo>
                    <a:pt x="5346" y="90804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6" name="object 96"/>
          <p:cNvSpPr txBox="1"/>
          <p:nvPr/>
        </p:nvSpPr>
        <p:spPr>
          <a:xfrm>
            <a:off x="1077407" y="499160"/>
            <a:ext cx="8343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 panose="020B0604020202020204"/>
                <a:cs typeface="Arial" panose="020B0604020202020204"/>
              </a:rPr>
              <a:t>Vitamin A</a:t>
            </a:r>
            <a:r>
              <a:rPr sz="8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800" spc="-5" dirty="0">
                <a:latin typeface="Arial" panose="020B0604020202020204"/>
                <a:cs typeface="Arial" panose="020B0604020202020204"/>
              </a:rPr>
              <a:t>(retinal)</a:t>
            </a:r>
            <a:endParaRPr sz="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2196884" y="215065"/>
            <a:ext cx="767080" cy="181610"/>
            <a:chOff x="2196884" y="215065"/>
            <a:chExt cx="767080" cy="181610"/>
          </a:xfrm>
        </p:grpSpPr>
        <p:sp>
          <p:nvSpPr>
            <p:cNvPr id="98" name="object 98"/>
            <p:cNvSpPr/>
            <p:nvPr/>
          </p:nvSpPr>
          <p:spPr>
            <a:xfrm>
              <a:off x="2196884" y="284491"/>
              <a:ext cx="767080" cy="86360"/>
            </a:xfrm>
            <a:custGeom>
              <a:avLst/>
              <a:gdLst/>
              <a:ahLst/>
              <a:cxnLst/>
              <a:rect l="l" t="t" r="r" b="b"/>
              <a:pathLst>
                <a:path w="767080" h="86360">
                  <a:moveTo>
                    <a:pt x="221208" y="28994"/>
                  </a:moveTo>
                  <a:lnTo>
                    <a:pt x="218160" y="24409"/>
                  </a:lnTo>
                  <a:lnTo>
                    <a:pt x="118999" y="81635"/>
                  </a:lnTo>
                  <a:lnTo>
                    <a:pt x="122047" y="86220"/>
                  </a:lnTo>
                  <a:lnTo>
                    <a:pt x="221208" y="28994"/>
                  </a:lnTo>
                  <a:close/>
                </a:path>
                <a:path w="767080" h="86360">
                  <a:moveTo>
                    <a:pt x="439356" y="28994"/>
                  </a:moveTo>
                  <a:lnTo>
                    <a:pt x="437070" y="24409"/>
                  </a:lnTo>
                  <a:lnTo>
                    <a:pt x="337908" y="81635"/>
                  </a:lnTo>
                  <a:lnTo>
                    <a:pt x="340194" y="86220"/>
                  </a:lnTo>
                  <a:lnTo>
                    <a:pt x="439356" y="28994"/>
                  </a:lnTo>
                  <a:close/>
                </a:path>
                <a:path w="767080" h="86360">
                  <a:moveTo>
                    <a:pt x="658266" y="28994"/>
                  </a:moveTo>
                  <a:lnTo>
                    <a:pt x="655218" y="24409"/>
                  </a:lnTo>
                  <a:lnTo>
                    <a:pt x="556056" y="81635"/>
                  </a:lnTo>
                  <a:lnTo>
                    <a:pt x="559117" y="86220"/>
                  </a:lnTo>
                  <a:lnTo>
                    <a:pt x="658266" y="28994"/>
                  </a:lnTo>
                  <a:close/>
                </a:path>
                <a:path w="767080" h="86360">
                  <a:moveTo>
                    <a:pt x="766584" y="64096"/>
                  </a:moveTo>
                  <a:lnTo>
                    <a:pt x="656742" y="0"/>
                  </a:lnTo>
                  <a:lnTo>
                    <a:pt x="547674" y="63322"/>
                  </a:lnTo>
                  <a:lnTo>
                    <a:pt x="437832" y="0"/>
                  </a:lnTo>
                  <a:lnTo>
                    <a:pt x="328752" y="63322"/>
                  </a:lnTo>
                  <a:lnTo>
                    <a:pt x="219684" y="0"/>
                  </a:lnTo>
                  <a:lnTo>
                    <a:pt x="110604" y="63322"/>
                  </a:lnTo>
                  <a:lnTo>
                    <a:pt x="2286" y="762"/>
                  </a:lnTo>
                  <a:lnTo>
                    <a:pt x="0" y="5346"/>
                  </a:lnTo>
                  <a:lnTo>
                    <a:pt x="110604" y="69430"/>
                  </a:lnTo>
                  <a:lnTo>
                    <a:pt x="219684" y="6108"/>
                  </a:lnTo>
                  <a:lnTo>
                    <a:pt x="328752" y="69430"/>
                  </a:lnTo>
                  <a:lnTo>
                    <a:pt x="437832" y="6108"/>
                  </a:lnTo>
                  <a:lnTo>
                    <a:pt x="547674" y="69430"/>
                  </a:lnTo>
                  <a:lnTo>
                    <a:pt x="656742" y="6108"/>
                  </a:lnTo>
                  <a:lnTo>
                    <a:pt x="764298" y="68668"/>
                  </a:lnTo>
                  <a:lnTo>
                    <a:pt x="766584" y="64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2241510" y="217922"/>
              <a:ext cx="662940" cy="175895"/>
            </a:xfrm>
            <a:custGeom>
              <a:avLst/>
              <a:gdLst/>
              <a:ahLst/>
              <a:cxnLst/>
              <a:rect l="l" t="t" r="r" b="b"/>
              <a:pathLst>
                <a:path w="662939" h="175895">
                  <a:moveTo>
                    <a:pt x="23552" y="175866"/>
                  </a:moveTo>
                  <a:lnTo>
                    <a:pt x="5888" y="133083"/>
                  </a:lnTo>
                  <a:lnTo>
                    <a:pt x="0" y="87933"/>
                  </a:lnTo>
                  <a:lnTo>
                    <a:pt x="5888" y="42782"/>
                  </a:lnTo>
                  <a:lnTo>
                    <a:pt x="23552" y="0"/>
                  </a:lnTo>
                </a:path>
                <a:path w="662939" h="175895">
                  <a:moveTo>
                    <a:pt x="639290" y="0"/>
                  </a:moveTo>
                  <a:lnTo>
                    <a:pt x="656954" y="42783"/>
                  </a:lnTo>
                  <a:lnTo>
                    <a:pt x="662843" y="87933"/>
                  </a:lnTo>
                  <a:lnTo>
                    <a:pt x="656954" y="133083"/>
                  </a:lnTo>
                  <a:lnTo>
                    <a:pt x="639290" y="175866"/>
                  </a:lnTo>
                </a:path>
              </a:pathLst>
            </a:custGeom>
            <a:ln w="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0" name="object 100"/>
          <p:cNvSpPr txBox="1"/>
          <p:nvPr/>
        </p:nvSpPr>
        <p:spPr>
          <a:xfrm>
            <a:off x="2908817" y="331305"/>
            <a:ext cx="7556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 panose="020B0604020202020204"/>
                <a:cs typeface="Arial" panose="020B0604020202020204"/>
              </a:rPr>
              <a:t>n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204781" y="515182"/>
            <a:ext cx="6813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 panose="020B0604020202020204"/>
                <a:cs typeface="Arial" panose="020B0604020202020204"/>
              </a:rPr>
              <a:t>poly-acetylene</a:t>
            </a:r>
            <a:endParaRPr sz="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410458" y="209727"/>
            <a:ext cx="223481" cy="2586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 txBox="1"/>
          <p:nvPr/>
        </p:nvSpPr>
        <p:spPr>
          <a:xfrm>
            <a:off x="3369530" y="518234"/>
            <a:ext cx="2971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 panose="020B0604020202020204"/>
                <a:cs typeface="Arial" panose="020B0604020202020204"/>
              </a:rPr>
              <a:t>Arene</a:t>
            </a:r>
            <a:endParaRPr sz="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096" y="6095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0" y="0"/>
                </a:moveTo>
                <a:lnTo>
                  <a:pt x="4559807" y="0"/>
                </a:lnTo>
                <a:lnTo>
                  <a:pt x="4559807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3876"/>
            <a:ext cx="28232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10.11: Bonding </a:t>
            </a:r>
            <a:r>
              <a:rPr dirty="0"/>
              <a:t>in Allenes </a:t>
            </a:r>
            <a:r>
              <a:rPr b="0" spc="-5" dirty="0">
                <a:latin typeface="Arial" panose="020B0604020202020204"/>
                <a:cs typeface="Arial" panose="020B0604020202020204"/>
              </a:rPr>
              <a:t>(please</a:t>
            </a:r>
            <a:r>
              <a:rPr b="0" spc="-70" dirty="0">
                <a:latin typeface="Arial" panose="020B0604020202020204"/>
                <a:cs typeface="Arial" panose="020B0604020202020204"/>
              </a:rPr>
              <a:t> </a:t>
            </a:r>
            <a:r>
              <a:rPr b="0" dirty="0">
                <a:latin typeface="Arial" panose="020B0604020202020204"/>
                <a:cs typeface="Arial" panose="020B0604020202020204"/>
              </a:rPr>
              <a:t>read)</a:t>
            </a:r>
            <a:endParaRPr b="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12620" y="621626"/>
            <a:ext cx="91440" cy="40640"/>
          </a:xfrm>
          <a:custGeom>
            <a:avLst/>
            <a:gdLst/>
            <a:ahLst/>
            <a:cxnLst/>
            <a:rect l="l" t="t" r="r" b="b"/>
            <a:pathLst>
              <a:path w="91439" h="40640">
                <a:moveTo>
                  <a:pt x="90119" y="34074"/>
                </a:moveTo>
                <a:lnTo>
                  <a:pt x="914" y="28549"/>
                </a:lnTo>
                <a:lnTo>
                  <a:pt x="0" y="35001"/>
                </a:lnTo>
                <a:lnTo>
                  <a:pt x="90119" y="40525"/>
                </a:lnTo>
                <a:lnTo>
                  <a:pt x="90119" y="37757"/>
                </a:lnTo>
                <a:lnTo>
                  <a:pt x="90119" y="36842"/>
                </a:lnTo>
                <a:lnTo>
                  <a:pt x="90119" y="34074"/>
                </a:lnTo>
                <a:close/>
              </a:path>
              <a:path w="91439" h="40640">
                <a:moveTo>
                  <a:pt x="91046" y="4610"/>
                </a:moveTo>
                <a:lnTo>
                  <a:pt x="914" y="0"/>
                </a:lnTo>
                <a:lnTo>
                  <a:pt x="914" y="6451"/>
                </a:lnTo>
                <a:lnTo>
                  <a:pt x="91046" y="11976"/>
                </a:lnTo>
                <a:lnTo>
                  <a:pt x="91046" y="9207"/>
                </a:lnTo>
                <a:lnTo>
                  <a:pt x="91046" y="8293"/>
                </a:lnTo>
                <a:lnTo>
                  <a:pt x="91046" y="4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91956" y="626236"/>
            <a:ext cx="90170" cy="38100"/>
          </a:xfrm>
          <a:custGeom>
            <a:avLst/>
            <a:gdLst/>
            <a:ahLst/>
            <a:cxnLst/>
            <a:rect l="l" t="t" r="r" b="b"/>
            <a:pathLst>
              <a:path w="90169" h="38100">
                <a:moveTo>
                  <a:pt x="90119" y="31305"/>
                </a:moveTo>
                <a:lnTo>
                  <a:pt x="0" y="29464"/>
                </a:lnTo>
                <a:lnTo>
                  <a:pt x="0" y="35915"/>
                </a:lnTo>
                <a:lnTo>
                  <a:pt x="89204" y="37757"/>
                </a:lnTo>
                <a:lnTo>
                  <a:pt x="90119" y="31305"/>
                </a:lnTo>
                <a:close/>
              </a:path>
              <a:path w="90169" h="38100">
                <a:moveTo>
                  <a:pt x="90119" y="2755"/>
                </a:moveTo>
                <a:lnTo>
                  <a:pt x="0" y="0"/>
                </a:lnTo>
                <a:lnTo>
                  <a:pt x="0" y="7366"/>
                </a:lnTo>
                <a:lnTo>
                  <a:pt x="90119" y="9207"/>
                </a:lnTo>
                <a:lnTo>
                  <a:pt x="90119" y="27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68233" y="678726"/>
            <a:ext cx="76326" cy="11052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84781" y="478866"/>
            <a:ext cx="65303" cy="117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63927" y="671360"/>
            <a:ext cx="99326" cy="79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65768" y="545172"/>
            <a:ext cx="99313" cy="77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746863" y="253397"/>
            <a:ext cx="680720" cy="773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125"/>
              </a:spcBef>
            </a:pPr>
            <a:r>
              <a:rPr sz="700" i="1" spc="10" dirty="0">
                <a:latin typeface="Arial" panose="020B0604020202020204"/>
                <a:cs typeface="Arial" panose="020B0604020202020204"/>
              </a:rPr>
              <a:t>sp</a:t>
            </a:r>
            <a:r>
              <a:rPr sz="700" i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700" spc="5" dirty="0">
                <a:latin typeface="Arial" panose="020B0604020202020204"/>
                <a:cs typeface="Arial" panose="020B0604020202020204"/>
              </a:rPr>
              <a:t>hybridized</a:t>
            </a:r>
            <a:endParaRPr sz="7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7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50">
              <a:latin typeface="Arial" panose="020B0604020202020204"/>
              <a:cs typeface="Arial" panose="020B0604020202020204"/>
            </a:endParaRPr>
          </a:p>
          <a:p>
            <a:pPr marL="88900">
              <a:lnSpc>
                <a:spcPct val="100000"/>
              </a:lnSpc>
            </a:pPr>
            <a:r>
              <a:rPr sz="1050" spc="22" baseline="4000" dirty="0">
                <a:latin typeface="Arial" panose="020B0604020202020204"/>
                <a:cs typeface="Arial" panose="020B0604020202020204"/>
              </a:rPr>
              <a:t>C </a:t>
            </a:r>
            <a:r>
              <a:rPr sz="700" spc="15" dirty="0">
                <a:latin typeface="Arial" panose="020B0604020202020204"/>
                <a:cs typeface="Arial" panose="020B0604020202020204"/>
              </a:rPr>
              <a:t>C</a:t>
            </a:r>
            <a:r>
              <a:rPr sz="700" spc="40" dirty="0">
                <a:latin typeface="Arial" panose="020B0604020202020204"/>
                <a:cs typeface="Arial" panose="020B0604020202020204"/>
              </a:rPr>
              <a:t> </a:t>
            </a:r>
            <a:r>
              <a:rPr sz="700" spc="15" dirty="0">
                <a:latin typeface="Arial" panose="020B0604020202020204"/>
                <a:cs typeface="Arial" panose="020B0604020202020204"/>
              </a:rPr>
              <a:t>C</a:t>
            </a:r>
            <a:endParaRPr sz="7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8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600">
              <a:latin typeface="Arial" panose="020B0604020202020204"/>
              <a:cs typeface="Arial" panose="020B0604020202020204"/>
            </a:endParaRPr>
          </a:p>
          <a:p>
            <a:pPr marL="50800">
              <a:lnSpc>
                <a:spcPct val="100000"/>
              </a:lnSpc>
            </a:pPr>
            <a:r>
              <a:rPr sz="700" i="1" spc="5" dirty="0">
                <a:latin typeface="Arial" panose="020B0604020202020204"/>
                <a:cs typeface="Arial" panose="020B0604020202020204"/>
              </a:rPr>
              <a:t>sp</a:t>
            </a:r>
            <a:r>
              <a:rPr sz="825" i="1" spc="7" baseline="25000" dirty="0">
                <a:latin typeface="Arial" panose="020B0604020202020204"/>
                <a:cs typeface="Arial" panose="020B0604020202020204"/>
              </a:rPr>
              <a:t>2</a:t>
            </a:r>
            <a:r>
              <a:rPr sz="825" i="1" spc="37" baseline="25000" dirty="0">
                <a:latin typeface="Arial" panose="020B0604020202020204"/>
                <a:cs typeface="Arial" panose="020B0604020202020204"/>
              </a:rPr>
              <a:t> </a:t>
            </a:r>
            <a:r>
              <a:rPr sz="700" spc="5" dirty="0">
                <a:latin typeface="Arial" panose="020B0604020202020204"/>
                <a:cs typeface="Arial" panose="020B0604020202020204"/>
              </a:rPr>
              <a:t>hybridized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44128" y="388594"/>
            <a:ext cx="35560" cy="189865"/>
            <a:chOff x="2044128" y="388594"/>
            <a:chExt cx="35560" cy="189865"/>
          </a:xfrm>
        </p:grpSpPr>
        <p:sp>
          <p:nvSpPr>
            <p:cNvPr id="12" name="object 12"/>
            <p:cNvSpPr/>
            <p:nvPr/>
          </p:nvSpPr>
          <p:spPr>
            <a:xfrm>
              <a:off x="2062064" y="389518"/>
              <a:ext cx="0" cy="130175"/>
            </a:xfrm>
            <a:custGeom>
              <a:avLst/>
              <a:gdLst/>
              <a:ahLst/>
              <a:cxnLst/>
              <a:rect l="l" t="t" r="r" b="b"/>
              <a:pathLst>
                <a:path h="130175">
                  <a:moveTo>
                    <a:pt x="0" y="0"/>
                  </a:moveTo>
                  <a:lnTo>
                    <a:pt x="0" y="1298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058845" y="388594"/>
              <a:ext cx="6985" cy="132080"/>
            </a:xfrm>
            <a:custGeom>
              <a:avLst/>
              <a:gdLst/>
              <a:ahLst/>
              <a:cxnLst/>
              <a:rect l="l" t="t" r="r" b="b"/>
              <a:pathLst>
                <a:path w="6985" h="132079">
                  <a:moveTo>
                    <a:pt x="0" y="131714"/>
                  </a:moveTo>
                  <a:lnTo>
                    <a:pt x="6441" y="131714"/>
                  </a:lnTo>
                  <a:lnTo>
                    <a:pt x="6441" y="0"/>
                  </a:lnTo>
                  <a:lnTo>
                    <a:pt x="0" y="0"/>
                  </a:lnTo>
                  <a:lnTo>
                    <a:pt x="0" y="1317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044128" y="512025"/>
              <a:ext cx="34290" cy="65405"/>
            </a:xfrm>
            <a:custGeom>
              <a:avLst/>
              <a:gdLst/>
              <a:ahLst/>
              <a:cxnLst/>
              <a:rect l="l" t="t" r="r" b="b"/>
              <a:pathLst>
                <a:path w="34289" h="65404">
                  <a:moveTo>
                    <a:pt x="34023" y="0"/>
                  </a:moveTo>
                  <a:lnTo>
                    <a:pt x="33108" y="914"/>
                  </a:lnTo>
                  <a:lnTo>
                    <a:pt x="31267" y="1841"/>
                  </a:lnTo>
                  <a:lnTo>
                    <a:pt x="25755" y="5524"/>
                  </a:lnTo>
                  <a:lnTo>
                    <a:pt x="20231" y="7366"/>
                  </a:lnTo>
                  <a:lnTo>
                    <a:pt x="14719" y="7366"/>
                  </a:lnTo>
                  <a:lnTo>
                    <a:pt x="9194" y="5524"/>
                  </a:lnTo>
                  <a:lnTo>
                    <a:pt x="3683" y="1841"/>
                  </a:lnTo>
                  <a:lnTo>
                    <a:pt x="1841" y="914"/>
                  </a:lnTo>
                  <a:lnTo>
                    <a:pt x="927" y="0"/>
                  </a:lnTo>
                  <a:lnTo>
                    <a:pt x="0" y="0"/>
                  </a:lnTo>
                  <a:lnTo>
                    <a:pt x="927" y="2755"/>
                  </a:lnTo>
                  <a:lnTo>
                    <a:pt x="5524" y="20256"/>
                  </a:lnTo>
                  <a:lnTo>
                    <a:pt x="9194" y="32232"/>
                  </a:lnTo>
                  <a:lnTo>
                    <a:pt x="11950" y="44208"/>
                  </a:lnTo>
                  <a:lnTo>
                    <a:pt x="14719" y="54330"/>
                  </a:lnTo>
                  <a:lnTo>
                    <a:pt x="17475" y="61709"/>
                  </a:lnTo>
                  <a:lnTo>
                    <a:pt x="17475" y="65392"/>
                  </a:lnTo>
                  <a:lnTo>
                    <a:pt x="22987" y="44208"/>
                  </a:lnTo>
                  <a:lnTo>
                    <a:pt x="25755" y="32232"/>
                  </a:lnTo>
                  <a:lnTo>
                    <a:pt x="29425" y="20256"/>
                  </a:lnTo>
                  <a:lnTo>
                    <a:pt x="31267" y="10121"/>
                  </a:lnTo>
                  <a:lnTo>
                    <a:pt x="33108" y="2755"/>
                  </a:lnTo>
                  <a:lnTo>
                    <a:pt x="340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063445" y="566356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5">
                  <a:moveTo>
                    <a:pt x="0" y="11979"/>
                  </a:moveTo>
                  <a:lnTo>
                    <a:pt x="0" y="0"/>
                  </a:lnTo>
                </a:path>
              </a:pathLst>
            </a:custGeom>
            <a:ln w="36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44128" y="512025"/>
              <a:ext cx="18415" cy="62865"/>
            </a:xfrm>
            <a:custGeom>
              <a:avLst/>
              <a:gdLst/>
              <a:ahLst/>
              <a:cxnLst/>
              <a:rect l="l" t="t" r="r" b="b"/>
              <a:pathLst>
                <a:path w="18414" h="62865">
                  <a:moveTo>
                    <a:pt x="18389" y="61709"/>
                  </a:moveTo>
                  <a:lnTo>
                    <a:pt x="15633" y="54330"/>
                  </a:lnTo>
                  <a:lnTo>
                    <a:pt x="12877" y="44208"/>
                  </a:lnTo>
                  <a:lnTo>
                    <a:pt x="10121" y="32232"/>
                  </a:lnTo>
                  <a:lnTo>
                    <a:pt x="6438" y="20256"/>
                  </a:lnTo>
                  <a:lnTo>
                    <a:pt x="3683" y="10121"/>
                  </a:lnTo>
                  <a:lnTo>
                    <a:pt x="1841" y="2755"/>
                  </a:lnTo>
                  <a:lnTo>
                    <a:pt x="927" y="0"/>
                  </a:lnTo>
                  <a:lnTo>
                    <a:pt x="0" y="0"/>
                  </a:lnTo>
                  <a:lnTo>
                    <a:pt x="0" y="914"/>
                  </a:lnTo>
                  <a:lnTo>
                    <a:pt x="927" y="3683"/>
                  </a:lnTo>
                  <a:lnTo>
                    <a:pt x="2755" y="11049"/>
                  </a:lnTo>
                  <a:lnTo>
                    <a:pt x="5524" y="21183"/>
                  </a:lnTo>
                  <a:lnTo>
                    <a:pt x="9194" y="33147"/>
                  </a:lnTo>
                  <a:lnTo>
                    <a:pt x="11950" y="45123"/>
                  </a:lnTo>
                  <a:lnTo>
                    <a:pt x="14719" y="55257"/>
                  </a:lnTo>
                  <a:lnTo>
                    <a:pt x="17475" y="62623"/>
                  </a:lnTo>
                  <a:lnTo>
                    <a:pt x="18389" y="62623"/>
                  </a:lnTo>
                  <a:lnTo>
                    <a:pt x="18389" y="617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044130" y="5124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8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044128" y="512025"/>
              <a:ext cx="35560" cy="65405"/>
            </a:xfrm>
            <a:custGeom>
              <a:avLst/>
              <a:gdLst/>
              <a:ahLst/>
              <a:cxnLst/>
              <a:rect l="l" t="t" r="r" b="b"/>
              <a:pathLst>
                <a:path w="35560" h="65404">
                  <a:moveTo>
                    <a:pt x="34950" y="0"/>
                  </a:moveTo>
                  <a:lnTo>
                    <a:pt x="34023" y="0"/>
                  </a:lnTo>
                  <a:lnTo>
                    <a:pt x="33108" y="914"/>
                  </a:lnTo>
                  <a:lnTo>
                    <a:pt x="31267" y="1841"/>
                  </a:lnTo>
                  <a:lnTo>
                    <a:pt x="25755" y="5524"/>
                  </a:lnTo>
                  <a:lnTo>
                    <a:pt x="20231" y="7366"/>
                  </a:lnTo>
                  <a:lnTo>
                    <a:pt x="15633" y="7366"/>
                  </a:lnTo>
                  <a:lnTo>
                    <a:pt x="10121" y="5524"/>
                  </a:lnTo>
                  <a:lnTo>
                    <a:pt x="4597" y="1841"/>
                  </a:lnTo>
                  <a:lnTo>
                    <a:pt x="2755" y="914"/>
                  </a:lnTo>
                  <a:lnTo>
                    <a:pt x="1841" y="0"/>
                  </a:lnTo>
                  <a:lnTo>
                    <a:pt x="927" y="0"/>
                  </a:lnTo>
                  <a:lnTo>
                    <a:pt x="0" y="0"/>
                  </a:lnTo>
                  <a:lnTo>
                    <a:pt x="927" y="2755"/>
                  </a:lnTo>
                  <a:lnTo>
                    <a:pt x="5524" y="20256"/>
                  </a:lnTo>
                  <a:lnTo>
                    <a:pt x="9194" y="32232"/>
                  </a:lnTo>
                  <a:lnTo>
                    <a:pt x="11950" y="44208"/>
                  </a:lnTo>
                  <a:lnTo>
                    <a:pt x="14719" y="54330"/>
                  </a:lnTo>
                  <a:lnTo>
                    <a:pt x="17475" y="61709"/>
                  </a:lnTo>
                  <a:lnTo>
                    <a:pt x="17475" y="65392"/>
                  </a:lnTo>
                  <a:lnTo>
                    <a:pt x="20231" y="54800"/>
                  </a:lnTo>
                  <a:lnTo>
                    <a:pt x="20231" y="55257"/>
                  </a:lnTo>
                  <a:lnTo>
                    <a:pt x="21158" y="55257"/>
                  </a:lnTo>
                  <a:lnTo>
                    <a:pt x="23914" y="45123"/>
                  </a:lnTo>
                  <a:lnTo>
                    <a:pt x="26670" y="33147"/>
                  </a:lnTo>
                  <a:lnTo>
                    <a:pt x="30353" y="21183"/>
                  </a:lnTo>
                  <a:lnTo>
                    <a:pt x="32194" y="11049"/>
                  </a:lnTo>
                  <a:lnTo>
                    <a:pt x="34023" y="3683"/>
                  </a:lnTo>
                  <a:lnTo>
                    <a:pt x="34950" y="914"/>
                  </a:lnTo>
                  <a:lnTo>
                    <a:pt x="349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/>
          <p:nvPr/>
        </p:nvSpPr>
        <p:spPr>
          <a:xfrm>
            <a:off x="1916302" y="715568"/>
            <a:ext cx="273126" cy="1814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9220" y="1084579"/>
            <a:ext cx="4120515" cy="6172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200" b="1" spc="-5" dirty="0">
                <a:latin typeface="Arial" panose="020B0604020202020204"/>
                <a:cs typeface="Arial" panose="020B0604020202020204"/>
              </a:rPr>
              <a:t>10.12: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Preparation of</a:t>
            </a:r>
            <a:r>
              <a:rPr sz="1200" b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Dienes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52070" marR="5080">
              <a:lnSpc>
                <a:spcPct val="100000"/>
              </a:lnSpc>
              <a:spcBef>
                <a:spcPts val="17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Preparation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of </a:t>
            </a:r>
            <a:r>
              <a:rPr sz="1200" dirty="0">
                <a:latin typeface="Arial" panose="020B0604020202020204"/>
                <a:cs typeface="Arial" panose="020B0604020202020204"/>
              </a:rPr>
              <a:t>conjugated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dienes (1,3-dienes) </a:t>
            </a:r>
            <a:r>
              <a:rPr sz="1200" dirty="0">
                <a:latin typeface="Arial" panose="020B0604020202020204"/>
                <a:cs typeface="Arial" panose="020B0604020202020204"/>
              </a:rPr>
              <a:t>from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alkenes:  allylic bromination followed by</a:t>
            </a:r>
            <a:r>
              <a:rPr sz="12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dehydrohalogenation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95933" y="2015489"/>
            <a:ext cx="224104" cy="2583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/>
          <p:cNvGrpSpPr/>
          <p:nvPr/>
        </p:nvGrpSpPr>
        <p:grpSpPr>
          <a:xfrm>
            <a:off x="1338186" y="2151125"/>
            <a:ext cx="572770" cy="41910"/>
            <a:chOff x="1338186" y="2151125"/>
            <a:chExt cx="572770" cy="41910"/>
          </a:xfrm>
        </p:grpSpPr>
        <p:sp>
          <p:nvSpPr>
            <p:cNvPr id="23" name="object 23"/>
            <p:cNvSpPr/>
            <p:nvPr/>
          </p:nvSpPr>
          <p:spPr>
            <a:xfrm>
              <a:off x="1829828" y="2151125"/>
              <a:ext cx="81280" cy="41910"/>
            </a:xfrm>
            <a:custGeom>
              <a:avLst/>
              <a:gdLst/>
              <a:ahLst/>
              <a:cxnLst/>
              <a:rect l="l" t="t" r="r" b="b"/>
              <a:pathLst>
                <a:path w="81280" h="41910">
                  <a:moveTo>
                    <a:pt x="0" y="0"/>
                  </a:moveTo>
                  <a:lnTo>
                    <a:pt x="9918" y="21336"/>
                  </a:lnTo>
                  <a:lnTo>
                    <a:pt x="0" y="41910"/>
                  </a:lnTo>
                  <a:lnTo>
                    <a:pt x="80797" y="2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338947" y="2172842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5000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338186" y="2170175"/>
              <a:ext cx="501650" cy="5715"/>
            </a:xfrm>
            <a:custGeom>
              <a:avLst/>
              <a:gdLst/>
              <a:ahLst/>
              <a:cxnLst/>
              <a:rect l="l" t="t" r="r" b="b"/>
              <a:pathLst>
                <a:path w="501650" h="5714">
                  <a:moveTo>
                    <a:pt x="501561" y="0"/>
                  </a:moveTo>
                  <a:lnTo>
                    <a:pt x="0" y="0"/>
                  </a:lnTo>
                  <a:lnTo>
                    <a:pt x="0" y="5334"/>
                  </a:lnTo>
                  <a:lnTo>
                    <a:pt x="501561" y="5334"/>
                  </a:lnTo>
                  <a:lnTo>
                    <a:pt x="5015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1416192" y="2008123"/>
            <a:ext cx="35242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Arial" panose="020B0604020202020204"/>
                <a:cs typeface="Arial" panose="020B0604020202020204"/>
              </a:rPr>
              <a:t>NBS,</a:t>
            </a:r>
            <a:r>
              <a:rPr sz="700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700" spc="60" dirty="0">
                <a:latin typeface="Arial" panose="020B0604020202020204"/>
                <a:cs typeface="Arial" panose="020B0604020202020204"/>
              </a:rPr>
              <a:t>h</a:t>
            </a:r>
            <a:r>
              <a:rPr sz="700" spc="60" dirty="0">
                <a:latin typeface="Symbol" panose="05050102010706020507"/>
                <a:cs typeface="Symbol" panose="05050102010706020507"/>
              </a:rPr>
              <a:t></a:t>
            </a:r>
            <a:endParaRPr sz="700">
              <a:latin typeface="Symbol" panose="05050102010706020507"/>
              <a:cs typeface="Symbol" panose="05050102010706020507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28142" y="2200909"/>
            <a:ext cx="26035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Arial" panose="020B0604020202020204"/>
                <a:cs typeface="Arial" panose="020B0604020202020204"/>
              </a:rPr>
              <a:t>CCl</a:t>
            </a:r>
            <a:r>
              <a:rPr sz="750" spc="-7" baseline="-17000" dirty="0">
                <a:latin typeface="Arial" panose="020B0604020202020204"/>
                <a:cs typeface="Arial" panose="020B0604020202020204"/>
              </a:rPr>
              <a:t>4</a:t>
            </a:r>
            <a:endParaRPr sz="750" baseline="-17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070709" y="2058923"/>
            <a:ext cx="224154" cy="257175"/>
            <a:chOff x="2070709" y="2058923"/>
            <a:chExt cx="224154" cy="257175"/>
          </a:xfrm>
        </p:grpSpPr>
        <p:sp>
          <p:nvSpPr>
            <p:cNvPr id="29" name="object 29"/>
            <p:cNvSpPr/>
            <p:nvPr/>
          </p:nvSpPr>
          <p:spPr>
            <a:xfrm>
              <a:off x="2074135" y="2124455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4">
                  <a:moveTo>
                    <a:pt x="0" y="0"/>
                  </a:moveTo>
                  <a:lnTo>
                    <a:pt x="0" y="1249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070709" y="2122169"/>
              <a:ext cx="224154" cy="193675"/>
            </a:xfrm>
            <a:custGeom>
              <a:avLst/>
              <a:gdLst/>
              <a:ahLst/>
              <a:cxnLst/>
              <a:rect l="l" t="t" r="r" b="b"/>
              <a:pathLst>
                <a:path w="224155" h="193675">
                  <a:moveTo>
                    <a:pt x="224091" y="128778"/>
                  </a:moveTo>
                  <a:lnTo>
                    <a:pt x="221043" y="127254"/>
                  </a:lnTo>
                  <a:lnTo>
                    <a:pt x="218757" y="125730"/>
                  </a:lnTo>
                  <a:lnTo>
                    <a:pt x="112039" y="187452"/>
                  </a:lnTo>
                  <a:lnTo>
                    <a:pt x="5334" y="125730"/>
                  </a:lnTo>
                  <a:lnTo>
                    <a:pt x="5334" y="3048"/>
                  </a:lnTo>
                  <a:lnTo>
                    <a:pt x="3048" y="1524"/>
                  </a:lnTo>
                  <a:lnTo>
                    <a:pt x="0" y="0"/>
                  </a:lnTo>
                  <a:lnTo>
                    <a:pt x="0" y="128778"/>
                  </a:lnTo>
                  <a:lnTo>
                    <a:pt x="112039" y="193548"/>
                  </a:lnTo>
                  <a:lnTo>
                    <a:pt x="224091" y="128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292137" y="2124455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4">
                  <a:moveTo>
                    <a:pt x="0" y="0"/>
                  </a:moveTo>
                  <a:lnTo>
                    <a:pt x="0" y="1249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289467" y="2122169"/>
              <a:ext cx="5715" cy="128905"/>
            </a:xfrm>
            <a:custGeom>
              <a:avLst/>
              <a:gdLst/>
              <a:ahLst/>
              <a:cxnLst/>
              <a:rect l="l" t="t" r="r" b="b"/>
              <a:pathLst>
                <a:path w="5714" h="128905">
                  <a:moveTo>
                    <a:pt x="5333" y="0"/>
                  </a:moveTo>
                  <a:lnTo>
                    <a:pt x="2285" y="1524"/>
                  </a:lnTo>
                  <a:lnTo>
                    <a:pt x="0" y="3048"/>
                  </a:lnTo>
                  <a:lnTo>
                    <a:pt x="0" y="125730"/>
                  </a:lnTo>
                  <a:lnTo>
                    <a:pt x="2285" y="127254"/>
                  </a:lnTo>
                  <a:lnTo>
                    <a:pt x="5333" y="128778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272319" y="2136647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h="100964">
                  <a:moveTo>
                    <a:pt x="0" y="0"/>
                  </a:moveTo>
                  <a:lnTo>
                    <a:pt x="0" y="1005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070709" y="2058923"/>
              <a:ext cx="224154" cy="179070"/>
            </a:xfrm>
            <a:custGeom>
              <a:avLst/>
              <a:gdLst/>
              <a:ahLst/>
              <a:cxnLst/>
              <a:rect l="l" t="t" r="r" b="b"/>
              <a:pathLst>
                <a:path w="224155" h="179069">
                  <a:moveTo>
                    <a:pt x="203517" y="76200"/>
                  </a:moveTo>
                  <a:lnTo>
                    <a:pt x="198183" y="76200"/>
                  </a:lnTo>
                  <a:lnTo>
                    <a:pt x="198183" y="179070"/>
                  </a:lnTo>
                  <a:lnTo>
                    <a:pt x="203517" y="179070"/>
                  </a:lnTo>
                  <a:lnTo>
                    <a:pt x="203517" y="76200"/>
                  </a:lnTo>
                  <a:close/>
                </a:path>
                <a:path w="224155" h="179069">
                  <a:moveTo>
                    <a:pt x="224091" y="63246"/>
                  </a:moveTo>
                  <a:lnTo>
                    <a:pt x="115087" y="0"/>
                  </a:lnTo>
                  <a:lnTo>
                    <a:pt x="112039" y="1524"/>
                  </a:lnTo>
                  <a:lnTo>
                    <a:pt x="109753" y="0"/>
                  </a:lnTo>
                  <a:lnTo>
                    <a:pt x="0" y="63246"/>
                  </a:lnTo>
                  <a:lnTo>
                    <a:pt x="3048" y="64770"/>
                  </a:lnTo>
                  <a:lnTo>
                    <a:pt x="5334" y="66294"/>
                  </a:lnTo>
                  <a:lnTo>
                    <a:pt x="112039" y="4572"/>
                  </a:lnTo>
                  <a:lnTo>
                    <a:pt x="218757" y="66294"/>
                  </a:lnTo>
                  <a:lnTo>
                    <a:pt x="221043" y="64770"/>
                  </a:lnTo>
                  <a:lnTo>
                    <a:pt x="224091" y="632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2142614" y="1875535"/>
            <a:ext cx="1022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 panose="020B0604020202020204"/>
                <a:cs typeface="Arial" panose="020B0604020202020204"/>
              </a:rPr>
              <a:t>Br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180463" y="1976627"/>
            <a:ext cx="5715" cy="83820"/>
            <a:chOff x="2180463" y="1976627"/>
            <a:chExt cx="5715" cy="83820"/>
          </a:xfrm>
        </p:grpSpPr>
        <p:sp>
          <p:nvSpPr>
            <p:cNvPr id="37" name="object 37"/>
            <p:cNvSpPr/>
            <p:nvPr/>
          </p:nvSpPr>
          <p:spPr>
            <a:xfrm>
              <a:off x="2183136" y="1977389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30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180463" y="1976627"/>
              <a:ext cx="5715" cy="83820"/>
            </a:xfrm>
            <a:custGeom>
              <a:avLst/>
              <a:gdLst/>
              <a:ahLst/>
              <a:cxnLst/>
              <a:rect l="l" t="t" r="r" b="b"/>
              <a:pathLst>
                <a:path w="5714" h="83819">
                  <a:moveTo>
                    <a:pt x="5334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2286" y="83819"/>
                  </a:lnTo>
                  <a:lnTo>
                    <a:pt x="5334" y="82295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2367993" y="2001265"/>
            <a:ext cx="64389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Arial" panose="020B0604020202020204"/>
                <a:cs typeface="Arial" panose="020B0604020202020204"/>
              </a:rPr>
              <a:t>(CH</a:t>
            </a:r>
            <a:r>
              <a:rPr sz="750" spc="-7" baseline="-17000" dirty="0">
                <a:latin typeface="Arial" panose="020B0604020202020204"/>
                <a:cs typeface="Arial" panose="020B0604020202020204"/>
              </a:rPr>
              <a:t>3</a:t>
            </a:r>
            <a:r>
              <a:rPr sz="700" spc="-5" dirty="0">
                <a:latin typeface="Arial" panose="020B0604020202020204"/>
                <a:cs typeface="Arial" panose="020B0604020202020204"/>
              </a:rPr>
              <a:t>)</a:t>
            </a:r>
            <a:r>
              <a:rPr sz="750" spc="-7" baseline="-17000" dirty="0">
                <a:latin typeface="Arial" panose="020B0604020202020204"/>
                <a:cs typeface="Arial" panose="020B0604020202020204"/>
              </a:rPr>
              <a:t>3</a:t>
            </a:r>
            <a:r>
              <a:rPr sz="700" spc="-5" dirty="0">
                <a:latin typeface="Arial" panose="020B0604020202020204"/>
                <a:cs typeface="Arial" panose="020B0604020202020204"/>
              </a:rPr>
              <a:t>CO </a:t>
            </a:r>
            <a:r>
              <a:rPr sz="750" spc="-7" baseline="33000" dirty="0">
                <a:latin typeface="Arial" panose="020B0604020202020204"/>
                <a:cs typeface="Arial" panose="020B0604020202020204"/>
              </a:rPr>
              <a:t>-</a:t>
            </a:r>
            <a:r>
              <a:rPr sz="750" spc="127" baseline="33000" dirty="0"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latin typeface="Arial" panose="020B0604020202020204"/>
                <a:cs typeface="Arial" panose="020B0604020202020204"/>
              </a:rPr>
              <a:t>K</a:t>
            </a:r>
            <a:r>
              <a:rPr sz="750" spc="-7" baseline="33000" dirty="0">
                <a:latin typeface="Arial" panose="020B0604020202020204"/>
                <a:cs typeface="Arial" panose="020B0604020202020204"/>
              </a:rPr>
              <a:t>+</a:t>
            </a:r>
            <a:endParaRPr sz="750" baseline="3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11169" y="2064257"/>
            <a:ext cx="223342" cy="2583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1" name="object 41"/>
          <p:cNvGrpSpPr/>
          <p:nvPr/>
        </p:nvGrpSpPr>
        <p:grpSpPr>
          <a:xfrm>
            <a:off x="4572" y="4571"/>
            <a:ext cx="4563110" cy="3420110"/>
            <a:chOff x="4572" y="4571"/>
            <a:chExt cx="4563110" cy="3420110"/>
          </a:xfrm>
        </p:grpSpPr>
        <p:sp>
          <p:nvSpPr>
            <p:cNvPr id="42" name="object 42"/>
            <p:cNvSpPr/>
            <p:nvPr/>
          </p:nvSpPr>
          <p:spPr>
            <a:xfrm>
              <a:off x="2890875" y="2151125"/>
              <a:ext cx="81280" cy="41910"/>
            </a:xfrm>
            <a:custGeom>
              <a:avLst/>
              <a:gdLst/>
              <a:ahLst/>
              <a:cxnLst/>
              <a:rect l="l" t="t" r="r" b="b"/>
              <a:pathLst>
                <a:path w="81280" h="41910">
                  <a:moveTo>
                    <a:pt x="0" y="0"/>
                  </a:moveTo>
                  <a:lnTo>
                    <a:pt x="9918" y="21336"/>
                  </a:lnTo>
                  <a:lnTo>
                    <a:pt x="0" y="41910"/>
                  </a:lnTo>
                  <a:lnTo>
                    <a:pt x="80810" y="2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399995" y="2172842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5000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399233" y="2170175"/>
              <a:ext cx="501650" cy="5715"/>
            </a:xfrm>
            <a:custGeom>
              <a:avLst/>
              <a:gdLst/>
              <a:ahLst/>
              <a:cxnLst/>
              <a:rect l="l" t="t" r="r" b="b"/>
              <a:pathLst>
                <a:path w="501650" h="5714">
                  <a:moveTo>
                    <a:pt x="501561" y="0"/>
                  </a:moveTo>
                  <a:lnTo>
                    <a:pt x="0" y="0"/>
                  </a:lnTo>
                  <a:lnTo>
                    <a:pt x="0" y="5334"/>
                  </a:lnTo>
                  <a:lnTo>
                    <a:pt x="501561" y="5334"/>
                  </a:lnTo>
                  <a:lnTo>
                    <a:pt x="5015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096" y="6095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0" y="0"/>
                  </a:moveTo>
                  <a:lnTo>
                    <a:pt x="4559807" y="0"/>
                  </a:lnTo>
                  <a:lnTo>
                    <a:pt x="4559807" y="3416807"/>
                  </a:lnTo>
                  <a:lnTo>
                    <a:pt x="0" y="34168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171" y="63498"/>
            <a:ext cx="42779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10.13: Addition </a:t>
            </a:r>
            <a:r>
              <a:rPr dirty="0"/>
              <a:t>of </a:t>
            </a:r>
            <a:r>
              <a:rPr spc="-5" dirty="0"/>
              <a:t>Hydrogen Halides </a:t>
            </a:r>
            <a:r>
              <a:rPr dirty="0"/>
              <a:t>to </a:t>
            </a:r>
            <a:r>
              <a:rPr spc="-5" dirty="0"/>
              <a:t>Conjugated</a:t>
            </a:r>
            <a:r>
              <a:rPr spc="-55" dirty="0"/>
              <a:t> </a:t>
            </a:r>
            <a:r>
              <a:rPr dirty="0"/>
              <a:t>Dienes</a:t>
            </a:r>
            <a:endParaRPr dirty="0"/>
          </a:p>
          <a:p>
            <a:pPr marL="12700" marR="5080">
              <a:lnSpc>
                <a:spcPct val="100000"/>
              </a:lnSpc>
            </a:pPr>
            <a:r>
              <a:rPr b="0" i="1" dirty="0">
                <a:latin typeface="Arial" panose="020B0604020202020204"/>
                <a:cs typeface="Arial" panose="020B0604020202020204"/>
              </a:rPr>
              <a:t>Isolated </a:t>
            </a:r>
            <a:r>
              <a:rPr b="0" i="1" spc="-10" dirty="0">
                <a:latin typeface="Arial" panose="020B0604020202020204"/>
                <a:cs typeface="Arial" panose="020B0604020202020204"/>
              </a:rPr>
              <a:t>dienes</a:t>
            </a:r>
            <a:r>
              <a:rPr b="0" spc="-10" dirty="0">
                <a:latin typeface="Arial" panose="020B0604020202020204"/>
                <a:cs typeface="Arial" panose="020B0604020202020204"/>
              </a:rPr>
              <a:t>: </a:t>
            </a:r>
            <a:r>
              <a:rPr b="0" spc="-5" dirty="0">
                <a:latin typeface="Arial" panose="020B0604020202020204"/>
                <a:cs typeface="Arial" panose="020B0604020202020204"/>
              </a:rPr>
              <a:t>double bonds </a:t>
            </a:r>
            <a:r>
              <a:rPr b="0" dirty="0">
                <a:latin typeface="Arial" panose="020B0604020202020204"/>
                <a:cs typeface="Arial" panose="020B0604020202020204"/>
              </a:rPr>
              <a:t>react </a:t>
            </a:r>
            <a:r>
              <a:rPr b="0" spc="-5" dirty="0">
                <a:latin typeface="Arial" panose="020B0604020202020204"/>
                <a:cs typeface="Arial" panose="020B0604020202020204"/>
              </a:rPr>
              <a:t>independently.  </a:t>
            </a:r>
            <a:r>
              <a:rPr b="0" i="1" spc="-5" dirty="0">
                <a:latin typeface="Arial" panose="020B0604020202020204"/>
                <a:cs typeface="Arial" panose="020B0604020202020204"/>
              </a:rPr>
              <a:t>Conjugated dienes: </a:t>
            </a:r>
            <a:r>
              <a:rPr b="0" dirty="0">
                <a:latin typeface="Arial" panose="020B0604020202020204"/>
                <a:cs typeface="Arial" panose="020B0604020202020204"/>
              </a:rPr>
              <a:t>the </a:t>
            </a:r>
            <a:r>
              <a:rPr b="0" dirty="0">
                <a:latin typeface="Symbol" panose="05050102010706020507"/>
                <a:cs typeface="Symbol" panose="05050102010706020507"/>
              </a:rPr>
              <a:t></a:t>
            </a:r>
            <a:r>
              <a:rPr b="0" dirty="0">
                <a:latin typeface="Arial" panose="020B0604020202020204"/>
                <a:cs typeface="Arial" panose="020B0604020202020204"/>
              </a:rPr>
              <a:t>-bonds </a:t>
            </a:r>
            <a:r>
              <a:rPr b="0" spc="-5" dirty="0">
                <a:latin typeface="Arial" panose="020B0604020202020204"/>
                <a:cs typeface="Arial" panose="020B0604020202020204"/>
              </a:rPr>
              <a:t>of </a:t>
            </a:r>
            <a:r>
              <a:rPr b="0" dirty="0">
                <a:latin typeface="Arial" panose="020B0604020202020204"/>
                <a:cs typeface="Arial" panose="020B0604020202020204"/>
              </a:rPr>
              <a:t>a conjugated </a:t>
            </a:r>
            <a:r>
              <a:rPr b="0" spc="-5" dirty="0">
                <a:latin typeface="Arial" panose="020B0604020202020204"/>
                <a:cs typeface="Arial" panose="020B0604020202020204"/>
              </a:rPr>
              <a:t>diene </a:t>
            </a:r>
            <a:r>
              <a:rPr b="0" dirty="0">
                <a:latin typeface="Arial" panose="020B0604020202020204"/>
                <a:cs typeface="Arial" panose="020B0604020202020204"/>
              </a:rPr>
              <a:t>react </a:t>
            </a:r>
            <a:r>
              <a:rPr b="0" spc="-5" dirty="0">
                <a:latin typeface="Arial" panose="020B0604020202020204"/>
                <a:cs typeface="Arial" panose="020B0604020202020204"/>
              </a:rPr>
              <a:t>as  </a:t>
            </a:r>
            <a:r>
              <a:rPr b="0" dirty="0">
                <a:latin typeface="Arial" panose="020B0604020202020204"/>
                <a:cs typeface="Arial" panose="020B0604020202020204"/>
              </a:rPr>
              <a:t>a single</a:t>
            </a:r>
            <a:r>
              <a:rPr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b="0" spc="-5" dirty="0">
                <a:latin typeface="Arial" panose="020B0604020202020204"/>
                <a:cs typeface="Arial" panose="020B0604020202020204"/>
              </a:rPr>
              <a:t>unit.</a:t>
            </a:r>
            <a:endParaRPr b="0" spc="-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171" y="886458"/>
            <a:ext cx="4108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Electrophilic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Addition </a:t>
            </a:r>
            <a:r>
              <a:rPr sz="1200" dirty="0">
                <a:latin typeface="Arial" panose="020B0604020202020204"/>
                <a:cs typeface="Arial" panose="020B0604020202020204"/>
              </a:rPr>
              <a:t>to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Conjugated </a:t>
            </a:r>
            <a:r>
              <a:rPr sz="1200" dirty="0">
                <a:latin typeface="Arial" panose="020B0604020202020204"/>
                <a:cs typeface="Arial" panose="020B0604020202020204"/>
              </a:rPr>
              <a:t>Alkenes: The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addition of  HX </a:t>
            </a:r>
            <a:r>
              <a:rPr sz="1200" dirty="0">
                <a:latin typeface="Arial" panose="020B0604020202020204"/>
                <a:cs typeface="Arial" panose="020B0604020202020204"/>
              </a:rPr>
              <a:t>to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butadiene. Recall </a:t>
            </a:r>
            <a:r>
              <a:rPr sz="1200" dirty="0">
                <a:latin typeface="Arial" panose="020B0604020202020204"/>
                <a:cs typeface="Arial" panose="020B0604020202020204"/>
              </a:rPr>
              <a:t>that the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addition of HX </a:t>
            </a:r>
            <a:r>
              <a:rPr sz="1200" dirty="0">
                <a:latin typeface="Arial" panose="020B0604020202020204"/>
                <a:cs typeface="Arial" panose="020B0604020202020204"/>
              </a:rPr>
              <a:t>to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alkenes  </a:t>
            </a:r>
            <a:r>
              <a:rPr sz="1200" dirty="0">
                <a:latin typeface="Arial" panose="020B0604020202020204"/>
                <a:cs typeface="Arial" panose="020B0604020202020204"/>
              </a:rPr>
              <a:t>follows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Markovnikov’s Rule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9872" y="1647189"/>
            <a:ext cx="713740" cy="200660"/>
            <a:chOff x="499872" y="1647189"/>
            <a:chExt cx="713740" cy="200660"/>
          </a:xfrm>
        </p:grpSpPr>
        <p:sp>
          <p:nvSpPr>
            <p:cNvPr id="6" name="object 6"/>
            <p:cNvSpPr/>
            <p:nvPr/>
          </p:nvSpPr>
          <p:spPr>
            <a:xfrm>
              <a:off x="499872" y="1647189"/>
              <a:ext cx="225628" cy="200405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59230" y="1757273"/>
              <a:ext cx="54610" cy="28575"/>
            </a:xfrm>
            <a:custGeom>
              <a:avLst/>
              <a:gdLst/>
              <a:ahLst/>
              <a:cxnLst/>
              <a:rect l="l" t="t" r="r" b="b"/>
              <a:pathLst>
                <a:path w="54609" h="28575">
                  <a:moveTo>
                    <a:pt x="0" y="0"/>
                  </a:moveTo>
                  <a:lnTo>
                    <a:pt x="6858" y="14541"/>
                  </a:lnTo>
                  <a:lnTo>
                    <a:pt x="0" y="28321"/>
                  </a:lnTo>
                  <a:lnTo>
                    <a:pt x="54127" y="14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682921" y="1757589"/>
            <a:ext cx="217804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CH</a:t>
            </a:r>
            <a:r>
              <a:rPr sz="675" spc="-7" baseline="-19000" dirty="0">
                <a:latin typeface="Arial" panose="020B0604020202020204"/>
                <a:cs typeface="Arial" panose="020B0604020202020204"/>
              </a:rPr>
              <a:t>3</a:t>
            </a:r>
            <a:endParaRPr sz="675" baseline="-19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92199" y="1752688"/>
            <a:ext cx="124460" cy="76835"/>
          </a:xfrm>
          <a:custGeom>
            <a:avLst/>
            <a:gdLst/>
            <a:ahLst/>
            <a:cxnLst/>
            <a:rect l="l" t="t" r="r" b="b"/>
            <a:pathLst>
              <a:path w="124460" h="76835">
                <a:moveTo>
                  <a:pt x="124244" y="42862"/>
                </a:moveTo>
                <a:lnTo>
                  <a:pt x="49542" y="0"/>
                </a:lnTo>
                <a:lnTo>
                  <a:pt x="47256" y="1524"/>
                </a:lnTo>
                <a:lnTo>
                  <a:pt x="45897" y="2298"/>
                </a:lnTo>
                <a:lnTo>
                  <a:pt x="45732" y="2298"/>
                </a:lnTo>
                <a:lnTo>
                  <a:pt x="45643" y="2451"/>
                </a:lnTo>
                <a:lnTo>
                  <a:pt x="41922" y="4584"/>
                </a:lnTo>
                <a:lnTo>
                  <a:pt x="0" y="73469"/>
                </a:lnTo>
                <a:lnTo>
                  <a:pt x="4572" y="76530"/>
                </a:lnTo>
                <a:lnTo>
                  <a:pt x="48018" y="4584"/>
                </a:lnTo>
                <a:lnTo>
                  <a:pt x="121958" y="47447"/>
                </a:lnTo>
                <a:lnTo>
                  <a:pt x="124244" y="428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601604" y="1568540"/>
            <a:ext cx="7683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 panose="020B0604020202020204"/>
                <a:cs typeface="Arial" panose="020B0604020202020204"/>
              </a:rPr>
              <a:t>X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36407" y="1669262"/>
            <a:ext cx="5715" cy="85090"/>
            <a:chOff x="1636407" y="1669262"/>
            <a:chExt cx="5715" cy="85090"/>
          </a:xfrm>
        </p:grpSpPr>
        <p:sp>
          <p:nvSpPr>
            <p:cNvPr id="12" name="object 12"/>
            <p:cNvSpPr/>
            <p:nvPr/>
          </p:nvSpPr>
          <p:spPr>
            <a:xfrm>
              <a:off x="1639840" y="1670789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26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636407" y="1669262"/>
              <a:ext cx="5715" cy="85090"/>
            </a:xfrm>
            <a:custGeom>
              <a:avLst/>
              <a:gdLst/>
              <a:ahLst/>
              <a:cxnLst/>
              <a:rect l="l" t="t" r="r" b="b"/>
              <a:pathLst>
                <a:path w="5714" h="85089">
                  <a:moveTo>
                    <a:pt x="5333" y="0"/>
                  </a:moveTo>
                  <a:lnTo>
                    <a:pt x="0" y="0"/>
                  </a:lnTo>
                  <a:lnTo>
                    <a:pt x="0" y="81889"/>
                  </a:lnTo>
                  <a:lnTo>
                    <a:pt x="3048" y="84950"/>
                  </a:lnTo>
                  <a:lnTo>
                    <a:pt x="5333" y="83426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800468" y="1619055"/>
            <a:ext cx="37846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ts val="69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H-X</a:t>
            </a:r>
            <a:endParaRPr sz="6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ts val="690"/>
              </a:lnSpc>
              <a:tabLst>
                <a:tab pos="352425" algn="l"/>
              </a:tabLst>
            </a:pPr>
            <a:r>
              <a:rPr sz="600" u="sng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61245" y="1694062"/>
            <a:ext cx="278765" cy="226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30480" indent="-60325">
              <a:lnSpc>
                <a:spcPct val="11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r>
              <a:rPr sz="675" spc="-7" baseline="-19000" dirty="0">
                <a:latin typeface="Arial" panose="020B0604020202020204"/>
                <a:cs typeface="Arial" panose="020B0604020202020204"/>
              </a:rPr>
              <a:t>3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C  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r>
              <a:rPr sz="675" baseline="-19000" dirty="0">
                <a:latin typeface="Arial" panose="020B0604020202020204"/>
                <a:cs typeface="Arial" panose="020B0604020202020204"/>
              </a:rPr>
              <a:t>3</a:t>
            </a:r>
            <a:r>
              <a:rPr sz="600" dirty="0">
                <a:latin typeface="Arial" panose="020B0604020202020204"/>
                <a:cs typeface="Arial" panose="020B0604020202020204"/>
              </a:rPr>
              <a:t>C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49514" y="1751151"/>
            <a:ext cx="90170" cy="12065"/>
          </a:xfrm>
          <a:custGeom>
            <a:avLst/>
            <a:gdLst/>
            <a:ahLst/>
            <a:cxnLst/>
            <a:rect l="l" t="t" r="r" b="b"/>
            <a:pathLst>
              <a:path w="90169" h="12064">
                <a:moveTo>
                  <a:pt x="89941" y="3060"/>
                </a:moveTo>
                <a:lnTo>
                  <a:pt x="86893" y="0"/>
                </a:lnTo>
                <a:lnTo>
                  <a:pt x="0" y="6121"/>
                </a:lnTo>
                <a:lnTo>
                  <a:pt x="762" y="11480"/>
                </a:lnTo>
                <a:lnTo>
                  <a:pt x="84607" y="6121"/>
                </a:lnTo>
                <a:lnTo>
                  <a:pt x="88519" y="3886"/>
                </a:lnTo>
                <a:lnTo>
                  <a:pt x="89179" y="3835"/>
                </a:lnTo>
                <a:lnTo>
                  <a:pt x="89179" y="3505"/>
                </a:lnTo>
                <a:lnTo>
                  <a:pt x="89941" y="30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457626" y="1783611"/>
            <a:ext cx="8064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 panose="020B0604020202020204"/>
                <a:cs typeface="Arial" panose="020B0604020202020204"/>
              </a:rPr>
              <a:t>H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320925" y="1652269"/>
            <a:ext cx="140335" cy="236854"/>
            <a:chOff x="2320925" y="1652269"/>
            <a:chExt cx="140335" cy="236854"/>
          </a:xfrm>
        </p:grpSpPr>
        <p:sp>
          <p:nvSpPr>
            <p:cNvPr id="19" name="object 19"/>
            <p:cNvSpPr/>
            <p:nvPr/>
          </p:nvSpPr>
          <p:spPr>
            <a:xfrm>
              <a:off x="2320925" y="1777935"/>
              <a:ext cx="140335" cy="111125"/>
            </a:xfrm>
            <a:custGeom>
              <a:avLst/>
              <a:gdLst/>
              <a:ahLst/>
              <a:cxnLst/>
              <a:rect l="l" t="t" r="r" b="b"/>
              <a:pathLst>
                <a:path w="140335" h="111125">
                  <a:moveTo>
                    <a:pt x="140258" y="40576"/>
                  </a:moveTo>
                  <a:lnTo>
                    <a:pt x="70891" y="0"/>
                  </a:lnTo>
                  <a:lnTo>
                    <a:pt x="67843" y="1536"/>
                  </a:lnTo>
                  <a:lnTo>
                    <a:pt x="62509" y="4597"/>
                  </a:lnTo>
                  <a:lnTo>
                    <a:pt x="0" y="108686"/>
                  </a:lnTo>
                  <a:lnTo>
                    <a:pt x="4572" y="110985"/>
                  </a:lnTo>
                  <a:lnTo>
                    <a:pt x="68605" y="5359"/>
                  </a:lnTo>
                  <a:lnTo>
                    <a:pt x="137972" y="45161"/>
                  </a:lnTo>
                  <a:lnTo>
                    <a:pt x="140258" y="40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389043" y="1653950"/>
              <a:ext cx="0" cy="125730"/>
            </a:xfrm>
            <a:custGeom>
              <a:avLst/>
              <a:gdLst/>
              <a:ahLst/>
              <a:cxnLst/>
              <a:rect l="l" t="t" r="r" b="b"/>
              <a:pathLst>
                <a:path h="125730">
                  <a:moveTo>
                    <a:pt x="0" y="1253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385720" y="1652269"/>
              <a:ext cx="6350" cy="125730"/>
            </a:xfrm>
            <a:custGeom>
              <a:avLst/>
              <a:gdLst/>
              <a:ahLst/>
              <a:cxnLst/>
              <a:rect l="l" t="t" r="r" b="b"/>
              <a:pathLst>
                <a:path w="6350" h="125730">
                  <a:moveTo>
                    <a:pt x="0" y="125729"/>
                  </a:moveTo>
                  <a:lnTo>
                    <a:pt x="6096" y="125729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1257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1994932" y="1676459"/>
            <a:ext cx="407034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7970" algn="l"/>
              </a:tabLst>
            </a:pPr>
            <a:r>
              <a:rPr sz="600" dirty="0">
                <a:latin typeface="Arial" panose="020B0604020202020204"/>
                <a:cs typeface="Arial" panose="020B0604020202020204"/>
              </a:rPr>
              <a:t>+	</a:t>
            </a:r>
            <a:r>
              <a:rPr sz="600" u="heavy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600" u="heavy" spc="-10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66441" y="1963475"/>
            <a:ext cx="53784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5" dirty="0">
                <a:latin typeface="Arial" panose="020B0604020202020204"/>
                <a:cs typeface="Arial" panose="020B0604020202020204"/>
              </a:rPr>
              <a:t>not</a:t>
            </a:r>
            <a:r>
              <a:rPr sz="7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latin typeface="Arial" panose="020B0604020202020204"/>
                <a:cs typeface="Arial" panose="020B0604020202020204"/>
              </a:rPr>
              <a:t>observed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59913" y="1530272"/>
            <a:ext cx="7683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 panose="020B0604020202020204"/>
                <a:cs typeface="Arial" panose="020B0604020202020204"/>
              </a:rPr>
              <a:t>X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85720" y="1611095"/>
            <a:ext cx="73025" cy="43815"/>
          </a:xfrm>
          <a:custGeom>
            <a:avLst/>
            <a:gdLst/>
            <a:ahLst/>
            <a:cxnLst/>
            <a:rect l="l" t="t" r="r" b="b"/>
            <a:pathLst>
              <a:path w="73025" h="43814">
                <a:moveTo>
                  <a:pt x="72415" y="4584"/>
                </a:moveTo>
                <a:lnTo>
                  <a:pt x="70129" y="0"/>
                </a:lnTo>
                <a:lnTo>
                  <a:pt x="0" y="40563"/>
                </a:lnTo>
                <a:lnTo>
                  <a:pt x="6096" y="43624"/>
                </a:lnTo>
                <a:lnTo>
                  <a:pt x="72415" y="4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892044" y="1526538"/>
            <a:ext cx="1471930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9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observed product </a:t>
            </a:r>
            <a:r>
              <a:rPr sz="90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is  </a:t>
            </a:r>
            <a:r>
              <a:rPr sz="9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derived </a:t>
            </a:r>
            <a:r>
              <a:rPr sz="90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from the </a:t>
            </a:r>
            <a:r>
              <a:rPr sz="9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most stable  carbocation</a:t>
            </a:r>
            <a:r>
              <a:rPr sz="900" spc="-3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intermediate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8363" y="2255010"/>
            <a:ext cx="39008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The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addition of HX </a:t>
            </a:r>
            <a:r>
              <a:rPr sz="1200" dirty="0">
                <a:latin typeface="Arial" panose="020B0604020202020204"/>
                <a:cs typeface="Arial" panose="020B0604020202020204"/>
              </a:rPr>
              <a:t>to a conjugated diene occurs to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give </a:t>
            </a:r>
            <a:r>
              <a:rPr sz="1200" dirty="0">
                <a:latin typeface="Arial" panose="020B0604020202020204"/>
                <a:cs typeface="Arial" panose="020B0604020202020204"/>
              </a:rPr>
              <a:t>a  resonance stabilized allyl</a:t>
            </a:r>
            <a:r>
              <a:rPr sz="12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latin typeface="Arial" panose="020B0604020202020204"/>
                <a:cs typeface="Arial" panose="020B0604020202020204"/>
              </a:rPr>
              <a:t>carbocation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096" y="6095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0" y="0"/>
                </a:moveTo>
                <a:lnTo>
                  <a:pt x="4559807" y="0"/>
                </a:lnTo>
                <a:lnTo>
                  <a:pt x="4559807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4051" y="1221740"/>
            <a:ext cx="62738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 panose="020B0604020202020204"/>
                <a:cs typeface="Arial" panose="020B0604020202020204"/>
              </a:rPr>
              <a:t>1,2-addition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5243" y="1221740"/>
            <a:ext cx="86995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 panose="020B0604020202020204"/>
                <a:cs typeface="Arial" panose="020B0604020202020204"/>
              </a:rPr>
              <a:t>1,4-addition</a:t>
            </a:r>
            <a:endParaRPr sz="900">
              <a:latin typeface="Arial" panose="020B0604020202020204"/>
              <a:cs typeface="Arial" panose="020B0604020202020204"/>
            </a:endParaRPr>
          </a:p>
          <a:p>
            <a:pPr marL="544195">
              <a:lnSpc>
                <a:spcPct val="100000"/>
              </a:lnSpc>
            </a:pPr>
            <a:r>
              <a:rPr sz="900" spc="-5" dirty="0">
                <a:latin typeface="Arial" panose="020B0604020202020204"/>
                <a:cs typeface="Arial" panose="020B0604020202020204"/>
              </a:rPr>
              <a:t>dition)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5043" y="1029715"/>
            <a:ext cx="1067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The</a:t>
            </a:r>
            <a:r>
              <a:rPr sz="12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distribution  of products</a:t>
            </a:r>
            <a:r>
              <a:rPr sz="12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is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5993" y="1422612"/>
          <a:ext cx="3651249" cy="560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6510"/>
                <a:gridCol w="756920"/>
                <a:gridCol w="857884"/>
                <a:gridCol w="749935"/>
              </a:tblGrid>
              <a:tr h="176569">
                <a:tc>
                  <a:txBody>
                    <a:bodyPr/>
                    <a:lstStyle/>
                    <a:p>
                      <a:pPr marL="31750">
                        <a:lnSpc>
                          <a:spcPts val="1290"/>
                        </a:lnSpc>
                      </a:pPr>
                      <a:r>
                        <a:rPr sz="1200" spc="-5" dirty="0">
                          <a:latin typeface="Arial" panose="020B0604020202020204"/>
                          <a:cs typeface="Arial" panose="020B0604020202020204"/>
                        </a:rPr>
                        <a:t>dependent</a:t>
                      </a:r>
                      <a:r>
                        <a:rPr sz="1200" spc="-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spc="-5" dirty="0">
                          <a:latin typeface="Arial" panose="020B0604020202020204"/>
                          <a:cs typeface="Arial" panose="020B0604020202020204"/>
                        </a:rPr>
                        <a:t>upon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690"/>
                        </a:lnSpc>
                      </a:pPr>
                      <a:r>
                        <a:rPr sz="900" spc="-5" dirty="0">
                          <a:latin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900" dirty="0">
                          <a:latin typeface="Arial" panose="020B0604020202020204"/>
                          <a:cs typeface="Arial" panose="020B0604020202020204"/>
                        </a:rPr>
                        <a:t>d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ts val="690"/>
                        </a:lnSpc>
                      </a:pPr>
                      <a:r>
                        <a:rPr sz="900" spc="-5" dirty="0">
                          <a:latin typeface="Arial" panose="020B0604020202020204"/>
                          <a:cs typeface="Arial" panose="020B0604020202020204"/>
                        </a:rPr>
                        <a:t>irect</a:t>
                      </a:r>
                      <a:r>
                        <a:rPr sz="900" spc="-5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spc="-5" dirty="0">
                          <a:latin typeface="Arial" panose="020B0604020202020204"/>
                          <a:cs typeface="Arial" panose="020B0604020202020204"/>
                        </a:rPr>
                        <a:t>addition)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690"/>
                        </a:lnSpc>
                      </a:pPr>
                      <a:r>
                        <a:rPr sz="900" spc="-5" dirty="0">
                          <a:latin typeface="Arial" panose="020B0604020202020204"/>
                          <a:cs typeface="Arial" panose="020B0604020202020204"/>
                        </a:rPr>
                        <a:t>(conjugate</a:t>
                      </a:r>
                      <a:r>
                        <a:rPr sz="900" spc="-6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dirty="0">
                          <a:latin typeface="Arial" panose="020B0604020202020204"/>
                          <a:cs typeface="Arial" panose="020B0604020202020204"/>
                        </a:rPr>
                        <a:t>ad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/>
                </a:tc>
              </a:tr>
              <a:tr h="207264">
                <a:tc>
                  <a:txBody>
                    <a:bodyPr/>
                    <a:lstStyle/>
                    <a:p>
                      <a:pPr marL="31750">
                        <a:lnSpc>
                          <a:spcPts val="1375"/>
                        </a:lnSpc>
                      </a:pP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temperature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ts val="1405"/>
                        </a:lnSpc>
                        <a:spcBef>
                          <a:spcPts val="125"/>
                        </a:spcBef>
                      </a:pPr>
                      <a:r>
                        <a:rPr sz="1200" spc="10" dirty="0">
                          <a:latin typeface="Arial" panose="020B0604020202020204"/>
                          <a:cs typeface="Arial" panose="020B0604020202020204"/>
                        </a:rPr>
                        <a:t>25</a:t>
                      </a:r>
                      <a:r>
                        <a:rPr sz="1200" spc="-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°C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204470" algn="ctr">
                        <a:lnSpc>
                          <a:spcPts val="1405"/>
                        </a:lnSpc>
                        <a:spcBef>
                          <a:spcPts val="125"/>
                        </a:spcBef>
                      </a:pPr>
                      <a:r>
                        <a:rPr sz="1200" spc="-5" dirty="0">
                          <a:latin typeface="Arial" panose="020B0604020202020204"/>
                          <a:cs typeface="Arial" panose="020B0604020202020204"/>
                        </a:rPr>
                        <a:t>44%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405"/>
                        </a:lnSpc>
                        <a:spcBef>
                          <a:spcPts val="125"/>
                        </a:spcBef>
                      </a:pPr>
                      <a:r>
                        <a:rPr sz="1200" spc="-5" dirty="0">
                          <a:latin typeface="Arial" panose="020B0604020202020204"/>
                          <a:cs typeface="Arial" panose="020B0604020202020204"/>
                        </a:rPr>
                        <a:t>56%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5875" marB="0"/>
                </a:tc>
              </a:tr>
              <a:tr h="176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1290"/>
                        </a:lnSpc>
                      </a:pP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-80</a:t>
                      </a:r>
                      <a:r>
                        <a:rPr sz="1200" spc="-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°C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ctr">
                        <a:lnSpc>
                          <a:spcPts val="1290"/>
                        </a:lnSpc>
                      </a:pPr>
                      <a:r>
                        <a:rPr sz="1200" spc="-5" dirty="0">
                          <a:latin typeface="Arial" panose="020B0604020202020204"/>
                          <a:cs typeface="Arial" panose="020B0604020202020204"/>
                        </a:rPr>
                        <a:t>81%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70" algn="r">
                        <a:lnSpc>
                          <a:spcPts val="1290"/>
                        </a:lnSpc>
                      </a:pPr>
                      <a:r>
                        <a:rPr sz="1200" spc="-5" dirty="0">
                          <a:latin typeface="Arial" panose="020B0604020202020204"/>
                          <a:cs typeface="Arial" panose="020B0604020202020204"/>
                        </a:rPr>
                        <a:t>19%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85420" y="2248915"/>
            <a:ext cx="4011295" cy="1009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14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At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low </a:t>
            </a:r>
            <a:r>
              <a:rPr sz="1200" dirty="0">
                <a:latin typeface="Arial" panose="020B0604020202020204"/>
                <a:cs typeface="Arial" panose="020B0604020202020204"/>
              </a:rPr>
              <a:t>temperature the reaction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is under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kinetic control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, </a:t>
            </a:r>
            <a:r>
              <a:rPr sz="1200" dirty="0">
                <a:latin typeface="Arial" panose="020B0604020202020204"/>
                <a:cs typeface="Arial" panose="020B0604020202020204"/>
              </a:rPr>
              <a:t>the  major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product is </a:t>
            </a:r>
            <a:r>
              <a:rPr sz="1200" dirty="0">
                <a:latin typeface="Arial" panose="020B0604020202020204"/>
                <a:cs typeface="Arial" panose="020B0604020202020204"/>
              </a:rPr>
              <a:t>the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one </a:t>
            </a:r>
            <a:r>
              <a:rPr sz="1200" dirty="0">
                <a:latin typeface="Arial" panose="020B0604020202020204"/>
                <a:cs typeface="Arial" panose="020B0604020202020204"/>
              </a:rPr>
              <a:t>that forms</a:t>
            </a:r>
            <a:r>
              <a:rPr sz="12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latin typeface="Arial" panose="020B0604020202020204"/>
                <a:cs typeface="Arial" panose="020B0604020202020204"/>
              </a:rPr>
              <a:t>fastest.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 marR="33655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The reaction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is under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thermodynamic control </a:t>
            </a:r>
            <a:r>
              <a:rPr sz="1200" dirty="0">
                <a:latin typeface="Arial" panose="020B0604020202020204"/>
                <a:cs typeface="Arial" panose="020B0604020202020204"/>
              </a:rPr>
              <a:t>at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higher  </a:t>
            </a:r>
            <a:r>
              <a:rPr sz="1200" dirty="0">
                <a:latin typeface="Arial" panose="020B0604020202020204"/>
                <a:cs typeface="Arial" panose="020B0604020202020204"/>
              </a:rPr>
              <a:t>temperature, the major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product is </a:t>
            </a:r>
            <a:r>
              <a:rPr sz="1200" dirty="0">
                <a:latin typeface="Arial" panose="020B0604020202020204"/>
                <a:cs typeface="Arial" panose="020B0604020202020204"/>
              </a:rPr>
              <a:t>the most</a:t>
            </a:r>
            <a:r>
              <a:rPr sz="12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latin typeface="Arial" panose="020B0604020202020204"/>
                <a:cs typeface="Arial" panose="020B0604020202020204"/>
              </a:rPr>
              <a:t>stable.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R="5080" algn="r">
              <a:lnSpc>
                <a:spcPct val="100000"/>
              </a:lnSpc>
              <a:spcBef>
                <a:spcPts val="450"/>
              </a:spcBef>
            </a:pP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1975" y="319392"/>
            <a:ext cx="336550" cy="109220"/>
          </a:xfrm>
          <a:custGeom>
            <a:avLst/>
            <a:gdLst/>
            <a:ahLst/>
            <a:cxnLst/>
            <a:rect l="l" t="t" r="r" b="b"/>
            <a:pathLst>
              <a:path w="336550" h="109220">
                <a:moveTo>
                  <a:pt x="114515" y="51396"/>
                </a:moveTo>
                <a:lnTo>
                  <a:pt x="111302" y="47104"/>
                </a:lnTo>
                <a:lnTo>
                  <a:pt x="11772" y="104927"/>
                </a:lnTo>
                <a:lnTo>
                  <a:pt x="13906" y="109207"/>
                </a:lnTo>
                <a:lnTo>
                  <a:pt x="114515" y="51396"/>
                </a:lnTo>
                <a:close/>
              </a:path>
              <a:path w="336550" h="109220">
                <a:moveTo>
                  <a:pt x="325361" y="5359"/>
                </a:moveTo>
                <a:lnTo>
                  <a:pt x="322148" y="0"/>
                </a:lnTo>
                <a:lnTo>
                  <a:pt x="222618" y="57810"/>
                </a:lnTo>
                <a:lnTo>
                  <a:pt x="224751" y="63169"/>
                </a:lnTo>
                <a:lnTo>
                  <a:pt x="325361" y="5359"/>
                </a:lnTo>
                <a:close/>
              </a:path>
              <a:path w="336550" h="109220">
                <a:moveTo>
                  <a:pt x="336067" y="25704"/>
                </a:moveTo>
                <a:lnTo>
                  <a:pt x="333921" y="20345"/>
                </a:lnTo>
                <a:lnTo>
                  <a:pt x="223685" y="83515"/>
                </a:lnTo>
                <a:lnTo>
                  <a:pt x="112369" y="19278"/>
                </a:lnTo>
                <a:lnTo>
                  <a:pt x="0" y="84582"/>
                </a:lnTo>
                <a:lnTo>
                  <a:pt x="3200" y="89928"/>
                </a:lnTo>
                <a:lnTo>
                  <a:pt x="112369" y="25704"/>
                </a:lnTo>
                <a:lnTo>
                  <a:pt x="223685" y="89928"/>
                </a:lnTo>
                <a:lnTo>
                  <a:pt x="336067" y="25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30130" y="321685"/>
            <a:ext cx="2438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Arial" panose="020B0604020202020204"/>
                <a:cs typeface="Arial" panose="020B0604020202020204"/>
              </a:rPr>
              <a:t>H</a:t>
            </a:r>
            <a:r>
              <a:rPr sz="700" spc="50" dirty="0"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latin typeface="Arial" panose="020B0604020202020204"/>
                <a:cs typeface="Arial" panose="020B0604020202020204"/>
              </a:rPr>
              <a:t>Br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37793" y="237852"/>
            <a:ext cx="1810385" cy="155575"/>
            <a:chOff x="737793" y="237852"/>
            <a:chExt cx="1810385" cy="155575"/>
          </a:xfrm>
        </p:grpSpPr>
        <p:sp>
          <p:nvSpPr>
            <p:cNvPr id="10" name="object 10"/>
            <p:cNvSpPr/>
            <p:nvPr/>
          </p:nvSpPr>
          <p:spPr>
            <a:xfrm>
              <a:off x="912253" y="238035"/>
              <a:ext cx="124460" cy="65405"/>
            </a:xfrm>
            <a:custGeom>
              <a:avLst/>
              <a:gdLst/>
              <a:ahLst/>
              <a:cxnLst/>
              <a:rect l="l" t="t" r="r" b="b"/>
              <a:pathLst>
                <a:path w="124459" h="65404">
                  <a:moveTo>
                    <a:pt x="124155" y="59944"/>
                  </a:moveTo>
                  <a:lnTo>
                    <a:pt x="94183" y="33185"/>
                  </a:lnTo>
                  <a:lnTo>
                    <a:pt x="59944" y="13919"/>
                  </a:lnTo>
                  <a:lnTo>
                    <a:pt x="5359" y="0"/>
                  </a:lnTo>
                  <a:lnTo>
                    <a:pt x="0" y="0"/>
                  </a:lnTo>
                  <a:lnTo>
                    <a:pt x="0" y="5346"/>
                  </a:lnTo>
                  <a:lnTo>
                    <a:pt x="19265" y="8559"/>
                  </a:lnTo>
                  <a:lnTo>
                    <a:pt x="37465" y="12839"/>
                  </a:lnTo>
                  <a:lnTo>
                    <a:pt x="72783" y="27838"/>
                  </a:lnTo>
                  <a:lnTo>
                    <a:pt x="103822" y="51384"/>
                  </a:lnTo>
                  <a:lnTo>
                    <a:pt x="118808" y="65303"/>
                  </a:lnTo>
                  <a:lnTo>
                    <a:pt x="124155" y="65303"/>
                  </a:lnTo>
                  <a:lnTo>
                    <a:pt x="124155" y="599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92991" y="240710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616" y="0"/>
                  </a:lnTo>
                </a:path>
              </a:pathLst>
            </a:custGeom>
            <a:ln w="53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37793" y="238035"/>
              <a:ext cx="321310" cy="96520"/>
            </a:xfrm>
            <a:custGeom>
              <a:avLst/>
              <a:gdLst/>
              <a:ahLst/>
              <a:cxnLst/>
              <a:rect l="l" t="t" r="r" b="b"/>
              <a:pathLst>
                <a:path w="321309" h="96520">
                  <a:moveTo>
                    <a:pt x="160553" y="0"/>
                  </a:moveTo>
                  <a:lnTo>
                    <a:pt x="155194" y="0"/>
                  </a:lnTo>
                  <a:lnTo>
                    <a:pt x="137007" y="1066"/>
                  </a:lnTo>
                  <a:lnTo>
                    <a:pt x="99542" y="9626"/>
                  </a:lnTo>
                  <a:lnTo>
                    <a:pt x="64223" y="25692"/>
                  </a:lnTo>
                  <a:lnTo>
                    <a:pt x="31051" y="51384"/>
                  </a:lnTo>
                  <a:lnTo>
                    <a:pt x="25692" y="56743"/>
                  </a:lnTo>
                  <a:lnTo>
                    <a:pt x="21412" y="62090"/>
                  </a:lnTo>
                  <a:lnTo>
                    <a:pt x="16065" y="67449"/>
                  </a:lnTo>
                  <a:lnTo>
                    <a:pt x="11785" y="72796"/>
                  </a:lnTo>
                  <a:lnTo>
                    <a:pt x="7493" y="78155"/>
                  </a:lnTo>
                  <a:lnTo>
                    <a:pt x="4292" y="84569"/>
                  </a:lnTo>
                  <a:lnTo>
                    <a:pt x="0" y="90995"/>
                  </a:lnTo>
                  <a:lnTo>
                    <a:pt x="0" y="96354"/>
                  </a:lnTo>
                  <a:lnTo>
                    <a:pt x="5359" y="96354"/>
                  </a:lnTo>
                  <a:lnTo>
                    <a:pt x="9639" y="89928"/>
                  </a:lnTo>
                  <a:lnTo>
                    <a:pt x="12852" y="83502"/>
                  </a:lnTo>
                  <a:lnTo>
                    <a:pt x="17132" y="78155"/>
                  </a:lnTo>
                  <a:lnTo>
                    <a:pt x="21412" y="72796"/>
                  </a:lnTo>
                  <a:lnTo>
                    <a:pt x="26758" y="67449"/>
                  </a:lnTo>
                  <a:lnTo>
                    <a:pt x="31051" y="62090"/>
                  </a:lnTo>
                  <a:lnTo>
                    <a:pt x="36398" y="56743"/>
                  </a:lnTo>
                  <a:lnTo>
                    <a:pt x="41744" y="51384"/>
                  </a:lnTo>
                  <a:lnTo>
                    <a:pt x="53517" y="41744"/>
                  </a:lnTo>
                  <a:lnTo>
                    <a:pt x="86702" y="21412"/>
                  </a:lnTo>
                  <a:lnTo>
                    <a:pt x="123088" y="9626"/>
                  </a:lnTo>
                  <a:lnTo>
                    <a:pt x="160553" y="5346"/>
                  </a:lnTo>
                  <a:lnTo>
                    <a:pt x="160553" y="0"/>
                  </a:lnTo>
                  <a:close/>
                </a:path>
                <a:path w="321309" h="96520">
                  <a:moveTo>
                    <a:pt x="321094" y="90995"/>
                  </a:moveTo>
                  <a:lnTo>
                    <a:pt x="307174" y="65303"/>
                  </a:lnTo>
                  <a:lnTo>
                    <a:pt x="303961" y="57810"/>
                  </a:lnTo>
                  <a:lnTo>
                    <a:pt x="301828" y="53530"/>
                  </a:lnTo>
                  <a:lnTo>
                    <a:pt x="301828" y="52451"/>
                  </a:lnTo>
                  <a:lnTo>
                    <a:pt x="300761" y="52451"/>
                  </a:lnTo>
                  <a:lnTo>
                    <a:pt x="300761" y="54597"/>
                  </a:lnTo>
                  <a:lnTo>
                    <a:pt x="299681" y="55664"/>
                  </a:lnTo>
                  <a:lnTo>
                    <a:pt x="299681" y="57810"/>
                  </a:lnTo>
                  <a:lnTo>
                    <a:pt x="298615" y="59944"/>
                  </a:lnTo>
                  <a:lnTo>
                    <a:pt x="297548" y="61023"/>
                  </a:lnTo>
                  <a:lnTo>
                    <a:pt x="295402" y="62090"/>
                  </a:lnTo>
                  <a:lnTo>
                    <a:pt x="294335" y="63157"/>
                  </a:lnTo>
                  <a:lnTo>
                    <a:pt x="292188" y="64236"/>
                  </a:lnTo>
                  <a:lnTo>
                    <a:pt x="290055" y="64236"/>
                  </a:lnTo>
                  <a:lnTo>
                    <a:pt x="289331" y="64592"/>
                  </a:lnTo>
                  <a:lnTo>
                    <a:pt x="287909" y="63157"/>
                  </a:lnTo>
                  <a:lnTo>
                    <a:pt x="285775" y="62090"/>
                  </a:lnTo>
                  <a:lnTo>
                    <a:pt x="280416" y="62090"/>
                  </a:lnTo>
                  <a:lnTo>
                    <a:pt x="280416" y="67449"/>
                  </a:lnTo>
                  <a:lnTo>
                    <a:pt x="282562" y="68516"/>
                  </a:lnTo>
                  <a:lnTo>
                    <a:pt x="285775" y="71729"/>
                  </a:lnTo>
                  <a:lnTo>
                    <a:pt x="292188" y="76009"/>
                  </a:lnTo>
                  <a:lnTo>
                    <a:pt x="303961" y="86715"/>
                  </a:lnTo>
                  <a:lnTo>
                    <a:pt x="310388" y="92062"/>
                  </a:lnTo>
                  <a:lnTo>
                    <a:pt x="313601" y="95275"/>
                  </a:lnTo>
                  <a:lnTo>
                    <a:pt x="315734" y="96354"/>
                  </a:lnTo>
                  <a:lnTo>
                    <a:pt x="321094" y="96354"/>
                  </a:lnTo>
                  <a:lnTo>
                    <a:pt x="321094" y="909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18214" y="302803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>
                  <a:moveTo>
                    <a:pt x="0" y="0"/>
                  </a:moveTo>
                  <a:lnTo>
                    <a:pt x="10702" y="0"/>
                  </a:lnTo>
                </a:path>
                <a:path w="12065">
                  <a:moveTo>
                    <a:pt x="5351" y="0"/>
                  </a:moveTo>
                  <a:lnTo>
                    <a:pt x="11773" y="0"/>
                  </a:lnTo>
                </a:path>
              </a:pathLst>
            </a:custGeom>
            <a:ln w="53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24636" y="299059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7493" y="0"/>
                  </a:moveTo>
                  <a:lnTo>
                    <a:pt x="2146" y="0"/>
                  </a:lnTo>
                  <a:lnTo>
                    <a:pt x="0" y="1066"/>
                  </a:lnTo>
                  <a:lnTo>
                    <a:pt x="0" y="6426"/>
                  </a:lnTo>
                  <a:lnTo>
                    <a:pt x="5346" y="6426"/>
                  </a:lnTo>
                  <a:lnTo>
                    <a:pt x="7493" y="5346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26776" y="301732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491" y="0"/>
                  </a:lnTo>
                </a:path>
              </a:pathLst>
            </a:custGeom>
            <a:ln w="53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28916" y="291566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5" h="13335">
                  <a:moveTo>
                    <a:pt x="11772" y="0"/>
                  </a:moveTo>
                  <a:lnTo>
                    <a:pt x="6426" y="0"/>
                  </a:lnTo>
                  <a:lnTo>
                    <a:pt x="5346" y="2133"/>
                  </a:lnTo>
                  <a:lnTo>
                    <a:pt x="4279" y="3213"/>
                  </a:lnTo>
                  <a:lnTo>
                    <a:pt x="3213" y="5346"/>
                  </a:lnTo>
                  <a:lnTo>
                    <a:pt x="2146" y="6413"/>
                  </a:lnTo>
                  <a:lnTo>
                    <a:pt x="0" y="7493"/>
                  </a:lnTo>
                  <a:lnTo>
                    <a:pt x="0" y="12839"/>
                  </a:lnTo>
                  <a:lnTo>
                    <a:pt x="5346" y="12839"/>
                  </a:lnTo>
                  <a:lnTo>
                    <a:pt x="7493" y="11772"/>
                  </a:lnTo>
                  <a:lnTo>
                    <a:pt x="8559" y="10706"/>
                  </a:lnTo>
                  <a:lnTo>
                    <a:pt x="9639" y="8559"/>
                  </a:lnTo>
                  <a:lnTo>
                    <a:pt x="10706" y="7493"/>
                  </a:lnTo>
                  <a:lnTo>
                    <a:pt x="11772" y="5346"/>
                  </a:lnTo>
                  <a:lnTo>
                    <a:pt x="117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38014" y="289421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2675" y="3747"/>
                  </a:moveTo>
                  <a:lnTo>
                    <a:pt x="2675" y="3747"/>
                  </a:lnTo>
                </a:path>
              </a:pathLst>
            </a:custGeom>
            <a:ln w="74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35342" y="28835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5">
                  <a:moveTo>
                    <a:pt x="6413" y="0"/>
                  </a:moveTo>
                  <a:lnTo>
                    <a:pt x="1066" y="0"/>
                  </a:lnTo>
                  <a:lnTo>
                    <a:pt x="0" y="1066"/>
                  </a:lnTo>
                  <a:lnTo>
                    <a:pt x="0" y="6426"/>
                  </a:lnTo>
                  <a:lnTo>
                    <a:pt x="5346" y="6426"/>
                  </a:lnTo>
                  <a:lnTo>
                    <a:pt x="6413" y="5346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39084" y="287280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2675" y="3211"/>
                  </a:moveTo>
                  <a:lnTo>
                    <a:pt x="2675" y="3211"/>
                  </a:lnTo>
                </a:path>
              </a:pathLst>
            </a:custGeom>
            <a:ln w="6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39084" y="28728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-2675" y="2676"/>
                  </a:moveTo>
                  <a:lnTo>
                    <a:pt x="2675" y="2676"/>
                  </a:lnTo>
                </a:path>
              </a:pathLst>
            </a:custGeom>
            <a:ln w="53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21423" y="287273"/>
              <a:ext cx="37465" cy="47625"/>
            </a:xfrm>
            <a:custGeom>
              <a:avLst/>
              <a:gdLst/>
              <a:ahLst/>
              <a:cxnLst/>
              <a:rect l="l" t="t" r="r" b="b"/>
              <a:pathLst>
                <a:path w="37465" h="47625">
                  <a:moveTo>
                    <a:pt x="37465" y="41757"/>
                  </a:moveTo>
                  <a:lnTo>
                    <a:pt x="36385" y="39611"/>
                  </a:lnTo>
                  <a:lnTo>
                    <a:pt x="34251" y="35331"/>
                  </a:lnTo>
                  <a:lnTo>
                    <a:pt x="32105" y="27838"/>
                  </a:lnTo>
                  <a:lnTo>
                    <a:pt x="28905" y="20345"/>
                  </a:lnTo>
                  <a:lnTo>
                    <a:pt x="25692" y="12852"/>
                  </a:lnTo>
                  <a:lnTo>
                    <a:pt x="23545" y="6426"/>
                  </a:lnTo>
                  <a:lnTo>
                    <a:pt x="21412" y="1079"/>
                  </a:lnTo>
                  <a:lnTo>
                    <a:pt x="20332" y="0"/>
                  </a:lnTo>
                  <a:lnTo>
                    <a:pt x="14986" y="0"/>
                  </a:lnTo>
                  <a:lnTo>
                    <a:pt x="14986" y="5359"/>
                  </a:lnTo>
                  <a:lnTo>
                    <a:pt x="16052" y="6426"/>
                  </a:lnTo>
                  <a:lnTo>
                    <a:pt x="16052" y="8572"/>
                  </a:lnTo>
                  <a:lnTo>
                    <a:pt x="14986" y="10706"/>
                  </a:lnTo>
                  <a:lnTo>
                    <a:pt x="13919" y="11785"/>
                  </a:lnTo>
                  <a:lnTo>
                    <a:pt x="11772" y="12852"/>
                  </a:lnTo>
                  <a:lnTo>
                    <a:pt x="10706" y="13919"/>
                  </a:lnTo>
                  <a:lnTo>
                    <a:pt x="8559" y="14998"/>
                  </a:lnTo>
                  <a:lnTo>
                    <a:pt x="6426" y="14998"/>
                  </a:lnTo>
                  <a:lnTo>
                    <a:pt x="4279" y="16065"/>
                  </a:lnTo>
                  <a:lnTo>
                    <a:pt x="0" y="16065"/>
                  </a:lnTo>
                  <a:lnTo>
                    <a:pt x="1066" y="17132"/>
                  </a:lnTo>
                  <a:lnTo>
                    <a:pt x="5359" y="20345"/>
                  </a:lnTo>
                  <a:lnTo>
                    <a:pt x="10706" y="24625"/>
                  </a:lnTo>
                  <a:lnTo>
                    <a:pt x="23545" y="35331"/>
                  </a:lnTo>
                  <a:lnTo>
                    <a:pt x="28498" y="39293"/>
                  </a:lnTo>
                  <a:lnTo>
                    <a:pt x="28905" y="40690"/>
                  </a:lnTo>
                  <a:lnTo>
                    <a:pt x="31038" y="44970"/>
                  </a:lnTo>
                  <a:lnTo>
                    <a:pt x="32105" y="47117"/>
                  </a:lnTo>
                  <a:lnTo>
                    <a:pt x="37465" y="47117"/>
                  </a:lnTo>
                  <a:lnTo>
                    <a:pt x="37465" y="417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115610" y="391661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30">
                  <a:moveTo>
                    <a:pt x="0" y="0"/>
                  </a:moveTo>
                  <a:lnTo>
                    <a:pt x="492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113472" y="387908"/>
              <a:ext cx="51435" cy="5715"/>
            </a:xfrm>
            <a:custGeom>
              <a:avLst/>
              <a:gdLst/>
              <a:ahLst/>
              <a:cxnLst/>
              <a:rect l="l" t="t" r="r" b="b"/>
              <a:pathLst>
                <a:path w="51434" h="5714">
                  <a:moveTo>
                    <a:pt x="51371" y="0"/>
                  </a:moveTo>
                  <a:lnTo>
                    <a:pt x="0" y="0"/>
                  </a:lnTo>
                  <a:lnTo>
                    <a:pt x="0" y="5359"/>
                  </a:lnTo>
                  <a:lnTo>
                    <a:pt x="51371" y="5359"/>
                  </a:lnTo>
                  <a:lnTo>
                    <a:pt x="513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147724" y="246595"/>
              <a:ext cx="140195" cy="10491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580112" y="341344"/>
              <a:ext cx="377190" cy="0"/>
            </a:xfrm>
            <a:custGeom>
              <a:avLst/>
              <a:gdLst/>
              <a:ahLst/>
              <a:cxnLst/>
              <a:rect l="l" t="t" r="r" b="b"/>
              <a:pathLst>
                <a:path w="377189">
                  <a:moveTo>
                    <a:pt x="0" y="0"/>
                  </a:moveTo>
                  <a:lnTo>
                    <a:pt x="3767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579041" y="338670"/>
              <a:ext cx="379095" cy="5715"/>
            </a:xfrm>
            <a:custGeom>
              <a:avLst/>
              <a:gdLst/>
              <a:ahLst/>
              <a:cxnLst/>
              <a:rect l="l" t="t" r="r" b="b"/>
              <a:pathLst>
                <a:path w="379094" h="5714">
                  <a:moveTo>
                    <a:pt x="378879" y="0"/>
                  </a:moveTo>
                  <a:lnTo>
                    <a:pt x="0" y="0"/>
                  </a:lnTo>
                  <a:lnTo>
                    <a:pt x="0" y="5346"/>
                  </a:lnTo>
                  <a:lnTo>
                    <a:pt x="378879" y="5346"/>
                  </a:lnTo>
                  <a:lnTo>
                    <a:pt x="3788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617572" y="357403"/>
              <a:ext cx="377190" cy="0"/>
            </a:xfrm>
            <a:custGeom>
              <a:avLst/>
              <a:gdLst/>
              <a:ahLst/>
              <a:cxnLst/>
              <a:rect l="l" t="t" r="r" b="b"/>
              <a:pathLst>
                <a:path w="377189">
                  <a:moveTo>
                    <a:pt x="0" y="0"/>
                  </a:moveTo>
                  <a:lnTo>
                    <a:pt x="3767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616506" y="326885"/>
              <a:ext cx="386715" cy="33655"/>
            </a:xfrm>
            <a:custGeom>
              <a:avLst/>
              <a:gdLst/>
              <a:ahLst/>
              <a:cxnLst/>
              <a:rect l="l" t="t" r="r" b="b"/>
              <a:pathLst>
                <a:path w="386714" h="33654">
                  <a:moveTo>
                    <a:pt x="378879" y="27838"/>
                  </a:moveTo>
                  <a:lnTo>
                    <a:pt x="0" y="27838"/>
                  </a:lnTo>
                  <a:lnTo>
                    <a:pt x="0" y="33197"/>
                  </a:lnTo>
                  <a:lnTo>
                    <a:pt x="378879" y="33197"/>
                  </a:lnTo>
                  <a:lnTo>
                    <a:pt x="378879" y="27838"/>
                  </a:lnTo>
                  <a:close/>
                </a:path>
                <a:path w="386714" h="33654">
                  <a:moveTo>
                    <a:pt x="386372" y="17132"/>
                  </a:moveTo>
                  <a:lnTo>
                    <a:pt x="384225" y="16065"/>
                  </a:lnTo>
                  <a:lnTo>
                    <a:pt x="378879" y="13919"/>
                  </a:lnTo>
                  <a:lnTo>
                    <a:pt x="370319" y="11785"/>
                  </a:lnTo>
                  <a:lnTo>
                    <a:pt x="359613" y="8572"/>
                  </a:lnTo>
                  <a:lnTo>
                    <a:pt x="349973" y="5359"/>
                  </a:lnTo>
                  <a:lnTo>
                    <a:pt x="341414" y="2146"/>
                  </a:lnTo>
                  <a:lnTo>
                    <a:pt x="334987" y="0"/>
                  </a:lnTo>
                  <a:lnTo>
                    <a:pt x="333921" y="0"/>
                  </a:lnTo>
                  <a:lnTo>
                    <a:pt x="333921" y="1079"/>
                  </a:lnTo>
                  <a:lnTo>
                    <a:pt x="336067" y="5359"/>
                  </a:lnTo>
                  <a:lnTo>
                    <a:pt x="338201" y="7505"/>
                  </a:lnTo>
                  <a:lnTo>
                    <a:pt x="339280" y="10706"/>
                  </a:lnTo>
                  <a:lnTo>
                    <a:pt x="339280" y="13919"/>
                  </a:lnTo>
                  <a:lnTo>
                    <a:pt x="340347" y="17132"/>
                  </a:lnTo>
                  <a:lnTo>
                    <a:pt x="386372" y="171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953641" y="34348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443" y="0"/>
                  </a:lnTo>
                </a:path>
              </a:pathLst>
            </a:custGeom>
            <a:ln w="53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956316" y="337597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89">
                  <a:moveTo>
                    <a:pt x="-2675" y="4282"/>
                  </a:moveTo>
                  <a:lnTo>
                    <a:pt x="2675" y="4282"/>
                  </a:lnTo>
                </a:path>
              </a:pathLst>
            </a:custGeom>
            <a:ln w="85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948294" y="324751"/>
              <a:ext cx="10795" cy="18415"/>
            </a:xfrm>
            <a:custGeom>
              <a:avLst/>
              <a:gdLst/>
              <a:ahLst/>
              <a:cxnLst/>
              <a:rect l="l" t="t" r="r" b="b"/>
              <a:pathLst>
                <a:path w="10794" h="18414">
                  <a:moveTo>
                    <a:pt x="10693" y="12839"/>
                  </a:moveTo>
                  <a:lnTo>
                    <a:pt x="9626" y="9639"/>
                  </a:lnTo>
                  <a:lnTo>
                    <a:pt x="8559" y="7493"/>
                  </a:lnTo>
                  <a:lnTo>
                    <a:pt x="7493" y="4279"/>
                  </a:lnTo>
                  <a:lnTo>
                    <a:pt x="5346" y="0"/>
                  </a:lnTo>
                  <a:lnTo>
                    <a:pt x="0" y="0"/>
                  </a:lnTo>
                  <a:lnTo>
                    <a:pt x="0" y="5346"/>
                  </a:lnTo>
                  <a:lnTo>
                    <a:pt x="2133" y="9639"/>
                  </a:lnTo>
                  <a:lnTo>
                    <a:pt x="3200" y="12839"/>
                  </a:lnTo>
                  <a:lnTo>
                    <a:pt x="4279" y="14986"/>
                  </a:lnTo>
                  <a:lnTo>
                    <a:pt x="5346" y="18199"/>
                  </a:lnTo>
                  <a:lnTo>
                    <a:pt x="10693" y="18199"/>
                  </a:lnTo>
                  <a:lnTo>
                    <a:pt x="10693" y="128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947219" y="327426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>
                  <a:moveTo>
                    <a:pt x="0" y="0"/>
                  </a:moveTo>
                  <a:lnTo>
                    <a:pt x="6421" y="0"/>
                  </a:lnTo>
                </a:path>
              </a:pathLst>
            </a:custGeom>
            <a:ln w="53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949895" y="323679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2675" y="3211"/>
                  </a:moveTo>
                  <a:lnTo>
                    <a:pt x="2675" y="3211"/>
                  </a:lnTo>
                </a:path>
              </a:pathLst>
            </a:custGeom>
            <a:ln w="6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947214" y="323684"/>
              <a:ext cx="57150" cy="22860"/>
            </a:xfrm>
            <a:custGeom>
              <a:avLst/>
              <a:gdLst/>
              <a:ahLst/>
              <a:cxnLst/>
              <a:rect l="l" t="t" r="r" b="b"/>
              <a:pathLst>
                <a:path w="57150" h="22860">
                  <a:moveTo>
                    <a:pt x="56730" y="17119"/>
                  </a:moveTo>
                  <a:lnTo>
                    <a:pt x="50304" y="14986"/>
                  </a:lnTo>
                  <a:lnTo>
                    <a:pt x="41744" y="11772"/>
                  </a:lnTo>
                  <a:lnTo>
                    <a:pt x="32118" y="8559"/>
                  </a:lnTo>
                  <a:lnTo>
                    <a:pt x="22479" y="5346"/>
                  </a:lnTo>
                  <a:lnTo>
                    <a:pt x="13919" y="3200"/>
                  </a:lnTo>
                  <a:lnTo>
                    <a:pt x="7493" y="1066"/>
                  </a:lnTo>
                  <a:lnTo>
                    <a:pt x="5359" y="0"/>
                  </a:lnTo>
                  <a:lnTo>
                    <a:pt x="0" y="0"/>
                  </a:lnTo>
                  <a:lnTo>
                    <a:pt x="0" y="5346"/>
                  </a:lnTo>
                  <a:lnTo>
                    <a:pt x="2146" y="6413"/>
                  </a:lnTo>
                  <a:lnTo>
                    <a:pt x="8572" y="8559"/>
                  </a:lnTo>
                  <a:lnTo>
                    <a:pt x="17132" y="10706"/>
                  </a:lnTo>
                  <a:lnTo>
                    <a:pt x="26758" y="13906"/>
                  </a:lnTo>
                  <a:lnTo>
                    <a:pt x="36398" y="17119"/>
                  </a:lnTo>
                  <a:lnTo>
                    <a:pt x="44958" y="20332"/>
                  </a:lnTo>
                  <a:lnTo>
                    <a:pt x="51384" y="22479"/>
                  </a:lnTo>
                  <a:lnTo>
                    <a:pt x="56730" y="22479"/>
                  </a:lnTo>
                  <a:lnTo>
                    <a:pt x="56730" y="171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998593" y="343485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491" y="0"/>
                  </a:lnTo>
                </a:path>
              </a:pathLst>
            </a:custGeom>
            <a:ln w="53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568335" y="326885"/>
              <a:ext cx="434975" cy="48260"/>
            </a:xfrm>
            <a:custGeom>
              <a:avLst/>
              <a:gdLst/>
              <a:ahLst/>
              <a:cxnLst/>
              <a:rect l="l" t="t" r="r" b="b"/>
              <a:pathLst>
                <a:path w="434975" h="48260">
                  <a:moveTo>
                    <a:pt x="58864" y="42824"/>
                  </a:moveTo>
                  <a:lnTo>
                    <a:pt x="56730" y="41757"/>
                  </a:lnTo>
                  <a:lnTo>
                    <a:pt x="54787" y="41122"/>
                  </a:lnTo>
                  <a:lnTo>
                    <a:pt x="54584" y="40690"/>
                  </a:lnTo>
                  <a:lnTo>
                    <a:pt x="52451" y="37477"/>
                  </a:lnTo>
                  <a:lnTo>
                    <a:pt x="51371" y="35331"/>
                  </a:lnTo>
                  <a:lnTo>
                    <a:pt x="50304" y="32118"/>
                  </a:lnTo>
                  <a:lnTo>
                    <a:pt x="50304" y="29984"/>
                  </a:lnTo>
                  <a:lnTo>
                    <a:pt x="49237" y="27838"/>
                  </a:lnTo>
                  <a:lnTo>
                    <a:pt x="13919" y="27838"/>
                  </a:lnTo>
                  <a:lnTo>
                    <a:pt x="7493" y="25704"/>
                  </a:lnTo>
                  <a:lnTo>
                    <a:pt x="5359" y="24625"/>
                  </a:lnTo>
                  <a:lnTo>
                    <a:pt x="0" y="24625"/>
                  </a:lnTo>
                  <a:lnTo>
                    <a:pt x="0" y="29984"/>
                  </a:lnTo>
                  <a:lnTo>
                    <a:pt x="2146" y="31051"/>
                  </a:lnTo>
                  <a:lnTo>
                    <a:pt x="8559" y="33197"/>
                  </a:lnTo>
                  <a:lnTo>
                    <a:pt x="17132" y="36410"/>
                  </a:lnTo>
                  <a:lnTo>
                    <a:pt x="26758" y="39611"/>
                  </a:lnTo>
                  <a:lnTo>
                    <a:pt x="36398" y="41757"/>
                  </a:lnTo>
                  <a:lnTo>
                    <a:pt x="44958" y="44970"/>
                  </a:lnTo>
                  <a:lnTo>
                    <a:pt x="51371" y="47117"/>
                  </a:lnTo>
                  <a:lnTo>
                    <a:pt x="53517" y="48183"/>
                  </a:lnTo>
                  <a:lnTo>
                    <a:pt x="58864" y="48183"/>
                  </a:lnTo>
                  <a:lnTo>
                    <a:pt x="58864" y="42824"/>
                  </a:lnTo>
                  <a:close/>
                </a:path>
                <a:path w="434975" h="48260">
                  <a:moveTo>
                    <a:pt x="434543" y="17132"/>
                  </a:moveTo>
                  <a:lnTo>
                    <a:pt x="432396" y="16065"/>
                  </a:lnTo>
                  <a:lnTo>
                    <a:pt x="427050" y="13919"/>
                  </a:lnTo>
                  <a:lnTo>
                    <a:pt x="418490" y="11785"/>
                  </a:lnTo>
                  <a:lnTo>
                    <a:pt x="407784" y="8572"/>
                  </a:lnTo>
                  <a:lnTo>
                    <a:pt x="398145" y="5359"/>
                  </a:lnTo>
                  <a:lnTo>
                    <a:pt x="389585" y="2146"/>
                  </a:lnTo>
                  <a:lnTo>
                    <a:pt x="383159" y="0"/>
                  </a:lnTo>
                  <a:lnTo>
                    <a:pt x="382092" y="0"/>
                  </a:lnTo>
                  <a:lnTo>
                    <a:pt x="382092" y="1079"/>
                  </a:lnTo>
                  <a:lnTo>
                    <a:pt x="384238" y="5359"/>
                  </a:lnTo>
                  <a:lnTo>
                    <a:pt x="386372" y="7505"/>
                  </a:lnTo>
                  <a:lnTo>
                    <a:pt x="387451" y="10706"/>
                  </a:lnTo>
                  <a:lnTo>
                    <a:pt x="387451" y="13919"/>
                  </a:lnTo>
                  <a:lnTo>
                    <a:pt x="388518" y="17132"/>
                  </a:lnTo>
                  <a:lnTo>
                    <a:pt x="434543" y="171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624529" y="368644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2675" y="3211"/>
                  </a:moveTo>
                  <a:lnTo>
                    <a:pt x="2675" y="3211"/>
                  </a:lnTo>
                </a:path>
              </a:pathLst>
            </a:custGeom>
            <a:ln w="6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615427" y="353656"/>
              <a:ext cx="12065" cy="20955"/>
            </a:xfrm>
            <a:custGeom>
              <a:avLst/>
              <a:gdLst/>
              <a:ahLst/>
              <a:cxnLst/>
              <a:rect l="l" t="t" r="r" b="b"/>
              <a:pathLst>
                <a:path w="12064" h="20954">
                  <a:moveTo>
                    <a:pt x="11772" y="14986"/>
                  </a:moveTo>
                  <a:lnTo>
                    <a:pt x="10706" y="13919"/>
                  </a:lnTo>
                  <a:lnTo>
                    <a:pt x="9639" y="10706"/>
                  </a:lnTo>
                  <a:lnTo>
                    <a:pt x="8572" y="8559"/>
                  </a:lnTo>
                  <a:lnTo>
                    <a:pt x="7493" y="5346"/>
                  </a:lnTo>
                  <a:lnTo>
                    <a:pt x="6426" y="2133"/>
                  </a:lnTo>
                  <a:lnTo>
                    <a:pt x="5359" y="0"/>
                  </a:lnTo>
                  <a:lnTo>
                    <a:pt x="0" y="0"/>
                  </a:lnTo>
                  <a:lnTo>
                    <a:pt x="0" y="5346"/>
                  </a:lnTo>
                  <a:lnTo>
                    <a:pt x="1079" y="7493"/>
                  </a:lnTo>
                  <a:lnTo>
                    <a:pt x="2146" y="10706"/>
                  </a:lnTo>
                  <a:lnTo>
                    <a:pt x="3213" y="13919"/>
                  </a:lnTo>
                  <a:lnTo>
                    <a:pt x="4279" y="16052"/>
                  </a:lnTo>
                  <a:lnTo>
                    <a:pt x="5359" y="19265"/>
                  </a:lnTo>
                  <a:lnTo>
                    <a:pt x="6426" y="20345"/>
                  </a:lnTo>
                  <a:lnTo>
                    <a:pt x="11772" y="20345"/>
                  </a:lnTo>
                  <a:lnTo>
                    <a:pt x="11772" y="149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618107" y="35151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2675" y="3747"/>
                  </a:moveTo>
                  <a:lnTo>
                    <a:pt x="2675" y="3747"/>
                  </a:lnTo>
                </a:path>
              </a:pathLst>
            </a:custGeom>
            <a:ln w="74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568339" y="354191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>
                  <a:moveTo>
                    <a:pt x="0" y="0"/>
                  </a:moveTo>
                  <a:lnTo>
                    <a:pt x="52443" y="0"/>
                  </a:lnTo>
                </a:path>
              </a:pathLst>
            </a:custGeom>
            <a:ln w="53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570482" y="268007"/>
              <a:ext cx="977265" cy="104139"/>
            </a:xfrm>
            <a:custGeom>
              <a:avLst/>
              <a:gdLst/>
              <a:ahLst/>
              <a:cxnLst/>
              <a:rect l="l" t="t" r="r" b="b"/>
              <a:pathLst>
                <a:path w="977264" h="104139">
                  <a:moveTo>
                    <a:pt x="53517" y="101701"/>
                  </a:moveTo>
                  <a:lnTo>
                    <a:pt x="52438" y="99568"/>
                  </a:lnTo>
                  <a:lnTo>
                    <a:pt x="50304" y="96354"/>
                  </a:lnTo>
                  <a:lnTo>
                    <a:pt x="49225" y="94208"/>
                  </a:lnTo>
                  <a:lnTo>
                    <a:pt x="48158" y="90995"/>
                  </a:lnTo>
                  <a:lnTo>
                    <a:pt x="48158" y="88861"/>
                  </a:lnTo>
                  <a:lnTo>
                    <a:pt x="47091" y="86715"/>
                  </a:lnTo>
                  <a:lnTo>
                    <a:pt x="0" y="86715"/>
                  </a:lnTo>
                  <a:lnTo>
                    <a:pt x="3213" y="87782"/>
                  </a:lnTo>
                  <a:lnTo>
                    <a:pt x="8559" y="88861"/>
                  </a:lnTo>
                  <a:lnTo>
                    <a:pt x="17119" y="92075"/>
                  </a:lnTo>
                  <a:lnTo>
                    <a:pt x="27825" y="95288"/>
                  </a:lnTo>
                  <a:lnTo>
                    <a:pt x="37452" y="98488"/>
                  </a:lnTo>
                  <a:lnTo>
                    <a:pt x="46024" y="101701"/>
                  </a:lnTo>
                  <a:lnTo>
                    <a:pt x="51371" y="102781"/>
                  </a:lnTo>
                  <a:lnTo>
                    <a:pt x="53517" y="103505"/>
                  </a:lnTo>
                  <a:lnTo>
                    <a:pt x="53517" y="101701"/>
                  </a:lnTo>
                  <a:close/>
                </a:path>
                <a:path w="977264" h="104139">
                  <a:moveTo>
                    <a:pt x="54584" y="103847"/>
                  </a:moveTo>
                  <a:lnTo>
                    <a:pt x="53517" y="103505"/>
                  </a:lnTo>
                  <a:lnTo>
                    <a:pt x="53517" y="103847"/>
                  </a:lnTo>
                  <a:lnTo>
                    <a:pt x="54584" y="103847"/>
                  </a:lnTo>
                  <a:close/>
                </a:path>
                <a:path w="977264" h="104139">
                  <a:moveTo>
                    <a:pt x="755611" y="32118"/>
                  </a:moveTo>
                  <a:lnTo>
                    <a:pt x="753478" y="26771"/>
                  </a:lnTo>
                  <a:lnTo>
                    <a:pt x="653935" y="84582"/>
                  </a:lnTo>
                  <a:lnTo>
                    <a:pt x="656082" y="89928"/>
                  </a:lnTo>
                  <a:lnTo>
                    <a:pt x="755611" y="32118"/>
                  </a:lnTo>
                  <a:close/>
                </a:path>
                <a:path w="977264" h="104139">
                  <a:moveTo>
                    <a:pt x="977163" y="0"/>
                  </a:moveTo>
                  <a:lnTo>
                    <a:pt x="865860" y="64236"/>
                  </a:lnTo>
                  <a:lnTo>
                    <a:pt x="754545" y="0"/>
                  </a:lnTo>
                  <a:lnTo>
                    <a:pt x="642162" y="65303"/>
                  </a:lnTo>
                  <a:lnTo>
                    <a:pt x="645375" y="69583"/>
                  </a:lnTo>
                  <a:lnTo>
                    <a:pt x="754545" y="6426"/>
                  </a:lnTo>
                  <a:lnTo>
                    <a:pt x="865860" y="70662"/>
                  </a:lnTo>
                  <a:lnTo>
                    <a:pt x="977163" y="6426"/>
                  </a:lnTo>
                  <a:lnTo>
                    <a:pt x="977163" y="5359"/>
                  </a:lnTo>
                  <a:lnTo>
                    <a:pt x="977163" y="4279"/>
                  </a:lnTo>
                  <a:lnTo>
                    <a:pt x="9771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2613078" y="264944"/>
            <a:ext cx="901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Arial" panose="020B0604020202020204"/>
                <a:cs typeface="Arial" panose="020B0604020202020204"/>
              </a:rPr>
              <a:t>H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417076" y="268008"/>
            <a:ext cx="1259205" cy="160655"/>
            <a:chOff x="2417076" y="268008"/>
            <a:chExt cx="1259205" cy="160655"/>
          </a:xfrm>
        </p:grpSpPr>
        <p:sp>
          <p:nvSpPr>
            <p:cNvPr id="44" name="object 44"/>
            <p:cNvSpPr/>
            <p:nvPr/>
          </p:nvSpPr>
          <p:spPr>
            <a:xfrm>
              <a:off x="2547645" y="268007"/>
              <a:ext cx="67945" cy="43180"/>
            </a:xfrm>
            <a:custGeom>
              <a:avLst/>
              <a:gdLst/>
              <a:ahLst/>
              <a:cxnLst/>
              <a:rect l="l" t="t" r="r" b="b"/>
              <a:pathLst>
                <a:path w="67944" h="43179">
                  <a:moveTo>
                    <a:pt x="67437" y="38544"/>
                  </a:moveTo>
                  <a:lnTo>
                    <a:pt x="0" y="0"/>
                  </a:lnTo>
                  <a:lnTo>
                    <a:pt x="0" y="6426"/>
                  </a:lnTo>
                  <a:lnTo>
                    <a:pt x="64223" y="42824"/>
                  </a:lnTo>
                  <a:lnTo>
                    <a:pt x="67437" y="385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418143" y="40557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8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417076" y="403974"/>
              <a:ext cx="45085" cy="4445"/>
            </a:xfrm>
            <a:custGeom>
              <a:avLst/>
              <a:gdLst/>
              <a:ahLst/>
              <a:cxnLst/>
              <a:rect l="l" t="t" r="r" b="b"/>
              <a:pathLst>
                <a:path w="45085" h="4445">
                  <a:moveTo>
                    <a:pt x="44945" y="0"/>
                  </a:moveTo>
                  <a:lnTo>
                    <a:pt x="0" y="0"/>
                  </a:lnTo>
                  <a:lnTo>
                    <a:pt x="0" y="4279"/>
                  </a:lnTo>
                  <a:lnTo>
                    <a:pt x="44945" y="4279"/>
                  </a:lnTo>
                  <a:lnTo>
                    <a:pt x="449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440084" y="384702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8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437409" y="383628"/>
              <a:ext cx="4445" cy="45085"/>
            </a:xfrm>
            <a:custGeom>
              <a:avLst/>
              <a:gdLst/>
              <a:ahLst/>
              <a:cxnLst/>
              <a:rect l="l" t="t" r="r" b="b"/>
              <a:pathLst>
                <a:path w="4444" h="45084">
                  <a:moveTo>
                    <a:pt x="4279" y="0"/>
                  </a:moveTo>
                  <a:lnTo>
                    <a:pt x="0" y="0"/>
                  </a:lnTo>
                  <a:lnTo>
                    <a:pt x="0" y="44970"/>
                  </a:lnTo>
                  <a:lnTo>
                    <a:pt x="4279" y="44970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919035" y="325285"/>
              <a:ext cx="222885" cy="0"/>
            </a:xfrm>
            <a:custGeom>
              <a:avLst/>
              <a:gdLst/>
              <a:ahLst/>
              <a:cxnLst/>
              <a:rect l="l" t="t" r="r" b="b"/>
              <a:pathLst>
                <a:path w="222885">
                  <a:moveTo>
                    <a:pt x="0" y="0"/>
                  </a:moveTo>
                  <a:lnTo>
                    <a:pt x="2226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917964" y="310832"/>
              <a:ext cx="274320" cy="31115"/>
            </a:xfrm>
            <a:custGeom>
              <a:avLst/>
              <a:gdLst/>
              <a:ahLst/>
              <a:cxnLst/>
              <a:rect l="l" t="t" r="r" b="b"/>
              <a:pathLst>
                <a:path w="274319" h="31114">
                  <a:moveTo>
                    <a:pt x="273989" y="11772"/>
                  </a:moveTo>
                  <a:lnTo>
                    <a:pt x="268643" y="11772"/>
                  </a:lnTo>
                  <a:lnTo>
                    <a:pt x="266496" y="12852"/>
                  </a:lnTo>
                  <a:lnTo>
                    <a:pt x="264350" y="13220"/>
                  </a:lnTo>
                  <a:lnTo>
                    <a:pt x="262216" y="12852"/>
                  </a:lnTo>
                  <a:lnTo>
                    <a:pt x="253657" y="9639"/>
                  </a:lnTo>
                  <a:lnTo>
                    <a:pt x="244030" y="7493"/>
                  </a:lnTo>
                  <a:lnTo>
                    <a:pt x="234391" y="4279"/>
                  </a:lnTo>
                  <a:lnTo>
                    <a:pt x="225831" y="2146"/>
                  </a:lnTo>
                  <a:lnTo>
                    <a:pt x="219405" y="1066"/>
                  </a:lnTo>
                  <a:lnTo>
                    <a:pt x="217271" y="0"/>
                  </a:lnTo>
                  <a:lnTo>
                    <a:pt x="218338" y="1066"/>
                  </a:lnTo>
                  <a:lnTo>
                    <a:pt x="223697" y="11772"/>
                  </a:lnTo>
                  <a:lnTo>
                    <a:pt x="0" y="11772"/>
                  </a:lnTo>
                  <a:lnTo>
                    <a:pt x="0" y="17132"/>
                  </a:lnTo>
                  <a:lnTo>
                    <a:pt x="220256" y="17132"/>
                  </a:lnTo>
                  <a:lnTo>
                    <a:pt x="219405" y="19265"/>
                  </a:lnTo>
                  <a:lnTo>
                    <a:pt x="217271" y="22479"/>
                  </a:lnTo>
                  <a:lnTo>
                    <a:pt x="215125" y="25692"/>
                  </a:lnTo>
                  <a:lnTo>
                    <a:pt x="215125" y="31051"/>
                  </a:lnTo>
                  <a:lnTo>
                    <a:pt x="220484" y="31051"/>
                  </a:lnTo>
                  <a:lnTo>
                    <a:pt x="222618" y="29972"/>
                  </a:lnTo>
                  <a:lnTo>
                    <a:pt x="227977" y="28905"/>
                  </a:lnTo>
                  <a:lnTo>
                    <a:pt x="236537" y="26758"/>
                  </a:lnTo>
                  <a:lnTo>
                    <a:pt x="256870" y="21412"/>
                  </a:lnTo>
                  <a:lnTo>
                    <a:pt x="265430" y="19265"/>
                  </a:lnTo>
                  <a:lnTo>
                    <a:pt x="271856" y="18199"/>
                  </a:lnTo>
                  <a:lnTo>
                    <a:pt x="273989" y="17132"/>
                  </a:lnTo>
                  <a:lnTo>
                    <a:pt x="273989" y="117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3142189" y="320468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2675" y="4817"/>
                  </a:moveTo>
                  <a:lnTo>
                    <a:pt x="2675" y="4817"/>
                  </a:lnTo>
                </a:path>
              </a:pathLst>
            </a:custGeom>
            <a:ln w="9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3133090" y="308685"/>
              <a:ext cx="12065" cy="17145"/>
            </a:xfrm>
            <a:custGeom>
              <a:avLst/>
              <a:gdLst/>
              <a:ahLst/>
              <a:cxnLst/>
              <a:rect l="l" t="t" r="r" b="b"/>
              <a:pathLst>
                <a:path w="12064" h="17145">
                  <a:moveTo>
                    <a:pt x="11772" y="11785"/>
                  </a:moveTo>
                  <a:lnTo>
                    <a:pt x="9639" y="6426"/>
                  </a:lnTo>
                  <a:lnTo>
                    <a:pt x="7493" y="2146"/>
                  </a:lnTo>
                  <a:lnTo>
                    <a:pt x="6426" y="1079"/>
                  </a:lnTo>
                  <a:lnTo>
                    <a:pt x="5359" y="0"/>
                  </a:lnTo>
                  <a:lnTo>
                    <a:pt x="0" y="0"/>
                  </a:lnTo>
                  <a:lnTo>
                    <a:pt x="0" y="5359"/>
                  </a:lnTo>
                  <a:lnTo>
                    <a:pt x="1066" y="6426"/>
                  </a:lnTo>
                  <a:lnTo>
                    <a:pt x="2146" y="7505"/>
                  </a:lnTo>
                  <a:lnTo>
                    <a:pt x="4279" y="11785"/>
                  </a:lnTo>
                  <a:lnTo>
                    <a:pt x="6426" y="17132"/>
                  </a:lnTo>
                  <a:lnTo>
                    <a:pt x="11772" y="17132"/>
                  </a:lnTo>
                  <a:lnTo>
                    <a:pt x="11772" y="117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3133092" y="311368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491" y="0"/>
                  </a:lnTo>
                </a:path>
              </a:pathLst>
            </a:custGeom>
            <a:ln w="53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3135236" y="308685"/>
              <a:ext cx="54610" cy="19685"/>
            </a:xfrm>
            <a:custGeom>
              <a:avLst/>
              <a:gdLst/>
              <a:ahLst/>
              <a:cxnLst/>
              <a:rect l="l" t="t" r="r" b="b"/>
              <a:pathLst>
                <a:path w="54610" h="19685">
                  <a:moveTo>
                    <a:pt x="54584" y="13919"/>
                  </a:moveTo>
                  <a:lnTo>
                    <a:pt x="48158" y="11785"/>
                  </a:lnTo>
                  <a:lnTo>
                    <a:pt x="39598" y="9639"/>
                  </a:lnTo>
                  <a:lnTo>
                    <a:pt x="29959" y="6426"/>
                  </a:lnTo>
                  <a:lnTo>
                    <a:pt x="19265" y="4292"/>
                  </a:lnTo>
                  <a:lnTo>
                    <a:pt x="10706" y="2146"/>
                  </a:lnTo>
                  <a:lnTo>
                    <a:pt x="5346" y="0"/>
                  </a:lnTo>
                  <a:lnTo>
                    <a:pt x="0" y="0"/>
                  </a:lnTo>
                  <a:lnTo>
                    <a:pt x="0" y="5359"/>
                  </a:lnTo>
                  <a:lnTo>
                    <a:pt x="5346" y="7505"/>
                  </a:lnTo>
                  <a:lnTo>
                    <a:pt x="13906" y="9639"/>
                  </a:lnTo>
                  <a:lnTo>
                    <a:pt x="24612" y="11785"/>
                  </a:lnTo>
                  <a:lnTo>
                    <a:pt x="34251" y="14998"/>
                  </a:lnTo>
                  <a:lnTo>
                    <a:pt x="42811" y="17132"/>
                  </a:lnTo>
                  <a:lnTo>
                    <a:pt x="49225" y="19278"/>
                  </a:lnTo>
                  <a:lnTo>
                    <a:pt x="54584" y="19278"/>
                  </a:lnTo>
                  <a:lnTo>
                    <a:pt x="54584" y="139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3184465" y="325285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491" y="0"/>
                  </a:lnTo>
                </a:path>
              </a:pathLst>
            </a:custGeom>
            <a:ln w="53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869806" y="310832"/>
              <a:ext cx="319405" cy="32384"/>
            </a:xfrm>
            <a:custGeom>
              <a:avLst/>
              <a:gdLst/>
              <a:ahLst/>
              <a:cxnLst/>
              <a:rect l="l" t="t" r="r" b="b"/>
              <a:pathLst>
                <a:path w="319405" h="32385">
                  <a:moveTo>
                    <a:pt x="58864" y="26758"/>
                  </a:moveTo>
                  <a:lnTo>
                    <a:pt x="56718" y="23558"/>
                  </a:lnTo>
                  <a:lnTo>
                    <a:pt x="54584" y="19265"/>
                  </a:lnTo>
                  <a:lnTo>
                    <a:pt x="53517" y="17132"/>
                  </a:lnTo>
                  <a:lnTo>
                    <a:pt x="52438" y="13919"/>
                  </a:lnTo>
                  <a:lnTo>
                    <a:pt x="49225" y="13919"/>
                  </a:lnTo>
                  <a:lnTo>
                    <a:pt x="49225" y="12852"/>
                  </a:lnTo>
                  <a:lnTo>
                    <a:pt x="50304" y="9639"/>
                  </a:lnTo>
                  <a:lnTo>
                    <a:pt x="52438" y="5359"/>
                  </a:lnTo>
                  <a:lnTo>
                    <a:pt x="53517" y="4279"/>
                  </a:lnTo>
                  <a:lnTo>
                    <a:pt x="54584" y="2146"/>
                  </a:lnTo>
                  <a:lnTo>
                    <a:pt x="55651" y="1066"/>
                  </a:lnTo>
                  <a:lnTo>
                    <a:pt x="53517" y="2146"/>
                  </a:lnTo>
                  <a:lnTo>
                    <a:pt x="48158" y="3213"/>
                  </a:lnTo>
                  <a:lnTo>
                    <a:pt x="39598" y="5359"/>
                  </a:lnTo>
                  <a:lnTo>
                    <a:pt x="28892" y="7493"/>
                  </a:lnTo>
                  <a:lnTo>
                    <a:pt x="19265" y="10706"/>
                  </a:lnTo>
                  <a:lnTo>
                    <a:pt x="10706" y="12852"/>
                  </a:lnTo>
                  <a:lnTo>
                    <a:pt x="9093" y="13131"/>
                  </a:lnTo>
                  <a:lnTo>
                    <a:pt x="7493" y="12852"/>
                  </a:lnTo>
                  <a:lnTo>
                    <a:pt x="5346" y="11772"/>
                  </a:lnTo>
                  <a:lnTo>
                    <a:pt x="0" y="11772"/>
                  </a:lnTo>
                  <a:lnTo>
                    <a:pt x="0" y="17132"/>
                  </a:lnTo>
                  <a:lnTo>
                    <a:pt x="2133" y="18199"/>
                  </a:lnTo>
                  <a:lnTo>
                    <a:pt x="8559" y="19265"/>
                  </a:lnTo>
                  <a:lnTo>
                    <a:pt x="17119" y="21412"/>
                  </a:lnTo>
                  <a:lnTo>
                    <a:pt x="26758" y="24625"/>
                  </a:lnTo>
                  <a:lnTo>
                    <a:pt x="36385" y="27838"/>
                  </a:lnTo>
                  <a:lnTo>
                    <a:pt x="44945" y="29972"/>
                  </a:lnTo>
                  <a:lnTo>
                    <a:pt x="51371" y="31051"/>
                  </a:lnTo>
                  <a:lnTo>
                    <a:pt x="53517" y="32118"/>
                  </a:lnTo>
                  <a:lnTo>
                    <a:pt x="58864" y="32118"/>
                  </a:lnTo>
                  <a:lnTo>
                    <a:pt x="58864" y="26758"/>
                  </a:lnTo>
                  <a:close/>
                </a:path>
                <a:path w="319405" h="32385">
                  <a:moveTo>
                    <a:pt x="318947" y="14986"/>
                  </a:moveTo>
                  <a:lnTo>
                    <a:pt x="316801" y="13919"/>
                  </a:lnTo>
                  <a:lnTo>
                    <a:pt x="310375" y="12852"/>
                  </a:lnTo>
                  <a:lnTo>
                    <a:pt x="301815" y="9639"/>
                  </a:lnTo>
                  <a:lnTo>
                    <a:pt x="292188" y="7493"/>
                  </a:lnTo>
                  <a:lnTo>
                    <a:pt x="282549" y="4279"/>
                  </a:lnTo>
                  <a:lnTo>
                    <a:pt x="273989" y="2146"/>
                  </a:lnTo>
                  <a:lnTo>
                    <a:pt x="267563" y="1066"/>
                  </a:lnTo>
                  <a:lnTo>
                    <a:pt x="265430" y="0"/>
                  </a:lnTo>
                  <a:lnTo>
                    <a:pt x="266496" y="1066"/>
                  </a:lnTo>
                  <a:lnTo>
                    <a:pt x="271856" y="11772"/>
                  </a:lnTo>
                  <a:lnTo>
                    <a:pt x="271856" y="17132"/>
                  </a:lnTo>
                  <a:lnTo>
                    <a:pt x="267563" y="25692"/>
                  </a:lnTo>
                  <a:lnTo>
                    <a:pt x="265430" y="27838"/>
                  </a:lnTo>
                  <a:lnTo>
                    <a:pt x="267563" y="27838"/>
                  </a:lnTo>
                  <a:lnTo>
                    <a:pt x="273989" y="25692"/>
                  </a:lnTo>
                  <a:lnTo>
                    <a:pt x="282549" y="23558"/>
                  </a:lnTo>
                  <a:lnTo>
                    <a:pt x="301815" y="19265"/>
                  </a:lnTo>
                  <a:lnTo>
                    <a:pt x="310375" y="17132"/>
                  </a:lnTo>
                  <a:lnTo>
                    <a:pt x="316801" y="14986"/>
                  </a:lnTo>
                  <a:lnTo>
                    <a:pt x="318947" y="149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2919570" y="320468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2675" y="4817"/>
                  </a:moveTo>
                  <a:lnTo>
                    <a:pt x="2675" y="4817"/>
                  </a:lnTo>
                </a:path>
              </a:pathLst>
            </a:custGeom>
            <a:ln w="9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2916898" y="309765"/>
              <a:ext cx="12065" cy="16510"/>
            </a:xfrm>
            <a:custGeom>
              <a:avLst/>
              <a:gdLst/>
              <a:ahLst/>
              <a:cxnLst/>
              <a:rect l="l" t="t" r="r" b="b"/>
              <a:pathLst>
                <a:path w="12064" h="16510">
                  <a:moveTo>
                    <a:pt x="11772" y="0"/>
                  </a:moveTo>
                  <a:lnTo>
                    <a:pt x="6426" y="0"/>
                  </a:lnTo>
                  <a:lnTo>
                    <a:pt x="5346" y="1066"/>
                  </a:lnTo>
                  <a:lnTo>
                    <a:pt x="4279" y="2133"/>
                  </a:lnTo>
                  <a:lnTo>
                    <a:pt x="3213" y="4279"/>
                  </a:lnTo>
                  <a:lnTo>
                    <a:pt x="1066" y="8559"/>
                  </a:lnTo>
                  <a:lnTo>
                    <a:pt x="0" y="10706"/>
                  </a:lnTo>
                  <a:lnTo>
                    <a:pt x="0" y="16052"/>
                  </a:lnTo>
                  <a:lnTo>
                    <a:pt x="5346" y="16052"/>
                  </a:lnTo>
                  <a:lnTo>
                    <a:pt x="6426" y="13919"/>
                  </a:lnTo>
                  <a:lnTo>
                    <a:pt x="8559" y="9626"/>
                  </a:lnTo>
                  <a:lnTo>
                    <a:pt x="9626" y="7493"/>
                  </a:lnTo>
                  <a:lnTo>
                    <a:pt x="10706" y="6426"/>
                  </a:lnTo>
                  <a:lnTo>
                    <a:pt x="11772" y="5346"/>
                  </a:lnTo>
                  <a:lnTo>
                    <a:pt x="117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2921176" y="312438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491" y="0"/>
                  </a:lnTo>
                </a:path>
              </a:pathLst>
            </a:custGeom>
            <a:ln w="53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2871940" y="309765"/>
              <a:ext cx="54610" cy="18415"/>
            </a:xfrm>
            <a:custGeom>
              <a:avLst/>
              <a:gdLst/>
              <a:ahLst/>
              <a:cxnLst/>
              <a:rect l="l" t="t" r="r" b="b"/>
              <a:pathLst>
                <a:path w="54610" h="18414">
                  <a:moveTo>
                    <a:pt x="54584" y="0"/>
                  </a:moveTo>
                  <a:lnTo>
                    <a:pt x="49237" y="0"/>
                  </a:lnTo>
                  <a:lnTo>
                    <a:pt x="42811" y="1066"/>
                  </a:lnTo>
                  <a:lnTo>
                    <a:pt x="34251" y="3213"/>
                  </a:lnTo>
                  <a:lnTo>
                    <a:pt x="24625" y="6426"/>
                  </a:lnTo>
                  <a:lnTo>
                    <a:pt x="14986" y="8559"/>
                  </a:lnTo>
                  <a:lnTo>
                    <a:pt x="6426" y="10706"/>
                  </a:lnTo>
                  <a:lnTo>
                    <a:pt x="0" y="12839"/>
                  </a:lnTo>
                  <a:lnTo>
                    <a:pt x="0" y="18199"/>
                  </a:lnTo>
                  <a:lnTo>
                    <a:pt x="5359" y="18199"/>
                  </a:lnTo>
                  <a:lnTo>
                    <a:pt x="11772" y="16052"/>
                  </a:lnTo>
                  <a:lnTo>
                    <a:pt x="20345" y="13919"/>
                  </a:lnTo>
                  <a:lnTo>
                    <a:pt x="29972" y="11772"/>
                  </a:lnTo>
                  <a:lnTo>
                    <a:pt x="39598" y="8559"/>
                  </a:lnTo>
                  <a:lnTo>
                    <a:pt x="48171" y="6426"/>
                  </a:lnTo>
                  <a:lnTo>
                    <a:pt x="54584" y="5346"/>
                  </a:lnTo>
                  <a:lnTo>
                    <a:pt x="545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2869802" y="325285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491" y="0"/>
                  </a:lnTo>
                </a:path>
              </a:pathLst>
            </a:custGeom>
            <a:ln w="53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2871940" y="268007"/>
              <a:ext cx="803910" cy="90170"/>
            </a:xfrm>
            <a:custGeom>
              <a:avLst/>
              <a:gdLst/>
              <a:ahLst/>
              <a:cxnLst/>
              <a:rect l="l" t="t" r="r" b="b"/>
              <a:pathLst>
                <a:path w="803910" h="90170">
                  <a:moveTo>
                    <a:pt x="53517" y="43891"/>
                  </a:moveTo>
                  <a:lnTo>
                    <a:pt x="51384" y="44970"/>
                  </a:lnTo>
                  <a:lnTo>
                    <a:pt x="46024" y="46037"/>
                  </a:lnTo>
                  <a:lnTo>
                    <a:pt x="37465" y="48183"/>
                  </a:lnTo>
                  <a:lnTo>
                    <a:pt x="26758" y="50317"/>
                  </a:lnTo>
                  <a:lnTo>
                    <a:pt x="17132" y="53530"/>
                  </a:lnTo>
                  <a:lnTo>
                    <a:pt x="8572" y="55676"/>
                  </a:lnTo>
                  <a:lnTo>
                    <a:pt x="2146" y="56743"/>
                  </a:lnTo>
                  <a:lnTo>
                    <a:pt x="0" y="57810"/>
                  </a:lnTo>
                  <a:lnTo>
                    <a:pt x="2146" y="57810"/>
                  </a:lnTo>
                  <a:lnTo>
                    <a:pt x="8572" y="59956"/>
                  </a:lnTo>
                  <a:lnTo>
                    <a:pt x="17132" y="62090"/>
                  </a:lnTo>
                  <a:lnTo>
                    <a:pt x="26758" y="65303"/>
                  </a:lnTo>
                  <a:lnTo>
                    <a:pt x="37465" y="67449"/>
                  </a:lnTo>
                  <a:lnTo>
                    <a:pt x="46024" y="69583"/>
                  </a:lnTo>
                  <a:lnTo>
                    <a:pt x="51384" y="71729"/>
                  </a:lnTo>
                  <a:lnTo>
                    <a:pt x="53517" y="71729"/>
                  </a:lnTo>
                  <a:lnTo>
                    <a:pt x="51384" y="69583"/>
                  </a:lnTo>
                  <a:lnTo>
                    <a:pt x="49237" y="65303"/>
                  </a:lnTo>
                  <a:lnTo>
                    <a:pt x="48171" y="62090"/>
                  </a:lnTo>
                  <a:lnTo>
                    <a:pt x="47091" y="59956"/>
                  </a:lnTo>
                  <a:lnTo>
                    <a:pt x="47091" y="55676"/>
                  </a:lnTo>
                  <a:lnTo>
                    <a:pt x="48171" y="52463"/>
                  </a:lnTo>
                  <a:lnTo>
                    <a:pt x="50304" y="48183"/>
                  </a:lnTo>
                  <a:lnTo>
                    <a:pt x="51384" y="47104"/>
                  </a:lnTo>
                  <a:lnTo>
                    <a:pt x="52451" y="44970"/>
                  </a:lnTo>
                  <a:lnTo>
                    <a:pt x="53517" y="43891"/>
                  </a:lnTo>
                  <a:close/>
                </a:path>
                <a:path w="803910" h="90170">
                  <a:moveTo>
                    <a:pt x="682840" y="84582"/>
                  </a:moveTo>
                  <a:lnTo>
                    <a:pt x="583311" y="26771"/>
                  </a:lnTo>
                  <a:lnTo>
                    <a:pt x="580097" y="32118"/>
                  </a:lnTo>
                  <a:lnTo>
                    <a:pt x="679627" y="89928"/>
                  </a:lnTo>
                  <a:lnTo>
                    <a:pt x="682840" y="84582"/>
                  </a:lnTo>
                  <a:close/>
                </a:path>
                <a:path w="803910" h="90170">
                  <a:moveTo>
                    <a:pt x="803783" y="0"/>
                  </a:moveTo>
                  <a:lnTo>
                    <a:pt x="692480" y="64236"/>
                  </a:lnTo>
                  <a:lnTo>
                    <a:pt x="581164" y="0"/>
                  </a:lnTo>
                  <a:lnTo>
                    <a:pt x="468782" y="65303"/>
                  </a:lnTo>
                  <a:lnTo>
                    <a:pt x="471995" y="69583"/>
                  </a:lnTo>
                  <a:lnTo>
                    <a:pt x="581164" y="6426"/>
                  </a:lnTo>
                  <a:lnTo>
                    <a:pt x="692480" y="70662"/>
                  </a:lnTo>
                  <a:lnTo>
                    <a:pt x="803783" y="6426"/>
                  </a:lnTo>
                  <a:lnTo>
                    <a:pt x="803783" y="5359"/>
                  </a:lnTo>
                  <a:lnTo>
                    <a:pt x="803783" y="4279"/>
                  </a:lnTo>
                  <a:lnTo>
                    <a:pt x="8037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/>
          <p:cNvSpPr txBox="1"/>
          <p:nvPr/>
        </p:nvSpPr>
        <p:spPr>
          <a:xfrm>
            <a:off x="3742226" y="264944"/>
            <a:ext cx="901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Arial" panose="020B0604020202020204"/>
                <a:cs typeface="Arial" panose="020B0604020202020204"/>
              </a:rPr>
              <a:t>H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2111325" y="131329"/>
            <a:ext cx="1799589" cy="861694"/>
            <a:chOff x="2111325" y="131329"/>
            <a:chExt cx="1799589" cy="861694"/>
          </a:xfrm>
        </p:grpSpPr>
        <p:sp>
          <p:nvSpPr>
            <p:cNvPr id="65" name="object 65"/>
            <p:cNvSpPr/>
            <p:nvPr/>
          </p:nvSpPr>
          <p:spPr>
            <a:xfrm>
              <a:off x="3675723" y="268007"/>
              <a:ext cx="67945" cy="43180"/>
            </a:xfrm>
            <a:custGeom>
              <a:avLst/>
              <a:gdLst/>
              <a:ahLst/>
              <a:cxnLst/>
              <a:rect l="l" t="t" r="r" b="b"/>
              <a:pathLst>
                <a:path w="67945" h="43179">
                  <a:moveTo>
                    <a:pt x="67437" y="38544"/>
                  </a:moveTo>
                  <a:lnTo>
                    <a:pt x="0" y="0"/>
                  </a:lnTo>
                  <a:lnTo>
                    <a:pt x="0" y="6426"/>
                  </a:lnTo>
                  <a:lnTo>
                    <a:pt x="65290" y="42824"/>
                  </a:lnTo>
                  <a:lnTo>
                    <a:pt x="67437" y="385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3323602" y="41949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8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3322535" y="416813"/>
              <a:ext cx="45085" cy="4445"/>
            </a:xfrm>
            <a:custGeom>
              <a:avLst/>
              <a:gdLst/>
              <a:ahLst/>
              <a:cxnLst/>
              <a:rect l="l" t="t" r="r" b="b"/>
              <a:pathLst>
                <a:path w="45085" h="4445">
                  <a:moveTo>
                    <a:pt x="44945" y="0"/>
                  </a:moveTo>
                  <a:lnTo>
                    <a:pt x="0" y="0"/>
                  </a:lnTo>
                  <a:lnTo>
                    <a:pt x="0" y="4292"/>
                  </a:lnTo>
                  <a:lnTo>
                    <a:pt x="44945" y="4292"/>
                  </a:lnTo>
                  <a:lnTo>
                    <a:pt x="449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3345543" y="397549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8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3342868" y="396481"/>
              <a:ext cx="4445" cy="45085"/>
            </a:xfrm>
            <a:custGeom>
              <a:avLst/>
              <a:gdLst/>
              <a:ahLst/>
              <a:cxnLst/>
              <a:rect l="l" t="t" r="r" b="b"/>
              <a:pathLst>
                <a:path w="4445" h="45084">
                  <a:moveTo>
                    <a:pt x="4279" y="0"/>
                  </a:moveTo>
                  <a:lnTo>
                    <a:pt x="0" y="0"/>
                  </a:lnTo>
                  <a:lnTo>
                    <a:pt x="0" y="44957"/>
                  </a:lnTo>
                  <a:lnTo>
                    <a:pt x="4279" y="44957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2114183" y="134187"/>
              <a:ext cx="1793875" cy="401955"/>
            </a:xfrm>
            <a:custGeom>
              <a:avLst/>
              <a:gdLst/>
              <a:ahLst/>
              <a:cxnLst/>
              <a:rect l="l" t="t" r="r" b="b"/>
              <a:pathLst>
                <a:path w="1793875" h="401955">
                  <a:moveTo>
                    <a:pt x="1762755" y="2676"/>
                  </a:moveTo>
                  <a:lnTo>
                    <a:pt x="1793793" y="2676"/>
                  </a:lnTo>
                </a:path>
                <a:path w="1793875" h="401955">
                  <a:moveTo>
                    <a:pt x="1791117" y="0"/>
                  </a:moveTo>
                  <a:lnTo>
                    <a:pt x="1791117" y="401466"/>
                  </a:lnTo>
                </a:path>
                <a:path w="1793875" h="401955">
                  <a:moveTo>
                    <a:pt x="1762755" y="398790"/>
                  </a:moveTo>
                  <a:lnTo>
                    <a:pt x="1793793" y="398790"/>
                  </a:lnTo>
                </a:path>
                <a:path w="1793875" h="401955">
                  <a:moveTo>
                    <a:pt x="0" y="398790"/>
                  </a:moveTo>
                  <a:lnTo>
                    <a:pt x="29967" y="398790"/>
                  </a:lnTo>
                </a:path>
                <a:path w="1793875" h="401955">
                  <a:moveTo>
                    <a:pt x="2675" y="0"/>
                  </a:moveTo>
                  <a:lnTo>
                    <a:pt x="2675" y="401466"/>
                  </a:lnTo>
                </a:path>
                <a:path w="1793875" h="401955">
                  <a:moveTo>
                    <a:pt x="0" y="2676"/>
                  </a:moveTo>
                  <a:lnTo>
                    <a:pt x="29967" y="2676"/>
                  </a:lnTo>
                </a:path>
              </a:pathLst>
            </a:custGeom>
            <a:ln w="53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2444365" y="527089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4">
                  <a:moveTo>
                    <a:pt x="0" y="0"/>
                  </a:moveTo>
                  <a:lnTo>
                    <a:pt x="0" y="2109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2426703" y="526021"/>
              <a:ext cx="31115" cy="262890"/>
            </a:xfrm>
            <a:custGeom>
              <a:avLst/>
              <a:gdLst/>
              <a:ahLst/>
              <a:cxnLst/>
              <a:rect l="l" t="t" r="r" b="b"/>
              <a:pathLst>
                <a:path w="31114" h="262890">
                  <a:moveTo>
                    <a:pt x="31038" y="205549"/>
                  </a:moveTo>
                  <a:lnTo>
                    <a:pt x="29972" y="206616"/>
                  </a:lnTo>
                  <a:lnTo>
                    <a:pt x="27825" y="207695"/>
                  </a:lnTo>
                  <a:lnTo>
                    <a:pt x="26758" y="208762"/>
                  </a:lnTo>
                  <a:lnTo>
                    <a:pt x="22479" y="210896"/>
                  </a:lnTo>
                  <a:lnTo>
                    <a:pt x="20332" y="211620"/>
                  </a:lnTo>
                  <a:lnTo>
                    <a:pt x="20332" y="0"/>
                  </a:lnTo>
                  <a:lnTo>
                    <a:pt x="14986" y="0"/>
                  </a:lnTo>
                  <a:lnTo>
                    <a:pt x="14986" y="208762"/>
                  </a:lnTo>
                  <a:lnTo>
                    <a:pt x="12852" y="207695"/>
                  </a:lnTo>
                  <a:lnTo>
                    <a:pt x="8559" y="204482"/>
                  </a:lnTo>
                  <a:lnTo>
                    <a:pt x="5359" y="202336"/>
                  </a:lnTo>
                  <a:lnTo>
                    <a:pt x="0" y="202336"/>
                  </a:lnTo>
                  <a:lnTo>
                    <a:pt x="0" y="207695"/>
                  </a:lnTo>
                  <a:lnTo>
                    <a:pt x="1079" y="210896"/>
                  </a:lnTo>
                  <a:lnTo>
                    <a:pt x="2146" y="216255"/>
                  </a:lnTo>
                  <a:lnTo>
                    <a:pt x="4279" y="224815"/>
                  </a:lnTo>
                  <a:lnTo>
                    <a:pt x="7493" y="234454"/>
                  </a:lnTo>
                  <a:lnTo>
                    <a:pt x="9639" y="245160"/>
                  </a:lnTo>
                  <a:lnTo>
                    <a:pt x="12852" y="253720"/>
                  </a:lnTo>
                  <a:lnTo>
                    <a:pt x="13919" y="259080"/>
                  </a:lnTo>
                  <a:lnTo>
                    <a:pt x="14986" y="262293"/>
                  </a:lnTo>
                  <a:lnTo>
                    <a:pt x="20332" y="262293"/>
                  </a:lnTo>
                  <a:lnTo>
                    <a:pt x="20332" y="256933"/>
                  </a:lnTo>
                  <a:lnTo>
                    <a:pt x="19265" y="253720"/>
                  </a:lnTo>
                  <a:lnTo>
                    <a:pt x="18973" y="252272"/>
                  </a:lnTo>
                  <a:lnTo>
                    <a:pt x="19265" y="250507"/>
                  </a:lnTo>
                  <a:lnTo>
                    <a:pt x="21412" y="241947"/>
                  </a:lnTo>
                  <a:lnTo>
                    <a:pt x="24625" y="232308"/>
                  </a:lnTo>
                  <a:lnTo>
                    <a:pt x="28905" y="214109"/>
                  </a:lnTo>
                  <a:lnTo>
                    <a:pt x="29972" y="207695"/>
                  </a:lnTo>
                  <a:lnTo>
                    <a:pt x="31038" y="2055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2436338" y="737458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0" y="0"/>
                  </a:moveTo>
                  <a:lnTo>
                    <a:pt x="8562" y="0"/>
                  </a:lnTo>
                </a:path>
                <a:path w="15239">
                  <a:moveTo>
                    <a:pt x="3210" y="0"/>
                  </a:moveTo>
                  <a:lnTo>
                    <a:pt x="12843" y="0"/>
                  </a:lnTo>
                </a:path>
                <a:path w="15239">
                  <a:moveTo>
                    <a:pt x="7491" y="0"/>
                  </a:moveTo>
                  <a:lnTo>
                    <a:pt x="14983" y="0"/>
                  </a:lnTo>
                </a:path>
              </a:pathLst>
            </a:custGeom>
            <a:ln w="53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2445969" y="729424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5" h="10795">
                  <a:moveTo>
                    <a:pt x="12839" y="0"/>
                  </a:moveTo>
                  <a:lnTo>
                    <a:pt x="7493" y="0"/>
                  </a:lnTo>
                  <a:lnTo>
                    <a:pt x="6426" y="1079"/>
                  </a:lnTo>
                  <a:lnTo>
                    <a:pt x="4279" y="3213"/>
                  </a:lnTo>
                  <a:lnTo>
                    <a:pt x="0" y="5359"/>
                  </a:lnTo>
                  <a:lnTo>
                    <a:pt x="0" y="10706"/>
                  </a:lnTo>
                  <a:lnTo>
                    <a:pt x="5359" y="10706"/>
                  </a:lnTo>
                  <a:lnTo>
                    <a:pt x="9639" y="8572"/>
                  </a:lnTo>
                  <a:lnTo>
                    <a:pt x="11772" y="6426"/>
                  </a:lnTo>
                  <a:lnTo>
                    <a:pt x="12839" y="5359"/>
                  </a:lnTo>
                  <a:lnTo>
                    <a:pt x="12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2453462" y="732105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>
                  <a:moveTo>
                    <a:pt x="0" y="0"/>
                  </a:moveTo>
                  <a:lnTo>
                    <a:pt x="6421" y="0"/>
                  </a:lnTo>
                </a:path>
              </a:pathLst>
            </a:custGeom>
            <a:ln w="53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2457208" y="729428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2675" y="3747"/>
                  </a:moveTo>
                  <a:lnTo>
                    <a:pt x="2675" y="3747"/>
                  </a:lnTo>
                </a:path>
              </a:pathLst>
            </a:custGeom>
            <a:ln w="74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2441689" y="731570"/>
              <a:ext cx="18415" cy="53975"/>
            </a:xfrm>
            <a:custGeom>
              <a:avLst/>
              <a:gdLst/>
              <a:ahLst/>
              <a:cxnLst/>
              <a:rect l="l" t="t" r="r" b="b"/>
              <a:pathLst>
                <a:path w="18414" h="53975">
                  <a:moveTo>
                    <a:pt x="18199" y="0"/>
                  </a:moveTo>
                  <a:lnTo>
                    <a:pt x="12839" y="0"/>
                  </a:lnTo>
                  <a:lnTo>
                    <a:pt x="11772" y="5346"/>
                  </a:lnTo>
                  <a:lnTo>
                    <a:pt x="9639" y="13919"/>
                  </a:lnTo>
                  <a:lnTo>
                    <a:pt x="6426" y="23545"/>
                  </a:lnTo>
                  <a:lnTo>
                    <a:pt x="4279" y="34251"/>
                  </a:lnTo>
                  <a:lnTo>
                    <a:pt x="2146" y="42824"/>
                  </a:lnTo>
                  <a:lnTo>
                    <a:pt x="0" y="48171"/>
                  </a:lnTo>
                  <a:lnTo>
                    <a:pt x="0" y="53530"/>
                  </a:lnTo>
                  <a:lnTo>
                    <a:pt x="5346" y="53530"/>
                  </a:lnTo>
                  <a:lnTo>
                    <a:pt x="7493" y="48171"/>
                  </a:lnTo>
                  <a:lnTo>
                    <a:pt x="9639" y="39611"/>
                  </a:lnTo>
                  <a:lnTo>
                    <a:pt x="11772" y="28905"/>
                  </a:lnTo>
                  <a:lnTo>
                    <a:pt x="14986" y="19265"/>
                  </a:lnTo>
                  <a:lnTo>
                    <a:pt x="17119" y="10706"/>
                  </a:lnTo>
                  <a:lnTo>
                    <a:pt x="18199" y="5346"/>
                  </a:lnTo>
                  <a:lnTo>
                    <a:pt x="181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2444365" y="779746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90">
                  <a:moveTo>
                    <a:pt x="-2675" y="4282"/>
                  </a:moveTo>
                  <a:lnTo>
                    <a:pt x="2675" y="4282"/>
                  </a:lnTo>
                </a:path>
              </a:pathLst>
            </a:custGeom>
            <a:ln w="85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2429916" y="731570"/>
              <a:ext cx="27940" cy="53975"/>
            </a:xfrm>
            <a:custGeom>
              <a:avLst/>
              <a:gdLst/>
              <a:ahLst/>
              <a:cxnLst/>
              <a:rect l="l" t="t" r="r" b="b"/>
              <a:pathLst>
                <a:path w="27939" h="53975">
                  <a:moveTo>
                    <a:pt x="27825" y="0"/>
                  </a:moveTo>
                  <a:lnTo>
                    <a:pt x="26758" y="1066"/>
                  </a:lnTo>
                  <a:lnTo>
                    <a:pt x="24612" y="2146"/>
                  </a:lnTo>
                  <a:lnTo>
                    <a:pt x="23545" y="3213"/>
                  </a:lnTo>
                  <a:lnTo>
                    <a:pt x="19265" y="5346"/>
                  </a:lnTo>
                  <a:lnTo>
                    <a:pt x="16052" y="6426"/>
                  </a:lnTo>
                  <a:lnTo>
                    <a:pt x="11772" y="6426"/>
                  </a:lnTo>
                  <a:lnTo>
                    <a:pt x="9639" y="5346"/>
                  </a:lnTo>
                  <a:lnTo>
                    <a:pt x="6426" y="4279"/>
                  </a:lnTo>
                  <a:lnTo>
                    <a:pt x="2146" y="2146"/>
                  </a:lnTo>
                  <a:lnTo>
                    <a:pt x="0" y="0"/>
                  </a:lnTo>
                  <a:lnTo>
                    <a:pt x="0" y="2146"/>
                  </a:lnTo>
                  <a:lnTo>
                    <a:pt x="2146" y="8559"/>
                  </a:lnTo>
                  <a:lnTo>
                    <a:pt x="6426" y="26758"/>
                  </a:lnTo>
                  <a:lnTo>
                    <a:pt x="9639" y="36398"/>
                  </a:lnTo>
                  <a:lnTo>
                    <a:pt x="11772" y="44958"/>
                  </a:lnTo>
                  <a:lnTo>
                    <a:pt x="13919" y="51384"/>
                  </a:lnTo>
                  <a:lnTo>
                    <a:pt x="13919" y="53530"/>
                  </a:lnTo>
                  <a:lnTo>
                    <a:pt x="14986" y="51384"/>
                  </a:lnTo>
                  <a:lnTo>
                    <a:pt x="16052" y="44958"/>
                  </a:lnTo>
                  <a:lnTo>
                    <a:pt x="18199" y="36398"/>
                  </a:lnTo>
                  <a:lnTo>
                    <a:pt x="21412" y="26758"/>
                  </a:lnTo>
                  <a:lnTo>
                    <a:pt x="25692" y="8559"/>
                  </a:lnTo>
                  <a:lnTo>
                    <a:pt x="26758" y="2146"/>
                  </a:lnTo>
                  <a:lnTo>
                    <a:pt x="278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3617395" y="527089"/>
              <a:ext cx="0" cy="207010"/>
            </a:xfrm>
            <a:custGeom>
              <a:avLst/>
              <a:gdLst/>
              <a:ahLst/>
              <a:cxnLst/>
              <a:rect l="l" t="t" r="r" b="b"/>
              <a:pathLst>
                <a:path h="207009">
                  <a:moveTo>
                    <a:pt x="0" y="0"/>
                  </a:moveTo>
                  <a:lnTo>
                    <a:pt x="0" y="2066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3599738" y="526021"/>
              <a:ext cx="31115" cy="257175"/>
            </a:xfrm>
            <a:custGeom>
              <a:avLst/>
              <a:gdLst/>
              <a:ahLst/>
              <a:cxnLst/>
              <a:rect l="l" t="t" r="r" b="b"/>
              <a:pathLst>
                <a:path w="31114" h="257175">
                  <a:moveTo>
                    <a:pt x="31038" y="201269"/>
                  </a:moveTo>
                  <a:lnTo>
                    <a:pt x="29959" y="202336"/>
                  </a:lnTo>
                  <a:lnTo>
                    <a:pt x="27825" y="203403"/>
                  </a:lnTo>
                  <a:lnTo>
                    <a:pt x="26758" y="204482"/>
                  </a:lnTo>
                  <a:lnTo>
                    <a:pt x="24612" y="205549"/>
                  </a:lnTo>
                  <a:lnTo>
                    <a:pt x="21399" y="206616"/>
                  </a:lnTo>
                  <a:lnTo>
                    <a:pt x="20332" y="207162"/>
                  </a:lnTo>
                  <a:lnTo>
                    <a:pt x="20332" y="0"/>
                  </a:lnTo>
                  <a:lnTo>
                    <a:pt x="14986" y="0"/>
                  </a:lnTo>
                  <a:lnTo>
                    <a:pt x="14986" y="207695"/>
                  </a:lnTo>
                  <a:lnTo>
                    <a:pt x="11772" y="206616"/>
                  </a:lnTo>
                  <a:lnTo>
                    <a:pt x="7099" y="204292"/>
                  </a:lnTo>
                  <a:lnTo>
                    <a:pt x="6413" y="200190"/>
                  </a:lnTo>
                  <a:lnTo>
                    <a:pt x="5346" y="198056"/>
                  </a:lnTo>
                  <a:lnTo>
                    <a:pt x="0" y="198056"/>
                  </a:lnTo>
                  <a:lnTo>
                    <a:pt x="0" y="203403"/>
                  </a:lnTo>
                  <a:lnTo>
                    <a:pt x="1066" y="205549"/>
                  </a:lnTo>
                  <a:lnTo>
                    <a:pt x="2133" y="211975"/>
                  </a:lnTo>
                  <a:lnTo>
                    <a:pt x="4279" y="220535"/>
                  </a:lnTo>
                  <a:lnTo>
                    <a:pt x="7493" y="230174"/>
                  </a:lnTo>
                  <a:lnTo>
                    <a:pt x="9626" y="240880"/>
                  </a:lnTo>
                  <a:lnTo>
                    <a:pt x="12839" y="249440"/>
                  </a:lnTo>
                  <a:lnTo>
                    <a:pt x="13906" y="254800"/>
                  </a:lnTo>
                  <a:lnTo>
                    <a:pt x="14986" y="256933"/>
                  </a:lnTo>
                  <a:lnTo>
                    <a:pt x="20332" y="256933"/>
                  </a:lnTo>
                  <a:lnTo>
                    <a:pt x="20332" y="251587"/>
                  </a:lnTo>
                  <a:lnTo>
                    <a:pt x="19265" y="249440"/>
                  </a:lnTo>
                  <a:lnTo>
                    <a:pt x="18961" y="247980"/>
                  </a:lnTo>
                  <a:lnTo>
                    <a:pt x="19265" y="246227"/>
                  </a:lnTo>
                  <a:lnTo>
                    <a:pt x="21399" y="237667"/>
                  </a:lnTo>
                  <a:lnTo>
                    <a:pt x="24612" y="228028"/>
                  </a:lnTo>
                  <a:lnTo>
                    <a:pt x="28892" y="209829"/>
                  </a:lnTo>
                  <a:lnTo>
                    <a:pt x="29959" y="203403"/>
                  </a:lnTo>
                  <a:lnTo>
                    <a:pt x="31038" y="2012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3602411" y="72407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2675" y="3211"/>
                  </a:moveTo>
                  <a:lnTo>
                    <a:pt x="2675" y="3211"/>
                  </a:lnTo>
                </a:path>
              </a:pathLst>
            </a:custGeom>
            <a:ln w="6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3599738" y="725144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5">
                  <a:moveTo>
                    <a:pt x="14986" y="5359"/>
                  </a:moveTo>
                  <a:lnTo>
                    <a:pt x="12839" y="4279"/>
                  </a:lnTo>
                  <a:lnTo>
                    <a:pt x="8559" y="1066"/>
                  </a:lnTo>
                  <a:lnTo>
                    <a:pt x="5346" y="0"/>
                  </a:lnTo>
                  <a:lnTo>
                    <a:pt x="0" y="0"/>
                  </a:lnTo>
                  <a:lnTo>
                    <a:pt x="0" y="5359"/>
                  </a:lnTo>
                  <a:lnTo>
                    <a:pt x="3213" y="6426"/>
                  </a:lnTo>
                  <a:lnTo>
                    <a:pt x="7493" y="9639"/>
                  </a:lnTo>
                  <a:lnTo>
                    <a:pt x="9626" y="10706"/>
                  </a:lnTo>
                  <a:lnTo>
                    <a:pt x="14986" y="10706"/>
                  </a:lnTo>
                  <a:lnTo>
                    <a:pt x="14986" y="53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3609367" y="733176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0" y="0"/>
                  </a:moveTo>
                  <a:lnTo>
                    <a:pt x="7491" y="0"/>
                  </a:lnTo>
                </a:path>
                <a:path w="15239">
                  <a:moveTo>
                    <a:pt x="2140" y="0"/>
                  </a:moveTo>
                  <a:lnTo>
                    <a:pt x="12843" y="0"/>
                  </a:lnTo>
                </a:path>
                <a:path w="15239">
                  <a:moveTo>
                    <a:pt x="7491" y="0"/>
                  </a:moveTo>
                  <a:lnTo>
                    <a:pt x="14983" y="0"/>
                  </a:lnTo>
                </a:path>
              </a:pathLst>
            </a:custGeom>
            <a:ln w="53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3619004" y="725144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5" h="10795">
                  <a:moveTo>
                    <a:pt x="12839" y="0"/>
                  </a:moveTo>
                  <a:lnTo>
                    <a:pt x="7493" y="0"/>
                  </a:lnTo>
                  <a:lnTo>
                    <a:pt x="6413" y="1066"/>
                  </a:lnTo>
                  <a:lnTo>
                    <a:pt x="4279" y="2146"/>
                  </a:lnTo>
                  <a:lnTo>
                    <a:pt x="2133" y="4279"/>
                  </a:lnTo>
                  <a:lnTo>
                    <a:pt x="0" y="5359"/>
                  </a:lnTo>
                  <a:lnTo>
                    <a:pt x="0" y="10706"/>
                  </a:lnTo>
                  <a:lnTo>
                    <a:pt x="5346" y="10706"/>
                  </a:lnTo>
                  <a:lnTo>
                    <a:pt x="7493" y="9639"/>
                  </a:lnTo>
                  <a:lnTo>
                    <a:pt x="9626" y="7493"/>
                  </a:lnTo>
                  <a:lnTo>
                    <a:pt x="11772" y="6426"/>
                  </a:lnTo>
                  <a:lnTo>
                    <a:pt x="12839" y="5359"/>
                  </a:lnTo>
                  <a:lnTo>
                    <a:pt x="12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3626492" y="727823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>
                  <a:moveTo>
                    <a:pt x="0" y="0"/>
                  </a:moveTo>
                  <a:lnTo>
                    <a:pt x="6421" y="0"/>
                  </a:lnTo>
                </a:path>
              </a:pathLst>
            </a:custGeom>
            <a:ln w="53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3630238" y="72514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2675" y="3211"/>
                  </a:moveTo>
                  <a:lnTo>
                    <a:pt x="2675" y="3211"/>
                  </a:lnTo>
                </a:path>
              </a:pathLst>
            </a:custGeom>
            <a:ln w="6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3614725" y="726211"/>
              <a:ext cx="18415" cy="54610"/>
            </a:xfrm>
            <a:custGeom>
              <a:avLst/>
              <a:gdLst/>
              <a:ahLst/>
              <a:cxnLst/>
              <a:rect l="l" t="t" r="r" b="b"/>
              <a:pathLst>
                <a:path w="18414" h="54609">
                  <a:moveTo>
                    <a:pt x="18186" y="0"/>
                  </a:moveTo>
                  <a:lnTo>
                    <a:pt x="12839" y="0"/>
                  </a:lnTo>
                  <a:lnTo>
                    <a:pt x="10693" y="6426"/>
                  </a:lnTo>
                  <a:lnTo>
                    <a:pt x="8559" y="14998"/>
                  </a:lnTo>
                  <a:lnTo>
                    <a:pt x="6413" y="24625"/>
                  </a:lnTo>
                  <a:lnTo>
                    <a:pt x="4279" y="35331"/>
                  </a:lnTo>
                  <a:lnTo>
                    <a:pt x="2133" y="43903"/>
                  </a:lnTo>
                  <a:lnTo>
                    <a:pt x="0" y="49250"/>
                  </a:lnTo>
                  <a:lnTo>
                    <a:pt x="0" y="54610"/>
                  </a:lnTo>
                  <a:lnTo>
                    <a:pt x="5346" y="54610"/>
                  </a:lnTo>
                  <a:lnTo>
                    <a:pt x="7493" y="49250"/>
                  </a:lnTo>
                  <a:lnTo>
                    <a:pt x="9626" y="40690"/>
                  </a:lnTo>
                  <a:lnTo>
                    <a:pt x="11772" y="29984"/>
                  </a:lnTo>
                  <a:lnTo>
                    <a:pt x="13906" y="20345"/>
                  </a:lnTo>
                  <a:lnTo>
                    <a:pt x="16052" y="11785"/>
                  </a:lnTo>
                  <a:lnTo>
                    <a:pt x="18186" y="5359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3617395" y="77546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2675" y="3747"/>
                  </a:moveTo>
                  <a:lnTo>
                    <a:pt x="2675" y="3747"/>
                  </a:lnTo>
                </a:path>
              </a:pathLst>
            </a:custGeom>
            <a:ln w="74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2198738" y="727290"/>
              <a:ext cx="1432560" cy="266065"/>
            </a:xfrm>
            <a:custGeom>
              <a:avLst/>
              <a:gdLst/>
              <a:ahLst/>
              <a:cxnLst/>
              <a:rect l="l" t="t" r="r" b="b"/>
              <a:pathLst>
                <a:path w="1432560" h="266065">
                  <a:moveTo>
                    <a:pt x="114515" y="208762"/>
                  </a:moveTo>
                  <a:lnTo>
                    <a:pt x="111302" y="203403"/>
                  </a:lnTo>
                  <a:lnTo>
                    <a:pt x="11772" y="261213"/>
                  </a:lnTo>
                  <a:lnTo>
                    <a:pt x="13906" y="265506"/>
                  </a:lnTo>
                  <a:lnTo>
                    <a:pt x="114515" y="208762"/>
                  </a:lnTo>
                  <a:close/>
                </a:path>
                <a:path w="1432560" h="266065">
                  <a:moveTo>
                    <a:pt x="335000" y="176644"/>
                  </a:moveTo>
                  <a:lnTo>
                    <a:pt x="223685" y="240880"/>
                  </a:lnTo>
                  <a:lnTo>
                    <a:pt x="112382" y="176644"/>
                  </a:lnTo>
                  <a:lnTo>
                    <a:pt x="0" y="240880"/>
                  </a:lnTo>
                  <a:lnTo>
                    <a:pt x="3213" y="246227"/>
                  </a:lnTo>
                  <a:lnTo>
                    <a:pt x="112382" y="181991"/>
                  </a:lnTo>
                  <a:lnTo>
                    <a:pt x="221551" y="245160"/>
                  </a:lnTo>
                  <a:lnTo>
                    <a:pt x="223685" y="243014"/>
                  </a:lnTo>
                  <a:lnTo>
                    <a:pt x="226898" y="245160"/>
                  </a:lnTo>
                  <a:lnTo>
                    <a:pt x="335000" y="181991"/>
                  </a:lnTo>
                  <a:lnTo>
                    <a:pt x="335000" y="180924"/>
                  </a:lnTo>
                  <a:lnTo>
                    <a:pt x="335000" y="176644"/>
                  </a:lnTo>
                  <a:close/>
                </a:path>
                <a:path w="1432560" h="266065">
                  <a:moveTo>
                    <a:pt x="1432039" y="0"/>
                  </a:moveTo>
                  <a:lnTo>
                    <a:pt x="1430959" y="1066"/>
                  </a:lnTo>
                  <a:lnTo>
                    <a:pt x="1428826" y="2133"/>
                  </a:lnTo>
                  <a:lnTo>
                    <a:pt x="1427759" y="3213"/>
                  </a:lnTo>
                  <a:lnTo>
                    <a:pt x="1425613" y="4279"/>
                  </a:lnTo>
                  <a:lnTo>
                    <a:pt x="1422400" y="5346"/>
                  </a:lnTo>
                  <a:lnTo>
                    <a:pt x="1420266" y="6426"/>
                  </a:lnTo>
                  <a:lnTo>
                    <a:pt x="1415986" y="6426"/>
                  </a:lnTo>
                  <a:lnTo>
                    <a:pt x="1412773" y="5346"/>
                  </a:lnTo>
                  <a:lnTo>
                    <a:pt x="1406347" y="2133"/>
                  </a:lnTo>
                  <a:lnTo>
                    <a:pt x="1404213" y="0"/>
                  </a:lnTo>
                  <a:lnTo>
                    <a:pt x="1403134" y="0"/>
                  </a:lnTo>
                  <a:lnTo>
                    <a:pt x="1404213" y="2133"/>
                  </a:lnTo>
                  <a:lnTo>
                    <a:pt x="1406347" y="8559"/>
                  </a:lnTo>
                  <a:lnTo>
                    <a:pt x="1410627" y="26758"/>
                  </a:lnTo>
                  <a:lnTo>
                    <a:pt x="1413840" y="36398"/>
                  </a:lnTo>
                  <a:lnTo>
                    <a:pt x="1415986" y="44958"/>
                  </a:lnTo>
                  <a:lnTo>
                    <a:pt x="1418120" y="51384"/>
                  </a:lnTo>
                  <a:lnTo>
                    <a:pt x="1418120" y="53530"/>
                  </a:lnTo>
                  <a:lnTo>
                    <a:pt x="1419186" y="51384"/>
                  </a:lnTo>
                  <a:lnTo>
                    <a:pt x="1420266" y="44958"/>
                  </a:lnTo>
                  <a:lnTo>
                    <a:pt x="1422400" y="36398"/>
                  </a:lnTo>
                  <a:lnTo>
                    <a:pt x="1425613" y="26758"/>
                  </a:lnTo>
                  <a:lnTo>
                    <a:pt x="1429893" y="8559"/>
                  </a:lnTo>
                  <a:lnTo>
                    <a:pt x="1430959" y="2133"/>
                  </a:lnTo>
                  <a:lnTo>
                    <a:pt x="14320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1" name="object 91"/>
          <p:cNvSpPr txBox="1"/>
          <p:nvPr/>
        </p:nvSpPr>
        <p:spPr>
          <a:xfrm>
            <a:off x="2599164" y="900868"/>
            <a:ext cx="901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Arial" panose="020B0604020202020204"/>
                <a:cs typeface="Arial" panose="020B0604020202020204"/>
              </a:rPr>
              <a:t>H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533739" y="903934"/>
            <a:ext cx="1264285" cy="128905"/>
          </a:xfrm>
          <a:custGeom>
            <a:avLst/>
            <a:gdLst/>
            <a:ahLst/>
            <a:cxnLst/>
            <a:rect l="l" t="t" r="r" b="b"/>
            <a:pathLst>
              <a:path w="1264285" h="128905">
                <a:moveTo>
                  <a:pt x="67424" y="38531"/>
                </a:moveTo>
                <a:lnTo>
                  <a:pt x="0" y="0"/>
                </a:lnTo>
                <a:lnTo>
                  <a:pt x="0" y="5346"/>
                </a:lnTo>
                <a:lnTo>
                  <a:pt x="64211" y="42824"/>
                </a:lnTo>
                <a:lnTo>
                  <a:pt x="67424" y="38531"/>
                </a:lnTo>
                <a:close/>
              </a:path>
              <a:path w="1264285" h="128905">
                <a:moveTo>
                  <a:pt x="1143063" y="124180"/>
                </a:moveTo>
                <a:lnTo>
                  <a:pt x="1043520" y="66370"/>
                </a:lnTo>
                <a:lnTo>
                  <a:pt x="1040307" y="71729"/>
                </a:lnTo>
                <a:lnTo>
                  <a:pt x="1139850" y="128473"/>
                </a:lnTo>
                <a:lnTo>
                  <a:pt x="1143063" y="124180"/>
                </a:lnTo>
                <a:close/>
              </a:path>
              <a:path w="1264285" h="128905">
                <a:moveTo>
                  <a:pt x="1264005" y="39611"/>
                </a:moveTo>
                <a:lnTo>
                  <a:pt x="1152690" y="103847"/>
                </a:lnTo>
                <a:lnTo>
                  <a:pt x="1041387" y="39611"/>
                </a:lnTo>
                <a:lnTo>
                  <a:pt x="931138" y="103847"/>
                </a:lnTo>
                <a:lnTo>
                  <a:pt x="931138" y="109194"/>
                </a:lnTo>
                <a:lnTo>
                  <a:pt x="1041387" y="44958"/>
                </a:lnTo>
                <a:lnTo>
                  <a:pt x="1152690" y="109194"/>
                </a:lnTo>
                <a:lnTo>
                  <a:pt x="1264005" y="44958"/>
                </a:lnTo>
                <a:lnTo>
                  <a:pt x="1264005" y="43891"/>
                </a:lnTo>
                <a:lnTo>
                  <a:pt x="1264005" y="39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 txBox="1"/>
          <p:nvPr/>
        </p:nvSpPr>
        <p:spPr>
          <a:xfrm>
            <a:off x="3864238" y="940479"/>
            <a:ext cx="901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Arial" panose="020B0604020202020204"/>
                <a:cs typeface="Arial" panose="020B0604020202020204"/>
              </a:rPr>
              <a:t>H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797744" y="943546"/>
            <a:ext cx="67945" cy="43180"/>
          </a:xfrm>
          <a:custGeom>
            <a:avLst/>
            <a:gdLst/>
            <a:ahLst/>
            <a:cxnLst/>
            <a:rect l="l" t="t" r="r" b="b"/>
            <a:pathLst>
              <a:path w="67945" h="43180">
                <a:moveTo>
                  <a:pt x="67424" y="38544"/>
                </a:moveTo>
                <a:lnTo>
                  <a:pt x="0" y="0"/>
                </a:lnTo>
                <a:lnTo>
                  <a:pt x="0" y="5346"/>
                </a:lnTo>
                <a:lnTo>
                  <a:pt x="65278" y="42824"/>
                </a:lnTo>
                <a:lnTo>
                  <a:pt x="67424" y="385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 txBox="1"/>
          <p:nvPr/>
        </p:nvSpPr>
        <p:spPr>
          <a:xfrm>
            <a:off x="2378686" y="1029337"/>
            <a:ext cx="1143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latin typeface="Arial" panose="020B0604020202020204"/>
                <a:cs typeface="Arial" panose="020B0604020202020204"/>
              </a:rPr>
              <a:t>B</a:t>
            </a:r>
            <a:r>
              <a:rPr sz="700" spc="-5" dirty="0">
                <a:latin typeface="Arial" panose="020B0604020202020204"/>
                <a:cs typeface="Arial" panose="020B0604020202020204"/>
              </a:rPr>
              <a:t>r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2420289" y="970305"/>
            <a:ext cx="5715" cy="82550"/>
            <a:chOff x="2420289" y="970305"/>
            <a:chExt cx="5715" cy="82550"/>
          </a:xfrm>
        </p:grpSpPr>
        <p:sp>
          <p:nvSpPr>
            <p:cNvPr id="97" name="object 97"/>
            <p:cNvSpPr/>
            <p:nvPr/>
          </p:nvSpPr>
          <p:spPr>
            <a:xfrm>
              <a:off x="2422960" y="972450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0"/>
                  </a:moveTo>
                  <a:lnTo>
                    <a:pt x="0" y="792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2420289" y="970305"/>
              <a:ext cx="5715" cy="82550"/>
            </a:xfrm>
            <a:custGeom>
              <a:avLst/>
              <a:gdLst/>
              <a:ahLst/>
              <a:cxnLst/>
              <a:rect l="l" t="t" r="r" b="b"/>
              <a:pathLst>
                <a:path w="5714" h="82550">
                  <a:moveTo>
                    <a:pt x="2133" y="0"/>
                  </a:moveTo>
                  <a:lnTo>
                    <a:pt x="0" y="2146"/>
                  </a:lnTo>
                  <a:lnTo>
                    <a:pt x="0" y="82435"/>
                  </a:lnTo>
                  <a:lnTo>
                    <a:pt x="5346" y="82435"/>
                  </a:lnTo>
                  <a:lnTo>
                    <a:pt x="5346" y="2146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9" name="object 99"/>
          <p:cNvSpPr txBox="1"/>
          <p:nvPr/>
        </p:nvSpPr>
        <p:spPr>
          <a:xfrm>
            <a:off x="3263810" y="877315"/>
            <a:ext cx="1149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 panose="020B0604020202020204"/>
                <a:cs typeface="Arial" panose="020B0604020202020204"/>
              </a:rPr>
              <a:t>B</a:t>
            </a:r>
            <a:r>
              <a:rPr sz="700" spc="-5" dirty="0">
                <a:latin typeface="Arial" panose="020B0604020202020204"/>
                <a:cs typeface="Arial" panose="020B0604020202020204"/>
              </a:rPr>
              <a:t>r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367481" y="952106"/>
            <a:ext cx="97790" cy="61594"/>
          </a:xfrm>
          <a:custGeom>
            <a:avLst/>
            <a:gdLst/>
            <a:ahLst/>
            <a:cxnLst/>
            <a:rect l="l" t="t" r="r" b="b"/>
            <a:pathLst>
              <a:path w="97789" h="61594">
                <a:moveTo>
                  <a:pt x="97396" y="55676"/>
                </a:moveTo>
                <a:lnTo>
                  <a:pt x="2146" y="0"/>
                </a:lnTo>
                <a:lnTo>
                  <a:pt x="0" y="5359"/>
                </a:lnTo>
                <a:lnTo>
                  <a:pt x="97396" y="61023"/>
                </a:lnTo>
                <a:lnTo>
                  <a:pt x="97396" y="55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 txBox="1"/>
          <p:nvPr/>
        </p:nvSpPr>
        <p:spPr>
          <a:xfrm>
            <a:off x="2492136" y="592541"/>
            <a:ext cx="1143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latin typeface="Arial" panose="020B0604020202020204"/>
                <a:cs typeface="Arial" panose="020B0604020202020204"/>
              </a:rPr>
              <a:t>B</a:t>
            </a:r>
            <a:r>
              <a:rPr sz="700" spc="-5" dirty="0">
                <a:latin typeface="Arial" panose="020B0604020202020204"/>
                <a:cs typeface="Arial" panose="020B0604020202020204"/>
              </a:rPr>
              <a:t>r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2595816" y="619163"/>
            <a:ext cx="45085" cy="4445"/>
            <a:chOff x="2595816" y="619163"/>
            <a:chExt cx="45085" cy="4445"/>
          </a:xfrm>
        </p:grpSpPr>
        <p:sp>
          <p:nvSpPr>
            <p:cNvPr id="103" name="object 103"/>
            <p:cNvSpPr/>
            <p:nvPr/>
          </p:nvSpPr>
          <p:spPr>
            <a:xfrm>
              <a:off x="2596880" y="62183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8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2595816" y="619163"/>
              <a:ext cx="45085" cy="4445"/>
            </a:xfrm>
            <a:custGeom>
              <a:avLst/>
              <a:gdLst/>
              <a:ahLst/>
              <a:cxnLst/>
              <a:rect l="l" t="t" r="r" b="b"/>
              <a:pathLst>
                <a:path w="45085" h="4445">
                  <a:moveTo>
                    <a:pt x="44945" y="0"/>
                  </a:moveTo>
                  <a:lnTo>
                    <a:pt x="0" y="0"/>
                  </a:lnTo>
                  <a:lnTo>
                    <a:pt x="0" y="4279"/>
                  </a:lnTo>
                  <a:lnTo>
                    <a:pt x="44945" y="4279"/>
                  </a:lnTo>
                  <a:lnTo>
                    <a:pt x="449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5" name="object 105"/>
          <p:cNvSpPr txBox="1"/>
          <p:nvPr/>
        </p:nvSpPr>
        <p:spPr>
          <a:xfrm>
            <a:off x="3443617" y="580765"/>
            <a:ext cx="1149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 panose="020B0604020202020204"/>
                <a:cs typeface="Arial" panose="020B0604020202020204"/>
              </a:rPr>
              <a:t>B</a:t>
            </a:r>
            <a:r>
              <a:rPr sz="700" spc="-5" dirty="0">
                <a:latin typeface="Arial" panose="020B0604020202020204"/>
                <a:cs typeface="Arial" panose="020B0604020202020204"/>
              </a:rPr>
              <a:t>r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4572" y="4571"/>
            <a:ext cx="4563110" cy="3420110"/>
            <a:chOff x="4572" y="4571"/>
            <a:chExt cx="4563110" cy="3420110"/>
          </a:xfrm>
        </p:grpSpPr>
        <p:sp>
          <p:nvSpPr>
            <p:cNvPr id="107" name="object 107"/>
            <p:cNvSpPr/>
            <p:nvPr/>
          </p:nvSpPr>
          <p:spPr>
            <a:xfrm>
              <a:off x="3548362" y="61113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8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3547287" y="608456"/>
              <a:ext cx="45085" cy="4445"/>
            </a:xfrm>
            <a:custGeom>
              <a:avLst/>
              <a:gdLst/>
              <a:ahLst/>
              <a:cxnLst/>
              <a:rect l="l" t="t" r="r" b="b"/>
              <a:pathLst>
                <a:path w="45085" h="4445">
                  <a:moveTo>
                    <a:pt x="44957" y="0"/>
                  </a:moveTo>
                  <a:lnTo>
                    <a:pt x="0" y="0"/>
                  </a:lnTo>
                  <a:lnTo>
                    <a:pt x="0" y="4279"/>
                  </a:lnTo>
                  <a:lnTo>
                    <a:pt x="44957" y="4279"/>
                  </a:lnTo>
                  <a:lnTo>
                    <a:pt x="449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6096" y="6095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0" y="0"/>
                  </a:moveTo>
                  <a:lnTo>
                    <a:pt x="4559807" y="0"/>
                  </a:lnTo>
                  <a:lnTo>
                    <a:pt x="4559807" y="3416807"/>
                  </a:lnTo>
                  <a:lnTo>
                    <a:pt x="0" y="34168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2776" y="380999"/>
            <a:ext cx="4114800" cy="25085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019" y="78738"/>
            <a:ext cx="796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 panose="020B0604020202020204"/>
                <a:cs typeface="Arial" panose="020B0604020202020204"/>
              </a:rPr>
              <a:t>Figure</a:t>
            </a:r>
            <a:r>
              <a:rPr b="0" spc="-75" dirty="0">
                <a:latin typeface="Arial" panose="020B0604020202020204"/>
                <a:cs typeface="Arial" panose="020B0604020202020204"/>
              </a:rPr>
              <a:t> </a:t>
            </a:r>
            <a:r>
              <a:rPr b="0" spc="-5" dirty="0">
                <a:latin typeface="Arial" panose="020B0604020202020204"/>
                <a:cs typeface="Arial" panose="020B0604020202020204"/>
              </a:rPr>
              <a:t>10.8</a:t>
            </a:r>
            <a:endParaRPr b="0" spc="-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5123" y="992123"/>
            <a:ext cx="2286000" cy="603885"/>
          </a:xfrm>
          <a:prstGeom prst="rect">
            <a:avLst/>
          </a:prstGeom>
          <a:ln w="9143">
            <a:solidFill>
              <a:srgbClr val="0A31FF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46990" marR="63500">
              <a:lnSpc>
                <a:spcPct val="101000"/>
              </a:lnSpc>
              <a:spcBef>
                <a:spcPts val="110"/>
              </a:spcBef>
            </a:pPr>
            <a:r>
              <a:rPr sz="900" spc="5" dirty="0">
                <a:latin typeface="Symbol" panose="05050102010706020507"/>
                <a:cs typeface="Symbol" panose="05050102010706020507"/>
              </a:rPr>
              <a:t>Δ</a:t>
            </a:r>
            <a:r>
              <a:rPr sz="900" spc="5" dirty="0">
                <a:latin typeface="Arial" panose="020B0604020202020204"/>
                <a:cs typeface="Arial" panose="020B0604020202020204"/>
              </a:rPr>
              <a:t>G°</a:t>
            </a:r>
            <a:r>
              <a:rPr sz="900" spc="7" baseline="-23000" dirty="0">
                <a:latin typeface="Arial" panose="020B0604020202020204"/>
                <a:cs typeface="Arial" panose="020B0604020202020204"/>
              </a:rPr>
              <a:t>act 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(1,2-addition) </a:t>
            </a:r>
            <a:r>
              <a:rPr sz="900" spc="5" dirty="0">
                <a:latin typeface="Arial" panose="020B0604020202020204"/>
                <a:cs typeface="Arial" panose="020B0604020202020204"/>
              </a:rPr>
              <a:t>&lt; </a:t>
            </a:r>
            <a:r>
              <a:rPr sz="900" spc="10" dirty="0">
                <a:latin typeface="Symbol" panose="05050102010706020507"/>
                <a:cs typeface="Symbol" panose="05050102010706020507"/>
              </a:rPr>
              <a:t>Δ</a:t>
            </a:r>
            <a:r>
              <a:rPr sz="900" spc="10" dirty="0">
                <a:latin typeface="Arial" panose="020B0604020202020204"/>
                <a:cs typeface="Arial" panose="020B0604020202020204"/>
              </a:rPr>
              <a:t>G°</a:t>
            </a:r>
            <a:r>
              <a:rPr sz="900" spc="15" baseline="-23000" dirty="0">
                <a:latin typeface="Arial" panose="020B0604020202020204"/>
                <a:cs typeface="Arial" panose="020B0604020202020204"/>
              </a:rPr>
              <a:t>act </a:t>
            </a:r>
            <a:r>
              <a:rPr sz="900" spc="-55" dirty="0">
                <a:latin typeface="Arial" panose="020B0604020202020204"/>
                <a:cs typeface="Arial" panose="020B0604020202020204"/>
              </a:rPr>
              <a:t>(1,4-addition)  </a:t>
            </a:r>
            <a:r>
              <a:rPr sz="900" dirty="0">
                <a:latin typeface="Arial" panose="020B0604020202020204"/>
                <a:cs typeface="Arial" panose="020B0604020202020204"/>
              </a:rPr>
              <a:t>The 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1,2-addition product </a:t>
            </a:r>
            <a:r>
              <a:rPr sz="900" dirty="0">
                <a:latin typeface="Arial" panose="020B0604020202020204"/>
                <a:cs typeface="Arial" panose="020B0604020202020204"/>
              </a:rPr>
              <a:t>is 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formed faster  than </a:t>
            </a:r>
            <a:r>
              <a:rPr sz="900" dirty="0">
                <a:latin typeface="Arial" panose="020B0604020202020204"/>
                <a:cs typeface="Arial" panose="020B0604020202020204"/>
              </a:rPr>
              <a:t>the 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1,4-addition products. Kinetics  (rate) favors</a:t>
            </a:r>
            <a:r>
              <a:rPr sz="900" spc="5" dirty="0">
                <a:latin typeface="Arial" panose="020B0604020202020204"/>
                <a:cs typeface="Arial" panose="020B0604020202020204"/>
              </a:rPr>
              <a:t> 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1,2-addition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3244" y="1665731"/>
            <a:ext cx="2087880" cy="603885"/>
          </a:xfrm>
          <a:prstGeom prst="rect">
            <a:avLst/>
          </a:prstGeom>
          <a:ln w="9143">
            <a:solidFill>
              <a:srgbClr val="FF28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50165" marR="43815">
              <a:lnSpc>
                <a:spcPct val="101000"/>
              </a:lnSpc>
              <a:spcBef>
                <a:spcPts val="110"/>
              </a:spcBef>
            </a:pPr>
            <a:r>
              <a:rPr sz="900" spc="10" dirty="0">
                <a:latin typeface="Symbol" panose="05050102010706020507"/>
                <a:cs typeface="Symbol" panose="05050102010706020507"/>
              </a:rPr>
              <a:t>Δ</a:t>
            </a:r>
            <a:r>
              <a:rPr sz="900" spc="10" dirty="0">
                <a:latin typeface="Times New Roman" panose="02020603050405020304"/>
                <a:cs typeface="Times New Roman" panose="02020603050405020304"/>
              </a:rPr>
              <a:t>G° 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(1,4-addition) </a:t>
            </a:r>
            <a:r>
              <a:rPr sz="900" spc="5" dirty="0">
                <a:latin typeface="Times New Roman" panose="02020603050405020304"/>
                <a:cs typeface="Times New Roman" panose="02020603050405020304"/>
              </a:rPr>
              <a:t>&gt; </a:t>
            </a:r>
            <a:r>
              <a:rPr sz="900" spc="20" dirty="0">
                <a:latin typeface="Symbol" panose="05050102010706020507"/>
                <a:cs typeface="Symbol" panose="05050102010706020507"/>
              </a:rPr>
              <a:t>Δ</a:t>
            </a:r>
            <a:r>
              <a:rPr sz="900" spc="20" dirty="0">
                <a:latin typeface="Times New Roman" panose="02020603050405020304"/>
                <a:cs typeface="Times New Roman" panose="02020603050405020304"/>
              </a:rPr>
              <a:t>G° </a:t>
            </a:r>
            <a:r>
              <a:rPr sz="900" spc="-45" dirty="0">
                <a:latin typeface="Arial" panose="020B0604020202020204"/>
                <a:cs typeface="Arial" panose="020B0604020202020204"/>
              </a:rPr>
              <a:t>(1,2-addition)  </a:t>
            </a:r>
            <a:r>
              <a:rPr sz="900" dirty="0">
                <a:latin typeface="Arial" panose="020B0604020202020204"/>
                <a:cs typeface="Arial" panose="020B0604020202020204"/>
              </a:rPr>
              <a:t>The 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1,4-addition product </a:t>
            </a:r>
            <a:r>
              <a:rPr sz="900" dirty="0">
                <a:latin typeface="Arial" panose="020B0604020202020204"/>
                <a:cs typeface="Arial" panose="020B0604020202020204"/>
              </a:rPr>
              <a:t>is more 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stable  than </a:t>
            </a:r>
            <a:r>
              <a:rPr sz="900" dirty="0">
                <a:latin typeface="Arial" panose="020B0604020202020204"/>
                <a:cs typeface="Arial" panose="020B0604020202020204"/>
              </a:rPr>
              <a:t>the 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1,2-adition products. Thermo-  dynamics favors</a:t>
            </a:r>
            <a:r>
              <a:rPr sz="9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1,4-addition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6" y="6095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0" y="0"/>
                </a:moveTo>
                <a:lnTo>
                  <a:pt x="4559807" y="0"/>
                </a:lnTo>
                <a:lnTo>
                  <a:pt x="4559807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076" y="20827"/>
            <a:ext cx="2488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10.14: Halogen Addition </a:t>
            </a:r>
            <a:r>
              <a:rPr dirty="0"/>
              <a:t>to</a:t>
            </a:r>
            <a:r>
              <a:rPr spc="-75" dirty="0"/>
              <a:t> </a:t>
            </a:r>
            <a:r>
              <a:rPr spc="-5" dirty="0"/>
              <a:t>Dienes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225043" y="261620"/>
            <a:ext cx="3832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Electrophilc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additions of other electrophile </a:t>
            </a:r>
            <a:r>
              <a:rPr sz="1200" spc="5" dirty="0">
                <a:latin typeface="Arial" panose="020B0604020202020204"/>
                <a:cs typeface="Arial" panose="020B0604020202020204"/>
              </a:rPr>
              <a:t>to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dienes give  </a:t>
            </a:r>
            <a:r>
              <a:rPr sz="1200" dirty="0">
                <a:latin typeface="Arial" panose="020B0604020202020204"/>
                <a:cs typeface="Arial" panose="020B0604020202020204"/>
              </a:rPr>
              <a:t>similar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latin typeface="Arial" panose="020B0604020202020204"/>
                <a:cs typeface="Arial" panose="020B0604020202020204"/>
              </a:rPr>
              <a:t>results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12076" y="849756"/>
            <a:ext cx="1402715" cy="104775"/>
            <a:chOff x="512076" y="849756"/>
            <a:chExt cx="1402715" cy="104775"/>
          </a:xfrm>
        </p:grpSpPr>
        <p:sp>
          <p:nvSpPr>
            <p:cNvPr id="6" name="object 6"/>
            <p:cNvSpPr/>
            <p:nvPr/>
          </p:nvSpPr>
          <p:spPr>
            <a:xfrm>
              <a:off x="512076" y="849756"/>
              <a:ext cx="330085" cy="10222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67179" y="868451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1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66419" y="853579"/>
              <a:ext cx="401320" cy="29209"/>
            </a:xfrm>
            <a:custGeom>
              <a:avLst/>
              <a:gdLst/>
              <a:ahLst/>
              <a:cxnLst/>
              <a:rect l="l" t="t" r="r" b="b"/>
              <a:pathLst>
                <a:path w="401319" h="29209">
                  <a:moveTo>
                    <a:pt x="400977" y="14490"/>
                  </a:moveTo>
                  <a:lnTo>
                    <a:pt x="400215" y="14490"/>
                  </a:lnTo>
                  <a:lnTo>
                    <a:pt x="397929" y="13728"/>
                  </a:lnTo>
                  <a:lnTo>
                    <a:pt x="383451" y="9918"/>
                  </a:lnTo>
                  <a:lnTo>
                    <a:pt x="373532" y="7620"/>
                  </a:lnTo>
                  <a:lnTo>
                    <a:pt x="363626" y="4572"/>
                  </a:lnTo>
                  <a:lnTo>
                    <a:pt x="363626" y="23647"/>
                  </a:lnTo>
                  <a:lnTo>
                    <a:pt x="355244" y="25933"/>
                  </a:lnTo>
                  <a:lnTo>
                    <a:pt x="349148" y="27457"/>
                  </a:lnTo>
                  <a:lnTo>
                    <a:pt x="348119" y="27711"/>
                  </a:lnTo>
                  <a:lnTo>
                    <a:pt x="363626" y="23647"/>
                  </a:lnTo>
                  <a:lnTo>
                    <a:pt x="363626" y="4572"/>
                  </a:lnTo>
                  <a:lnTo>
                    <a:pt x="346087" y="0"/>
                  </a:lnTo>
                  <a:lnTo>
                    <a:pt x="347611" y="1524"/>
                  </a:lnTo>
                  <a:lnTo>
                    <a:pt x="348386" y="3048"/>
                  </a:lnTo>
                  <a:lnTo>
                    <a:pt x="349910" y="4572"/>
                  </a:lnTo>
                  <a:lnTo>
                    <a:pt x="351434" y="6858"/>
                  </a:lnTo>
                  <a:lnTo>
                    <a:pt x="352958" y="12204"/>
                  </a:lnTo>
                  <a:lnTo>
                    <a:pt x="0" y="12204"/>
                  </a:lnTo>
                  <a:lnTo>
                    <a:pt x="0" y="17538"/>
                  </a:lnTo>
                  <a:lnTo>
                    <a:pt x="352704" y="17538"/>
                  </a:lnTo>
                  <a:lnTo>
                    <a:pt x="351434" y="21361"/>
                  </a:lnTo>
                  <a:lnTo>
                    <a:pt x="349910" y="23647"/>
                  </a:lnTo>
                  <a:lnTo>
                    <a:pt x="348386" y="25171"/>
                  </a:lnTo>
                  <a:lnTo>
                    <a:pt x="347611" y="26695"/>
                  </a:lnTo>
                  <a:lnTo>
                    <a:pt x="346087" y="28219"/>
                  </a:lnTo>
                  <a:lnTo>
                    <a:pt x="346087" y="28981"/>
                  </a:lnTo>
                  <a:lnTo>
                    <a:pt x="346849" y="28981"/>
                  </a:lnTo>
                  <a:lnTo>
                    <a:pt x="349910" y="28219"/>
                  </a:lnTo>
                  <a:lnTo>
                    <a:pt x="356006" y="26695"/>
                  </a:lnTo>
                  <a:lnTo>
                    <a:pt x="364388" y="24409"/>
                  </a:lnTo>
                  <a:lnTo>
                    <a:pt x="384213" y="19824"/>
                  </a:lnTo>
                  <a:lnTo>
                    <a:pt x="392595" y="17538"/>
                  </a:lnTo>
                  <a:lnTo>
                    <a:pt x="398691" y="16014"/>
                  </a:lnTo>
                  <a:lnTo>
                    <a:pt x="400977" y="15252"/>
                  </a:lnTo>
                  <a:lnTo>
                    <a:pt x="400977" y="144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18234" y="858151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19837"/>
                  </a:moveTo>
                  <a:lnTo>
                    <a:pt x="0" y="0"/>
                  </a:lnTo>
                </a:path>
              </a:pathLst>
            </a:custGeom>
            <a:ln w="38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12507" y="853579"/>
              <a:ext cx="602615" cy="100965"/>
            </a:xfrm>
            <a:custGeom>
              <a:avLst/>
              <a:gdLst/>
              <a:ahLst/>
              <a:cxnLst/>
              <a:rect l="l" t="t" r="r" b="b"/>
              <a:pathLst>
                <a:path w="602614" h="100965">
                  <a:moveTo>
                    <a:pt x="54889" y="14490"/>
                  </a:moveTo>
                  <a:lnTo>
                    <a:pt x="52603" y="13728"/>
                  </a:lnTo>
                  <a:lnTo>
                    <a:pt x="46507" y="12204"/>
                  </a:lnTo>
                  <a:lnTo>
                    <a:pt x="38125" y="9918"/>
                  </a:lnTo>
                  <a:lnTo>
                    <a:pt x="28206" y="7620"/>
                  </a:lnTo>
                  <a:lnTo>
                    <a:pt x="18300" y="4572"/>
                  </a:lnTo>
                  <a:lnTo>
                    <a:pt x="9918" y="2286"/>
                  </a:lnTo>
                  <a:lnTo>
                    <a:pt x="3822" y="762"/>
                  </a:lnTo>
                  <a:lnTo>
                    <a:pt x="762" y="0"/>
                  </a:lnTo>
                  <a:lnTo>
                    <a:pt x="0" y="0"/>
                  </a:lnTo>
                  <a:lnTo>
                    <a:pt x="0" y="762"/>
                  </a:lnTo>
                  <a:lnTo>
                    <a:pt x="1524" y="2286"/>
                  </a:lnTo>
                  <a:lnTo>
                    <a:pt x="2298" y="3810"/>
                  </a:lnTo>
                  <a:lnTo>
                    <a:pt x="3822" y="5334"/>
                  </a:lnTo>
                  <a:lnTo>
                    <a:pt x="4330" y="5334"/>
                  </a:lnTo>
                  <a:lnTo>
                    <a:pt x="5346" y="6858"/>
                  </a:lnTo>
                  <a:lnTo>
                    <a:pt x="6870" y="12204"/>
                  </a:lnTo>
                  <a:lnTo>
                    <a:pt x="6870" y="16776"/>
                  </a:lnTo>
                  <a:lnTo>
                    <a:pt x="5346" y="21361"/>
                  </a:lnTo>
                  <a:lnTo>
                    <a:pt x="3822" y="23647"/>
                  </a:lnTo>
                  <a:lnTo>
                    <a:pt x="2298" y="25171"/>
                  </a:lnTo>
                  <a:lnTo>
                    <a:pt x="1524" y="26695"/>
                  </a:lnTo>
                  <a:lnTo>
                    <a:pt x="0" y="28219"/>
                  </a:lnTo>
                  <a:lnTo>
                    <a:pt x="17538" y="23647"/>
                  </a:lnTo>
                  <a:lnTo>
                    <a:pt x="37363" y="19062"/>
                  </a:lnTo>
                  <a:lnTo>
                    <a:pt x="51841" y="15252"/>
                  </a:lnTo>
                  <a:lnTo>
                    <a:pt x="52984" y="14871"/>
                  </a:lnTo>
                  <a:lnTo>
                    <a:pt x="54127" y="15252"/>
                  </a:lnTo>
                  <a:lnTo>
                    <a:pt x="54889" y="15252"/>
                  </a:lnTo>
                  <a:lnTo>
                    <a:pt x="54889" y="14490"/>
                  </a:lnTo>
                  <a:close/>
                </a:path>
                <a:path w="602614" h="100965">
                  <a:moveTo>
                    <a:pt x="384975" y="71704"/>
                  </a:moveTo>
                  <a:lnTo>
                    <a:pt x="285877" y="15252"/>
                  </a:lnTo>
                  <a:lnTo>
                    <a:pt x="283591" y="19824"/>
                  </a:lnTo>
                  <a:lnTo>
                    <a:pt x="381927" y="77038"/>
                  </a:lnTo>
                  <a:lnTo>
                    <a:pt x="384975" y="71704"/>
                  </a:lnTo>
                  <a:close/>
                </a:path>
                <a:path w="602614" h="100965">
                  <a:moveTo>
                    <a:pt x="602246" y="94589"/>
                  </a:moveTo>
                  <a:lnTo>
                    <a:pt x="495515" y="32791"/>
                  </a:lnTo>
                  <a:lnTo>
                    <a:pt x="492467" y="34328"/>
                  </a:lnTo>
                  <a:lnTo>
                    <a:pt x="490181" y="32791"/>
                  </a:lnTo>
                  <a:lnTo>
                    <a:pt x="383451" y="94589"/>
                  </a:lnTo>
                  <a:lnTo>
                    <a:pt x="275971" y="32029"/>
                  </a:lnTo>
                  <a:lnTo>
                    <a:pt x="272923" y="37376"/>
                  </a:lnTo>
                  <a:lnTo>
                    <a:pt x="383451" y="100685"/>
                  </a:lnTo>
                  <a:lnTo>
                    <a:pt x="492467" y="37376"/>
                  </a:lnTo>
                  <a:lnTo>
                    <a:pt x="602246" y="100685"/>
                  </a:lnTo>
                  <a:lnTo>
                    <a:pt x="602246" y="945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29204" y="713489"/>
            <a:ext cx="87058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747395" algn="l"/>
              </a:tabLst>
            </a:pPr>
            <a:r>
              <a:rPr sz="600" b="1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Br</a:t>
            </a:r>
            <a:r>
              <a:rPr sz="675" b="1" spc="-7" baseline="-1900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2	</a:t>
            </a:r>
            <a:r>
              <a:rPr sz="900" b="1" spc="-7" baseline="900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Br</a:t>
            </a:r>
            <a:endParaRPr sz="900" baseline="9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02688" y="802474"/>
            <a:ext cx="5715" cy="86360"/>
            <a:chOff x="1802688" y="802474"/>
            <a:chExt cx="5715" cy="86360"/>
          </a:xfrm>
        </p:grpSpPr>
        <p:sp>
          <p:nvSpPr>
            <p:cNvPr id="13" name="object 13"/>
            <p:cNvSpPr/>
            <p:nvPr/>
          </p:nvSpPr>
          <p:spPr>
            <a:xfrm>
              <a:off x="1805356" y="803232"/>
              <a:ext cx="0" cy="85090"/>
            </a:xfrm>
            <a:custGeom>
              <a:avLst/>
              <a:gdLst/>
              <a:ahLst/>
              <a:cxnLst/>
              <a:rect l="l" t="t" r="r" b="b"/>
              <a:pathLst>
                <a:path h="85090">
                  <a:moveTo>
                    <a:pt x="0" y="0"/>
                  </a:moveTo>
                  <a:lnTo>
                    <a:pt x="0" y="846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802688" y="802474"/>
              <a:ext cx="5715" cy="85725"/>
            </a:xfrm>
            <a:custGeom>
              <a:avLst/>
              <a:gdLst/>
              <a:ahLst/>
              <a:cxnLst/>
              <a:rect l="l" t="t" r="r" b="b"/>
              <a:pathLst>
                <a:path w="5714" h="85725">
                  <a:moveTo>
                    <a:pt x="5333" y="0"/>
                  </a:moveTo>
                  <a:lnTo>
                    <a:pt x="0" y="0"/>
                  </a:lnTo>
                  <a:lnTo>
                    <a:pt x="0" y="83896"/>
                  </a:lnTo>
                  <a:lnTo>
                    <a:pt x="2286" y="85432"/>
                  </a:lnTo>
                  <a:lnTo>
                    <a:pt x="5333" y="83896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982094" y="827146"/>
            <a:ext cx="11048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B</a:t>
            </a:r>
            <a:r>
              <a:rPr sz="600" b="1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r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14753" y="908494"/>
            <a:ext cx="70485" cy="46355"/>
          </a:xfrm>
          <a:custGeom>
            <a:avLst/>
            <a:gdLst/>
            <a:ahLst/>
            <a:cxnLst/>
            <a:rect l="l" t="t" r="r" b="b"/>
            <a:pathLst>
              <a:path w="70485" h="46355">
                <a:moveTo>
                  <a:pt x="70129" y="4584"/>
                </a:moveTo>
                <a:lnTo>
                  <a:pt x="67843" y="0"/>
                </a:lnTo>
                <a:lnTo>
                  <a:pt x="0" y="39674"/>
                </a:lnTo>
                <a:lnTo>
                  <a:pt x="0" y="45770"/>
                </a:lnTo>
                <a:lnTo>
                  <a:pt x="70129" y="4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243571" y="785192"/>
            <a:ext cx="7048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+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18244" y="846708"/>
            <a:ext cx="327660" cy="86360"/>
          </a:xfrm>
          <a:custGeom>
            <a:avLst/>
            <a:gdLst/>
            <a:ahLst/>
            <a:cxnLst/>
            <a:rect l="l" t="t" r="r" b="b"/>
            <a:pathLst>
              <a:path w="327660" h="86359">
                <a:moveTo>
                  <a:pt x="218782" y="28994"/>
                </a:moveTo>
                <a:lnTo>
                  <a:pt x="216496" y="24409"/>
                </a:lnTo>
                <a:lnTo>
                  <a:pt x="117398" y="81622"/>
                </a:lnTo>
                <a:lnTo>
                  <a:pt x="119684" y="86194"/>
                </a:lnTo>
                <a:lnTo>
                  <a:pt x="218782" y="28994"/>
                </a:lnTo>
                <a:close/>
              </a:path>
              <a:path w="327660" h="86359">
                <a:moveTo>
                  <a:pt x="327037" y="63309"/>
                </a:moveTo>
                <a:lnTo>
                  <a:pt x="218020" y="0"/>
                </a:lnTo>
                <a:lnTo>
                  <a:pt x="108242" y="63309"/>
                </a:lnTo>
                <a:lnTo>
                  <a:pt x="0" y="0"/>
                </a:lnTo>
                <a:lnTo>
                  <a:pt x="0" y="6870"/>
                </a:lnTo>
                <a:lnTo>
                  <a:pt x="108242" y="69418"/>
                </a:lnTo>
                <a:lnTo>
                  <a:pt x="218020" y="6108"/>
                </a:lnTo>
                <a:lnTo>
                  <a:pt x="327037" y="69418"/>
                </a:lnTo>
                <a:lnTo>
                  <a:pt x="327037" y="63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524869" y="852319"/>
            <a:ext cx="11048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B</a:t>
            </a:r>
            <a:r>
              <a:rPr sz="600" b="1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r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33624" y="846708"/>
            <a:ext cx="85090" cy="54610"/>
          </a:xfrm>
          <a:custGeom>
            <a:avLst/>
            <a:gdLst/>
            <a:ahLst/>
            <a:cxnLst/>
            <a:rect l="l" t="t" r="r" b="b"/>
            <a:pathLst>
              <a:path w="85089" h="54609">
                <a:moveTo>
                  <a:pt x="84620" y="0"/>
                </a:moveTo>
                <a:lnTo>
                  <a:pt x="0" y="48818"/>
                </a:lnTo>
                <a:lnTo>
                  <a:pt x="2286" y="54165"/>
                </a:lnTo>
                <a:lnTo>
                  <a:pt x="84620" y="6870"/>
                </a:lnTo>
                <a:lnTo>
                  <a:pt x="84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112622" y="789006"/>
            <a:ext cx="11112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Br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45282" y="870356"/>
            <a:ext cx="71120" cy="46355"/>
          </a:xfrm>
          <a:custGeom>
            <a:avLst/>
            <a:gdLst/>
            <a:ahLst/>
            <a:cxnLst/>
            <a:rect l="l" t="t" r="r" b="b"/>
            <a:pathLst>
              <a:path w="71119" h="46355">
                <a:moveTo>
                  <a:pt x="70891" y="4584"/>
                </a:moveTo>
                <a:lnTo>
                  <a:pt x="67843" y="0"/>
                </a:lnTo>
                <a:lnTo>
                  <a:pt x="0" y="39662"/>
                </a:lnTo>
                <a:lnTo>
                  <a:pt x="0" y="45770"/>
                </a:lnTo>
                <a:lnTo>
                  <a:pt x="70891" y="4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722903" y="1026999"/>
            <a:ext cx="19875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37</a:t>
            </a:r>
            <a:r>
              <a:rPr sz="6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%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07491" y="1717827"/>
            <a:ext cx="861060" cy="98425"/>
            <a:chOff x="507491" y="1717827"/>
            <a:chExt cx="861060" cy="98425"/>
          </a:xfrm>
        </p:grpSpPr>
        <p:sp>
          <p:nvSpPr>
            <p:cNvPr id="25" name="object 25"/>
            <p:cNvSpPr/>
            <p:nvPr/>
          </p:nvSpPr>
          <p:spPr>
            <a:xfrm>
              <a:off x="507491" y="1722399"/>
              <a:ext cx="334670" cy="938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967179" y="1732701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1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66419" y="1717827"/>
              <a:ext cx="401320" cy="29209"/>
            </a:xfrm>
            <a:custGeom>
              <a:avLst/>
              <a:gdLst/>
              <a:ahLst/>
              <a:cxnLst/>
              <a:rect l="l" t="t" r="r" b="b"/>
              <a:pathLst>
                <a:path w="401319" h="29210">
                  <a:moveTo>
                    <a:pt x="400977" y="14490"/>
                  </a:moveTo>
                  <a:lnTo>
                    <a:pt x="400215" y="14490"/>
                  </a:lnTo>
                  <a:lnTo>
                    <a:pt x="397929" y="14490"/>
                  </a:lnTo>
                  <a:lnTo>
                    <a:pt x="391833" y="12204"/>
                  </a:lnTo>
                  <a:lnTo>
                    <a:pt x="383451" y="9918"/>
                  </a:lnTo>
                  <a:lnTo>
                    <a:pt x="373532" y="7632"/>
                  </a:lnTo>
                  <a:lnTo>
                    <a:pt x="363626" y="4572"/>
                  </a:lnTo>
                  <a:lnTo>
                    <a:pt x="355244" y="2286"/>
                  </a:lnTo>
                  <a:lnTo>
                    <a:pt x="346087" y="0"/>
                  </a:lnTo>
                  <a:lnTo>
                    <a:pt x="347611" y="1524"/>
                  </a:lnTo>
                  <a:lnTo>
                    <a:pt x="348386" y="3048"/>
                  </a:lnTo>
                  <a:lnTo>
                    <a:pt x="351434" y="7632"/>
                  </a:lnTo>
                  <a:lnTo>
                    <a:pt x="352958" y="12204"/>
                  </a:lnTo>
                  <a:lnTo>
                    <a:pt x="0" y="12204"/>
                  </a:lnTo>
                  <a:lnTo>
                    <a:pt x="0" y="17538"/>
                  </a:lnTo>
                  <a:lnTo>
                    <a:pt x="352704" y="17538"/>
                  </a:lnTo>
                  <a:lnTo>
                    <a:pt x="351434" y="21361"/>
                  </a:lnTo>
                  <a:lnTo>
                    <a:pt x="348386" y="25933"/>
                  </a:lnTo>
                  <a:lnTo>
                    <a:pt x="347611" y="27457"/>
                  </a:lnTo>
                  <a:lnTo>
                    <a:pt x="347091" y="27978"/>
                  </a:lnTo>
                  <a:lnTo>
                    <a:pt x="346087" y="28219"/>
                  </a:lnTo>
                  <a:lnTo>
                    <a:pt x="346087" y="28981"/>
                  </a:lnTo>
                  <a:lnTo>
                    <a:pt x="346849" y="28981"/>
                  </a:lnTo>
                  <a:lnTo>
                    <a:pt x="349910" y="28219"/>
                  </a:lnTo>
                  <a:lnTo>
                    <a:pt x="356006" y="26695"/>
                  </a:lnTo>
                  <a:lnTo>
                    <a:pt x="364388" y="25171"/>
                  </a:lnTo>
                  <a:lnTo>
                    <a:pt x="374294" y="22123"/>
                  </a:lnTo>
                  <a:lnTo>
                    <a:pt x="384213" y="19837"/>
                  </a:lnTo>
                  <a:lnTo>
                    <a:pt x="392595" y="17538"/>
                  </a:lnTo>
                  <a:lnTo>
                    <a:pt x="398691" y="16014"/>
                  </a:lnTo>
                  <a:lnTo>
                    <a:pt x="400977" y="15252"/>
                  </a:lnTo>
                  <a:lnTo>
                    <a:pt x="400977" y="144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312513" y="174643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313269" y="1739188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5" h="7619">
                  <a:moveTo>
                    <a:pt x="5346" y="0"/>
                  </a:moveTo>
                  <a:lnTo>
                    <a:pt x="4584" y="0"/>
                  </a:lnTo>
                  <a:lnTo>
                    <a:pt x="1536" y="4572"/>
                  </a:lnTo>
                  <a:lnTo>
                    <a:pt x="762" y="6096"/>
                  </a:lnTo>
                  <a:lnTo>
                    <a:pt x="0" y="6858"/>
                  </a:lnTo>
                  <a:lnTo>
                    <a:pt x="0" y="7620"/>
                  </a:lnTo>
                  <a:lnTo>
                    <a:pt x="762" y="7620"/>
                  </a:lnTo>
                  <a:lnTo>
                    <a:pt x="1536" y="6858"/>
                  </a:lnTo>
                  <a:lnTo>
                    <a:pt x="2298" y="5334"/>
                  </a:lnTo>
                  <a:lnTo>
                    <a:pt x="5346" y="762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318996" y="1725460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5">
                  <a:moveTo>
                    <a:pt x="0" y="144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312507" y="1717827"/>
              <a:ext cx="52705" cy="15875"/>
            </a:xfrm>
            <a:custGeom>
              <a:avLst/>
              <a:gdLst/>
              <a:ahLst/>
              <a:cxnLst/>
              <a:rect l="l" t="t" r="r" b="b"/>
              <a:pathLst>
                <a:path w="52705" h="15875">
                  <a:moveTo>
                    <a:pt x="52603" y="14490"/>
                  </a:moveTo>
                  <a:lnTo>
                    <a:pt x="46507" y="12204"/>
                  </a:lnTo>
                  <a:lnTo>
                    <a:pt x="38125" y="9918"/>
                  </a:lnTo>
                  <a:lnTo>
                    <a:pt x="28206" y="7632"/>
                  </a:lnTo>
                  <a:lnTo>
                    <a:pt x="18300" y="4572"/>
                  </a:lnTo>
                  <a:lnTo>
                    <a:pt x="9918" y="2286"/>
                  </a:lnTo>
                  <a:lnTo>
                    <a:pt x="3822" y="762"/>
                  </a:lnTo>
                  <a:lnTo>
                    <a:pt x="762" y="0"/>
                  </a:lnTo>
                  <a:lnTo>
                    <a:pt x="0" y="0"/>
                  </a:lnTo>
                  <a:lnTo>
                    <a:pt x="0" y="762"/>
                  </a:lnTo>
                  <a:lnTo>
                    <a:pt x="1524" y="2286"/>
                  </a:lnTo>
                  <a:lnTo>
                    <a:pt x="2298" y="3810"/>
                  </a:lnTo>
                  <a:lnTo>
                    <a:pt x="5346" y="8394"/>
                  </a:lnTo>
                  <a:lnTo>
                    <a:pt x="6108" y="8394"/>
                  </a:lnTo>
                  <a:lnTo>
                    <a:pt x="6108" y="7632"/>
                  </a:lnTo>
                  <a:lnTo>
                    <a:pt x="3060" y="3048"/>
                  </a:lnTo>
                  <a:lnTo>
                    <a:pt x="2298" y="1524"/>
                  </a:lnTo>
                  <a:lnTo>
                    <a:pt x="2032" y="1282"/>
                  </a:lnTo>
                  <a:lnTo>
                    <a:pt x="3060" y="1524"/>
                  </a:lnTo>
                  <a:lnTo>
                    <a:pt x="9156" y="3048"/>
                  </a:lnTo>
                  <a:lnTo>
                    <a:pt x="17538" y="5334"/>
                  </a:lnTo>
                  <a:lnTo>
                    <a:pt x="27444" y="8394"/>
                  </a:lnTo>
                  <a:lnTo>
                    <a:pt x="37363" y="10680"/>
                  </a:lnTo>
                  <a:lnTo>
                    <a:pt x="45745" y="12966"/>
                  </a:lnTo>
                  <a:lnTo>
                    <a:pt x="51841" y="15252"/>
                  </a:lnTo>
                  <a:lnTo>
                    <a:pt x="52603" y="15252"/>
                  </a:lnTo>
                  <a:lnTo>
                    <a:pt x="52603" y="144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364351" y="173270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312506" y="1717827"/>
              <a:ext cx="54610" cy="28575"/>
            </a:xfrm>
            <a:custGeom>
              <a:avLst/>
              <a:gdLst/>
              <a:ahLst/>
              <a:cxnLst/>
              <a:rect l="l" t="t" r="r" b="b"/>
              <a:pathLst>
                <a:path w="54609" h="28575">
                  <a:moveTo>
                    <a:pt x="1015" y="27965"/>
                  </a:moveTo>
                  <a:lnTo>
                    <a:pt x="0" y="28219"/>
                  </a:lnTo>
                  <a:lnTo>
                    <a:pt x="762" y="28219"/>
                  </a:lnTo>
                  <a:lnTo>
                    <a:pt x="1015" y="27965"/>
                  </a:lnTo>
                  <a:close/>
                </a:path>
                <a:path w="54609" h="28575">
                  <a:moveTo>
                    <a:pt x="0" y="0"/>
                  </a:moveTo>
                  <a:lnTo>
                    <a:pt x="1524" y="1524"/>
                  </a:lnTo>
                  <a:lnTo>
                    <a:pt x="2298" y="3048"/>
                  </a:lnTo>
                  <a:lnTo>
                    <a:pt x="5346" y="7632"/>
                  </a:lnTo>
                  <a:lnTo>
                    <a:pt x="6870" y="12204"/>
                  </a:lnTo>
                  <a:lnTo>
                    <a:pt x="6870" y="16776"/>
                  </a:lnTo>
                  <a:lnTo>
                    <a:pt x="5346" y="21361"/>
                  </a:lnTo>
                  <a:lnTo>
                    <a:pt x="2298" y="25933"/>
                  </a:lnTo>
                  <a:lnTo>
                    <a:pt x="1524" y="27457"/>
                  </a:lnTo>
                  <a:lnTo>
                    <a:pt x="1015" y="27965"/>
                  </a:lnTo>
                  <a:lnTo>
                    <a:pt x="9156" y="25933"/>
                  </a:lnTo>
                  <a:lnTo>
                    <a:pt x="17538" y="24409"/>
                  </a:lnTo>
                  <a:lnTo>
                    <a:pt x="27444" y="21361"/>
                  </a:lnTo>
                  <a:lnTo>
                    <a:pt x="37363" y="19075"/>
                  </a:lnTo>
                  <a:lnTo>
                    <a:pt x="45745" y="16776"/>
                  </a:lnTo>
                  <a:lnTo>
                    <a:pt x="51841" y="15252"/>
                  </a:lnTo>
                  <a:lnTo>
                    <a:pt x="54127" y="14490"/>
                  </a:lnTo>
                  <a:lnTo>
                    <a:pt x="51841" y="14490"/>
                  </a:lnTo>
                  <a:lnTo>
                    <a:pt x="45745" y="12204"/>
                  </a:lnTo>
                  <a:lnTo>
                    <a:pt x="37363" y="9918"/>
                  </a:lnTo>
                  <a:lnTo>
                    <a:pt x="27444" y="7632"/>
                  </a:lnTo>
                  <a:lnTo>
                    <a:pt x="17538" y="4572"/>
                  </a:lnTo>
                  <a:lnTo>
                    <a:pt x="9156" y="2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1041904" y="1578502"/>
            <a:ext cx="19304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Br</a:t>
            </a:r>
            <a:r>
              <a:rPr sz="675" b="1" spc="-7" baseline="-1900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2</a:t>
            </a:r>
            <a:endParaRPr sz="675" baseline="-19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74749" y="1716303"/>
            <a:ext cx="333375" cy="88265"/>
          </a:xfrm>
          <a:custGeom>
            <a:avLst/>
            <a:gdLst/>
            <a:ahLst/>
            <a:cxnLst/>
            <a:rect l="l" t="t" r="r" b="b"/>
            <a:pathLst>
              <a:path w="333375" h="88264">
                <a:moveTo>
                  <a:pt x="116636" y="83146"/>
                </a:moveTo>
                <a:lnTo>
                  <a:pt x="2286" y="17538"/>
                </a:lnTo>
                <a:lnTo>
                  <a:pt x="0" y="22123"/>
                </a:lnTo>
                <a:lnTo>
                  <a:pt x="113588" y="87718"/>
                </a:lnTo>
                <a:lnTo>
                  <a:pt x="116636" y="83146"/>
                </a:lnTo>
                <a:close/>
              </a:path>
              <a:path w="333375" h="88264">
                <a:moveTo>
                  <a:pt x="333133" y="70942"/>
                </a:moveTo>
                <a:lnTo>
                  <a:pt x="227177" y="9156"/>
                </a:lnTo>
                <a:lnTo>
                  <a:pt x="224129" y="10680"/>
                </a:lnTo>
                <a:lnTo>
                  <a:pt x="221081" y="9156"/>
                </a:lnTo>
                <a:lnTo>
                  <a:pt x="125196" y="64846"/>
                </a:lnTo>
                <a:lnTo>
                  <a:pt x="12204" y="0"/>
                </a:lnTo>
                <a:lnTo>
                  <a:pt x="9918" y="4572"/>
                </a:lnTo>
                <a:lnTo>
                  <a:pt x="119735" y="68021"/>
                </a:lnTo>
                <a:lnTo>
                  <a:pt x="112064" y="72466"/>
                </a:lnTo>
                <a:lnTo>
                  <a:pt x="117398" y="75514"/>
                </a:lnTo>
                <a:lnTo>
                  <a:pt x="224129" y="13728"/>
                </a:lnTo>
                <a:lnTo>
                  <a:pt x="333133" y="77038"/>
                </a:lnTo>
                <a:lnTo>
                  <a:pt x="333133" y="73228"/>
                </a:lnTo>
                <a:lnTo>
                  <a:pt x="333133" y="72466"/>
                </a:lnTo>
                <a:lnTo>
                  <a:pt x="333133" y="70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757970" y="1540362"/>
            <a:ext cx="11048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B</a:t>
            </a:r>
            <a:r>
              <a:rPr sz="600" b="1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r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795830" y="1641551"/>
            <a:ext cx="6350" cy="86360"/>
            <a:chOff x="1795830" y="1641551"/>
            <a:chExt cx="6350" cy="86360"/>
          </a:xfrm>
        </p:grpSpPr>
        <p:sp>
          <p:nvSpPr>
            <p:cNvPr id="38" name="object 38"/>
            <p:cNvSpPr/>
            <p:nvPr/>
          </p:nvSpPr>
          <p:spPr>
            <a:xfrm>
              <a:off x="1799257" y="1642309"/>
              <a:ext cx="0" cy="85090"/>
            </a:xfrm>
            <a:custGeom>
              <a:avLst/>
              <a:gdLst/>
              <a:ahLst/>
              <a:cxnLst/>
              <a:rect l="l" t="t" r="r" b="b"/>
              <a:pathLst>
                <a:path h="85089">
                  <a:moveTo>
                    <a:pt x="0" y="0"/>
                  </a:moveTo>
                  <a:lnTo>
                    <a:pt x="0" y="846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795830" y="1641551"/>
              <a:ext cx="6350" cy="85725"/>
            </a:xfrm>
            <a:custGeom>
              <a:avLst/>
              <a:gdLst/>
              <a:ahLst/>
              <a:cxnLst/>
              <a:rect l="l" t="t" r="r" b="b"/>
              <a:pathLst>
                <a:path w="6350" h="85725">
                  <a:moveTo>
                    <a:pt x="6096" y="0"/>
                  </a:moveTo>
                  <a:lnTo>
                    <a:pt x="0" y="0"/>
                  </a:lnTo>
                  <a:lnTo>
                    <a:pt x="0" y="83908"/>
                  </a:lnTo>
                  <a:lnTo>
                    <a:pt x="3048" y="85432"/>
                  </a:lnTo>
                  <a:lnTo>
                    <a:pt x="6096" y="8390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1975995" y="1666224"/>
            <a:ext cx="11048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B</a:t>
            </a:r>
            <a:r>
              <a:rPr sz="600" b="1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r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907883" y="1747570"/>
            <a:ext cx="71120" cy="46355"/>
          </a:xfrm>
          <a:custGeom>
            <a:avLst/>
            <a:gdLst/>
            <a:ahLst/>
            <a:cxnLst/>
            <a:rect l="l" t="t" r="r" b="b"/>
            <a:pathLst>
              <a:path w="71119" h="46355">
                <a:moveTo>
                  <a:pt x="70904" y="4584"/>
                </a:moveTo>
                <a:lnTo>
                  <a:pt x="68618" y="0"/>
                </a:lnTo>
                <a:lnTo>
                  <a:pt x="0" y="39674"/>
                </a:lnTo>
                <a:lnTo>
                  <a:pt x="0" y="45770"/>
                </a:lnTo>
                <a:lnTo>
                  <a:pt x="70904" y="4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2186397" y="1624270"/>
            <a:ext cx="7048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+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593213" y="1685785"/>
            <a:ext cx="328930" cy="86360"/>
          </a:xfrm>
          <a:custGeom>
            <a:avLst/>
            <a:gdLst/>
            <a:ahLst/>
            <a:cxnLst/>
            <a:rect l="l" t="t" r="r" b="b"/>
            <a:pathLst>
              <a:path w="328930" h="86360">
                <a:moveTo>
                  <a:pt x="318655" y="81622"/>
                </a:moveTo>
                <a:lnTo>
                  <a:pt x="219557" y="24409"/>
                </a:lnTo>
                <a:lnTo>
                  <a:pt x="216509" y="28994"/>
                </a:lnTo>
                <a:lnTo>
                  <a:pt x="315607" y="86194"/>
                </a:lnTo>
                <a:lnTo>
                  <a:pt x="318655" y="81622"/>
                </a:lnTo>
                <a:close/>
              </a:path>
              <a:path w="328930" h="86360">
                <a:moveTo>
                  <a:pt x="328574" y="64084"/>
                </a:moveTo>
                <a:lnTo>
                  <a:pt x="218033" y="0"/>
                </a:lnTo>
                <a:lnTo>
                  <a:pt x="109016" y="63322"/>
                </a:lnTo>
                <a:lnTo>
                  <a:pt x="0" y="0"/>
                </a:lnTo>
                <a:lnTo>
                  <a:pt x="0" y="6870"/>
                </a:lnTo>
                <a:lnTo>
                  <a:pt x="105206" y="67132"/>
                </a:lnTo>
                <a:lnTo>
                  <a:pt x="109016" y="66370"/>
                </a:lnTo>
                <a:lnTo>
                  <a:pt x="112064" y="67132"/>
                </a:lnTo>
                <a:lnTo>
                  <a:pt x="218033" y="6108"/>
                </a:lnTo>
                <a:lnTo>
                  <a:pt x="325513" y="68656"/>
                </a:lnTo>
                <a:lnTo>
                  <a:pt x="328574" y="6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2399848" y="1691396"/>
            <a:ext cx="11048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B</a:t>
            </a:r>
            <a:r>
              <a:rPr sz="600" b="1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r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19556" y="1685785"/>
            <a:ext cx="1974214" cy="237490"/>
            <a:chOff x="619556" y="1685785"/>
            <a:chExt cx="1974214" cy="237490"/>
          </a:xfrm>
        </p:grpSpPr>
        <p:sp>
          <p:nvSpPr>
            <p:cNvPr id="46" name="object 46"/>
            <p:cNvSpPr/>
            <p:nvPr/>
          </p:nvSpPr>
          <p:spPr>
            <a:xfrm>
              <a:off x="622990" y="1797920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60">
                  <a:moveTo>
                    <a:pt x="0" y="0"/>
                  </a:moveTo>
                  <a:lnTo>
                    <a:pt x="0" y="1243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619556" y="1685785"/>
              <a:ext cx="1974214" cy="236854"/>
            </a:xfrm>
            <a:custGeom>
              <a:avLst/>
              <a:gdLst/>
              <a:ahLst/>
              <a:cxnLst/>
              <a:rect l="l" t="t" r="r" b="b"/>
              <a:pathLst>
                <a:path w="1974214" h="236855">
                  <a:moveTo>
                    <a:pt x="5334" y="112141"/>
                  </a:moveTo>
                  <a:lnTo>
                    <a:pt x="0" y="109080"/>
                  </a:lnTo>
                  <a:lnTo>
                    <a:pt x="0" y="236474"/>
                  </a:lnTo>
                  <a:lnTo>
                    <a:pt x="5334" y="236474"/>
                  </a:lnTo>
                  <a:lnTo>
                    <a:pt x="5334" y="112141"/>
                  </a:lnTo>
                  <a:close/>
                </a:path>
                <a:path w="1974214" h="236855">
                  <a:moveTo>
                    <a:pt x="1973656" y="0"/>
                  </a:moveTo>
                  <a:lnTo>
                    <a:pt x="1889048" y="48818"/>
                  </a:lnTo>
                  <a:lnTo>
                    <a:pt x="1891334" y="54165"/>
                  </a:lnTo>
                  <a:lnTo>
                    <a:pt x="1973656" y="6870"/>
                  </a:lnTo>
                  <a:lnTo>
                    <a:pt x="19736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/>
          <p:nvPr/>
        </p:nvSpPr>
        <p:spPr>
          <a:xfrm>
            <a:off x="3086703" y="1650205"/>
            <a:ext cx="7048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+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560610" y="1711718"/>
            <a:ext cx="327660" cy="80645"/>
          </a:xfrm>
          <a:custGeom>
            <a:avLst/>
            <a:gdLst/>
            <a:ahLst/>
            <a:cxnLst/>
            <a:rect l="l" t="t" r="r" b="b"/>
            <a:pathLst>
              <a:path w="327660" h="80644">
                <a:moveTo>
                  <a:pt x="219544" y="28232"/>
                </a:moveTo>
                <a:lnTo>
                  <a:pt x="216496" y="23647"/>
                </a:lnTo>
                <a:lnTo>
                  <a:pt x="128066" y="75526"/>
                </a:lnTo>
                <a:lnTo>
                  <a:pt x="130352" y="80098"/>
                </a:lnTo>
                <a:lnTo>
                  <a:pt x="219544" y="28232"/>
                </a:lnTo>
                <a:close/>
              </a:path>
              <a:path w="327660" h="80644">
                <a:moveTo>
                  <a:pt x="327037" y="62560"/>
                </a:moveTo>
                <a:lnTo>
                  <a:pt x="218020" y="0"/>
                </a:lnTo>
                <a:lnTo>
                  <a:pt x="109016" y="62560"/>
                </a:lnTo>
                <a:lnTo>
                  <a:pt x="0" y="0"/>
                </a:lnTo>
                <a:lnTo>
                  <a:pt x="0" y="6108"/>
                </a:lnTo>
                <a:lnTo>
                  <a:pt x="105968" y="67132"/>
                </a:lnTo>
                <a:lnTo>
                  <a:pt x="109016" y="65608"/>
                </a:lnTo>
                <a:lnTo>
                  <a:pt x="112064" y="67132"/>
                </a:lnTo>
                <a:lnTo>
                  <a:pt x="218020" y="6108"/>
                </a:lnTo>
                <a:lnTo>
                  <a:pt x="327037" y="68656"/>
                </a:lnTo>
                <a:lnTo>
                  <a:pt x="327037" y="65608"/>
                </a:lnTo>
                <a:lnTo>
                  <a:pt x="327037" y="64846"/>
                </a:lnTo>
                <a:lnTo>
                  <a:pt x="327037" y="62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3367239" y="1716568"/>
            <a:ext cx="11048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B</a:t>
            </a:r>
            <a:r>
              <a:rPr sz="600" b="1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r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475990" y="1711718"/>
            <a:ext cx="85090" cy="53975"/>
          </a:xfrm>
          <a:custGeom>
            <a:avLst/>
            <a:gdLst/>
            <a:ahLst/>
            <a:cxnLst/>
            <a:rect l="l" t="t" r="r" b="b"/>
            <a:pathLst>
              <a:path w="85089" h="53975">
                <a:moveTo>
                  <a:pt x="84620" y="0"/>
                </a:moveTo>
                <a:lnTo>
                  <a:pt x="0" y="48818"/>
                </a:lnTo>
                <a:lnTo>
                  <a:pt x="3048" y="53403"/>
                </a:lnTo>
                <a:lnTo>
                  <a:pt x="84620" y="6108"/>
                </a:lnTo>
                <a:lnTo>
                  <a:pt x="84620" y="4584"/>
                </a:lnTo>
                <a:lnTo>
                  <a:pt x="84620" y="3822"/>
                </a:lnTo>
                <a:lnTo>
                  <a:pt x="84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3955753" y="1653256"/>
            <a:ext cx="11048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B</a:t>
            </a:r>
            <a:r>
              <a:rPr sz="600" b="1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r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666578" y="1735365"/>
            <a:ext cx="292100" cy="168910"/>
            <a:chOff x="3666578" y="1735365"/>
            <a:chExt cx="292100" cy="168910"/>
          </a:xfrm>
        </p:grpSpPr>
        <p:sp>
          <p:nvSpPr>
            <p:cNvPr id="54" name="object 54"/>
            <p:cNvSpPr/>
            <p:nvPr/>
          </p:nvSpPr>
          <p:spPr>
            <a:xfrm>
              <a:off x="3887648" y="1735365"/>
              <a:ext cx="71120" cy="45085"/>
            </a:xfrm>
            <a:custGeom>
              <a:avLst/>
              <a:gdLst/>
              <a:ahLst/>
              <a:cxnLst/>
              <a:rect l="l" t="t" r="r" b="b"/>
              <a:pathLst>
                <a:path w="71120" h="45085">
                  <a:moveTo>
                    <a:pt x="70891" y="4584"/>
                  </a:moveTo>
                  <a:lnTo>
                    <a:pt x="68605" y="0"/>
                  </a:lnTo>
                  <a:lnTo>
                    <a:pt x="0" y="38912"/>
                  </a:lnTo>
                  <a:lnTo>
                    <a:pt x="0" y="45008"/>
                  </a:lnTo>
                  <a:lnTo>
                    <a:pt x="70891" y="4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3670003" y="1778850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60">
                  <a:moveTo>
                    <a:pt x="0" y="0"/>
                  </a:moveTo>
                  <a:lnTo>
                    <a:pt x="0" y="1243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666578" y="1777326"/>
              <a:ext cx="6350" cy="126364"/>
            </a:xfrm>
            <a:custGeom>
              <a:avLst/>
              <a:gdLst/>
              <a:ahLst/>
              <a:cxnLst/>
              <a:rect l="l" t="t" r="r" b="b"/>
              <a:pathLst>
                <a:path w="6350" h="126364">
                  <a:moveTo>
                    <a:pt x="3048" y="0"/>
                  </a:moveTo>
                  <a:lnTo>
                    <a:pt x="0" y="1524"/>
                  </a:lnTo>
                  <a:lnTo>
                    <a:pt x="0" y="125856"/>
                  </a:lnTo>
                  <a:lnTo>
                    <a:pt x="6096" y="125856"/>
                  </a:lnTo>
                  <a:lnTo>
                    <a:pt x="6096" y="1524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2552313" y="1798950"/>
            <a:ext cx="110489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B</a:t>
            </a:r>
            <a:r>
              <a:rPr sz="600" b="1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r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686814" y="1752155"/>
            <a:ext cx="1078230" cy="164465"/>
            <a:chOff x="1686814" y="1752155"/>
            <a:chExt cx="1078230" cy="164465"/>
          </a:xfrm>
        </p:grpSpPr>
        <p:sp>
          <p:nvSpPr>
            <p:cNvPr id="59" name="object 59"/>
            <p:cNvSpPr/>
            <p:nvPr/>
          </p:nvSpPr>
          <p:spPr>
            <a:xfrm>
              <a:off x="1690245" y="1791055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60">
                  <a:moveTo>
                    <a:pt x="0" y="0"/>
                  </a:moveTo>
                  <a:lnTo>
                    <a:pt x="0" y="1243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686814" y="1752155"/>
              <a:ext cx="1078230" cy="164465"/>
            </a:xfrm>
            <a:custGeom>
              <a:avLst/>
              <a:gdLst/>
              <a:ahLst/>
              <a:cxnLst/>
              <a:rect l="l" t="t" r="r" b="b"/>
              <a:pathLst>
                <a:path w="1078230" h="164464">
                  <a:moveTo>
                    <a:pt x="5334" y="39662"/>
                  </a:moveTo>
                  <a:lnTo>
                    <a:pt x="0" y="36614"/>
                  </a:lnTo>
                  <a:lnTo>
                    <a:pt x="0" y="163995"/>
                  </a:lnTo>
                  <a:lnTo>
                    <a:pt x="5334" y="163995"/>
                  </a:lnTo>
                  <a:lnTo>
                    <a:pt x="5334" y="39662"/>
                  </a:lnTo>
                  <a:close/>
                </a:path>
                <a:path w="1078230" h="164464">
                  <a:moveTo>
                    <a:pt x="1077925" y="106794"/>
                  </a:moveTo>
                  <a:lnTo>
                    <a:pt x="1018463" y="762"/>
                  </a:lnTo>
                  <a:lnTo>
                    <a:pt x="1015415" y="0"/>
                  </a:lnTo>
                  <a:lnTo>
                    <a:pt x="1011605" y="762"/>
                  </a:lnTo>
                  <a:lnTo>
                    <a:pt x="963574" y="80086"/>
                  </a:lnTo>
                  <a:lnTo>
                    <a:pt x="968159" y="83146"/>
                  </a:lnTo>
                  <a:lnTo>
                    <a:pt x="1014653" y="5334"/>
                  </a:lnTo>
                  <a:lnTo>
                    <a:pt x="1073353" y="109080"/>
                  </a:lnTo>
                  <a:lnTo>
                    <a:pt x="1077925" y="1067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/>
          <p:cNvSpPr txBox="1"/>
          <p:nvPr/>
        </p:nvSpPr>
        <p:spPr>
          <a:xfrm>
            <a:off x="1548331" y="1203968"/>
            <a:ext cx="52451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5" dirty="0">
                <a:latin typeface="Arial" panose="020B0604020202020204"/>
                <a:cs typeface="Arial" panose="020B0604020202020204"/>
              </a:rPr>
              <a:t>1,2-addition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530797" y="1902841"/>
            <a:ext cx="525145" cy="25527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21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3</a:t>
            </a:r>
            <a:r>
              <a:rPr sz="6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%</a:t>
            </a:r>
            <a:endParaRPr sz="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b="1" spc="-5" dirty="0">
                <a:latin typeface="Arial" panose="020B0604020202020204"/>
                <a:cs typeface="Arial" panose="020B0604020202020204"/>
              </a:rPr>
              <a:t>1,2-addition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437202" y="1910482"/>
            <a:ext cx="525145" cy="2654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20980">
              <a:lnSpc>
                <a:spcPct val="100000"/>
              </a:lnSpc>
              <a:spcBef>
                <a:spcPts val="25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21</a:t>
            </a:r>
            <a:r>
              <a:rPr sz="6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%</a:t>
            </a:r>
            <a:endParaRPr sz="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700" b="1" spc="-5" dirty="0">
                <a:latin typeface="Arial" panose="020B0604020202020204"/>
                <a:cs typeface="Arial" panose="020B0604020202020204"/>
              </a:rPr>
              <a:t>1,2-addition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581281" y="962292"/>
            <a:ext cx="525145" cy="3232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14630">
              <a:lnSpc>
                <a:spcPct val="100000"/>
              </a:lnSpc>
              <a:spcBef>
                <a:spcPts val="46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63</a:t>
            </a:r>
            <a:r>
              <a:rPr sz="6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%</a:t>
            </a:r>
            <a:endParaRPr sz="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700" b="1" spc="-5" dirty="0">
                <a:latin typeface="Arial" panose="020B0604020202020204"/>
                <a:cs typeface="Arial" panose="020B0604020202020204"/>
              </a:rPr>
              <a:t>1,4-addition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411453" y="1910482"/>
            <a:ext cx="525145" cy="2654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40030">
              <a:lnSpc>
                <a:spcPct val="100000"/>
              </a:lnSpc>
              <a:spcBef>
                <a:spcPts val="25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76</a:t>
            </a:r>
            <a:r>
              <a:rPr sz="6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%</a:t>
            </a:r>
            <a:endParaRPr sz="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700" b="1" spc="-5" dirty="0">
                <a:latin typeface="Arial" panose="020B0604020202020204"/>
                <a:cs typeface="Arial" panose="020B0604020202020204"/>
              </a:rPr>
              <a:t>1,4-addition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096" y="6095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0" y="0"/>
                </a:moveTo>
                <a:lnTo>
                  <a:pt x="4559807" y="0"/>
                </a:lnTo>
                <a:lnTo>
                  <a:pt x="4559807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2852" y="3129786"/>
            <a:ext cx="173990" cy="119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79" y="26922"/>
            <a:ext cx="4493260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pc="-5" dirty="0"/>
              <a:t>10.16: </a:t>
            </a:r>
            <a:r>
              <a:rPr dirty="0"/>
              <a:t>The </a:t>
            </a:r>
            <a:r>
              <a:rPr spc="-5" dirty="0">
                <a:latin typeface="Symbol" panose="05050102010706020507"/>
                <a:cs typeface="Symbol" panose="05050102010706020507"/>
              </a:rPr>
              <a:t>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/>
              <a:t>Molecular </a:t>
            </a:r>
            <a:r>
              <a:rPr spc="-5" dirty="0"/>
              <a:t>Orbitals </a:t>
            </a:r>
            <a:r>
              <a:rPr spc="10" dirty="0"/>
              <a:t>of </a:t>
            </a:r>
            <a:r>
              <a:rPr dirty="0"/>
              <a:t>Ethylene </a:t>
            </a:r>
            <a:r>
              <a:rPr spc="-5" dirty="0"/>
              <a:t>and</a:t>
            </a:r>
            <a:r>
              <a:rPr spc="-25" dirty="0"/>
              <a:t> </a:t>
            </a:r>
            <a:r>
              <a:rPr spc="-5" dirty="0"/>
              <a:t>1,3-Butadiene</a:t>
            </a:r>
            <a:endParaRPr spc="-5" dirty="0"/>
          </a:p>
          <a:p>
            <a:pPr marL="12700">
              <a:lnSpc>
                <a:spcPts val="1430"/>
              </a:lnSpc>
            </a:pPr>
            <a:r>
              <a:rPr b="0" dirty="0">
                <a:latin typeface="Symbol" panose="05050102010706020507"/>
                <a:cs typeface="Symbol" panose="05050102010706020507"/>
              </a:rPr>
              <a:t></a:t>
            </a:r>
            <a:r>
              <a:rPr b="0" dirty="0">
                <a:latin typeface="Arial" panose="020B0604020202020204"/>
                <a:cs typeface="Arial" panose="020B0604020202020204"/>
              </a:rPr>
              <a:t>-MO’s </a:t>
            </a:r>
            <a:r>
              <a:rPr b="0" spc="-5" dirty="0">
                <a:latin typeface="Arial" panose="020B0604020202020204"/>
                <a:cs typeface="Arial" panose="020B0604020202020204"/>
              </a:rPr>
              <a:t>of ethylene </a:t>
            </a:r>
            <a:r>
              <a:rPr b="0" dirty="0">
                <a:latin typeface="Arial" panose="020B0604020202020204"/>
                <a:cs typeface="Arial" panose="020B0604020202020204"/>
              </a:rPr>
              <a:t>(from </a:t>
            </a:r>
            <a:r>
              <a:rPr b="0" spc="-5" dirty="0">
                <a:latin typeface="Arial" panose="020B0604020202020204"/>
                <a:cs typeface="Arial" panose="020B0604020202020204"/>
              </a:rPr>
              <a:t>Chapter</a:t>
            </a:r>
            <a:r>
              <a:rPr b="0" dirty="0">
                <a:latin typeface="Arial" panose="020B0604020202020204"/>
                <a:cs typeface="Arial" panose="020B0604020202020204"/>
              </a:rPr>
              <a:t> </a:t>
            </a:r>
            <a:r>
              <a:rPr b="0" spc="-5" dirty="0">
                <a:latin typeface="Arial" panose="020B0604020202020204"/>
                <a:cs typeface="Arial" panose="020B0604020202020204"/>
              </a:rPr>
              <a:t>2)</a:t>
            </a:r>
            <a:endParaRPr b="0" spc="-5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8847" y="726934"/>
            <a:ext cx="1365885" cy="1911350"/>
            <a:chOff x="738847" y="726934"/>
            <a:chExt cx="1365885" cy="1911350"/>
          </a:xfrm>
        </p:grpSpPr>
        <p:sp>
          <p:nvSpPr>
            <p:cNvPr id="5" name="object 5"/>
            <p:cNvSpPr/>
            <p:nvPr/>
          </p:nvSpPr>
          <p:spPr>
            <a:xfrm>
              <a:off x="1603794" y="726934"/>
              <a:ext cx="495300" cy="836930"/>
            </a:xfrm>
            <a:custGeom>
              <a:avLst/>
              <a:gdLst/>
              <a:ahLst/>
              <a:cxnLst/>
              <a:rect l="l" t="t" r="r" b="b"/>
              <a:pathLst>
                <a:path w="495300" h="836930">
                  <a:moveTo>
                    <a:pt x="11442" y="13703"/>
                  </a:moveTo>
                  <a:lnTo>
                    <a:pt x="3060" y="0"/>
                  </a:lnTo>
                  <a:lnTo>
                    <a:pt x="0" y="2286"/>
                  </a:lnTo>
                  <a:lnTo>
                    <a:pt x="8394" y="15989"/>
                  </a:lnTo>
                  <a:lnTo>
                    <a:pt x="11442" y="13703"/>
                  </a:lnTo>
                  <a:close/>
                </a:path>
                <a:path w="495300" h="836930">
                  <a:moveTo>
                    <a:pt x="75501" y="123393"/>
                  </a:moveTo>
                  <a:lnTo>
                    <a:pt x="67894" y="109689"/>
                  </a:lnTo>
                  <a:lnTo>
                    <a:pt x="64820" y="111975"/>
                  </a:lnTo>
                  <a:lnTo>
                    <a:pt x="72453" y="125679"/>
                  </a:lnTo>
                  <a:lnTo>
                    <a:pt x="75501" y="123393"/>
                  </a:lnTo>
                  <a:close/>
                </a:path>
                <a:path w="495300" h="836930">
                  <a:moveTo>
                    <a:pt x="92303" y="150812"/>
                  </a:moveTo>
                  <a:lnTo>
                    <a:pt x="83908" y="137109"/>
                  </a:lnTo>
                  <a:lnTo>
                    <a:pt x="80848" y="139395"/>
                  </a:lnTo>
                  <a:lnTo>
                    <a:pt x="89242" y="153098"/>
                  </a:lnTo>
                  <a:lnTo>
                    <a:pt x="92303" y="150812"/>
                  </a:lnTo>
                  <a:close/>
                </a:path>
                <a:path w="495300" h="836930">
                  <a:moveTo>
                    <a:pt x="108318" y="178244"/>
                  </a:moveTo>
                  <a:lnTo>
                    <a:pt x="99923" y="164528"/>
                  </a:lnTo>
                  <a:lnTo>
                    <a:pt x="96875" y="166814"/>
                  </a:lnTo>
                  <a:lnTo>
                    <a:pt x="105270" y="180530"/>
                  </a:lnTo>
                  <a:lnTo>
                    <a:pt x="108318" y="178244"/>
                  </a:lnTo>
                  <a:close/>
                </a:path>
                <a:path w="495300" h="836930">
                  <a:moveTo>
                    <a:pt x="124320" y="205663"/>
                  </a:moveTo>
                  <a:lnTo>
                    <a:pt x="115925" y="191947"/>
                  </a:lnTo>
                  <a:lnTo>
                    <a:pt x="112890" y="194233"/>
                  </a:lnTo>
                  <a:lnTo>
                    <a:pt x="121285" y="207949"/>
                  </a:lnTo>
                  <a:lnTo>
                    <a:pt x="124320" y="205663"/>
                  </a:lnTo>
                  <a:close/>
                </a:path>
                <a:path w="495300" h="836930">
                  <a:moveTo>
                    <a:pt x="140347" y="232321"/>
                  </a:moveTo>
                  <a:lnTo>
                    <a:pt x="131965" y="218605"/>
                  </a:lnTo>
                  <a:lnTo>
                    <a:pt x="128905" y="220891"/>
                  </a:lnTo>
                  <a:lnTo>
                    <a:pt x="137299" y="234607"/>
                  </a:lnTo>
                  <a:lnTo>
                    <a:pt x="140347" y="232321"/>
                  </a:lnTo>
                  <a:close/>
                </a:path>
                <a:path w="495300" h="836930">
                  <a:moveTo>
                    <a:pt x="156375" y="259740"/>
                  </a:moveTo>
                  <a:lnTo>
                    <a:pt x="148742" y="246037"/>
                  </a:lnTo>
                  <a:lnTo>
                    <a:pt x="145694" y="248323"/>
                  </a:lnTo>
                  <a:lnTo>
                    <a:pt x="153314" y="262026"/>
                  </a:lnTo>
                  <a:lnTo>
                    <a:pt x="156375" y="259740"/>
                  </a:lnTo>
                  <a:close/>
                </a:path>
                <a:path w="495300" h="836930">
                  <a:moveTo>
                    <a:pt x="172389" y="287159"/>
                  </a:moveTo>
                  <a:lnTo>
                    <a:pt x="164757" y="273456"/>
                  </a:lnTo>
                  <a:lnTo>
                    <a:pt x="161709" y="275742"/>
                  </a:lnTo>
                  <a:lnTo>
                    <a:pt x="169341" y="289445"/>
                  </a:lnTo>
                  <a:lnTo>
                    <a:pt x="172389" y="287159"/>
                  </a:lnTo>
                  <a:close/>
                </a:path>
                <a:path w="495300" h="836930">
                  <a:moveTo>
                    <a:pt x="188404" y="314591"/>
                  </a:moveTo>
                  <a:lnTo>
                    <a:pt x="180771" y="300875"/>
                  </a:lnTo>
                  <a:lnTo>
                    <a:pt x="177723" y="303161"/>
                  </a:lnTo>
                  <a:lnTo>
                    <a:pt x="185356" y="316877"/>
                  </a:lnTo>
                  <a:lnTo>
                    <a:pt x="188404" y="314591"/>
                  </a:lnTo>
                  <a:close/>
                </a:path>
                <a:path w="495300" h="836930">
                  <a:moveTo>
                    <a:pt x="205181" y="342011"/>
                  </a:moveTo>
                  <a:lnTo>
                    <a:pt x="196799" y="328295"/>
                  </a:lnTo>
                  <a:lnTo>
                    <a:pt x="193738" y="330581"/>
                  </a:lnTo>
                  <a:lnTo>
                    <a:pt x="202133" y="344297"/>
                  </a:lnTo>
                  <a:lnTo>
                    <a:pt x="205181" y="342011"/>
                  </a:lnTo>
                  <a:close/>
                </a:path>
                <a:path w="495300" h="836930">
                  <a:moveTo>
                    <a:pt x="221208" y="369430"/>
                  </a:moveTo>
                  <a:lnTo>
                    <a:pt x="212813" y="355714"/>
                  </a:lnTo>
                  <a:lnTo>
                    <a:pt x="209765" y="358000"/>
                  </a:lnTo>
                  <a:lnTo>
                    <a:pt x="218147" y="371716"/>
                  </a:lnTo>
                  <a:lnTo>
                    <a:pt x="221208" y="369430"/>
                  </a:lnTo>
                  <a:close/>
                </a:path>
                <a:path w="495300" h="836930">
                  <a:moveTo>
                    <a:pt x="237223" y="396849"/>
                  </a:moveTo>
                  <a:lnTo>
                    <a:pt x="228828" y="383146"/>
                  </a:lnTo>
                  <a:lnTo>
                    <a:pt x="225780" y="385432"/>
                  </a:lnTo>
                  <a:lnTo>
                    <a:pt x="234175" y="399135"/>
                  </a:lnTo>
                  <a:lnTo>
                    <a:pt x="237223" y="396849"/>
                  </a:lnTo>
                  <a:close/>
                </a:path>
                <a:path w="495300" h="836930">
                  <a:moveTo>
                    <a:pt x="253238" y="424268"/>
                  </a:moveTo>
                  <a:lnTo>
                    <a:pt x="245605" y="410565"/>
                  </a:lnTo>
                  <a:lnTo>
                    <a:pt x="242557" y="412851"/>
                  </a:lnTo>
                  <a:lnTo>
                    <a:pt x="250190" y="426554"/>
                  </a:lnTo>
                  <a:lnTo>
                    <a:pt x="253238" y="424268"/>
                  </a:lnTo>
                  <a:close/>
                </a:path>
                <a:path w="495300" h="836930">
                  <a:moveTo>
                    <a:pt x="269252" y="451700"/>
                  </a:moveTo>
                  <a:lnTo>
                    <a:pt x="261632" y="437984"/>
                  </a:lnTo>
                  <a:lnTo>
                    <a:pt x="258584" y="440270"/>
                  </a:lnTo>
                  <a:lnTo>
                    <a:pt x="266204" y="453986"/>
                  </a:lnTo>
                  <a:lnTo>
                    <a:pt x="269252" y="451700"/>
                  </a:lnTo>
                  <a:close/>
                </a:path>
                <a:path w="495300" h="836930">
                  <a:moveTo>
                    <a:pt x="285267" y="479120"/>
                  </a:moveTo>
                  <a:lnTo>
                    <a:pt x="277647" y="465404"/>
                  </a:lnTo>
                  <a:lnTo>
                    <a:pt x="274599" y="467690"/>
                  </a:lnTo>
                  <a:lnTo>
                    <a:pt x="282219" y="481406"/>
                  </a:lnTo>
                  <a:lnTo>
                    <a:pt x="285267" y="479120"/>
                  </a:lnTo>
                  <a:close/>
                </a:path>
                <a:path w="495300" h="836930">
                  <a:moveTo>
                    <a:pt x="302056" y="505777"/>
                  </a:moveTo>
                  <a:lnTo>
                    <a:pt x="293662" y="492074"/>
                  </a:lnTo>
                  <a:lnTo>
                    <a:pt x="290614" y="494360"/>
                  </a:lnTo>
                  <a:lnTo>
                    <a:pt x="299008" y="508063"/>
                  </a:lnTo>
                  <a:lnTo>
                    <a:pt x="302056" y="505777"/>
                  </a:lnTo>
                  <a:close/>
                </a:path>
                <a:path w="495300" h="836930">
                  <a:moveTo>
                    <a:pt x="318071" y="533196"/>
                  </a:moveTo>
                  <a:lnTo>
                    <a:pt x="309676" y="519493"/>
                  </a:lnTo>
                  <a:lnTo>
                    <a:pt x="306628" y="521779"/>
                  </a:lnTo>
                  <a:lnTo>
                    <a:pt x="315023" y="535482"/>
                  </a:lnTo>
                  <a:lnTo>
                    <a:pt x="318071" y="533196"/>
                  </a:lnTo>
                  <a:close/>
                </a:path>
                <a:path w="495300" h="836930">
                  <a:moveTo>
                    <a:pt x="334086" y="560628"/>
                  </a:moveTo>
                  <a:lnTo>
                    <a:pt x="325704" y="546912"/>
                  </a:lnTo>
                  <a:lnTo>
                    <a:pt x="322643" y="549198"/>
                  </a:lnTo>
                  <a:lnTo>
                    <a:pt x="331038" y="562914"/>
                  </a:lnTo>
                  <a:lnTo>
                    <a:pt x="334086" y="560628"/>
                  </a:lnTo>
                  <a:close/>
                </a:path>
                <a:path w="495300" h="836930">
                  <a:moveTo>
                    <a:pt x="350100" y="588048"/>
                  </a:moveTo>
                  <a:lnTo>
                    <a:pt x="341718" y="574332"/>
                  </a:lnTo>
                  <a:lnTo>
                    <a:pt x="338670" y="576618"/>
                  </a:lnTo>
                  <a:lnTo>
                    <a:pt x="347052" y="590334"/>
                  </a:lnTo>
                  <a:lnTo>
                    <a:pt x="350100" y="588048"/>
                  </a:lnTo>
                  <a:close/>
                </a:path>
                <a:path w="495300" h="836930">
                  <a:moveTo>
                    <a:pt x="366128" y="615467"/>
                  </a:moveTo>
                  <a:lnTo>
                    <a:pt x="358495" y="601751"/>
                  </a:lnTo>
                  <a:lnTo>
                    <a:pt x="355447" y="604037"/>
                  </a:lnTo>
                  <a:lnTo>
                    <a:pt x="363080" y="617753"/>
                  </a:lnTo>
                  <a:lnTo>
                    <a:pt x="366128" y="615467"/>
                  </a:lnTo>
                  <a:close/>
                </a:path>
                <a:path w="495300" h="836930">
                  <a:moveTo>
                    <a:pt x="382143" y="642886"/>
                  </a:moveTo>
                  <a:lnTo>
                    <a:pt x="374510" y="629183"/>
                  </a:lnTo>
                  <a:lnTo>
                    <a:pt x="371462" y="631456"/>
                  </a:lnTo>
                  <a:lnTo>
                    <a:pt x="379095" y="645172"/>
                  </a:lnTo>
                  <a:lnTo>
                    <a:pt x="382143" y="642886"/>
                  </a:lnTo>
                  <a:close/>
                </a:path>
                <a:path w="495300" h="836930">
                  <a:moveTo>
                    <a:pt x="398919" y="670306"/>
                  </a:moveTo>
                  <a:lnTo>
                    <a:pt x="390537" y="656602"/>
                  </a:lnTo>
                  <a:lnTo>
                    <a:pt x="387477" y="658888"/>
                  </a:lnTo>
                  <a:lnTo>
                    <a:pt x="395871" y="672592"/>
                  </a:lnTo>
                  <a:lnTo>
                    <a:pt x="398919" y="670306"/>
                  </a:lnTo>
                  <a:close/>
                </a:path>
                <a:path w="495300" h="836930">
                  <a:moveTo>
                    <a:pt x="414947" y="697738"/>
                  </a:moveTo>
                  <a:lnTo>
                    <a:pt x="406552" y="684022"/>
                  </a:lnTo>
                  <a:lnTo>
                    <a:pt x="403504" y="686308"/>
                  </a:lnTo>
                  <a:lnTo>
                    <a:pt x="411886" y="700024"/>
                  </a:lnTo>
                  <a:lnTo>
                    <a:pt x="414947" y="697738"/>
                  </a:lnTo>
                  <a:close/>
                </a:path>
                <a:path w="495300" h="836930">
                  <a:moveTo>
                    <a:pt x="430961" y="725157"/>
                  </a:moveTo>
                  <a:lnTo>
                    <a:pt x="422567" y="711441"/>
                  </a:lnTo>
                  <a:lnTo>
                    <a:pt x="419519" y="713727"/>
                  </a:lnTo>
                  <a:lnTo>
                    <a:pt x="427913" y="727443"/>
                  </a:lnTo>
                  <a:lnTo>
                    <a:pt x="430961" y="725157"/>
                  </a:lnTo>
                  <a:close/>
                </a:path>
                <a:path w="495300" h="836930">
                  <a:moveTo>
                    <a:pt x="446976" y="751814"/>
                  </a:moveTo>
                  <a:lnTo>
                    <a:pt x="438581" y="738860"/>
                  </a:lnTo>
                  <a:lnTo>
                    <a:pt x="435533" y="741146"/>
                  </a:lnTo>
                  <a:lnTo>
                    <a:pt x="443928" y="754100"/>
                  </a:lnTo>
                  <a:lnTo>
                    <a:pt x="446976" y="751814"/>
                  </a:lnTo>
                  <a:close/>
                </a:path>
                <a:path w="495300" h="836930">
                  <a:moveTo>
                    <a:pt x="462991" y="779233"/>
                  </a:moveTo>
                  <a:lnTo>
                    <a:pt x="455371" y="765530"/>
                  </a:lnTo>
                  <a:lnTo>
                    <a:pt x="452310" y="767816"/>
                  </a:lnTo>
                  <a:lnTo>
                    <a:pt x="459943" y="781519"/>
                  </a:lnTo>
                  <a:lnTo>
                    <a:pt x="462991" y="779233"/>
                  </a:lnTo>
                  <a:close/>
                </a:path>
                <a:path w="495300" h="836930">
                  <a:moveTo>
                    <a:pt x="479005" y="806653"/>
                  </a:moveTo>
                  <a:lnTo>
                    <a:pt x="471385" y="792949"/>
                  </a:lnTo>
                  <a:lnTo>
                    <a:pt x="468337" y="795235"/>
                  </a:lnTo>
                  <a:lnTo>
                    <a:pt x="475957" y="808939"/>
                  </a:lnTo>
                  <a:lnTo>
                    <a:pt x="479005" y="806653"/>
                  </a:lnTo>
                  <a:close/>
                </a:path>
                <a:path w="495300" h="836930">
                  <a:moveTo>
                    <a:pt x="495033" y="834085"/>
                  </a:moveTo>
                  <a:lnTo>
                    <a:pt x="487400" y="820369"/>
                  </a:lnTo>
                  <a:lnTo>
                    <a:pt x="484352" y="822655"/>
                  </a:lnTo>
                  <a:lnTo>
                    <a:pt x="491972" y="836371"/>
                  </a:lnTo>
                  <a:lnTo>
                    <a:pt x="495033" y="8340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55144" y="2636182"/>
              <a:ext cx="233679" cy="0"/>
            </a:xfrm>
            <a:custGeom>
              <a:avLst/>
              <a:gdLst/>
              <a:ahLst/>
              <a:cxnLst/>
              <a:rect l="l" t="t" r="r" b="b"/>
              <a:pathLst>
                <a:path w="233680">
                  <a:moveTo>
                    <a:pt x="0" y="0"/>
                  </a:moveTo>
                  <a:lnTo>
                    <a:pt x="2334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02919" y="1687461"/>
              <a:ext cx="786765" cy="951230"/>
            </a:xfrm>
            <a:custGeom>
              <a:avLst/>
              <a:gdLst/>
              <a:ahLst/>
              <a:cxnLst/>
              <a:rect l="l" t="t" r="r" b="b"/>
              <a:pathLst>
                <a:path w="786765" h="951230">
                  <a:moveTo>
                    <a:pt x="10668" y="13716"/>
                  </a:moveTo>
                  <a:lnTo>
                    <a:pt x="3048" y="0"/>
                  </a:lnTo>
                  <a:lnTo>
                    <a:pt x="0" y="2286"/>
                  </a:lnTo>
                  <a:lnTo>
                    <a:pt x="7620" y="16002"/>
                  </a:lnTo>
                  <a:lnTo>
                    <a:pt x="10668" y="13716"/>
                  </a:lnTo>
                  <a:close/>
                </a:path>
                <a:path w="786765" h="951230">
                  <a:moveTo>
                    <a:pt x="26695" y="41135"/>
                  </a:moveTo>
                  <a:lnTo>
                    <a:pt x="19062" y="27419"/>
                  </a:lnTo>
                  <a:lnTo>
                    <a:pt x="16014" y="29705"/>
                  </a:lnTo>
                  <a:lnTo>
                    <a:pt x="23634" y="43421"/>
                  </a:lnTo>
                  <a:lnTo>
                    <a:pt x="26695" y="41135"/>
                  </a:lnTo>
                  <a:close/>
                </a:path>
                <a:path w="786765" h="951230">
                  <a:moveTo>
                    <a:pt x="42710" y="68554"/>
                  </a:moveTo>
                  <a:lnTo>
                    <a:pt x="35077" y="54838"/>
                  </a:lnTo>
                  <a:lnTo>
                    <a:pt x="32029" y="57124"/>
                  </a:lnTo>
                  <a:lnTo>
                    <a:pt x="39662" y="70840"/>
                  </a:lnTo>
                  <a:lnTo>
                    <a:pt x="42710" y="68554"/>
                  </a:lnTo>
                  <a:close/>
                </a:path>
                <a:path w="786765" h="951230">
                  <a:moveTo>
                    <a:pt x="58724" y="95973"/>
                  </a:moveTo>
                  <a:lnTo>
                    <a:pt x="51092" y="82270"/>
                  </a:lnTo>
                  <a:lnTo>
                    <a:pt x="48044" y="84556"/>
                  </a:lnTo>
                  <a:lnTo>
                    <a:pt x="55676" y="98259"/>
                  </a:lnTo>
                  <a:lnTo>
                    <a:pt x="58724" y="95973"/>
                  </a:lnTo>
                  <a:close/>
                </a:path>
                <a:path w="786765" h="951230">
                  <a:moveTo>
                    <a:pt x="74739" y="123393"/>
                  </a:moveTo>
                  <a:lnTo>
                    <a:pt x="67119" y="109689"/>
                  </a:lnTo>
                  <a:lnTo>
                    <a:pt x="64058" y="111975"/>
                  </a:lnTo>
                  <a:lnTo>
                    <a:pt x="71691" y="125679"/>
                  </a:lnTo>
                  <a:lnTo>
                    <a:pt x="74739" y="123393"/>
                  </a:lnTo>
                  <a:close/>
                </a:path>
                <a:path w="786765" h="951230">
                  <a:moveTo>
                    <a:pt x="90766" y="150825"/>
                  </a:moveTo>
                  <a:lnTo>
                    <a:pt x="82372" y="137109"/>
                  </a:lnTo>
                  <a:lnTo>
                    <a:pt x="79324" y="139395"/>
                  </a:lnTo>
                  <a:lnTo>
                    <a:pt x="87706" y="153098"/>
                  </a:lnTo>
                  <a:lnTo>
                    <a:pt x="90766" y="150825"/>
                  </a:lnTo>
                  <a:close/>
                </a:path>
                <a:path w="786765" h="951230">
                  <a:moveTo>
                    <a:pt x="106781" y="178244"/>
                  </a:moveTo>
                  <a:lnTo>
                    <a:pt x="98386" y="164528"/>
                  </a:lnTo>
                  <a:lnTo>
                    <a:pt x="95338" y="166814"/>
                  </a:lnTo>
                  <a:lnTo>
                    <a:pt x="103733" y="180530"/>
                  </a:lnTo>
                  <a:lnTo>
                    <a:pt x="106781" y="178244"/>
                  </a:lnTo>
                  <a:close/>
                </a:path>
                <a:path w="786765" h="951230">
                  <a:moveTo>
                    <a:pt x="122796" y="205663"/>
                  </a:moveTo>
                  <a:lnTo>
                    <a:pt x="114401" y="191947"/>
                  </a:lnTo>
                  <a:lnTo>
                    <a:pt x="111353" y="194233"/>
                  </a:lnTo>
                  <a:lnTo>
                    <a:pt x="119748" y="207949"/>
                  </a:lnTo>
                  <a:lnTo>
                    <a:pt x="122796" y="205663"/>
                  </a:lnTo>
                  <a:close/>
                </a:path>
                <a:path w="786765" h="951230">
                  <a:moveTo>
                    <a:pt x="138811" y="233083"/>
                  </a:moveTo>
                  <a:lnTo>
                    <a:pt x="130429" y="219379"/>
                  </a:lnTo>
                  <a:lnTo>
                    <a:pt x="127368" y="221653"/>
                  </a:lnTo>
                  <a:lnTo>
                    <a:pt x="135763" y="235369"/>
                  </a:lnTo>
                  <a:lnTo>
                    <a:pt x="138811" y="233083"/>
                  </a:lnTo>
                  <a:close/>
                </a:path>
                <a:path w="786765" h="951230">
                  <a:moveTo>
                    <a:pt x="154063" y="260502"/>
                  </a:moveTo>
                  <a:lnTo>
                    <a:pt x="146443" y="246799"/>
                  </a:lnTo>
                  <a:lnTo>
                    <a:pt x="143395" y="249085"/>
                  </a:lnTo>
                  <a:lnTo>
                    <a:pt x="151015" y="262788"/>
                  </a:lnTo>
                  <a:lnTo>
                    <a:pt x="154063" y="260502"/>
                  </a:lnTo>
                  <a:close/>
                </a:path>
                <a:path w="786765" h="951230">
                  <a:moveTo>
                    <a:pt x="170091" y="287934"/>
                  </a:moveTo>
                  <a:lnTo>
                    <a:pt x="162458" y="274218"/>
                  </a:lnTo>
                  <a:lnTo>
                    <a:pt x="159410" y="276504"/>
                  </a:lnTo>
                  <a:lnTo>
                    <a:pt x="167030" y="290220"/>
                  </a:lnTo>
                  <a:lnTo>
                    <a:pt x="170091" y="287934"/>
                  </a:lnTo>
                  <a:close/>
                </a:path>
                <a:path w="786765" h="951230">
                  <a:moveTo>
                    <a:pt x="186105" y="315353"/>
                  </a:moveTo>
                  <a:lnTo>
                    <a:pt x="178473" y="301637"/>
                  </a:lnTo>
                  <a:lnTo>
                    <a:pt x="175425" y="303923"/>
                  </a:lnTo>
                  <a:lnTo>
                    <a:pt x="183057" y="317639"/>
                  </a:lnTo>
                  <a:lnTo>
                    <a:pt x="186105" y="315353"/>
                  </a:lnTo>
                  <a:close/>
                </a:path>
                <a:path w="786765" h="951230">
                  <a:moveTo>
                    <a:pt x="202120" y="342773"/>
                  </a:moveTo>
                  <a:lnTo>
                    <a:pt x="194500" y="329057"/>
                  </a:lnTo>
                  <a:lnTo>
                    <a:pt x="191439" y="331343"/>
                  </a:lnTo>
                  <a:lnTo>
                    <a:pt x="199072" y="345059"/>
                  </a:lnTo>
                  <a:lnTo>
                    <a:pt x="202120" y="342773"/>
                  </a:lnTo>
                  <a:close/>
                </a:path>
                <a:path w="786765" h="951230">
                  <a:moveTo>
                    <a:pt x="218135" y="370954"/>
                  </a:moveTo>
                  <a:lnTo>
                    <a:pt x="210515" y="356489"/>
                  </a:lnTo>
                  <a:lnTo>
                    <a:pt x="207467" y="358775"/>
                  </a:lnTo>
                  <a:lnTo>
                    <a:pt x="215087" y="373240"/>
                  </a:lnTo>
                  <a:lnTo>
                    <a:pt x="218135" y="370954"/>
                  </a:lnTo>
                  <a:close/>
                </a:path>
                <a:path w="786765" h="951230">
                  <a:moveTo>
                    <a:pt x="234162" y="398373"/>
                  </a:moveTo>
                  <a:lnTo>
                    <a:pt x="225767" y="384670"/>
                  </a:lnTo>
                  <a:lnTo>
                    <a:pt x="222719" y="386956"/>
                  </a:lnTo>
                  <a:lnTo>
                    <a:pt x="231101" y="400659"/>
                  </a:lnTo>
                  <a:lnTo>
                    <a:pt x="234162" y="398373"/>
                  </a:lnTo>
                  <a:close/>
                </a:path>
                <a:path w="786765" h="951230">
                  <a:moveTo>
                    <a:pt x="250177" y="425805"/>
                  </a:moveTo>
                  <a:lnTo>
                    <a:pt x="241782" y="412102"/>
                  </a:lnTo>
                  <a:lnTo>
                    <a:pt x="238734" y="414375"/>
                  </a:lnTo>
                  <a:lnTo>
                    <a:pt x="247129" y="428104"/>
                  </a:lnTo>
                  <a:lnTo>
                    <a:pt x="250177" y="425805"/>
                  </a:lnTo>
                  <a:close/>
                </a:path>
                <a:path w="786765" h="951230">
                  <a:moveTo>
                    <a:pt x="266192" y="453224"/>
                  </a:moveTo>
                  <a:lnTo>
                    <a:pt x="257797" y="439521"/>
                  </a:lnTo>
                  <a:lnTo>
                    <a:pt x="254749" y="441794"/>
                  </a:lnTo>
                  <a:lnTo>
                    <a:pt x="263144" y="455523"/>
                  </a:lnTo>
                  <a:lnTo>
                    <a:pt x="266192" y="453224"/>
                  </a:lnTo>
                  <a:close/>
                </a:path>
                <a:path w="786765" h="951230">
                  <a:moveTo>
                    <a:pt x="282206" y="480644"/>
                  </a:moveTo>
                  <a:lnTo>
                    <a:pt x="273824" y="466940"/>
                  </a:lnTo>
                  <a:lnTo>
                    <a:pt x="270764" y="469214"/>
                  </a:lnTo>
                  <a:lnTo>
                    <a:pt x="279158" y="482930"/>
                  </a:lnTo>
                  <a:lnTo>
                    <a:pt x="282206" y="480644"/>
                  </a:lnTo>
                  <a:close/>
                </a:path>
                <a:path w="786765" h="951230">
                  <a:moveTo>
                    <a:pt x="297472" y="508063"/>
                  </a:moveTo>
                  <a:lnTo>
                    <a:pt x="289839" y="494360"/>
                  </a:lnTo>
                  <a:lnTo>
                    <a:pt x="286791" y="496646"/>
                  </a:lnTo>
                  <a:lnTo>
                    <a:pt x="294411" y="510349"/>
                  </a:lnTo>
                  <a:lnTo>
                    <a:pt x="297472" y="508063"/>
                  </a:lnTo>
                  <a:close/>
                </a:path>
                <a:path w="786765" h="951230">
                  <a:moveTo>
                    <a:pt x="313486" y="535482"/>
                  </a:moveTo>
                  <a:lnTo>
                    <a:pt x="305854" y="521779"/>
                  </a:lnTo>
                  <a:lnTo>
                    <a:pt x="302806" y="524065"/>
                  </a:lnTo>
                  <a:lnTo>
                    <a:pt x="310438" y="537768"/>
                  </a:lnTo>
                  <a:lnTo>
                    <a:pt x="313486" y="535482"/>
                  </a:lnTo>
                  <a:close/>
                </a:path>
                <a:path w="786765" h="951230">
                  <a:moveTo>
                    <a:pt x="329501" y="562914"/>
                  </a:moveTo>
                  <a:lnTo>
                    <a:pt x="321868" y="549198"/>
                  </a:lnTo>
                  <a:lnTo>
                    <a:pt x="318820" y="551484"/>
                  </a:lnTo>
                  <a:lnTo>
                    <a:pt x="326453" y="565200"/>
                  </a:lnTo>
                  <a:lnTo>
                    <a:pt x="329501" y="562914"/>
                  </a:lnTo>
                  <a:close/>
                </a:path>
                <a:path w="786765" h="951230">
                  <a:moveTo>
                    <a:pt x="345516" y="590334"/>
                  </a:moveTo>
                  <a:lnTo>
                    <a:pt x="337896" y="576618"/>
                  </a:lnTo>
                  <a:lnTo>
                    <a:pt x="334835" y="578904"/>
                  </a:lnTo>
                  <a:lnTo>
                    <a:pt x="342468" y="592620"/>
                  </a:lnTo>
                  <a:lnTo>
                    <a:pt x="345516" y="590334"/>
                  </a:lnTo>
                  <a:close/>
                </a:path>
                <a:path w="786765" h="951230">
                  <a:moveTo>
                    <a:pt x="361530" y="617753"/>
                  </a:moveTo>
                  <a:lnTo>
                    <a:pt x="353910" y="604050"/>
                  </a:lnTo>
                  <a:lnTo>
                    <a:pt x="350862" y="606323"/>
                  </a:lnTo>
                  <a:lnTo>
                    <a:pt x="358482" y="620039"/>
                  </a:lnTo>
                  <a:lnTo>
                    <a:pt x="361530" y="617753"/>
                  </a:lnTo>
                  <a:close/>
                </a:path>
                <a:path w="786765" h="951230">
                  <a:moveTo>
                    <a:pt x="377558" y="645172"/>
                  </a:moveTo>
                  <a:lnTo>
                    <a:pt x="369163" y="631469"/>
                  </a:lnTo>
                  <a:lnTo>
                    <a:pt x="366115" y="633755"/>
                  </a:lnTo>
                  <a:lnTo>
                    <a:pt x="374497" y="647458"/>
                  </a:lnTo>
                  <a:lnTo>
                    <a:pt x="377558" y="645172"/>
                  </a:lnTo>
                  <a:close/>
                </a:path>
                <a:path w="786765" h="951230">
                  <a:moveTo>
                    <a:pt x="393573" y="672604"/>
                  </a:moveTo>
                  <a:lnTo>
                    <a:pt x="385178" y="658888"/>
                  </a:lnTo>
                  <a:lnTo>
                    <a:pt x="382130" y="661174"/>
                  </a:lnTo>
                  <a:lnTo>
                    <a:pt x="390525" y="674878"/>
                  </a:lnTo>
                  <a:lnTo>
                    <a:pt x="393573" y="672604"/>
                  </a:lnTo>
                  <a:close/>
                </a:path>
                <a:path w="786765" h="951230">
                  <a:moveTo>
                    <a:pt x="409587" y="700024"/>
                  </a:moveTo>
                  <a:lnTo>
                    <a:pt x="401205" y="686308"/>
                  </a:lnTo>
                  <a:lnTo>
                    <a:pt x="398145" y="688594"/>
                  </a:lnTo>
                  <a:lnTo>
                    <a:pt x="406539" y="702310"/>
                  </a:lnTo>
                  <a:lnTo>
                    <a:pt x="409587" y="700024"/>
                  </a:lnTo>
                  <a:close/>
                </a:path>
                <a:path w="786765" h="951230">
                  <a:moveTo>
                    <a:pt x="425602" y="727443"/>
                  </a:moveTo>
                  <a:lnTo>
                    <a:pt x="417220" y="713727"/>
                  </a:lnTo>
                  <a:lnTo>
                    <a:pt x="414172" y="716013"/>
                  </a:lnTo>
                  <a:lnTo>
                    <a:pt x="422554" y="729729"/>
                  </a:lnTo>
                  <a:lnTo>
                    <a:pt x="425602" y="727443"/>
                  </a:lnTo>
                  <a:close/>
                </a:path>
                <a:path w="786765" h="951230">
                  <a:moveTo>
                    <a:pt x="440867" y="754862"/>
                  </a:moveTo>
                  <a:lnTo>
                    <a:pt x="433235" y="741159"/>
                  </a:lnTo>
                  <a:lnTo>
                    <a:pt x="430187" y="743432"/>
                  </a:lnTo>
                  <a:lnTo>
                    <a:pt x="437807" y="757148"/>
                  </a:lnTo>
                  <a:lnTo>
                    <a:pt x="440867" y="754862"/>
                  </a:lnTo>
                  <a:close/>
                </a:path>
                <a:path w="786765" h="951230">
                  <a:moveTo>
                    <a:pt x="456882" y="782281"/>
                  </a:moveTo>
                  <a:lnTo>
                    <a:pt x="449249" y="768578"/>
                  </a:lnTo>
                  <a:lnTo>
                    <a:pt x="446201" y="770864"/>
                  </a:lnTo>
                  <a:lnTo>
                    <a:pt x="453834" y="784567"/>
                  </a:lnTo>
                  <a:lnTo>
                    <a:pt x="456882" y="782281"/>
                  </a:lnTo>
                  <a:close/>
                </a:path>
                <a:path w="786765" h="951230">
                  <a:moveTo>
                    <a:pt x="472897" y="809713"/>
                  </a:moveTo>
                  <a:lnTo>
                    <a:pt x="465264" y="795997"/>
                  </a:lnTo>
                  <a:lnTo>
                    <a:pt x="462216" y="798283"/>
                  </a:lnTo>
                  <a:lnTo>
                    <a:pt x="469849" y="811987"/>
                  </a:lnTo>
                  <a:lnTo>
                    <a:pt x="472897" y="809713"/>
                  </a:lnTo>
                  <a:close/>
                </a:path>
                <a:path w="786765" h="951230">
                  <a:moveTo>
                    <a:pt x="488911" y="837133"/>
                  </a:moveTo>
                  <a:lnTo>
                    <a:pt x="481291" y="823417"/>
                  </a:lnTo>
                  <a:lnTo>
                    <a:pt x="478231" y="825703"/>
                  </a:lnTo>
                  <a:lnTo>
                    <a:pt x="485863" y="839419"/>
                  </a:lnTo>
                  <a:lnTo>
                    <a:pt x="488911" y="837133"/>
                  </a:lnTo>
                  <a:close/>
                </a:path>
                <a:path w="786765" h="951230">
                  <a:moveTo>
                    <a:pt x="504939" y="864552"/>
                  </a:moveTo>
                  <a:lnTo>
                    <a:pt x="497306" y="850836"/>
                  </a:lnTo>
                  <a:lnTo>
                    <a:pt x="494258" y="853122"/>
                  </a:lnTo>
                  <a:lnTo>
                    <a:pt x="501878" y="866838"/>
                  </a:lnTo>
                  <a:lnTo>
                    <a:pt x="504939" y="864552"/>
                  </a:lnTo>
                  <a:close/>
                </a:path>
                <a:path w="786765" h="951230">
                  <a:moveTo>
                    <a:pt x="520954" y="892733"/>
                  </a:moveTo>
                  <a:lnTo>
                    <a:pt x="512559" y="878268"/>
                  </a:lnTo>
                  <a:lnTo>
                    <a:pt x="509511" y="880554"/>
                  </a:lnTo>
                  <a:lnTo>
                    <a:pt x="517906" y="895019"/>
                  </a:lnTo>
                  <a:lnTo>
                    <a:pt x="520954" y="892733"/>
                  </a:lnTo>
                  <a:close/>
                </a:path>
                <a:path w="786765" h="951230">
                  <a:moveTo>
                    <a:pt x="536968" y="920153"/>
                  </a:moveTo>
                  <a:lnTo>
                    <a:pt x="528574" y="906449"/>
                  </a:lnTo>
                  <a:lnTo>
                    <a:pt x="525526" y="908735"/>
                  </a:lnTo>
                  <a:lnTo>
                    <a:pt x="533920" y="922439"/>
                  </a:lnTo>
                  <a:lnTo>
                    <a:pt x="536968" y="920153"/>
                  </a:lnTo>
                  <a:close/>
                </a:path>
                <a:path w="786765" h="951230">
                  <a:moveTo>
                    <a:pt x="786384" y="946823"/>
                  </a:moveTo>
                  <a:lnTo>
                    <a:pt x="552513" y="946823"/>
                  </a:lnTo>
                  <a:lnTo>
                    <a:pt x="544601" y="933869"/>
                  </a:lnTo>
                  <a:lnTo>
                    <a:pt x="541540" y="936155"/>
                  </a:lnTo>
                  <a:lnTo>
                    <a:pt x="549935" y="949858"/>
                  </a:lnTo>
                  <a:lnTo>
                    <a:pt x="551459" y="948728"/>
                  </a:lnTo>
                  <a:lnTo>
                    <a:pt x="551459" y="950620"/>
                  </a:lnTo>
                  <a:lnTo>
                    <a:pt x="786384" y="950620"/>
                  </a:lnTo>
                  <a:lnTo>
                    <a:pt x="786384" y="9468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8847" y="1577771"/>
              <a:ext cx="1272540" cy="1059180"/>
            </a:xfrm>
            <a:custGeom>
              <a:avLst/>
              <a:gdLst/>
              <a:ahLst/>
              <a:cxnLst/>
              <a:rect l="l" t="t" r="r" b="b"/>
              <a:pathLst>
                <a:path w="1272539" h="1059180">
                  <a:moveTo>
                    <a:pt x="11430" y="13716"/>
                  </a:moveTo>
                  <a:lnTo>
                    <a:pt x="3048" y="0"/>
                  </a:lnTo>
                  <a:lnTo>
                    <a:pt x="0" y="2286"/>
                  </a:lnTo>
                  <a:lnTo>
                    <a:pt x="8382" y="16002"/>
                  </a:lnTo>
                  <a:lnTo>
                    <a:pt x="11430" y="13716"/>
                  </a:lnTo>
                  <a:close/>
                </a:path>
                <a:path w="1272539" h="1059180">
                  <a:moveTo>
                    <a:pt x="27457" y="41135"/>
                  </a:moveTo>
                  <a:lnTo>
                    <a:pt x="19062" y="27419"/>
                  </a:lnTo>
                  <a:lnTo>
                    <a:pt x="16014" y="29705"/>
                  </a:lnTo>
                  <a:lnTo>
                    <a:pt x="24409" y="43421"/>
                  </a:lnTo>
                  <a:lnTo>
                    <a:pt x="27457" y="41135"/>
                  </a:lnTo>
                  <a:close/>
                </a:path>
                <a:path w="1272539" h="1059180">
                  <a:moveTo>
                    <a:pt x="43472" y="68554"/>
                  </a:moveTo>
                  <a:lnTo>
                    <a:pt x="35077" y="54851"/>
                  </a:lnTo>
                  <a:lnTo>
                    <a:pt x="32029" y="57124"/>
                  </a:lnTo>
                  <a:lnTo>
                    <a:pt x="40424" y="70840"/>
                  </a:lnTo>
                  <a:lnTo>
                    <a:pt x="43472" y="68554"/>
                  </a:lnTo>
                  <a:close/>
                </a:path>
                <a:path w="1272539" h="1059180">
                  <a:moveTo>
                    <a:pt x="59486" y="95973"/>
                  </a:moveTo>
                  <a:lnTo>
                    <a:pt x="51104" y="82270"/>
                  </a:lnTo>
                  <a:lnTo>
                    <a:pt x="48044" y="84556"/>
                  </a:lnTo>
                  <a:lnTo>
                    <a:pt x="56438" y="98259"/>
                  </a:lnTo>
                  <a:lnTo>
                    <a:pt x="59486" y="95973"/>
                  </a:lnTo>
                  <a:close/>
                </a:path>
                <a:path w="1272539" h="1059180">
                  <a:moveTo>
                    <a:pt x="74739" y="123405"/>
                  </a:moveTo>
                  <a:lnTo>
                    <a:pt x="67119" y="109689"/>
                  </a:lnTo>
                  <a:lnTo>
                    <a:pt x="64071" y="111975"/>
                  </a:lnTo>
                  <a:lnTo>
                    <a:pt x="71691" y="125691"/>
                  </a:lnTo>
                  <a:lnTo>
                    <a:pt x="74739" y="123405"/>
                  </a:lnTo>
                  <a:close/>
                </a:path>
                <a:path w="1272539" h="1059180">
                  <a:moveTo>
                    <a:pt x="859612" y="1044321"/>
                  </a:moveTo>
                  <a:lnTo>
                    <a:pt x="855802" y="1042797"/>
                  </a:lnTo>
                  <a:lnTo>
                    <a:pt x="848931" y="1057275"/>
                  </a:lnTo>
                  <a:lnTo>
                    <a:pt x="852754" y="1058799"/>
                  </a:lnTo>
                  <a:lnTo>
                    <a:pt x="859612" y="1044321"/>
                  </a:lnTo>
                  <a:close/>
                </a:path>
                <a:path w="1272539" h="1059180">
                  <a:moveTo>
                    <a:pt x="873340" y="1016139"/>
                  </a:moveTo>
                  <a:lnTo>
                    <a:pt x="869530" y="1014615"/>
                  </a:lnTo>
                  <a:lnTo>
                    <a:pt x="862660" y="1029081"/>
                  </a:lnTo>
                  <a:lnTo>
                    <a:pt x="866482" y="1030605"/>
                  </a:lnTo>
                  <a:lnTo>
                    <a:pt x="873340" y="1016139"/>
                  </a:lnTo>
                  <a:close/>
                </a:path>
                <a:path w="1272539" h="1059180">
                  <a:moveTo>
                    <a:pt x="887069" y="987196"/>
                  </a:moveTo>
                  <a:lnTo>
                    <a:pt x="883259" y="985672"/>
                  </a:lnTo>
                  <a:lnTo>
                    <a:pt x="876388" y="1000137"/>
                  </a:lnTo>
                  <a:lnTo>
                    <a:pt x="880211" y="1001661"/>
                  </a:lnTo>
                  <a:lnTo>
                    <a:pt x="887069" y="987196"/>
                  </a:lnTo>
                  <a:close/>
                </a:path>
                <a:path w="1272539" h="1059180">
                  <a:moveTo>
                    <a:pt x="900798" y="959002"/>
                  </a:moveTo>
                  <a:lnTo>
                    <a:pt x="896988" y="957478"/>
                  </a:lnTo>
                  <a:lnTo>
                    <a:pt x="890117" y="971194"/>
                  </a:lnTo>
                  <a:lnTo>
                    <a:pt x="893940" y="972718"/>
                  </a:lnTo>
                  <a:lnTo>
                    <a:pt x="900798" y="959002"/>
                  </a:lnTo>
                  <a:close/>
                </a:path>
                <a:path w="1272539" h="1059180">
                  <a:moveTo>
                    <a:pt x="914527" y="930059"/>
                  </a:moveTo>
                  <a:lnTo>
                    <a:pt x="910717" y="928535"/>
                  </a:lnTo>
                  <a:lnTo>
                    <a:pt x="903846" y="943013"/>
                  </a:lnTo>
                  <a:lnTo>
                    <a:pt x="907669" y="944537"/>
                  </a:lnTo>
                  <a:lnTo>
                    <a:pt x="914527" y="930059"/>
                  </a:lnTo>
                  <a:close/>
                </a:path>
                <a:path w="1272539" h="1059180">
                  <a:moveTo>
                    <a:pt x="928243" y="901877"/>
                  </a:moveTo>
                  <a:lnTo>
                    <a:pt x="924445" y="900353"/>
                  </a:lnTo>
                  <a:lnTo>
                    <a:pt x="917587" y="914069"/>
                  </a:lnTo>
                  <a:lnTo>
                    <a:pt x="921397" y="915593"/>
                  </a:lnTo>
                  <a:lnTo>
                    <a:pt x="928243" y="901877"/>
                  </a:lnTo>
                  <a:close/>
                </a:path>
                <a:path w="1272539" h="1059180">
                  <a:moveTo>
                    <a:pt x="941984" y="872934"/>
                  </a:moveTo>
                  <a:lnTo>
                    <a:pt x="938161" y="871410"/>
                  </a:lnTo>
                  <a:lnTo>
                    <a:pt x="931316" y="885888"/>
                  </a:lnTo>
                  <a:lnTo>
                    <a:pt x="935126" y="887399"/>
                  </a:lnTo>
                  <a:lnTo>
                    <a:pt x="941984" y="872934"/>
                  </a:lnTo>
                  <a:close/>
                </a:path>
                <a:path w="1272539" h="1059180">
                  <a:moveTo>
                    <a:pt x="955713" y="843991"/>
                  </a:moveTo>
                  <a:lnTo>
                    <a:pt x="951903" y="842467"/>
                  </a:lnTo>
                  <a:lnTo>
                    <a:pt x="945032" y="856932"/>
                  </a:lnTo>
                  <a:lnTo>
                    <a:pt x="948855" y="858456"/>
                  </a:lnTo>
                  <a:lnTo>
                    <a:pt x="955713" y="843991"/>
                  </a:lnTo>
                  <a:close/>
                </a:path>
                <a:path w="1272539" h="1059180">
                  <a:moveTo>
                    <a:pt x="969454" y="815809"/>
                  </a:moveTo>
                  <a:lnTo>
                    <a:pt x="965631" y="814285"/>
                  </a:lnTo>
                  <a:lnTo>
                    <a:pt x="958773" y="828751"/>
                  </a:lnTo>
                  <a:lnTo>
                    <a:pt x="962583" y="830275"/>
                  </a:lnTo>
                  <a:lnTo>
                    <a:pt x="969454" y="815809"/>
                  </a:lnTo>
                  <a:close/>
                </a:path>
                <a:path w="1272539" h="1059180">
                  <a:moveTo>
                    <a:pt x="983183" y="786853"/>
                  </a:moveTo>
                  <a:lnTo>
                    <a:pt x="979347" y="785329"/>
                  </a:lnTo>
                  <a:lnTo>
                    <a:pt x="972502" y="799807"/>
                  </a:lnTo>
                  <a:lnTo>
                    <a:pt x="976312" y="801331"/>
                  </a:lnTo>
                  <a:lnTo>
                    <a:pt x="983183" y="786853"/>
                  </a:lnTo>
                  <a:close/>
                </a:path>
                <a:path w="1272539" h="1059180">
                  <a:moveTo>
                    <a:pt x="996911" y="758672"/>
                  </a:moveTo>
                  <a:lnTo>
                    <a:pt x="993089" y="757148"/>
                  </a:lnTo>
                  <a:lnTo>
                    <a:pt x="986231" y="771626"/>
                  </a:lnTo>
                  <a:lnTo>
                    <a:pt x="990028" y="773150"/>
                  </a:lnTo>
                  <a:lnTo>
                    <a:pt x="996911" y="758672"/>
                  </a:lnTo>
                  <a:close/>
                </a:path>
                <a:path w="1272539" h="1059180">
                  <a:moveTo>
                    <a:pt x="1010640" y="729729"/>
                  </a:moveTo>
                  <a:lnTo>
                    <a:pt x="1006817" y="728205"/>
                  </a:lnTo>
                  <a:lnTo>
                    <a:pt x="999959" y="742683"/>
                  </a:lnTo>
                  <a:lnTo>
                    <a:pt x="1003769" y="744207"/>
                  </a:lnTo>
                  <a:lnTo>
                    <a:pt x="1010640" y="729729"/>
                  </a:lnTo>
                  <a:close/>
                </a:path>
                <a:path w="1272539" h="1059180">
                  <a:moveTo>
                    <a:pt x="1024369" y="701548"/>
                  </a:moveTo>
                  <a:lnTo>
                    <a:pt x="1020546" y="700024"/>
                  </a:lnTo>
                  <a:lnTo>
                    <a:pt x="1013688" y="713740"/>
                  </a:lnTo>
                  <a:lnTo>
                    <a:pt x="1017498" y="715251"/>
                  </a:lnTo>
                  <a:lnTo>
                    <a:pt x="1024369" y="701548"/>
                  </a:lnTo>
                  <a:close/>
                </a:path>
                <a:path w="1272539" h="1059180">
                  <a:moveTo>
                    <a:pt x="1038098" y="672604"/>
                  </a:moveTo>
                  <a:lnTo>
                    <a:pt x="1034288" y="671080"/>
                  </a:lnTo>
                  <a:lnTo>
                    <a:pt x="1027417" y="685546"/>
                  </a:lnTo>
                  <a:lnTo>
                    <a:pt x="1031227" y="687070"/>
                  </a:lnTo>
                  <a:lnTo>
                    <a:pt x="1038098" y="672604"/>
                  </a:lnTo>
                  <a:close/>
                </a:path>
                <a:path w="1272539" h="1059180">
                  <a:moveTo>
                    <a:pt x="1051826" y="643661"/>
                  </a:moveTo>
                  <a:lnTo>
                    <a:pt x="1048016" y="642137"/>
                  </a:lnTo>
                  <a:lnTo>
                    <a:pt x="1041146" y="656602"/>
                  </a:lnTo>
                  <a:lnTo>
                    <a:pt x="1044956" y="658126"/>
                  </a:lnTo>
                  <a:lnTo>
                    <a:pt x="1051826" y="643661"/>
                  </a:lnTo>
                  <a:close/>
                </a:path>
                <a:path w="1272539" h="1059180">
                  <a:moveTo>
                    <a:pt x="1065555" y="615467"/>
                  </a:moveTo>
                  <a:lnTo>
                    <a:pt x="1061745" y="613943"/>
                  </a:lnTo>
                  <a:lnTo>
                    <a:pt x="1054874" y="628421"/>
                  </a:lnTo>
                  <a:lnTo>
                    <a:pt x="1058684" y="629945"/>
                  </a:lnTo>
                  <a:lnTo>
                    <a:pt x="1065555" y="615467"/>
                  </a:lnTo>
                  <a:close/>
                </a:path>
                <a:path w="1272539" h="1059180">
                  <a:moveTo>
                    <a:pt x="1079284" y="586524"/>
                  </a:moveTo>
                  <a:lnTo>
                    <a:pt x="1075474" y="585000"/>
                  </a:lnTo>
                  <a:lnTo>
                    <a:pt x="1068603" y="599478"/>
                  </a:lnTo>
                  <a:lnTo>
                    <a:pt x="1072413" y="601002"/>
                  </a:lnTo>
                  <a:lnTo>
                    <a:pt x="1079284" y="586524"/>
                  </a:lnTo>
                  <a:close/>
                </a:path>
                <a:path w="1272539" h="1059180">
                  <a:moveTo>
                    <a:pt x="1093012" y="558342"/>
                  </a:moveTo>
                  <a:lnTo>
                    <a:pt x="1089202" y="556818"/>
                  </a:lnTo>
                  <a:lnTo>
                    <a:pt x="1082332" y="571309"/>
                  </a:lnTo>
                  <a:lnTo>
                    <a:pt x="1086154" y="572833"/>
                  </a:lnTo>
                  <a:lnTo>
                    <a:pt x="1093012" y="558342"/>
                  </a:lnTo>
                  <a:close/>
                </a:path>
                <a:path w="1272539" h="1059180">
                  <a:moveTo>
                    <a:pt x="1106741" y="529399"/>
                  </a:moveTo>
                  <a:lnTo>
                    <a:pt x="1102931" y="527875"/>
                  </a:lnTo>
                  <a:lnTo>
                    <a:pt x="1096060" y="542340"/>
                  </a:lnTo>
                  <a:lnTo>
                    <a:pt x="1099883" y="543864"/>
                  </a:lnTo>
                  <a:lnTo>
                    <a:pt x="1106741" y="529399"/>
                  </a:lnTo>
                  <a:close/>
                </a:path>
                <a:path w="1272539" h="1059180">
                  <a:moveTo>
                    <a:pt x="1120470" y="501218"/>
                  </a:moveTo>
                  <a:lnTo>
                    <a:pt x="1116660" y="499694"/>
                  </a:lnTo>
                  <a:lnTo>
                    <a:pt x="1109789" y="513397"/>
                  </a:lnTo>
                  <a:lnTo>
                    <a:pt x="1113612" y="514921"/>
                  </a:lnTo>
                  <a:lnTo>
                    <a:pt x="1120470" y="501218"/>
                  </a:lnTo>
                  <a:close/>
                </a:path>
                <a:path w="1272539" h="1059180">
                  <a:moveTo>
                    <a:pt x="1134198" y="472262"/>
                  </a:moveTo>
                  <a:lnTo>
                    <a:pt x="1130388" y="470738"/>
                  </a:lnTo>
                  <a:lnTo>
                    <a:pt x="1123530" y="485216"/>
                  </a:lnTo>
                  <a:lnTo>
                    <a:pt x="1127340" y="486740"/>
                  </a:lnTo>
                  <a:lnTo>
                    <a:pt x="1134198" y="472262"/>
                  </a:lnTo>
                  <a:close/>
                </a:path>
                <a:path w="1272539" h="1059180">
                  <a:moveTo>
                    <a:pt x="1147927" y="444080"/>
                  </a:moveTo>
                  <a:lnTo>
                    <a:pt x="1144117" y="442556"/>
                  </a:lnTo>
                  <a:lnTo>
                    <a:pt x="1137246" y="456272"/>
                  </a:lnTo>
                  <a:lnTo>
                    <a:pt x="1141069" y="457796"/>
                  </a:lnTo>
                  <a:lnTo>
                    <a:pt x="1147927" y="444080"/>
                  </a:lnTo>
                  <a:close/>
                </a:path>
                <a:path w="1272539" h="1059180">
                  <a:moveTo>
                    <a:pt x="1161656" y="415137"/>
                  </a:moveTo>
                  <a:lnTo>
                    <a:pt x="1157846" y="413613"/>
                  </a:lnTo>
                  <a:lnTo>
                    <a:pt x="1150988" y="428091"/>
                  </a:lnTo>
                  <a:lnTo>
                    <a:pt x="1154798" y="429615"/>
                  </a:lnTo>
                  <a:lnTo>
                    <a:pt x="1161656" y="415137"/>
                  </a:lnTo>
                  <a:close/>
                </a:path>
                <a:path w="1272539" h="1059180">
                  <a:moveTo>
                    <a:pt x="1175385" y="386194"/>
                  </a:moveTo>
                  <a:lnTo>
                    <a:pt x="1171575" y="384670"/>
                  </a:lnTo>
                  <a:lnTo>
                    <a:pt x="1164717" y="399148"/>
                  </a:lnTo>
                  <a:lnTo>
                    <a:pt x="1168527" y="400672"/>
                  </a:lnTo>
                  <a:lnTo>
                    <a:pt x="1175385" y="386194"/>
                  </a:lnTo>
                  <a:close/>
                </a:path>
                <a:path w="1272539" h="1059180">
                  <a:moveTo>
                    <a:pt x="1189113" y="358013"/>
                  </a:moveTo>
                  <a:lnTo>
                    <a:pt x="1185303" y="356489"/>
                  </a:lnTo>
                  <a:lnTo>
                    <a:pt x="1178445" y="370954"/>
                  </a:lnTo>
                  <a:lnTo>
                    <a:pt x="1182255" y="372478"/>
                  </a:lnTo>
                  <a:lnTo>
                    <a:pt x="1189113" y="358013"/>
                  </a:lnTo>
                  <a:close/>
                </a:path>
                <a:path w="1272539" h="1059180">
                  <a:moveTo>
                    <a:pt x="1202855" y="329069"/>
                  </a:moveTo>
                  <a:lnTo>
                    <a:pt x="1199032" y="327545"/>
                  </a:lnTo>
                  <a:lnTo>
                    <a:pt x="1192174" y="342011"/>
                  </a:lnTo>
                  <a:lnTo>
                    <a:pt x="1195984" y="343535"/>
                  </a:lnTo>
                  <a:lnTo>
                    <a:pt x="1202855" y="329069"/>
                  </a:lnTo>
                  <a:close/>
                </a:path>
                <a:path w="1272539" h="1059180">
                  <a:moveTo>
                    <a:pt x="1217345" y="300875"/>
                  </a:moveTo>
                  <a:lnTo>
                    <a:pt x="1213523" y="299351"/>
                  </a:lnTo>
                  <a:lnTo>
                    <a:pt x="1205903" y="313829"/>
                  </a:lnTo>
                  <a:lnTo>
                    <a:pt x="1209713" y="315353"/>
                  </a:lnTo>
                  <a:lnTo>
                    <a:pt x="1217345" y="300875"/>
                  </a:lnTo>
                  <a:close/>
                </a:path>
                <a:path w="1272539" h="1059180">
                  <a:moveTo>
                    <a:pt x="1231074" y="271932"/>
                  </a:moveTo>
                  <a:lnTo>
                    <a:pt x="1227251" y="270408"/>
                  </a:lnTo>
                  <a:lnTo>
                    <a:pt x="1220393" y="284886"/>
                  </a:lnTo>
                  <a:lnTo>
                    <a:pt x="1224203" y="286410"/>
                  </a:lnTo>
                  <a:lnTo>
                    <a:pt x="1231074" y="271932"/>
                  </a:lnTo>
                  <a:close/>
                </a:path>
                <a:path w="1272539" h="1059180">
                  <a:moveTo>
                    <a:pt x="1244803" y="243751"/>
                  </a:moveTo>
                  <a:lnTo>
                    <a:pt x="1240980" y="242227"/>
                  </a:lnTo>
                  <a:lnTo>
                    <a:pt x="1234122" y="255943"/>
                  </a:lnTo>
                  <a:lnTo>
                    <a:pt x="1237932" y="257467"/>
                  </a:lnTo>
                  <a:lnTo>
                    <a:pt x="1244803" y="243751"/>
                  </a:lnTo>
                  <a:close/>
                </a:path>
                <a:path w="1272539" h="1059180">
                  <a:moveTo>
                    <a:pt x="1258531" y="214807"/>
                  </a:moveTo>
                  <a:lnTo>
                    <a:pt x="1254721" y="213283"/>
                  </a:lnTo>
                  <a:lnTo>
                    <a:pt x="1247851" y="227761"/>
                  </a:lnTo>
                  <a:lnTo>
                    <a:pt x="1251661" y="229285"/>
                  </a:lnTo>
                  <a:lnTo>
                    <a:pt x="1258531" y="214807"/>
                  </a:lnTo>
                  <a:close/>
                </a:path>
                <a:path w="1272539" h="1059180">
                  <a:moveTo>
                    <a:pt x="1272260" y="186626"/>
                  </a:moveTo>
                  <a:lnTo>
                    <a:pt x="1268450" y="185102"/>
                  </a:lnTo>
                  <a:lnTo>
                    <a:pt x="1261579" y="198805"/>
                  </a:lnTo>
                  <a:lnTo>
                    <a:pt x="1265389" y="200329"/>
                  </a:lnTo>
                  <a:lnTo>
                    <a:pt x="1272260" y="1866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000427" y="1568627"/>
              <a:ext cx="104139" cy="209550"/>
            </a:xfrm>
            <a:custGeom>
              <a:avLst/>
              <a:gdLst/>
              <a:ahLst/>
              <a:cxnLst/>
              <a:rect l="l" t="t" r="r" b="b"/>
              <a:pathLst>
                <a:path w="104139" h="209550">
                  <a:moveTo>
                    <a:pt x="10680" y="195770"/>
                  </a:moveTo>
                  <a:lnTo>
                    <a:pt x="6870" y="194246"/>
                  </a:lnTo>
                  <a:lnTo>
                    <a:pt x="0" y="207949"/>
                  </a:lnTo>
                  <a:lnTo>
                    <a:pt x="3810" y="209473"/>
                  </a:lnTo>
                  <a:lnTo>
                    <a:pt x="10680" y="195770"/>
                  </a:lnTo>
                  <a:close/>
                </a:path>
                <a:path w="104139" h="209550">
                  <a:moveTo>
                    <a:pt x="24409" y="166827"/>
                  </a:moveTo>
                  <a:lnTo>
                    <a:pt x="20599" y="165303"/>
                  </a:lnTo>
                  <a:lnTo>
                    <a:pt x="13728" y="179768"/>
                  </a:lnTo>
                  <a:lnTo>
                    <a:pt x="17538" y="181292"/>
                  </a:lnTo>
                  <a:lnTo>
                    <a:pt x="24409" y="166827"/>
                  </a:lnTo>
                  <a:close/>
                </a:path>
                <a:path w="104139" h="209550">
                  <a:moveTo>
                    <a:pt x="38138" y="137871"/>
                  </a:moveTo>
                  <a:lnTo>
                    <a:pt x="34328" y="136359"/>
                  </a:lnTo>
                  <a:lnTo>
                    <a:pt x="27457" y="150825"/>
                  </a:lnTo>
                  <a:lnTo>
                    <a:pt x="31280" y="152349"/>
                  </a:lnTo>
                  <a:lnTo>
                    <a:pt x="38138" y="137871"/>
                  </a:lnTo>
                  <a:close/>
                </a:path>
                <a:path w="104139" h="209550">
                  <a:moveTo>
                    <a:pt x="51866" y="109689"/>
                  </a:moveTo>
                  <a:lnTo>
                    <a:pt x="48056" y="108165"/>
                  </a:lnTo>
                  <a:lnTo>
                    <a:pt x="41186" y="122643"/>
                  </a:lnTo>
                  <a:lnTo>
                    <a:pt x="45008" y="124167"/>
                  </a:lnTo>
                  <a:lnTo>
                    <a:pt x="51866" y="109689"/>
                  </a:lnTo>
                  <a:close/>
                </a:path>
                <a:path w="104139" h="209550">
                  <a:moveTo>
                    <a:pt x="65595" y="80746"/>
                  </a:moveTo>
                  <a:lnTo>
                    <a:pt x="61785" y="79222"/>
                  </a:lnTo>
                  <a:lnTo>
                    <a:pt x="54914" y="93700"/>
                  </a:lnTo>
                  <a:lnTo>
                    <a:pt x="58737" y="95224"/>
                  </a:lnTo>
                  <a:lnTo>
                    <a:pt x="65595" y="80746"/>
                  </a:lnTo>
                  <a:close/>
                </a:path>
                <a:path w="104139" h="209550">
                  <a:moveTo>
                    <a:pt x="79324" y="52565"/>
                  </a:moveTo>
                  <a:lnTo>
                    <a:pt x="75514" y="51041"/>
                  </a:lnTo>
                  <a:lnTo>
                    <a:pt x="68643" y="65519"/>
                  </a:lnTo>
                  <a:lnTo>
                    <a:pt x="72466" y="67030"/>
                  </a:lnTo>
                  <a:lnTo>
                    <a:pt x="79324" y="52565"/>
                  </a:lnTo>
                  <a:close/>
                </a:path>
                <a:path w="104139" h="209550">
                  <a:moveTo>
                    <a:pt x="93052" y="23622"/>
                  </a:moveTo>
                  <a:lnTo>
                    <a:pt x="89242" y="22098"/>
                  </a:lnTo>
                  <a:lnTo>
                    <a:pt x="82372" y="36563"/>
                  </a:lnTo>
                  <a:lnTo>
                    <a:pt x="86194" y="38087"/>
                  </a:lnTo>
                  <a:lnTo>
                    <a:pt x="93052" y="23622"/>
                  </a:lnTo>
                  <a:close/>
                </a:path>
                <a:path w="104139" h="209550">
                  <a:moveTo>
                    <a:pt x="103733" y="1524"/>
                  </a:moveTo>
                  <a:lnTo>
                    <a:pt x="99923" y="0"/>
                  </a:lnTo>
                  <a:lnTo>
                    <a:pt x="96113" y="7620"/>
                  </a:lnTo>
                  <a:lnTo>
                    <a:pt x="99923" y="9144"/>
                  </a:lnTo>
                  <a:lnTo>
                    <a:pt x="103733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765770" y="2544643"/>
            <a:ext cx="550545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15" dirty="0">
                <a:latin typeface="Symbol" panose="05050102010706020507"/>
                <a:cs typeface="Symbol" panose="05050102010706020507"/>
              </a:rPr>
              <a:t></a:t>
            </a:r>
            <a:r>
              <a:rPr sz="650" spc="15" dirty="0">
                <a:latin typeface="Arial" panose="020B0604020202020204"/>
                <a:cs typeface="Arial" panose="020B0604020202020204"/>
              </a:rPr>
              <a:t>-bonding</a:t>
            </a:r>
            <a:r>
              <a:rPr sz="65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650" dirty="0">
                <a:latin typeface="Arial" panose="020B0604020202020204"/>
                <a:cs typeface="Arial" panose="020B0604020202020204"/>
              </a:rPr>
              <a:t>MO</a:t>
            </a:r>
            <a:endParaRPr sz="6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8904" y="698753"/>
            <a:ext cx="2301240" cy="2047875"/>
            <a:chOff x="278904" y="698753"/>
            <a:chExt cx="2301240" cy="2047875"/>
          </a:xfrm>
        </p:grpSpPr>
        <p:sp>
          <p:nvSpPr>
            <p:cNvPr id="12" name="object 12"/>
            <p:cNvSpPr/>
            <p:nvPr/>
          </p:nvSpPr>
          <p:spPr>
            <a:xfrm>
              <a:off x="1417308" y="2572578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5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397863" y="2505544"/>
              <a:ext cx="40005" cy="235585"/>
            </a:xfrm>
            <a:custGeom>
              <a:avLst/>
              <a:gdLst/>
              <a:ahLst/>
              <a:cxnLst/>
              <a:rect l="l" t="t" r="r" b="b"/>
              <a:pathLst>
                <a:path w="40005" h="235585">
                  <a:moveTo>
                    <a:pt x="39662" y="76174"/>
                  </a:moveTo>
                  <a:lnTo>
                    <a:pt x="38900" y="73126"/>
                  </a:lnTo>
                  <a:lnTo>
                    <a:pt x="36601" y="64744"/>
                  </a:lnTo>
                  <a:lnTo>
                    <a:pt x="33553" y="52565"/>
                  </a:lnTo>
                  <a:lnTo>
                    <a:pt x="29743" y="38087"/>
                  </a:lnTo>
                  <a:lnTo>
                    <a:pt x="26695" y="24384"/>
                  </a:lnTo>
                  <a:lnTo>
                    <a:pt x="23634" y="12192"/>
                  </a:lnTo>
                  <a:lnTo>
                    <a:pt x="21348" y="3048"/>
                  </a:lnTo>
                  <a:lnTo>
                    <a:pt x="20586" y="0"/>
                  </a:lnTo>
                  <a:lnTo>
                    <a:pt x="19824" y="0"/>
                  </a:lnTo>
                  <a:lnTo>
                    <a:pt x="13728" y="24384"/>
                  </a:lnTo>
                  <a:lnTo>
                    <a:pt x="9906" y="38087"/>
                  </a:lnTo>
                  <a:lnTo>
                    <a:pt x="0" y="76174"/>
                  </a:lnTo>
                  <a:lnTo>
                    <a:pt x="1524" y="74650"/>
                  </a:lnTo>
                  <a:lnTo>
                    <a:pt x="6096" y="71602"/>
                  </a:lnTo>
                  <a:lnTo>
                    <a:pt x="9144" y="70078"/>
                  </a:lnTo>
                  <a:lnTo>
                    <a:pt x="12966" y="68554"/>
                  </a:lnTo>
                  <a:lnTo>
                    <a:pt x="12966" y="235381"/>
                  </a:lnTo>
                  <a:lnTo>
                    <a:pt x="25933" y="235381"/>
                  </a:lnTo>
                  <a:lnTo>
                    <a:pt x="25933" y="68554"/>
                  </a:lnTo>
                  <a:lnTo>
                    <a:pt x="29743" y="70078"/>
                  </a:lnTo>
                  <a:lnTo>
                    <a:pt x="32791" y="71602"/>
                  </a:lnTo>
                  <a:lnTo>
                    <a:pt x="37363" y="74650"/>
                  </a:lnTo>
                  <a:lnTo>
                    <a:pt x="38125" y="76174"/>
                  </a:lnTo>
                  <a:lnTo>
                    <a:pt x="38696" y="76174"/>
                  </a:lnTo>
                  <a:lnTo>
                    <a:pt x="38900" y="76936"/>
                  </a:lnTo>
                  <a:lnTo>
                    <a:pt x="39662" y="76936"/>
                  </a:lnTo>
                  <a:lnTo>
                    <a:pt x="39662" y="761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435996" y="258209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52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420736" y="2572574"/>
              <a:ext cx="16510" cy="10160"/>
            </a:xfrm>
            <a:custGeom>
              <a:avLst/>
              <a:gdLst/>
              <a:ahLst/>
              <a:cxnLst/>
              <a:rect l="l" t="t" r="r" b="b"/>
              <a:pathLst>
                <a:path w="16509" h="10160">
                  <a:moveTo>
                    <a:pt x="16027" y="9144"/>
                  </a:moveTo>
                  <a:lnTo>
                    <a:pt x="15252" y="7620"/>
                  </a:lnTo>
                  <a:lnTo>
                    <a:pt x="10680" y="4572"/>
                  </a:lnTo>
                  <a:lnTo>
                    <a:pt x="7632" y="3048"/>
                  </a:lnTo>
                  <a:lnTo>
                    <a:pt x="3822" y="1524"/>
                  </a:lnTo>
                  <a:lnTo>
                    <a:pt x="762" y="0"/>
                  </a:lnTo>
                  <a:lnTo>
                    <a:pt x="0" y="0"/>
                  </a:lnTo>
                  <a:lnTo>
                    <a:pt x="0" y="762"/>
                  </a:lnTo>
                  <a:lnTo>
                    <a:pt x="3060" y="2286"/>
                  </a:lnTo>
                  <a:lnTo>
                    <a:pt x="6870" y="3810"/>
                  </a:lnTo>
                  <a:lnTo>
                    <a:pt x="9918" y="5334"/>
                  </a:lnTo>
                  <a:lnTo>
                    <a:pt x="14490" y="8382"/>
                  </a:lnTo>
                  <a:lnTo>
                    <a:pt x="15252" y="9906"/>
                  </a:lnTo>
                  <a:lnTo>
                    <a:pt x="16027" y="9906"/>
                  </a:lnTo>
                  <a:lnTo>
                    <a:pt x="16027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413876" y="2572959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5">
                  <a:moveTo>
                    <a:pt x="0" y="0"/>
                  </a:moveTo>
                  <a:lnTo>
                    <a:pt x="76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397863" y="2505544"/>
              <a:ext cx="39370" cy="77470"/>
            </a:xfrm>
            <a:custGeom>
              <a:avLst/>
              <a:gdLst/>
              <a:ahLst/>
              <a:cxnLst/>
              <a:rect l="l" t="t" r="r" b="b"/>
              <a:pathLst>
                <a:path w="39369" h="77469">
                  <a:moveTo>
                    <a:pt x="38900" y="76174"/>
                  </a:moveTo>
                  <a:lnTo>
                    <a:pt x="28981" y="38087"/>
                  </a:lnTo>
                  <a:lnTo>
                    <a:pt x="25933" y="24384"/>
                  </a:lnTo>
                  <a:lnTo>
                    <a:pt x="20294" y="1905"/>
                  </a:lnTo>
                  <a:lnTo>
                    <a:pt x="20586" y="762"/>
                  </a:lnTo>
                  <a:lnTo>
                    <a:pt x="20586" y="0"/>
                  </a:lnTo>
                  <a:lnTo>
                    <a:pt x="19824" y="0"/>
                  </a:lnTo>
                  <a:lnTo>
                    <a:pt x="19062" y="3048"/>
                  </a:lnTo>
                  <a:lnTo>
                    <a:pt x="16776" y="12192"/>
                  </a:lnTo>
                  <a:lnTo>
                    <a:pt x="13728" y="24384"/>
                  </a:lnTo>
                  <a:lnTo>
                    <a:pt x="9906" y="38087"/>
                  </a:lnTo>
                  <a:lnTo>
                    <a:pt x="6096" y="52565"/>
                  </a:lnTo>
                  <a:lnTo>
                    <a:pt x="4953" y="57099"/>
                  </a:lnTo>
                  <a:lnTo>
                    <a:pt x="1422" y="70700"/>
                  </a:lnTo>
                  <a:lnTo>
                    <a:pt x="762" y="73126"/>
                  </a:lnTo>
                  <a:lnTo>
                    <a:pt x="0" y="76174"/>
                  </a:lnTo>
                  <a:lnTo>
                    <a:pt x="0" y="76936"/>
                  </a:lnTo>
                  <a:lnTo>
                    <a:pt x="762" y="76936"/>
                  </a:lnTo>
                  <a:lnTo>
                    <a:pt x="2286" y="75412"/>
                  </a:lnTo>
                  <a:lnTo>
                    <a:pt x="6858" y="72364"/>
                  </a:lnTo>
                  <a:lnTo>
                    <a:pt x="9906" y="70840"/>
                  </a:lnTo>
                  <a:lnTo>
                    <a:pt x="13728" y="69316"/>
                  </a:lnTo>
                  <a:lnTo>
                    <a:pt x="16776" y="67792"/>
                  </a:lnTo>
                  <a:lnTo>
                    <a:pt x="16776" y="67030"/>
                  </a:lnTo>
                  <a:lnTo>
                    <a:pt x="22872" y="67030"/>
                  </a:lnTo>
                  <a:lnTo>
                    <a:pt x="25933" y="68554"/>
                  </a:lnTo>
                  <a:lnTo>
                    <a:pt x="29743" y="70078"/>
                  </a:lnTo>
                  <a:lnTo>
                    <a:pt x="32791" y="71602"/>
                  </a:lnTo>
                  <a:lnTo>
                    <a:pt x="37363" y="74650"/>
                  </a:lnTo>
                  <a:lnTo>
                    <a:pt x="38125" y="76174"/>
                  </a:lnTo>
                  <a:lnTo>
                    <a:pt x="38900" y="761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532484" y="2524590"/>
              <a:ext cx="0" cy="154305"/>
            </a:xfrm>
            <a:custGeom>
              <a:avLst/>
              <a:gdLst/>
              <a:ahLst/>
              <a:cxnLst/>
              <a:rect l="l" t="t" r="r" b="b"/>
              <a:pathLst>
                <a:path h="154305">
                  <a:moveTo>
                    <a:pt x="0" y="0"/>
                  </a:moveTo>
                  <a:lnTo>
                    <a:pt x="0" y="1538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513027" y="2523832"/>
              <a:ext cx="39370" cy="222885"/>
            </a:xfrm>
            <a:custGeom>
              <a:avLst/>
              <a:gdLst/>
              <a:ahLst/>
              <a:cxnLst/>
              <a:rect l="l" t="t" r="r" b="b"/>
              <a:pathLst>
                <a:path w="39369" h="222885">
                  <a:moveTo>
                    <a:pt x="38722" y="145580"/>
                  </a:moveTo>
                  <a:lnTo>
                    <a:pt x="37376" y="146253"/>
                  </a:lnTo>
                  <a:lnTo>
                    <a:pt x="35090" y="147777"/>
                  </a:lnTo>
                  <a:lnTo>
                    <a:pt x="32804" y="150050"/>
                  </a:lnTo>
                  <a:lnTo>
                    <a:pt x="26695" y="153098"/>
                  </a:lnTo>
                  <a:lnTo>
                    <a:pt x="25933" y="153250"/>
                  </a:lnTo>
                  <a:lnTo>
                    <a:pt x="25933" y="0"/>
                  </a:lnTo>
                  <a:lnTo>
                    <a:pt x="12966" y="0"/>
                  </a:lnTo>
                  <a:lnTo>
                    <a:pt x="12966" y="153098"/>
                  </a:lnTo>
                  <a:lnTo>
                    <a:pt x="6870" y="150050"/>
                  </a:lnTo>
                  <a:lnTo>
                    <a:pt x="3822" y="147777"/>
                  </a:lnTo>
                  <a:lnTo>
                    <a:pt x="1536" y="146253"/>
                  </a:lnTo>
                  <a:lnTo>
                    <a:pt x="1016" y="146011"/>
                  </a:lnTo>
                  <a:lnTo>
                    <a:pt x="762" y="144729"/>
                  </a:lnTo>
                  <a:lnTo>
                    <a:pt x="0" y="144729"/>
                  </a:lnTo>
                  <a:lnTo>
                    <a:pt x="0" y="145491"/>
                  </a:lnTo>
                  <a:lnTo>
                    <a:pt x="762" y="149288"/>
                  </a:lnTo>
                  <a:lnTo>
                    <a:pt x="3060" y="157670"/>
                  </a:lnTo>
                  <a:lnTo>
                    <a:pt x="6108" y="169862"/>
                  </a:lnTo>
                  <a:lnTo>
                    <a:pt x="9918" y="183565"/>
                  </a:lnTo>
                  <a:lnTo>
                    <a:pt x="13728" y="198043"/>
                  </a:lnTo>
                  <a:lnTo>
                    <a:pt x="16789" y="210235"/>
                  </a:lnTo>
                  <a:lnTo>
                    <a:pt x="19075" y="218605"/>
                  </a:lnTo>
                  <a:lnTo>
                    <a:pt x="19837" y="222415"/>
                  </a:lnTo>
                  <a:lnTo>
                    <a:pt x="20599" y="222415"/>
                  </a:lnTo>
                  <a:lnTo>
                    <a:pt x="20599" y="221653"/>
                  </a:lnTo>
                  <a:lnTo>
                    <a:pt x="20218" y="219748"/>
                  </a:lnTo>
                  <a:lnTo>
                    <a:pt x="20599" y="217843"/>
                  </a:lnTo>
                  <a:lnTo>
                    <a:pt x="22885" y="209473"/>
                  </a:lnTo>
                  <a:lnTo>
                    <a:pt x="25933" y="197281"/>
                  </a:lnTo>
                  <a:lnTo>
                    <a:pt x="29756" y="182816"/>
                  </a:lnTo>
                  <a:lnTo>
                    <a:pt x="32804" y="169100"/>
                  </a:lnTo>
                  <a:lnTo>
                    <a:pt x="35852" y="156908"/>
                  </a:lnTo>
                  <a:lnTo>
                    <a:pt x="36474" y="154622"/>
                  </a:lnTo>
                  <a:lnTo>
                    <a:pt x="38138" y="148526"/>
                  </a:lnTo>
                  <a:lnTo>
                    <a:pt x="38722" y="145580"/>
                  </a:lnTo>
                  <a:close/>
                </a:path>
                <a:path w="39369" h="222885">
                  <a:moveTo>
                    <a:pt x="38900" y="144729"/>
                  </a:moveTo>
                  <a:lnTo>
                    <a:pt x="38722" y="145580"/>
                  </a:lnTo>
                  <a:lnTo>
                    <a:pt x="38900" y="145491"/>
                  </a:lnTo>
                  <a:lnTo>
                    <a:pt x="38900" y="1447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513415" y="2668555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-381" y="761"/>
                  </a:moveTo>
                  <a:lnTo>
                    <a:pt x="381" y="7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513027" y="2669323"/>
              <a:ext cx="40005" cy="10160"/>
            </a:xfrm>
            <a:custGeom>
              <a:avLst/>
              <a:gdLst/>
              <a:ahLst/>
              <a:cxnLst/>
              <a:rect l="l" t="t" r="r" b="b"/>
              <a:pathLst>
                <a:path w="40005" h="10160">
                  <a:moveTo>
                    <a:pt x="39662" y="0"/>
                  </a:moveTo>
                  <a:lnTo>
                    <a:pt x="38900" y="0"/>
                  </a:lnTo>
                  <a:lnTo>
                    <a:pt x="37376" y="762"/>
                  </a:lnTo>
                  <a:lnTo>
                    <a:pt x="35090" y="2286"/>
                  </a:lnTo>
                  <a:lnTo>
                    <a:pt x="32804" y="4559"/>
                  </a:lnTo>
                  <a:lnTo>
                    <a:pt x="26695" y="7607"/>
                  </a:lnTo>
                  <a:lnTo>
                    <a:pt x="22885" y="8369"/>
                  </a:lnTo>
                  <a:lnTo>
                    <a:pt x="20218" y="9042"/>
                  </a:lnTo>
                  <a:lnTo>
                    <a:pt x="17551" y="8369"/>
                  </a:lnTo>
                  <a:lnTo>
                    <a:pt x="13728" y="7607"/>
                  </a:lnTo>
                  <a:lnTo>
                    <a:pt x="7632" y="4559"/>
                  </a:lnTo>
                  <a:lnTo>
                    <a:pt x="4584" y="2286"/>
                  </a:lnTo>
                  <a:lnTo>
                    <a:pt x="2298" y="762"/>
                  </a:lnTo>
                  <a:lnTo>
                    <a:pt x="762" y="0"/>
                  </a:lnTo>
                  <a:lnTo>
                    <a:pt x="0" y="0"/>
                  </a:lnTo>
                  <a:lnTo>
                    <a:pt x="0" y="762"/>
                  </a:lnTo>
                  <a:lnTo>
                    <a:pt x="1536" y="1524"/>
                  </a:lnTo>
                  <a:lnTo>
                    <a:pt x="3822" y="3035"/>
                  </a:lnTo>
                  <a:lnTo>
                    <a:pt x="6870" y="5321"/>
                  </a:lnTo>
                  <a:lnTo>
                    <a:pt x="12966" y="8369"/>
                  </a:lnTo>
                  <a:lnTo>
                    <a:pt x="16789" y="9131"/>
                  </a:lnTo>
                  <a:lnTo>
                    <a:pt x="19837" y="9893"/>
                  </a:lnTo>
                  <a:lnTo>
                    <a:pt x="20599" y="9893"/>
                  </a:lnTo>
                  <a:lnTo>
                    <a:pt x="23647" y="9131"/>
                  </a:lnTo>
                  <a:lnTo>
                    <a:pt x="27470" y="8369"/>
                  </a:lnTo>
                  <a:lnTo>
                    <a:pt x="33566" y="5321"/>
                  </a:lnTo>
                  <a:lnTo>
                    <a:pt x="35852" y="3035"/>
                  </a:lnTo>
                  <a:lnTo>
                    <a:pt x="38138" y="1524"/>
                  </a:lnTo>
                  <a:lnTo>
                    <a:pt x="39662" y="762"/>
                  </a:lnTo>
                  <a:lnTo>
                    <a:pt x="396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552315" y="2668555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-381" y="761"/>
                  </a:moveTo>
                  <a:lnTo>
                    <a:pt x="381" y="7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513027" y="2668561"/>
              <a:ext cx="40005" cy="78105"/>
            </a:xfrm>
            <a:custGeom>
              <a:avLst/>
              <a:gdLst/>
              <a:ahLst/>
              <a:cxnLst/>
              <a:rect l="l" t="t" r="r" b="b"/>
              <a:pathLst>
                <a:path w="40005" h="78105">
                  <a:moveTo>
                    <a:pt x="165" y="85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165" y="850"/>
                  </a:lnTo>
                  <a:close/>
                </a:path>
                <a:path w="40005" h="78105">
                  <a:moveTo>
                    <a:pt x="39662" y="0"/>
                  </a:moveTo>
                  <a:lnTo>
                    <a:pt x="38900" y="0"/>
                  </a:lnTo>
                  <a:lnTo>
                    <a:pt x="38722" y="850"/>
                  </a:lnTo>
                  <a:lnTo>
                    <a:pt x="37376" y="1524"/>
                  </a:lnTo>
                  <a:lnTo>
                    <a:pt x="35090" y="3048"/>
                  </a:lnTo>
                  <a:lnTo>
                    <a:pt x="32804" y="5321"/>
                  </a:lnTo>
                  <a:lnTo>
                    <a:pt x="26695" y="8369"/>
                  </a:lnTo>
                  <a:lnTo>
                    <a:pt x="22885" y="9131"/>
                  </a:lnTo>
                  <a:lnTo>
                    <a:pt x="19837" y="9893"/>
                  </a:lnTo>
                  <a:lnTo>
                    <a:pt x="16789" y="9131"/>
                  </a:lnTo>
                  <a:lnTo>
                    <a:pt x="12966" y="8369"/>
                  </a:lnTo>
                  <a:lnTo>
                    <a:pt x="6870" y="5321"/>
                  </a:lnTo>
                  <a:lnTo>
                    <a:pt x="3822" y="3048"/>
                  </a:lnTo>
                  <a:lnTo>
                    <a:pt x="1536" y="1524"/>
                  </a:lnTo>
                  <a:lnTo>
                    <a:pt x="165" y="850"/>
                  </a:lnTo>
                  <a:lnTo>
                    <a:pt x="762" y="3797"/>
                  </a:lnTo>
                  <a:lnTo>
                    <a:pt x="3060" y="12179"/>
                  </a:lnTo>
                  <a:lnTo>
                    <a:pt x="6108" y="24371"/>
                  </a:lnTo>
                  <a:lnTo>
                    <a:pt x="9918" y="38087"/>
                  </a:lnTo>
                  <a:lnTo>
                    <a:pt x="13728" y="52552"/>
                  </a:lnTo>
                  <a:lnTo>
                    <a:pt x="16789" y="64744"/>
                  </a:lnTo>
                  <a:lnTo>
                    <a:pt x="19075" y="73113"/>
                  </a:lnTo>
                  <a:lnTo>
                    <a:pt x="19837" y="76923"/>
                  </a:lnTo>
                  <a:lnTo>
                    <a:pt x="19837" y="77685"/>
                  </a:lnTo>
                  <a:lnTo>
                    <a:pt x="20599" y="77685"/>
                  </a:lnTo>
                  <a:lnTo>
                    <a:pt x="21361" y="73875"/>
                  </a:lnTo>
                  <a:lnTo>
                    <a:pt x="23647" y="65506"/>
                  </a:lnTo>
                  <a:lnTo>
                    <a:pt x="26695" y="53314"/>
                  </a:lnTo>
                  <a:lnTo>
                    <a:pt x="30518" y="38836"/>
                  </a:lnTo>
                  <a:lnTo>
                    <a:pt x="33566" y="25133"/>
                  </a:lnTo>
                  <a:lnTo>
                    <a:pt x="36614" y="12941"/>
                  </a:lnTo>
                  <a:lnTo>
                    <a:pt x="38900" y="4559"/>
                  </a:lnTo>
                  <a:lnTo>
                    <a:pt x="39662" y="762"/>
                  </a:lnTo>
                  <a:lnTo>
                    <a:pt x="396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102639" y="1569774"/>
              <a:ext cx="234315" cy="0"/>
            </a:xfrm>
            <a:custGeom>
              <a:avLst/>
              <a:gdLst/>
              <a:ahLst/>
              <a:cxnLst/>
              <a:rect l="l" t="t" r="r" b="b"/>
              <a:pathLst>
                <a:path w="234314">
                  <a:moveTo>
                    <a:pt x="0" y="0"/>
                  </a:moveTo>
                  <a:lnTo>
                    <a:pt x="2341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101875" y="1567865"/>
              <a:ext cx="236220" cy="3810"/>
            </a:xfrm>
            <a:custGeom>
              <a:avLst/>
              <a:gdLst/>
              <a:ahLst/>
              <a:cxnLst/>
              <a:rect l="l" t="t" r="r" b="b"/>
              <a:pathLst>
                <a:path w="236219" h="3809">
                  <a:moveTo>
                    <a:pt x="235686" y="0"/>
                  </a:moveTo>
                  <a:lnTo>
                    <a:pt x="0" y="0"/>
                  </a:lnTo>
                  <a:lnTo>
                    <a:pt x="0" y="3809"/>
                  </a:lnTo>
                  <a:lnTo>
                    <a:pt x="235686" y="3809"/>
                  </a:lnTo>
                  <a:lnTo>
                    <a:pt x="2356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211330" y="1516073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h="111760">
                  <a:moveTo>
                    <a:pt x="0" y="0"/>
                  </a:moveTo>
                  <a:lnTo>
                    <a:pt x="0" y="1112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191880" y="1449043"/>
              <a:ext cx="40005" cy="179070"/>
            </a:xfrm>
            <a:custGeom>
              <a:avLst/>
              <a:gdLst/>
              <a:ahLst/>
              <a:cxnLst/>
              <a:rect l="l" t="t" r="r" b="b"/>
              <a:pathLst>
                <a:path w="40005" h="179069">
                  <a:moveTo>
                    <a:pt x="39662" y="76936"/>
                  </a:moveTo>
                  <a:lnTo>
                    <a:pt x="38900" y="73126"/>
                  </a:lnTo>
                  <a:lnTo>
                    <a:pt x="36614" y="64744"/>
                  </a:lnTo>
                  <a:lnTo>
                    <a:pt x="33553" y="52552"/>
                  </a:lnTo>
                  <a:lnTo>
                    <a:pt x="29743" y="38849"/>
                  </a:lnTo>
                  <a:lnTo>
                    <a:pt x="26695" y="24371"/>
                  </a:lnTo>
                  <a:lnTo>
                    <a:pt x="23647" y="12192"/>
                  </a:lnTo>
                  <a:lnTo>
                    <a:pt x="21361" y="3810"/>
                  </a:lnTo>
                  <a:lnTo>
                    <a:pt x="20586" y="0"/>
                  </a:lnTo>
                  <a:lnTo>
                    <a:pt x="19837" y="0"/>
                  </a:lnTo>
                  <a:lnTo>
                    <a:pt x="19062" y="3810"/>
                  </a:lnTo>
                  <a:lnTo>
                    <a:pt x="16776" y="12192"/>
                  </a:lnTo>
                  <a:lnTo>
                    <a:pt x="13728" y="24371"/>
                  </a:lnTo>
                  <a:lnTo>
                    <a:pt x="9918" y="38849"/>
                  </a:lnTo>
                  <a:lnTo>
                    <a:pt x="6096" y="52552"/>
                  </a:lnTo>
                  <a:lnTo>
                    <a:pt x="3048" y="64744"/>
                  </a:lnTo>
                  <a:lnTo>
                    <a:pt x="762" y="73126"/>
                  </a:lnTo>
                  <a:lnTo>
                    <a:pt x="165" y="76098"/>
                  </a:lnTo>
                  <a:lnTo>
                    <a:pt x="0" y="76174"/>
                  </a:lnTo>
                  <a:lnTo>
                    <a:pt x="0" y="76936"/>
                  </a:lnTo>
                  <a:lnTo>
                    <a:pt x="762" y="76936"/>
                  </a:lnTo>
                  <a:lnTo>
                    <a:pt x="2286" y="76174"/>
                  </a:lnTo>
                  <a:lnTo>
                    <a:pt x="4572" y="74650"/>
                  </a:lnTo>
                  <a:lnTo>
                    <a:pt x="6858" y="72364"/>
                  </a:lnTo>
                  <a:lnTo>
                    <a:pt x="10680" y="70840"/>
                  </a:lnTo>
                  <a:lnTo>
                    <a:pt x="12966" y="69697"/>
                  </a:lnTo>
                  <a:lnTo>
                    <a:pt x="12966" y="179006"/>
                  </a:lnTo>
                  <a:lnTo>
                    <a:pt x="25933" y="179006"/>
                  </a:lnTo>
                  <a:lnTo>
                    <a:pt x="25933" y="69316"/>
                  </a:lnTo>
                  <a:lnTo>
                    <a:pt x="29743" y="70840"/>
                  </a:lnTo>
                  <a:lnTo>
                    <a:pt x="32791" y="72364"/>
                  </a:lnTo>
                  <a:lnTo>
                    <a:pt x="35090" y="74650"/>
                  </a:lnTo>
                  <a:lnTo>
                    <a:pt x="37376" y="76174"/>
                  </a:lnTo>
                  <a:lnTo>
                    <a:pt x="38900" y="77698"/>
                  </a:lnTo>
                  <a:lnTo>
                    <a:pt x="39662" y="77698"/>
                  </a:lnTo>
                  <a:lnTo>
                    <a:pt x="39662" y="769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192262" y="152521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-381" y="761"/>
                  </a:moveTo>
                  <a:lnTo>
                    <a:pt x="381" y="7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191880" y="1449043"/>
              <a:ext cx="39370" cy="78105"/>
            </a:xfrm>
            <a:custGeom>
              <a:avLst/>
              <a:gdLst/>
              <a:ahLst/>
              <a:cxnLst/>
              <a:rect l="l" t="t" r="r" b="b"/>
              <a:pathLst>
                <a:path w="39369" h="78105">
                  <a:moveTo>
                    <a:pt x="38900" y="76936"/>
                  </a:moveTo>
                  <a:lnTo>
                    <a:pt x="38138" y="73126"/>
                  </a:lnTo>
                  <a:lnTo>
                    <a:pt x="36474" y="67030"/>
                  </a:lnTo>
                  <a:lnTo>
                    <a:pt x="35852" y="64744"/>
                  </a:lnTo>
                  <a:lnTo>
                    <a:pt x="32791" y="52552"/>
                  </a:lnTo>
                  <a:lnTo>
                    <a:pt x="28981" y="38849"/>
                  </a:lnTo>
                  <a:lnTo>
                    <a:pt x="25933" y="24371"/>
                  </a:lnTo>
                  <a:lnTo>
                    <a:pt x="22885" y="12192"/>
                  </a:lnTo>
                  <a:lnTo>
                    <a:pt x="20586" y="3810"/>
                  </a:lnTo>
                  <a:lnTo>
                    <a:pt x="20281" y="2286"/>
                  </a:lnTo>
                  <a:lnTo>
                    <a:pt x="20586" y="762"/>
                  </a:lnTo>
                  <a:lnTo>
                    <a:pt x="20586" y="0"/>
                  </a:lnTo>
                  <a:lnTo>
                    <a:pt x="19837" y="0"/>
                  </a:lnTo>
                  <a:lnTo>
                    <a:pt x="19062" y="3810"/>
                  </a:lnTo>
                  <a:lnTo>
                    <a:pt x="16776" y="12192"/>
                  </a:lnTo>
                  <a:lnTo>
                    <a:pt x="13728" y="24371"/>
                  </a:lnTo>
                  <a:lnTo>
                    <a:pt x="9918" y="38849"/>
                  </a:lnTo>
                  <a:lnTo>
                    <a:pt x="6096" y="52552"/>
                  </a:lnTo>
                  <a:lnTo>
                    <a:pt x="3048" y="64744"/>
                  </a:lnTo>
                  <a:lnTo>
                    <a:pt x="762" y="73126"/>
                  </a:lnTo>
                  <a:lnTo>
                    <a:pt x="165" y="76098"/>
                  </a:lnTo>
                  <a:lnTo>
                    <a:pt x="0" y="76174"/>
                  </a:lnTo>
                  <a:lnTo>
                    <a:pt x="0" y="76936"/>
                  </a:lnTo>
                  <a:lnTo>
                    <a:pt x="0" y="77698"/>
                  </a:lnTo>
                  <a:lnTo>
                    <a:pt x="762" y="77698"/>
                  </a:lnTo>
                  <a:lnTo>
                    <a:pt x="1181" y="75590"/>
                  </a:lnTo>
                  <a:lnTo>
                    <a:pt x="1524" y="75412"/>
                  </a:lnTo>
                  <a:lnTo>
                    <a:pt x="3810" y="73888"/>
                  </a:lnTo>
                  <a:lnTo>
                    <a:pt x="6096" y="71602"/>
                  </a:lnTo>
                  <a:lnTo>
                    <a:pt x="9918" y="70078"/>
                  </a:lnTo>
                  <a:lnTo>
                    <a:pt x="12966" y="68554"/>
                  </a:lnTo>
                  <a:lnTo>
                    <a:pt x="16014" y="67792"/>
                  </a:lnTo>
                  <a:lnTo>
                    <a:pt x="19837" y="67030"/>
                  </a:lnTo>
                  <a:lnTo>
                    <a:pt x="25933" y="68554"/>
                  </a:lnTo>
                  <a:lnTo>
                    <a:pt x="29743" y="70078"/>
                  </a:lnTo>
                  <a:lnTo>
                    <a:pt x="32791" y="71602"/>
                  </a:lnTo>
                  <a:lnTo>
                    <a:pt x="35090" y="73888"/>
                  </a:lnTo>
                  <a:lnTo>
                    <a:pt x="37376" y="75412"/>
                  </a:lnTo>
                  <a:lnTo>
                    <a:pt x="38900" y="769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00100" y="698753"/>
              <a:ext cx="1163193" cy="91634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311668" y="2223909"/>
              <a:ext cx="84455" cy="142240"/>
            </a:xfrm>
            <a:custGeom>
              <a:avLst/>
              <a:gdLst/>
              <a:ahLst/>
              <a:cxnLst/>
              <a:rect l="l" t="t" r="r" b="b"/>
              <a:pathLst>
                <a:path w="84455" h="142239">
                  <a:moveTo>
                    <a:pt x="51866" y="140970"/>
                  </a:moveTo>
                  <a:lnTo>
                    <a:pt x="32791" y="140970"/>
                  </a:lnTo>
                  <a:lnTo>
                    <a:pt x="32791" y="142240"/>
                  </a:lnTo>
                  <a:lnTo>
                    <a:pt x="51866" y="142240"/>
                  </a:lnTo>
                  <a:lnTo>
                    <a:pt x="51866" y="140970"/>
                  </a:lnTo>
                  <a:close/>
                </a:path>
                <a:path w="84455" h="142239">
                  <a:moveTo>
                    <a:pt x="62547" y="138430"/>
                  </a:moveTo>
                  <a:lnTo>
                    <a:pt x="21348" y="138430"/>
                  </a:lnTo>
                  <a:lnTo>
                    <a:pt x="21348" y="139700"/>
                  </a:lnTo>
                  <a:lnTo>
                    <a:pt x="22028" y="140970"/>
                  </a:lnTo>
                  <a:lnTo>
                    <a:pt x="61867" y="140970"/>
                  </a:lnTo>
                  <a:lnTo>
                    <a:pt x="62547" y="139700"/>
                  </a:lnTo>
                  <a:lnTo>
                    <a:pt x="62547" y="138430"/>
                  </a:lnTo>
                  <a:close/>
                </a:path>
                <a:path w="84455" h="142239">
                  <a:moveTo>
                    <a:pt x="68643" y="135890"/>
                  </a:moveTo>
                  <a:lnTo>
                    <a:pt x="16014" y="135890"/>
                  </a:lnTo>
                  <a:lnTo>
                    <a:pt x="16014" y="137160"/>
                  </a:lnTo>
                  <a:lnTo>
                    <a:pt x="16428" y="138430"/>
                  </a:lnTo>
                  <a:lnTo>
                    <a:pt x="67467" y="138430"/>
                  </a:lnTo>
                  <a:lnTo>
                    <a:pt x="68643" y="137160"/>
                  </a:lnTo>
                  <a:lnTo>
                    <a:pt x="68643" y="135890"/>
                  </a:lnTo>
                  <a:close/>
                </a:path>
                <a:path w="84455" h="142239">
                  <a:moveTo>
                    <a:pt x="70929" y="134620"/>
                  </a:moveTo>
                  <a:lnTo>
                    <a:pt x="13728" y="134620"/>
                  </a:lnTo>
                  <a:lnTo>
                    <a:pt x="13728" y="135890"/>
                  </a:lnTo>
                  <a:lnTo>
                    <a:pt x="70929" y="135890"/>
                  </a:lnTo>
                  <a:lnTo>
                    <a:pt x="70929" y="134620"/>
                  </a:lnTo>
                  <a:close/>
                </a:path>
                <a:path w="84455" h="142239">
                  <a:moveTo>
                    <a:pt x="73228" y="132080"/>
                  </a:moveTo>
                  <a:lnTo>
                    <a:pt x="11442" y="132080"/>
                  </a:lnTo>
                  <a:lnTo>
                    <a:pt x="11442" y="134620"/>
                  </a:lnTo>
                  <a:lnTo>
                    <a:pt x="72816" y="134620"/>
                  </a:lnTo>
                  <a:lnTo>
                    <a:pt x="73228" y="133350"/>
                  </a:lnTo>
                  <a:lnTo>
                    <a:pt x="73228" y="132080"/>
                  </a:lnTo>
                  <a:close/>
                </a:path>
                <a:path w="84455" h="142239">
                  <a:moveTo>
                    <a:pt x="75514" y="129540"/>
                  </a:moveTo>
                  <a:lnTo>
                    <a:pt x="9156" y="129540"/>
                  </a:lnTo>
                  <a:lnTo>
                    <a:pt x="9156" y="132080"/>
                  </a:lnTo>
                  <a:lnTo>
                    <a:pt x="75044" y="132080"/>
                  </a:lnTo>
                  <a:lnTo>
                    <a:pt x="75514" y="130810"/>
                  </a:lnTo>
                  <a:lnTo>
                    <a:pt x="75514" y="129540"/>
                  </a:lnTo>
                  <a:close/>
                </a:path>
                <a:path w="84455" h="142239">
                  <a:moveTo>
                    <a:pt x="76276" y="128270"/>
                  </a:moveTo>
                  <a:lnTo>
                    <a:pt x="7632" y="128270"/>
                  </a:lnTo>
                  <a:lnTo>
                    <a:pt x="7632" y="129540"/>
                  </a:lnTo>
                  <a:lnTo>
                    <a:pt x="76276" y="129540"/>
                  </a:lnTo>
                  <a:lnTo>
                    <a:pt x="76276" y="128270"/>
                  </a:lnTo>
                  <a:close/>
                </a:path>
                <a:path w="84455" h="142239">
                  <a:moveTo>
                    <a:pt x="77800" y="125730"/>
                  </a:moveTo>
                  <a:lnTo>
                    <a:pt x="6857" y="125730"/>
                  </a:lnTo>
                  <a:lnTo>
                    <a:pt x="6857" y="128270"/>
                  </a:lnTo>
                  <a:lnTo>
                    <a:pt x="77800" y="128270"/>
                  </a:lnTo>
                  <a:lnTo>
                    <a:pt x="77800" y="125730"/>
                  </a:lnTo>
                  <a:close/>
                </a:path>
                <a:path w="84455" h="142239">
                  <a:moveTo>
                    <a:pt x="79324" y="121920"/>
                  </a:moveTo>
                  <a:lnTo>
                    <a:pt x="4571" y="121920"/>
                  </a:lnTo>
                  <a:lnTo>
                    <a:pt x="4571" y="123190"/>
                  </a:lnTo>
                  <a:lnTo>
                    <a:pt x="5333" y="123190"/>
                  </a:lnTo>
                  <a:lnTo>
                    <a:pt x="5333" y="125730"/>
                  </a:lnTo>
                  <a:lnTo>
                    <a:pt x="79303" y="125730"/>
                  </a:lnTo>
                  <a:lnTo>
                    <a:pt x="79324" y="121920"/>
                  </a:lnTo>
                  <a:close/>
                </a:path>
                <a:path w="84455" h="142239">
                  <a:moveTo>
                    <a:pt x="80848" y="119380"/>
                  </a:moveTo>
                  <a:lnTo>
                    <a:pt x="3809" y="119380"/>
                  </a:lnTo>
                  <a:lnTo>
                    <a:pt x="3809" y="121920"/>
                  </a:lnTo>
                  <a:lnTo>
                    <a:pt x="80848" y="121920"/>
                  </a:lnTo>
                  <a:lnTo>
                    <a:pt x="80848" y="119380"/>
                  </a:lnTo>
                  <a:close/>
                </a:path>
                <a:path w="84455" h="142239">
                  <a:moveTo>
                    <a:pt x="81610" y="115570"/>
                  </a:moveTo>
                  <a:lnTo>
                    <a:pt x="2286" y="115570"/>
                  </a:lnTo>
                  <a:lnTo>
                    <a:pt x="2286" y="116840"/>
                  </a:lnTo>
                  <a:lnTo>
                    <a:pt x="3047" y="116840"/>
                  </a:lnTo>
                  <a:lnTo>
                    <a:pt x="3047" y="119380"/>
                  </a:lnTo>
                  <a:lnTo>
                    <a:pt x="81610" y="119380"/>
                  </a:lnTo>
                  <a:lnTo>
                    <a:pt x="81610" y="115570"/>
                  </a:lnTo>
                  <a:close/>
                </a:path>
                <a:path w="84455" h="142239">
                  <a:moveTo>
                    <a:pt x="82689" y="81280"/>
                  </a:moveTo>
                  <a:lnTo>
                    <a:pt x="762" y="81280"/>
                  </a:lnTo>
                  <a:lnTo>
                    <a:pt x="762" y="90170"/>
                  </a:lnTo>
                  <a:lnTo>
                    <a:pt x="0" y="90170"/>
                  </a:lnTo>
                  <a:lnTo>
                    <a:pt x="0" y="106680"/>
                  </a:lnTo>
                  <a:lnTo>
                    <a:pt x="762" y="106680"/>
                  </a:lnTo>
                  <a:lnTo>
                    <a:pt x="762" y="110490"/>
                  </a:lnTo>
                  <a:lnTo>
                    <a:pt x="1524" y="110490"/>
                  </a:lnTo>
                  <a:lnTo>
                    <a:pt x="1524" y="115570"/>
                  </a:lnTo>
                  <a:lnTo>
                    <a:pt x="82372" y="115570"/>
                  </a:lnTo>
                  <a:lnTo>
                    <a:pt x="82372" y="109220"/>
                  </a:lnTo>
                  <a:lnTo>
                    <a:pt x="83134" y="109220"/>
                  </a:lnTo>
                  <a:lnTo>
                    <a:pt x="83134" y="100330"/>
                  </a:lnTo>
                  <a:lnTo>
                    <a:pt x="83896" y="100330"/>
                  </a:lnTo>
                  <a:lnTo>
                    <a:pt x="83819" y="87630"/>
                  </a:lnTo>
                  <a:lnTo>
                    <a:pt x="83134" y="87630"/>
                  </a:lnTo>
                  <a:lnTo>
                    <a:pt x="83134" y="83820"/>
                  </a:lnTo>
                  <a:lnTo>
                    <a:pt x="82689" y="81280"/>
                  </a:lnTo>
                  <a:close/>
                </a:path>
                <a:path w="84455" h="142239">
                  <a:moveTo>
                    <a:pt x="82087" y="77470"/>
                  </a:moveTo>
                  <a:lnTo>
                    <a:pt x="1524" y="77470"/>
                  </a:lnTo>
                  <a:lnTo>
                    <a:pt x="1524" y="81280"/>
                  </a:lnTo>
                  <a:lnTo>
                    <a:pt x="82372" y="81280"/>
                  </a:lnTo>
                  <a:lnTo>
                    <a:pt x="82372" y="78740"/>
                  </a:lnTo>
                  <a:lnTo>
                    <a:pt x="82087" y="77470"/>
                  </a:lnTo>
                  <a:close/>
                </a:path>
                <a:path w="84455" h="142239">
                  <a:moveTo>
                    <a:pt x="80086" y="68580"/>
                  </a:moveTo>
                  <a:lnTo>
                    <a:pt x="3047" y="68580"/>
                  </a:lnTo>
                  <a:lnTo>
                    <a:pt x="3047" y="72390"/>
                  </a:lnTo>
                  <a:lnTo>
                    <a:pt x="2286" y="72390"/>
                  </a:lnTo>
                  <a:lnTo>
                    <a:pt x="2286" y="77470"/>
                  </a:lnTo>
                  <a:lnTo>
                    <a:pt x="81610" y="77470"/>
                  </a:lnTo>
                  <a:lnTo>
                    <a:pt x="81610" y="74930"/>
                  </a:lnTo>
                  <a:lnTo>
                    <a:pt x="80848" y="74930"/>
                  </a:lnTo>
                  <a:lnTo>
                    <a:pt x="80848" y="71120"/>
                  </a:lnTo>
                  <a:lnTo>
                    <a:pt x="80086" y="71120"/>
                  </a:lnTo>
                  <a:lnTo>
                    <a:pt x="80086" y="68580"/>
                  </a:lnTo>
                  <a:close/>
                </a:path>
                <a:path w="84455" h="142239">
                  <a:moveTo>
                    <a:pt x="79324" y="64770"/>
                  </a:moveTo>
                  <a:lnTo>
                    <a:pt x="4571" y="64770"/>
                  </a:lnTo>
                  <a:lnTo>
                    <a:pt x="4571" y="66040"/>
                  </a:lnTo>
                  <a:lnTo>
                    <a:pt x="3809" y="66040"/>
                  </a:lnTo>
                  <a:lnTo>
                    <a:pt x="3809" y="68580"/>
                  </a:lnTo>
                  <a:lnTo>
                    <a:pt x="79324" y="68580"/>
                  </a:lnTo>
                  <a:lnTo>
                    <a:pt x="79324" y="64770"/>
                  </a:lnTo>
                  <a:close/>
                </a:path>
                <a:path w="84455" h="142239">
                  <a:moveTo>
                    <a:pt x="78562" y="62230"/>
                  </a:moveTo>
                  <a:lnTo>
                    <a:pt x="5333" y="62230"/>
                  </a:lnTo>
                  <a:lnTo>
                    <a:pt x="5333" y="64770"/>
                  </a:lnTo>
                  <a:lnTo>
                    <a:pt x="78562" y="64770"/>
                  </a:lnTo>
                  <a:lnTo>
                    <a:pt x="78562" y="62230"/>
                  </a:lnTo>
                  <a:close/>
                </a:path>
                <a:path w="84455" h="142239">
                  <a:moveTo>
                    <a:pt x="77800" y="58420"/>
                  </a:moveTo>
                  <a:lnTo>
                    <a:pt x="6095" y="58420"/>
                  </a:lnTo>
                  <a:lnTo>
                    <a:pt x="6095" y="62230"/>
                  </a:lnTo>
                  <a:lnTo>
                    <a:pt x="77800" y="62230"/>
                  </a:lnTo>
                  <a:lnTo>
                    <a:pt x="77800" y="58420"/>
                  </a:lnTo>
                  <a:close/>
                </a:path>
                <a:path w="84455" h="142239">
                  <a:moveTo>
                    <a:pt x="76276" y="52070"/>
                  </a:moveTo>
                  <a:lnTo>
                    <a:pt x="7632" y="52070"/>
                  </a:lnTo>
                  <a:lnTo>
                    <a:pt x="7632" y="55880"/>
                  </a:lnTo>
                  <a:lnTo>
                    <a:pt x="6857" y="55880"/>
                  </a:lnTo>
                  <a:lnTo>
                    <a:pt x="6857" y="58420"/>
                  </a:lnTo>
                  <a:lnTo>
                    <a:pt x="77038" y="58420"/>
                  </a:lnTo>
                  <a:lnTo>
                    <a:pt x="77038" y="53340"/>
                  </a:lnTo>
                  <a:lnTo>
                    <a:pt x="76276" y="53340"/>
                  </a:lnTo>
                  <a:lnTo>
                    <a:pt x="76276" y="52070"/>
                  </a:lnTo>
                  <a:close/>
                </a:path>
                <a:path w="84455" h="142239">
                  <a:moveTo>
                    <a:pt x="75514" y="49530"/>
                  </a:moveTo>
                  <a:lnTo>
                    <a:pt x="8381" y="49530"/>
                  </a:lnTo>
                  <a:lnTo>
                    <a:pt x="8381" y="52070"/>
                  </a:lnTo>
                  <a:lnTo>
                    <a:pt x="75514" y="52070"/>
                  </a:lnTo>
                  <a:lnTo>
                    <a:pt x="75514" y="49530"/>
                  </a:lnTo>
                  <a:close/>
                </a:path>
                <a:path w="84455" h="142239">
                  <a:moveTo>
                    <a:pt x="74752" y="46990"/>
                  </a:moveTo>
                  <a:lnTo>
                    <a:pt x="9156" y="46990"/>
                  </a:lnTo>
                  <a:lnTo>
                    <a:pt x="9156" y="49530"/>
                  </a:lnTo>
                  <a:lnTo>
                    <a:pt x="74752" y="49530"/>
                  </a:lnTo>
                  <a:lnTo>
                    <a:pt x="74752" y="46990"/>
                  </a:lnTo>
                  <a:close/>
                </a:path>
                <a:path w="84455" h="142239">
                  <a:moveTo>
                    <a:pt x="73990" y="45720"/>
                  </a:moveTo>
                  <a:lnTo>
                    <a:pt x="9918" y="45720"/>
                  </a:lnTo>
                  <a:lnTo>
                    <a:pt x="9918" y="46990"/>
                  </a:lnTo>
                  <a:lnTo>
                    <a:pt x="73990" y="46990"/>
                  </a:lnTo>
                  <a:lnTo>
                    <a:pt x="73990" y="45720"/>
                  </a:lnTo>
                  <a:close/>
                </a:path>
                <a:path w="84455" h="142239">
                  <a:moveTo>
                    <a:pt x="73228" y="43180"/>
                  </a:moveTo>
                  <a:lnTo>
                    <a:pt x="10680" y="43180"/>
                  </a:lnTo>
                  <a:lnTo>
                    <a:pt x="10680" y="45720"/>
                  </a:lnTo>
                  <a:lnTo>
                    <a:pt x="73228" y="45720"/>
                  </a:lnTo>
                  <a:lnTo>
                    <a:pt x="73228" y="43180"/>
                  </a:lnTo>
                  <a:close/>
                </a:path>
                <a:path w="84455" h="142239">
                  <a:moveTo>
                    <a:pt x="71691" y="39370"/>
                  </a:moveTo>
                  <a:lnTo>
                    <a:pt x="11442" y="39370"/>
                  </a:lnTo>
                  <a:lnTo>
                    <a:pt x="11442" y="43180"/>
                  </a:lnTo>
                  <a:lnTo>
                    <a:pt x="72453" y="43180"/>
                  </a:lnTo>
                  <a:lnTo>
                    <a:pt x="72453" y="40640"/>
                  </a:lnTo>
                  <a:lnTo>
                    <a:pt x="71691" y="40640"/>
                  </a:lnTo>
                  <a:lnTo>
                    <a:pt x="71691" y="39370"/>
                  </a:lnTo>
                  <a:close/>
                </a:path>
                <a:path w="84455" h="142239">
                  <a:moveTo>
                    <a:pt x="70929" y="36830"/>
                  </a:moveTo>
                  <a:lnTo>
                    <a:pt x="12204" y="36830"/>
                  </a:lnTo>
                  <a:lnTo>
                    <a:pt x="12204" y="39370"/>
                  </a:lnTo>
                  <a:lnTo>
                    <a:pt x="70929" y="39370"/>
                  </a:lnTo>
                  <a:lnTo>
                    <a:pt x="70929" y="36830"/>
                  </a:lnTo>
                  <a:close/>
                </a:path>
                <a:path w="84455" h="142239">
                  <a:moveTo>
                    <a:pt x="70167" y="33020"/>
                  </a:moveTo>
                  <a:lnTo>
                    <a:pt x="13728" y="33020"/>
                  </a:lnTo>
                  <a:lnTo>
                    <a:pt x="13728" y="34290"/>
                  </a:lnTo>
                  <a:lnTo>
                    <a:pt x="12966" y="34290"/>
                  </a:lnTo>
                  <a:lnTo>
                    <a:pt x="12966" y="36830"/>
                  </a:lnTo>
                  <a:lnTo>
                    <a:pt x="70167" y="36830"/>
                  </a:lnTo>
                  <a:lnTo>
                    <a:pt x="70167" y="33020"/>
                  </a:lnTo>
                  <a:close/>
                </a:path>
                <a:path w="84455" h="142239">
                  <a:moveTo>
                    <a:pt x="68643" y="30480"/>
                  </a:moveTo>
                  <a:lnTo>
                    <a:pt x="14490" y="30480"/>
                  </a:lnTo>
                  <a:lnTo>
                    <a:pt x="14490" y="33020"/>
                  </a:lnTo>
                  <a:lnTo>
                    <a:pt x="68643" y="33020"/>
                  </a:lnTo>
                  <a:lnTo>
                    <a:pt x="68643" y="30480"/>
                  </a:lnTo>
                  <a:close/>
                </a:path>
                <a:path w="84455" h="142239">
                  <a:moveTo>
                    <a:pt x="67119" y="26670"/>
                  </a:moveTo>
                  <a:lnTo>
                    <a:pt x="16150" y="26670"/>
                  </a:lnTo>
                  <a:lnTo>
                    <a:pt x="16014" y="27940"/>
                  </a:lnTo>
                  <a:lnTo>
                    <a:pt x="16014" y="30480"/>
                  </a:lnTo>
                  <a:lnTo>
                    <a:pt x="67881" y="30480"/>
                  </a:lnTo>
                  <a:lnTo>
                    <a:pt x="67881" y="27940"/>
                  </a:lnTo>
                  <a:lnTo>
                    <a:pt x="67119" y="27940"/>
                  </a:lnTo>
                  <a:lnTo>
                    <a:pt x="67119" y="26670"/>
                  </a:lnTo>
                  <a:close/>
                </a:path>
                <a:path w="84455" h="142239">
                  <a:moveTo>
                    <a:pt x="66183" y="24130"/>
                  </a:moveTo>
                  <a:lnTo>
                    <a:pt x="17538" y="24130"/>
                  </a:lnTo>
                  <a:lnTo>
                    <a:pt x="17538" y="26670"/>
                  </a:lnTo>
                  <a:lnTo>
                    <a:pt x="66357" y="26670"/>
                  </a:lnTo>
                  <a:lnTo>
                    <a:pt x="66357" y="25400"/>
                  </a:lnTo>
                  <a:lnTo>
                    <a:pt x="66183" y="24130"/>
                  </a:lnTo>
                  <a:close/>
                </a:path>
                <a:path w="84455" h="142239">
                  <a:moveTo>
                    <a:pt x="65039" y="21590"/>
                  </a:moveTo>
                  <a:lnTo>
                    <a:pt x="18462" y="21590"/>
                  </a:lnTo>
                  <a:lnTo>
                    <a:pt x="18300" y="22860"/>
                  </a:lnTo>
                  <a:lnTo>
                    <a:pt x="18300" y="24130"/>
                  </a:lnTo>
                  <a:lnTo>
                    <a:pt x="65595" y="24130"/>
                  </a:lnTo>
                  <a:lnTo>
                    <a:pt x="65595" y="22860"/>
                  </a:lnTo>
                  <a:lnTo>
                    <a:pt x="65039" y="21590"/>
                  </a:lnTo>
                  <a:close/>
                </a:path>
                <a:path w="84455" h="142239">
                  <a:moveTo>
                    <a:pt x="64402" y="20320"/>
                  </a:moveTo>
                  <a:lnTo>
                    <a:pt x="19135" y="20320"/>
                  </a:lnTo>
                  <a:lnTo>
                    <a:pt x="19062" y="21590"/>
                  </a:lnTo>
                  <a:lnTo>
                    <a:pt x="64833" y="21590"/>
                  </a:lnTo>
                  <a:lnTo>
                    <a:pt x="64402" y="20320"/>
                  </a:lnTo>
                  <a:close/>
                </a:path>
                <a:path w="84455" h="142239">
                  <a:moveTo>
                    <a:pt x="63055" y="17780"/>
                  </a:moveTo>
                  <a:lnTo>
                    <a:pt x="20586" y="17780"/>
                  </a:lnTo>
                  <a:lnTo>
                    <a:pt x="20586" y="20320"/>
                  </a:lnTo>
                  <a:lnTo>
                    <a:pt x="63309" y="20320"/>
                  </a:lnTo>
                  <a:lnTo>
                    <a:pt x="63309" y="19050"/>
                  </a:lnTo>
                  <a:lnTo>
                    <a:pt x="63055" y="17780"/>
                  </a:lnTo>
                  <a:close/>
                </a:path>
                <a:path w="84455" h="142239">
                  <a:moveTo>
                    <a:pt x="61708" y="15240"/>
                  </a:moveTo>
                  <a:lnTo>
                    <a:pt x="22123" y="15240"/>
                  </a:lnTo>
                  <a:lnTo>
                    <a:pt x="22123" y="17780"/>
                  </a:lnTo>
                  <a:lnTo>
                    <a:pt x="61785" y="17780"/>
                  </a:lnTo>
                  <a:lnTo>
                    <a:pt x="61708" y="15240"/>
                  </a:lnTo>
                  <a:close/>
                </a:path>
                <a:path w="84455" h="142239">
                  <a:moveTo>
                    <a:pt x="61023" y="13970"/>
                  </a:moveTo>
                  <a:lnTo>
                    <a:pt x="22885" y="13970"/>
                  </a:lnTo>
                  <a:lnTo>
                    <a:pt x="22885" y="15240"/>
                  </a:lnTo>
                  <a:lnTo>
                    <a:pt x="61023" y="15240"/>
                  </a:lnTo>
                  <a:lnTo>
                    <a:pt x="61023" y="13970"/>
                  </a:lnTo>
                  <a:close/>
                </a:path>
                <a:path w="84455" h="142239">
                  <a:moveTo>
                    <a:pt x="59687" y="11430"/>
                  </a:moveTo>
                  <a:lnTo>
                    <a:pt x="24409" y="11430"/>
                  </a:lnTo>
                  <a:lnTo>
                    <a:pt x="24409" y="13970"/>
                  </a:lnTo>
                  <a:lnTo>
                    <a:pt x="60261" y="13970"/>
                  </a:lnTo>
                  <a:lnTo>
                    <a:pt x="60261" y="12700"/>
                  </a:lnTo>
                  <a:lnTo>
                    <a:pt x="59687" y="11430"/>
                  </a:lnTo>
                  <a:close/>
                </a:path>
                <a:path w="84455" h="142239">
                  <a:moveTo>
                    <a:pt x="57454" y="7620"/>
                  </a:moveTo>
                  <a:lnTo>
                    <a:pt x="26695" y="7620"/>
                  </a:lnTo>
                  <a:lnTo>
                    <a:pt x="26695" y="8890"/>
                  </a:lnTo>
                  <a:lnTo>
                    <a:pt x="25933" y="8890"/>
                  </a:lnTo>
                  <a:lnTo>
                    <a:pt x="25933" y="11430"/>
                  </a:lnTo>
                  <a:lnTo>
                    <a:pt x="57962" y="11430"/>
                  </a:lnTo>
                  <a:lnTo>
                    <a:pt x="57962" y="8890"/>
                  </a:lnTo>
                  <a:lnTo>
                    <a:pt x="57454" y="7620"/>
                  </a:lnTo>
                  <a:close/>
                </a:path>
                <a:path w="84455" h="142239">
                  <a:moveTo>
                    <a:pt x="54914" y="6350"/>
                  </a:moveTo>
                  <a:lnTo>
                    <a:pt x="28981" y="6350"/>
                  </a:lnTo>
                  <a:lnTo>
                    <a:pt x="28981" y="7620"/>
                  </a:lnTo>
                  <a:lnTo>
                    <a:pt x="54914" y="7620"/>
                  </a:lnTo>
                  <a:lnTo>
                    <a:pt x="54914" y="6350"/>
                  </a:lnTo>
                  <a:close/>
                </a:path>
                <a:path w="84455" h="142239">
                  <a:moveTo>
                    <a:pt x="54152" y="5080"/>
                  </a:moveTo>
                  <a:lnTo>
                    <a:pt x="29743" y="5080"/>
                  </a:lnTo>
                  <a:lnTo>
                    <a:pt x="29743" y="6350"/>
                  </a:lnTo>
                  <a:lnTo>
                    <a:pt x="54152" y="6350"/>
                  </a:lnTo>
                  <a:lnTo>
                    <a:pt x="54152" y="5080"/>
                  </a:lnTo>
                  <a:close/>
                </a:path>
                <a:path w="84455" h="142239">
                  <a:moveTo>
                    <a:pt x="52628" y="2540"/>
                  </a:moveTo>
                  <a:lnTo>
                    <a:pt x="31267" y="2540"/>
                  </a:lnTo>
                  <a:lnTo>
                    <a:pt x="31267" y="5080"/>
                  </a:lnTo>
                  <a:lnTo>
                    <a:pt x="52628" y="5080"/>
                  </a:lnTo>
                  <a:lnTo>
                    <a:pt x="52628" y="2540"/>
                  </a:lnTo>
                  <a:close/>
                </a:path>
                <a:path w="84455" h="142239">
                  <a:moveTo>
                    <a:pt x="51104" y="1270"/>
                  </a:moveTo>
                  <a:lnTo>
                    <a:pt x="32791" y="1270"/>
                  </a:lnTo>
                  <a:lnTo>
                    <a:pt x="32791" y="2540"/>
                  </a:lnTo>
                  <a:lnTo>
                    <a:pt x="51104" y="2540"/>
                  </a:lnTo>
                  <a:lnTo>
                    <a:pt x="51104" y="1270"/>
                  </a:lnTo>
                  <a:close/>
                </a:path>
                <a:path w="84455" h="142239">
                  <a:moveTo>
                    <a:pt x="49580" y="0"/>
                  </a:moveTo>
                  <a:lnTo>
                    <a:pt x="34315" y="0"/>
                  </a:lnTo>
                  <a:lnTo>
                    <a:pt x="34315" y="1270"/>
                  </a:lnTo>
                  <a:lnTo>
                    <a:pt x="49580" y="1270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311668" y="2223401"/>
              <a:ext cx="82550" cy="139700"/>
            </a:xfrm>
            <a:custGeom>
              <a:avLst/>
              <a:gdLst/>
              <a:ahLst/>
              <a:cxnLst/>
              <a:rect l="l" t="t" r="r" b="b"/>
              <a:pathLst>
                <a:path w="82550" h="139700">
                  <a:moveTo>
                    <a:pt x="61053" y="137160"/>
                  </a:moveTo>
                  <a:lnTo>
                    <a:pt x="21318" y="137160"/>
                  </a:lnTo>
                  <a:lnTo>
                    <a:pt x="28981" y="139700"/>
                  </a:lnTo>
                  <a:lnTo>
                    <a:pt x="53390" y="139700"/>
                  </a:lnTo>
                  <a:lnTo>
                    <a:pt x="61053" y="137160"/>
                  </a:lnTo>
                  <a:close/>
                </a:path>
                <a:path w="82550" h="139700">
                  <a:moveTo>
                    <a:pt x="69176" y="133350"/>
                  </a:moveTo>
                  <a:lnTo>
                    <a:pt x="13195" y="133350"/>
                  </a:lnTo>
                  <a:lnTo>
                    <a:pt x="18275" y="135889"/>
                  </a:lnTo>
                  <a:lnTo>
                    <a:pt x="19824" y="137160"/>
                  </a:lnTo>
                  <a:lnTo>
                    <a:pt x="62547" y="137160"/>
                  </a:lnTo>
                  <a:lnTo>
                    <a:pt x="64096" y="135889"/>
                  </a:lnTo>
                  <a:lnTo>
                    <a:pt x="69176" y="133350"/>
                  </a:lnTo>
                  <a:close/>
                </a:path>
                <a:path w="82550" h="139700">
                  <a:moveTo>
                    <a:pt x="75514" y="127000"/>
                  </a:moveTo>
                  <a:lnTo>
                    <a:pt x="6857" y="127000"/>
                  </a:lnTo>
                  <a:lnTo>
                    <a:pt x="8882" y="129539"/>
                  </a:lnTo>
                  <a:lnTo>
                    <a:pt x="11428" y="132079"/>
                  </a:lnTo>
                  <a:lnTo>
                    <a:pt x="12204" y="133350"/>
                  </a:lnTo>
                  <a:lnTo>
                    <a:pt x="70167" y="133350"/>
                  </a:lnTo>
                  <a:lnTo>
                    <a:pt x="70944" y="132079"/>
                  </a:lnTo>
                  <a:lnTo>
                    <a:pt x="73490" y="129539"/>
                  </a:lnTo>
                  <a:lnTo>
                    <a:pt x="75514" y="127000"/>
                  </a:lnTo>
                  <a:close/>
                </a:path>
                <a:path w="82550" h="139700">
                  <a:moveTo>
                    <a:pt x="64264" y="22860"/>
                  </a:moveTo>
                  <a:lnTo>
                    <a:pt x="18300" y="22860"/>
                  </a:lnTo>
                  <a:lnTo>
                    <a:pt x="18300" y="24129"/>
                  </a:lnTo>
                  <a:lnTo>
                    <a:pt x="17914" y="24129"/>
                  </a:lnTo>
                  <a:lnTo>
                    <a:pt x="17538" y="25400"/>
                  </a:lnTo>
                  <a:lnTo>
                    <a:pt x="17538" y="26670"/>
                  </a:lnTo>
                  <a:lnTo>
                    <a:pt x="16776" y="26670"/>
                  </a:lnTo>
                  <a:lnTo>
                    <a:pt x="16776" y="27939"/>
                  </a:lnTo>
                  <a:lnTo>
                    <a:pt x="16389" y="27939"/>
                  </a:lnTo>
                  <a:lnTo>
                    <a:pt x="16014" y="29210"/>
                  </a:lnTo>
                  <a:lnTo>
                    <a:pt x="16014" y="30479"/>
                  </a:lnTo>
                  <a:lnTo>
                    <a:pt x="15252" y="30479"/>
                  </a:lnTo>
                  <a:lnTo>
                    <a:pt x="15252" y="31750"/>
                  </a:lnTo>
                  <a:lnTo>
                    <a:pt x="14863" y="31750"/>
                  </a:lnTo>
                  <a:lnTo>
                    <a:pt x="14490" y="33020"/>
                  </a:lnTo>
                  <a:lnTo>
                    <a:pt x="14490" y="34289"/>
                  </a:lnTo>
                  <a:lnTo>
                    <a:pt x="13728" y="34289"/>
                  </a:lnTo>
                  <a:lnTo>
                    <a:pt x="13728" y="35560"/>
                  </a:lnTo>
                  <a:lnTo>
                    <a:pt x="13338" y="35560"/>
                  </a:lnTo>
                  <a:lnTo>
                    <a:pt x="12966" y="36829"/>
                  </a:lnTo>
                  <a:lnTo>
                    <a:pt x="12966" y="38100"/>
                  </a:lnTo>
                  <a:lnTo>
                    <a:pt x="12204" y="38100"/>
                  </a:lnTo>
                  <a:lnTo>
                    <a:pt x="12204" y="40639"/>
                  </a:lnTo>
                  <a:lnTo>
                    <a:pt x="11442" y="40639"/>
                  </a:lnTo>
                  <a:lnTo>
                    <a:pt x="11442" y="43179"/>
                  </a:lnTo>
                  <a:lnTo>
                    <a:pt x="10680" y="43179"/>
                  </a:lnTo>
                  <a:lnTo>
                    <a:pt x="10680" y="45720"/>
                  </a:lnTo>
                  <a:lnTo>
                    <a:pt x="9918" y="45720"/>
                  </a:lnTo>
                  <a:lnTo>
                    <a:pt x="9918" y="48260"/>
                  </a:lnTo>
                  <a:lnTo>
                    <a:pt x="9156" y="48260"/>
                  </a:lnTo>
                  <a:lnTo>
                    <a:pt x="9156" y="50800"/>
                  </a:lnTo>
                  <a:lnTo>
                    <a:pt x="8381" y="50800"/>
                  </a:lnTo>
                  <a:lnTo>
                    <a:pt x="8381" y="53339"/>
                  </a:lnTo>
                  <a:lnTo>
                    <a:pt x="7632" y="53339"/>
                  </a:lnTo>
                  <a:lnTo>
                    <a:pt x="7632" y="57150"/>
                  </a:lnTo>
                  <a:lnTo>
                    <a:pt x="6857" y="57150"/>
                  </a:lnTo>
                  <a:lnTo>
                    <a:pt x="6857" y="58420"/>
                  </a:lnTo>
                  <a:lnTo>
                    <a:pt x="6332" y="58420"/>
                  </a:lnTo>
                  <a:lnTo>
                    <a:pt x="6095" y="59689"/>
                  </a:lnTo>
                  <a:lnTo>
                    <a:pt x="6095" y="62229"/>
                  </a:lnTo>
                  <a:lnTo>
                    <a:pt x="5333" y="62229"/>
                  </a:lnTo>
                  <a:lnTo>
                    <a:pt x="5333" y="64770"/>
                  </a:lnTo>
                  <a:lnTo>
                    <a:pt x="4571" y="64770"/>
                  </a:lnTo>
                  <a:lnTo>
                    <a:pt x="4571" y="67310"/>
                  </a:lnTo>
                  <a:lnTo>
                    <a:pt x="3809" y="67310"/>
                  </a:lnTo>
                  <a:lnTo>
                    <a:pt x="3809" y="69850"/>
                  </a:lnTo>
                  <a:lnTo>
                    <a:pt x="3047" y="69850"/>
                  </a:lnTo>
                  <a:lnTo>
                    <a:pt x="3047" y="73660"/>
                  </a:lnTo>
                  <a:lnTo>
                    <a:pt x="2286" y="73660"/>
                  </a:lnTo>
                  <a:lnTo>
                    <a:pt x="2286" y="77470"/>
                  </a:lnTo>
                  <a:lnTo>
                    <a:pt x="1739" y="77470"/>
                  </a:lnTo>
                  <a:lnTo>
                    <a:pt x="1524" y="78739"/>
                  </a:lnTo>
                  <a:lnTo>
                    <a:pt x="1524" y="82550"/>
                  </a:lnTo>
                  <a:lnTo>
                    <a:pt x="893" y="82550"/>
                  </a:lnTo>
                  <a:lnTo>
                    <a:pt x="762" y="83820"/>
                  </a:lnTo>
                  <a:lnTo>
                    <a:pt x="762" y="90170"/>
                  </a:lnTo>
                  <a:lnTo>
                    <a:pt x="236" y="90170"/>
                  </a:lnTo>
                  <a:lnTo>
                    <a:pt x="0" y="92710"/>
                  </a:lnTo>
                  <a:lnTo>
                    <a:pt x="0" y="102870"/>
                  </a:lnTo>
                  <a:lnTo>
                    <a:pt x="1437" y="111760"/>
                  </a:lnTo>
                  <a:lnTo>
                    <a:pt x="3809" y="120650"/>
                  </a:lnTo>
                  <a:lnTo>
                    <a:pt x="6062" y="125729"/>
                  </a:lnTo>
                  <a:lnTo>
                    <a:pt x="6626" y="127000"/>
                  </a:lnTo>
                  <a:lnTo>
                    <a:pt x="75745" y="127000"/>
                  </a:lnTo>
                  <a:lnTo>
                    <a:pt x="78562" y="120650"/>
                  </a:lnTo>
                  <a:lnTo>
                    <a:pt x="80848" y="111760"/>
                  </a:lnTo>
                  <a:lnTo>
                    <a:pt x="82372" y="102870"/>
                  </a:lnTo>
                  <a:lnTo>
                    <a:pt x="82372" y="92710"/>
                  </a:lnTo>
                  <a:lnTo>
                    <a:pt x="81610" y="82550"/>
                  </a:lnTo>
                  <a:lnTo>
                    <a:pt x="79398" y="68579"/>
                  </a:lnTo>
                  <a:lnTo>
                    <a:pt x="78322" y="64770"/>
                  </a:lnTo>
                  <a:lnTo>
                    <a:pt x="74893" y="53339"/>
                  </a:lnTo>
                  <a:lnTo>
                    <a:pt x="70167" y="36829"/>
                  </a:lnTo>
                  <a:lnTo>
                    <a:pt x="64264" y="22860"/>
                  </a:lnTo>
                  <a:close/>
                </a:path>
                <a:path w="82550" h="139700">
                  <a:moveTo>
                    <a:pt x="51381" y="3809"/>
                  </a:moveTo>
                  <a:lnTo>
                    <a:pt x="31267" y="3809"/>
                  </a:lnTo>
                  <a:lnTo>
                    <a:pt x="31267" y="5079"/>
                  </a:lnTo>
                  <a:lnTo>
                    <a:pt x="30528" y="5079"/>
                  </a:lnTo>
                  <a:lnTo>
                    <a:pt x="29743" y="6350"/>
                  </a:lnTo>
                  <a:lnTo>
                    <a:pt x="28981" y="6350"/>
                  </a:lnTo>
                  <a:lnTo>
                    <a:pt x="28981" y="7620"/>
                  </a:lnTo>
                  <a:lnTo>
                    <a:pt x="28219" y="7620"/>
                  </a:lnTo>
                  <a:lnTo>
                    <a:pt x="28219" y="8889"/>
                  </a:lnTo>
                  <a:lnTo>
                    <a:pt x="26695" y="8889"/>
                  </a:lnTo>
                  <a:lnTo>
                    <a:pt x="26695" y="10160"/>
                  </a:lnTo>
                  <a:lnTo>
                    <a:pt x="25933" y="10160"/>
                  </a:lnTo>
                  <a:lnTo>
                    <a:pt x="25933" y="11429"/>
                  </a:lnTo>
                  <a:lnTo>
                    <a:pt x="25171" y="11429"/>
                  </a:lnTo>
                  <a:lnTo>
                    <a:pt x="25171" y="12700"/>
                  </a:lnTo>
                  <a:lnTo>
                    <a:pt x="24409" y="12700"/>
                  </a:lnTo>
                  <a:lnTo>
                    <a:pt x="24409" y="13970"/>
                  </a:lnTo>
                  <a:lnTo>
                    <a:pt x="23647" y="13970"/>
                  </a:lnTo>
                  <a:lnTo>
                    <a:pt x="23647" y="15239"/>
                  </a:lnTo>
                  <a:lnTo>
                    <a:pt x="22885" y="15239"/>
                  </a:lnTo>
                  <a:lnTo>
                    <a:pt x="22885" y="16510"/>
                  </a:lnTo>
                  <a:lnTo>
                    <a:pt x="22123" y="16510"/>
                  </a:lnTo>
                  <a:lnTo>
                    <a:pt x="22123" y="17779"/>
                  </a:lnTo>
                  <a:lnTo>
                    <a:pt x="21348" y="17779"/>
                  </a:lnTo>
                  <a:lnTo>
                    <a:pt x="21348" y="19050"/>
                  </a:lnTo>
                  <a:lnTo>
                    <a:pt x="20586" y="19050"/>
                  </a:lnTo>
                  <a:lnTo>
                    <a:pt x="20586" y="20320"/>
                  </a:lnTo>
                  <a:lnTo>
                    <a:pt x="19824" y="20320"/>
                  </a:lnTo>
                  <a:lnTo>
                    <a:pt x="19824" y="21589"/>
                  </a:lnTo>
                  <a:lnTo>
                    <a:pt x="19062" y="21589"/>
                  </a:lnTo>
                  <a:lnTo>
                    <a:pt x="19062" y="22860"/>
                  </a:lnTo>
                  <a:lnTo>
                    <a:pt x="64071" y="22860"/>
                  </a:lnTo>
                  <a:lnTo>
                    <a:pt x="63613" y="21589"/>
                  </a:lnTo>
                  <a:lnTo>
                    <a:pt x="57887" y="11429"/>
                  </a:lnTo>
                  <a:lnTo>
                    <a:pt x="57200" y="10160"/>
                  </a:lnTo>
                  <a:lnTo>
                    <a:pt x="56000" y="8889"/>
                  </a:lnTo>
                  <a:lnTo>
                    <a:pt x="51381" y="3809"/>
                  </a:lnTo>
                  <a:close/>
                </a:path>
                <a:path w="82550" h="139700">
                  <a:moveTo>
                    <a:pt x="50227" y="2540"/>
                  </a:moveTo>
                  <a:lnTo>
                    <a:pt x="32791" y="2540"/>
                  </a:lnTo>
                  <a:lnTo>
                    <a:pt x="32791" y="3809"/>
                  </a:lnTo>
                  <a:lnTo>
                    <a:pt x="51104" y="3809"/>
                  </a:lnTo>
                  <a:lnTo>
                    <a:pt x="50227" y="2540"/>
                  </a:lnTo>
                  <a:close/>
                </a:path>
                <a:path w="82550" h="139700">
                  <a:moveTo>
                    <a:pt x="49580" y="1270"/>
                  </a:moveTo>
                  <a:lnTo>
                    <a:pt x="34315" y="1270"/>
                  </a:lnTo>
                  <a:lnTo>
                    <a:pt x="34315" y="2540"/>
                  </a:lnTo>
                  <a:lnTo>
                    <a:pt x="49580" y="2540"/>
                  </a:lnTo>
                  <a:lnTo>
                    <a:pt x="49580" y="1270"/>
                  </a:lnTo>
                  <a:close/>
                </a:path>
                <a:path w="82550" h="139700">
                  <a:moveTo>
                    <a:pt x="44996" y="0"/>
                  </a:moveTo>
                  <a:lnTo>
                    <a:pt x="38900" y="0"/>
                  </a:lnTo>
                  <a:lnTo>
                    <a:pt x="38900" y="1270"/>
                  </a:lnTo>
                  <a:lnTo>
                    <a:pt x="44996" y="1270"/>
                  </a:lnTo>
                  <a:lnTo>
                    <a:pt x="44996" y="0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312430" y="2222906"/>
              <a:ext cx="80645" cy="137160"/>
            </a:xfrm>
            <a:custGeom>
              <a:avLst/>
              <a:gdLst/>
              <a:ahLst/>
              <a:cxnLst/>
              <a:rect l="l" t="t" r="r" b="b"/>
              <a:pathLst>
                <a:path w="80644" h="137160">
                  <a:moveTo>
                    <a:pt x="60261" y="133350"/>
                  </a:moveTo>
                  <a:lnTo>
                    <a:pt x="19062" y="133350"/>
                  </a:lnTo>
                  <a:lnTo>
                    <a:pt x="22076" y="134620"/>
                  </a:lnTo>
                  <a:lnTo>
                    <a:pt x="25892" y="135889"/>
                  </a:lnTo>
                  <a:lnTo>
                    <a:pt x="28219" y="137160"/>
                  </a:lnTo>
                  <a:lnTo>
                    <a:pt x="51104" y="137160"/>
                  </a:lnTo>
                  <a:lnTo>
                    <a:pt x="53432" y="135889"/>
                  </a:lnTo>
                  <a:lnTo>
                    <a:pt x="57247" y="134620"/>
                  </a:lnTo>
                  <a:lnTo>
                    <a:pt x="60261" y="133350"/>
                  </a:lnTo>
                  <a:close/>
                </a:path>
                <a:path w="80644" h="137160">
                  <a:moveTo>
                    <a:pt x="67881" y="129539"/>
                  </a:moveTo>
                  <a:lnTo>
                    <a:pt x="12204" y="129539"/>
                  </a:lnTo>
                  <a:lnTo>
                    <a:pt x="14010" y="130810"/>
                  </a:lnTo>
                  <a:lnTo>
                    <a:pt x="18582" y="133350"/>
                  </a:lnTo>
                  <a:lnTo>
                    <a:pt x="60794" y="133350"/>
                  </a:lnTo>
                  <a:lnTo>
                    <a:pt x="65874" y="130810"/>
                  </a:lnTo>
                  <a:lnTo>
                    <a:pt x="67881" y="129539"/>
                  </a:lnTo>
                  <a:close/>
                </a:path>
                <a:path w="80644" h="137160">
                  <a:moveTo>
                    <a:pt x="61978" y="22860"/>
                  </a:moveTo>
                  <a:lnTo>
                    <a:pt x="18139" y="22860"/>
                  </a:lnTo>
                  <a:lnTo>
                    <a:pt x="17538" y="24130"/>
                  </a:lnTo>
                  <a:lnTo>
                    <a:pt x="16776" y="25400"/>
                  </a:lnTo>
                  <a:lnTo>
                    <a:pt x="16776" y="26670"/>
                  </a:lnTo>
                  <a:lnTo>
                    <a:pt x="16318" y="26670"/>
                  </a:lnTo>
                  <a:lnTo>
                    <a:pt x="16014" y="27939"/>
                  </a:lnTo>
                  <a:lnTo>
                    <a:pt x="15753" y="27939"/>
                  </a:lnTo>
                  <a:lnTo>
                    <a:pt x="15252" y="29210"/>
                  </a:lnTo>
                  <a:lnTo>
                    <a:pt x="15252" y="30480"/>
                  </a:lnTo>
                  <a:lnTo>
                    <a:pt x="14623" y="30480"/>
                  </a:lnTo>
                  <a:lnTo>
                    <a:pt x="14490" y="31750"/>
                  </a:lnTo>
                  <a:lnTo>
                    <a:pt x="14058" y="31750"/>
                  </a:lnTo>
                  <a:lnTo>
                    <a:pt x="13728" y="33020"/>
                  </a:lnTo>
                  <a:lnTo>
                    <a:pt x="13728" y="34289"/>
                  </a:lnTo>
                  <a:lnTo>
                    <a:pt x="12966" y="34289"/>
                  </a:lnTo>
                  <a:lnTo>
                    <a:pt x="12966" y="35560"/>
                  </a:lnTo>
                  <a:lnTo>
                    <a:pt x="12363" y="35560"/>
                  </a:lnTo>
                  <a:lnTo>
                    <a:pt x="12204" y="36830"/>
                  </a:lnTo>
                  <a:lnTo>
                    <a:pt x="12204" y="38100"/>
                  </a:lnTo>
                  <a:lnTo>
                    <a:pt x="11442" y="38100"/>
                  </a:lnTo>
                  <a:lnTo>
                    <a:pt x="11442" y="40639"/>
                  </a:lnTo>
                  <a:lnTo>
                    <a:pt x="10680" y="40639"/>
                  </a:lnTo>
                  <a:lnTo>
                    <a:pt x="10680" y="43180"/>
                  </a:lnTo>
                  <a:lnTo>
                    <a:pt x="9918" y="43180"/>
                  </a:lnTo>
                  <a:lnTo>
                    <a:pt x="9918" y="45720"/>
                  </a:lnTo>
                  <a:lnTo>
                    <a:pt x="9156" y="45720"/>
                  </a:lnTo>
                  <a:lnTo>
                    <a:pt x="9156" y="48260"/>
                  </a:lnTo>
                  <a:lnTo>
                    <a:pt x="8515" y="48260"/>
                  </a:lnTo>
                  <a:lnTo>
                    <a:pt x="8394" y="50800"/>
                  </a:lnTo>
                  <a:lnTo>
                    <a:pt x="7815" y="50800"/>
                  </a:lnTo>
                  <a:lnTo>
                    <a:pt x="7619" y="52070"/>
                  </a:lnTo>
                  <a:lnTo>
                    <a:pt x="7619" y="53339"/>
                  </a:lnTo>
                  <a:lnTo>
                    <a:pt x="7115" y="53339"/>
                  </a:lnTo>
                  <a:lnTo>
                    <a:pt x="6870" y="54610"/>
                  </a:lnTo>
                  <a:lnTo>
                    <a:pt x="6870" y="57150"/>
                  </a:lnTo>
                  <a:lnTo>
                    <a:pt x="6095" y="57150"/>
                  </a:lnTo>
                  <a:lnTo>
                    <a:pt x="6095" y="58420"/>
                  </a:lnTo>
                  <a:lnTo>
                    <a:pt x="5716" y="58420"/>
                  </a:lnTo>
                  <a:lnTo>
                    <a:pt x="5333" y="59689"/>
                  </a:lnTo>
                  <a:lnTo>
                    <a:pt x="5333" y="62230"/>
                  </a:lnTo>
                  <a:lnTo>
                    <a:pt x="4667" y="62230"/>
                  </a:lnTo>
                  <a:lnTo>
                    <a:pt x="4571" y="64770"/>
                  </a:lnTo>
                  <a:lnTo>
                    <a:pt x="3967" y="64770"/>
                  </a:lnTo>
                  <a:lnTo>
                    <a:pt x="3809" y="66039"/>
                  </a:lnTo>
                  <a:lnTo>
                    <a:pt x="3809" y="67310"/>
                  </a:lnTo>
                  <a:lnTo>
                    <a:pt x="3268" y="67310"/>
                  </a:lnTo>
                  <a:lnTo>
                    <a:pt x="3047" y="68580"/>
                  </a:lnTo>
                  <a:lnTo>
                    <a:pt x="3047" y="69850"/>
                  </a:lnTo>
                  <a:lnTo>
                    <a:pt x="2757" y="69850"/>
                  </a:lnTo>
                  <a:lnTo>
                    <a:pt x="2285" y="73660"/>
                  </a:lnTo>
                  <a:lnTo>
                    <a:pt x="2122" y="73660"/>
                  </a:lnTo>
                  <a:lnTo>
                    <a:pt x="1524" y="77470"/>
                  </a:lnTo>
                  <a:lnTo>
                    <a:pt x="762" y="82550"/>
                  </a:lnTo>
                  <a:lnTo>
                    <a:pt x="88" y="91439"/>
                  </a:lnTo>
                  <a:lnTo>
                    <a:pt x="0" y="101600"/>
                  </a:lnTo>
                  <a:lnTo>
                    <a:pt x="762" y="110489"/>
                  </a:lnTo>
                  <a:lnTo>
                    <a:pt x="3047" y="118110"/>
                  </a:lnTo>
                  <a:lnTo>
                    <a:pt x="6155" y="123189"/>
                  </a:lnTo>
                  <a:lnTo>
                    <a:pt x="6870" y="124460"/>
                  </a:lnTo>
                  <a:lnTo>
                    <a:pt x="11937" y="129539"/>
                  </a:lnTo>
                  <a:lnTo>
                    <a:pt x="68110" y="129539"/>
                  </a:lnTo>
                  <a:lnTo>
                    <a:pt x="72466" y="124460"/>
                  </a:lnTo>
                  <a:lnTo>
                    <a:pt x="73178" y="123189"/>
                  </a:lnTo>
                  <a:lnTo>
                    <a:pt x="76276" y="118110"/>
                  </a:lnTo>
                  <a:lnTo>
                    <a:pt x="78562" y="110489"/>
                  </a:lnTo>
                  <a:lnTo>
                    <a:pt x="80086" y="92710"/>
                  </a:lnTo>
                  <a:lnTo>
                    <a:pt x="80086" y="91439"/>
                  </a:lnTo>
                  <a:lnTo>
                    <a:pt x="72466" y="52070"/>
                  </a:lnTo>
                  <a:lnTo>
                    <a:pt x="67881" y="36830"/>
                  </a:lnTo>
                  <a:lnTo>
                    <a:pt x="61978" y="22860"/>
                  </a:lnTo>
                  <a:close/>
                </a:path>
                <a:path w="80644" h="137160">
                  <a:moveTo>
                    <a:pt x="55189" y="11430"/>
                  </a:moveTo>
                  <a:lnTo>
                    <a:pt x="24658" y="11430"/>
                  </a:lnTo>
                  <a:lnTo>
                    <a:pt x="24409" y="12700"/>
                  </a:lnTo>
                  <a:lnTo>
                    <a:pt x="23865" y="12700"/>
                  </a:lnTo>
                  <a:lnTo>
                    <a:pt x="23647" y="13970"/>
                  </a:lnTo>
                  <a:lnTo>
                    <a:pt x="23149" y="13970"/>
                  </a:lnTo>
                  <a:lnTo>
                    <a:pt x="22885" y="15239"/>
                  </a:lnTo>
                  <a:lnTo>
                    <a:pt x="22434" y="15239"/>
                  </a:lnTo>
                  <a:lnTo>
                    <a:pt x="22123" y="16510"/>
                  </a:lnTo>
                  <a:lnTo>
                    <a:pt x="21718" y="16510"/>
                  </a:lnTo>
                  <a:lnTo>
                    <a:pt x="21361" y="17780"/>
                  </a:lnTo>
                  <a:lnTo>
                    <a:pt x="21002" y="17780"/>
                  </a:lnTo>
                  <a:lnTo>
                    <a:pt x="20586" y="19050"/>
                  </a:lnTo>
                  <a:lnTo>
                    <a:pt x="20286" y="19050"/>
                  </a:lnTo>
                  <a:lnTo>
                    <a:pt x="19824" y="20320"/>
                  </a:lnTo>
                  <a:lnTo>
                    <a:pt x="19571" y="20320"/>
                  </a:lnTo>
                  <a:lnTo>
                    <a:pt x="19062" y="21589"/>
                  </a:lnTo>
                  <a:lnTo>
                    <a:pt x="18855" y="21589"/>
                  </a:lnTo>
                  <a:lnTo>
                    <a:pt x="18300" y="22860"/>
                  </a:lnTo>
                  <a:lnTo>
                    <a:pt x="61785" y="22860"/>
                  </a:lnTo>
                  <a:lnTo>
                    <a:pt x="61296" y="21589"/>
                  </a:lnTo>
                  <a:lnTo>
                    <a:pt x="55189" y="11430"/>
                  </a:lnTo>
                  <a:close/>
                </a:path>
                <a:path w="80644" h="137160">
                  <a:moveTo>
                    <a:pt x="47294" y="2540"/>
                  </a:moveTo>
                  <a:lnTo>
                    <a:pt x="32901" y="2540"/>
                  </a:lnTo>
                  <a:lnTo>
                    <a:pt x="32029" y="3809"/>
                  </a:lnTo>
                  <a:lnTo>
                    <a:pt x="30893" y="3809"/>
                  </a:lnTo>
                  <a:lnTo>
                    <a:pt x="30505" y="5079"/>
                  </a:lnTo>
                  <a:lnTo>
                    <a:pt x="29854" y="5079"/>
                  </a:lnTo>
                  <a:lnTo>
                    <a:pt x="28981" y="6350"/>
                  </a:lnTo>
                  <a:lnTo>
                    <a:pt x="28815" y="6350"/>
                  </a:lnTo>
                  <a:lnTo>
                    <a:pt x="28219" y="7620"/>
                  </a:lnTo>
                  <a:lnTo>
                    <a:pt x="27776" y="7620"/>
                  </a:lnTo>
                  <a:lnTo>
                    <a:pt x="27457" y="8889"/>
                  </a:lnTo>
                  <a:lnTo>
                    <a:pt x="26736" y="8889"/>
                  </a:lnTo>
                  <a:lnTo>
                    <a:pt x="25933" y="10160"/>
                  </a:lnTo>
                  <a:lnTo>
                    <a:pt x="25697" y="10160"/>
                  </a:lnTo>
                  <a:lnTo>
                    <a:pt x="25171" y="11430"/>
                  </a:lnTo>
                  <a:lnTo>
                    <a:pt x="54914" y="11430"/>
                  </a:lnTo>
                  <a:lnTo>
                    <a:pt x="53021" y="8889"/>
                  </a:lnTo>
                  <a:lnTo>
                    <a:pt x="48403" y="3809"/>
                  </a:lnTo>
                  <a:lnTo>
                    <a:pt x="47294" y="2540"/>
                  </a:lnTo>
                  <a:close/>
                </a:path>
                <a:path w="80644" h="137160">
                  <a:moveTo>
                    <a:pt x="40779" y="0"/>
                  </a:moveTo>
                  <a:lnTo>
                    <a:pt x="38138" y="0"/>
                  </a:lnTo>
                  <a:lnTo>
                    <a:pt x="38138" y="1270"/>
                  </a:lnTo>
                  <a:lnTo>
                    <a:pt x="35453" y="1270"/>
                  </a:lnTo>
                  <a:lnTo>
                    <a:pt x="33553" y="2540"/>
                  </a:lnTo>
                  <a:lnTo>
                    <a:pt x="47167" y="2540"/>
                  </a:lnTo>
                  <a:lnTo>
                    <a:pt x="40779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312430" y="2223668"/>
              <a:ext cx="78105" cy="133350"/>
            </a:xfrm>
            <a:custGeom>
              <a:avLst/>
              <a:gdLst/>
              <a:ahLst/>
              <a:cxnLst/>
              <a:rect l="l" t="t" r="r" b="b"/>
              <a:pathLst>
                <a:path w="78105" h="133350">
                  <a:moveTo>
                    <a:pt x="59499" y="129540"/>
                  </a:moveTo>
                  <a:lnTo>
                    <a:pt x="19062" y="129540"/>
                  </a:lnTo>
                  <a:lnTo>
                    <a:pt x="19727" y="130810"/>
                  </a:lnTo>
                  <a:lnTo>
                    <a:pt x="26722" y="133350"/>
                  </a:lnTo>
                  <a:lnTo>
                    <a:pt x="46623" y="133350"/>
                  </a:lnTo>
                  <a:lnTo>
                    <a:pt x="50342" y="132080"/>
                  </a:lnTo>
                  <a:lnTo>
                    <a:pt x="53445" y="132080"/>
                  </a:lnTo>
                  <a:lnTo>
                    <a:pt x="58532" y="130810"/>
                  </a:lnTo>
                  <a:lnTo>
                    <a:pt x="59499" y="129540"/>
                  </a:lnTo>
                  <a:close/>
                </a:path>
                <a:path w="78105" h="133350">
                  <a:moveTo>
                    <a:pt x="66357" y="125730"/>
                  </a:moveTo>
                  <a:lnTo>
                    <a:pt x="12204" y="125730"/>
                  </a:lnTo>
                  <a:lnTo>
                    <a:pt x="12639" y="127000"/>
                  </a:lnTo>
                  <a:lnTo>
                    <a:pt x="17211" y="129540"/>
                  </a:lnTo>
                  <a:lnTo>
                    <a:pt x="61351" y="129540"/>
                  </a:lnTo>
                  <a:lnTo>
                    <a:pt x="65923" y="127000"/>
                  </a:lnTo>
                  <a:lnTo>
                    <a:pt x="66357" y="125730"/>
                  </a:lnTo>
                  <a:close/>
                </a:path>
                <a:path w="78105" h="133350">
                  <a:moveTo>
                    <a:pt x="70929" y="50800"/>
                  </a:moveTo>
                  <a:lnTo>
                    <a:pt x="7619" y="50800"/>
                  </a:lnTo>
                  <a:lnTo>
                    <a:pt x="7619" y="53340"/>
                  </a:lnTo>
                  <a:lnTo>
                    <a:pt x="6870" y="53340"/>
                  </a:lnTo>
                  <a:lnTo>
                    <a:pt x="6870" y="57150"/>
                  </a:lnTo>
                  <a:lnTo>
                    <a:pt x="6095" y="57150"/>
                  </a:lnTo>
                  <a:lnTo>
                    <a:pt x="6095" y="58420"/>
                  </a:lnTo>
                  <a:lnTo>
                    <a:pt x="5333" y="58420"/>
                  </a:lnTo>
                  <a:lnTo>
                    <a:pt x="5333" y="62230"/>
                  </a:lnTo>
                  <a:lnTo>
                    <a:pt x="4571" y="62230"/>
                  </a:lnTo>
                  <a:lnTo>
                    <a:pt x="4571" y="64770"/>
                  </a:lnTo>
                  <a:lnTo>
                    <a:pt x="3809" y="64770"/>
                  </a:lnTo>
                  <a:lnTo>
                    <a:pt x="3809" y="67310"/>
                  </a:lnTo>
                  <a:lnTo>
                    <a:pt x="3058" y="67310"/>
                  </a:lnTo>
                  <a:lnTo>
                    <a:pt x="3047" y="69850"/>
                  </a:lnTo>
                  <a:lnTo>
                    <a:pt x="2606" y="69850"/>
                  </a:lnTo>
                  <a:lnTo>
                    <a:pt x="2285" y="71120"/>
                  </a:lnTo>
                  <a:lnTo>
                    <a:pt x="2285" y="73660"/>
                  </a:lnTo>
                  <a:lnTo>
                    <a:pt x="1933" y="73660"/>
                  </a:lnTo>
                  <a:lnTo>
                    <a:pt x="1524" y="76200"/>
                  </a:lnTo>
                  <a:lnTo>
                    <a:pt x="1524" y="77470"/>
                  </a:lnTo>
                  <a:lnTo>
                    <a:pt x="1260" y="77470"/>
                  </a:lnTo>
                  <a:lnTo>
                    <a:pt x="762" y="80010"/>
                  </a:lnTo>
                  <a:lnTo>
                    <a:pt x="762" y="82550"/>
                  </a:lnTo>
                  <a:lnTo>
                    <a:pt x="573" y="82550"/>
                  </a:lnTo>
                  <a:lnTo>
                    <a:pt x="6870" y="120650"/>
                  </a:lnTo>
                  <a:lnTo>
                    <a:pt x="11176" y="125730"/>
                  </a:lnTo>
                  <a:lnTo>
                    <a:pt x="67239" y="125730"/>
                  </a:lnTo>
                  <a:lnTo>
                    <a:pt x="69416" y="123190"/>
                  </a:lnTo>
                  <a:lnTo>
                    <a:pt x="74752" y="114300"/>
                  </a:lnTo>
                  <a:lnTo>
                    <a:pt x="77800" y="99060"/>
                  </a:lnTo>
                  <a:lnTo>
                    <a:pt x="77800" y="88900"/>
                  </a:lnTo>
                  <a:lnTo>
                    <a:pt x="77038" y="78740"/>
                  </a:lnTo>
                  <a:lnTo>
                    <a:pt x="76674" y="77470"/>
                  </a:lnTo>
                  <a:lnTo>
                    <a:pt x="74752" y="66040"/>
                  </a:lnTo>
                  <a:lnTo>
                    <a:pt x="74296" y="64770"/>
                  </a:lnTo>
                  <a:lnTo>
                    <a:pt x="71429" y="53340"/>
                  </a:lnTo>
                  <a:lnTo>
                    <a:pt x="70929" y="50800"/>
                  </a:lnTo>
                  <a:close/>
                </a:path>
                <a:path w="78105" h="133350">
                  <a:moveTo>
                    <a:pt x="60261" y="22860"/>
                  </a:moveTo>
                  <a:lnTo>
                    <a:pt x="18073" y="22860"/>
                  </a:lnTo>
                  <a:lnTo>
                    <a:pt x="17538" y="24130"/>
                  </a:lnTo>
                  <a:lnTo>
                    <a:pt x="16776" y="25400"/>
                  </a:lnTo>
                  <a:lnTo>
                    <a:pt x="16776" y="26670"/>
                  </a:lnTo>
                  <a:lnTo>
                    <a:pt x="16014" y="26670"/>
                  </a:lnTo>
                  <a:lnTo>
                    <a:pt x="16014" y="27940"/>
                  </a:lnTo>
                  <a:lnTo>
                    <a:pt x="15753" y="27940"/>
                  </a:lnTo>
                  <a:lnTo>
                    <a:pt x="15252" y="29210"/>
                  </a:lnTo>
                  <a:lnTo>
                    <a:pt x="15252" y="30480"/>
                  </a:lnTo>
                  <a:lnTo>
                    <a:pt x="14490" y="30480"/>
                  </a:lnTo>
                  <a:lnTo>
                    <a:pt x="14490" y="31750"/>
                  </a:lnTo>
                  <a:lnTo>
                    <a:pt x="13728" y="31750"/>
                  </a:lnTo>
                  <a:lnTo>
                    <a:pt x="13728" y="34290"/>
                  </a:lnTo>
                  <a:lnTo>
                    <a:pt x="12966" y="34290"/>
                  </a:lnTo>
                  <a:lnTo>
                    <a:pt x="12966" y="35560"/>
                  </a:lnTo>
                  <a:lnTo>
                    <a:pt x="12204" y="35560"/>
                  </a:lnTo>
                  <a:lnTo>
                    <a:pt x="12204" y="38100"/>
                  </a:lnTo>
                  <a:lnTo>
                    <a:pt x="11442" y="38100"/>
                  </a:lnTo>
                  <a:lnTo>
                    <a:pt x="11442" y="40640"/>
                  </a:lnTo>
                  <a:lnTo>
                    <a:pt x="10680" y="40640"/>
                  </a:lnTo>
                  <a:lnTo>
                    <a:pt x="10680" y="43180"/>
                  </a:lnTo>
                  <a:lnTo>
                    <a:pt x="9918" y="43180"/>
                  </a:lnTo>
                  <a:lnTo>
                    <a:pt x="9918" y="45720"/>
                  </a:lnTo>
                  <a:lnTo>
                    <a:pt x="9157" y="45720"/>
                  </a:lnTo>
                  <a:lnTo>
                    <a:pt x="9156" y="48260"/>
                  </a:lnTo>
                  <a:lnTo>
                    <a:pt x="8394" y="48260"/>
                  </a:lnTo>
                  <a:lnTo>
                    <a:pt x="8394" y="50800"/>
                  </a:lnTo>
                  <a:lnTo>
                    <a:pt x="70757" y="50800"/>
                  </a:lnTo>
                  <a:lnTo>
                    <a:pt x="66357" y="36830"/>
                  </a:lnTo>
                  <a:lnTo>
                    <a:pt x="61820" y="26670"/>
                  </a:lnTo>
                  <a:lnTo>
                    <a:pt x="60261" y="22860"/>
                  </a:lnTo>
                  <a:close/>
                </a:path>
                <a:path w="78105" h="133350">
                  <a:moveTo>
                    <a:pt x="54152" y="11430"/>
                  </a:moveTo>
                  <a:lnTo>
                    <a:pt x="24409" y="11430"/>
                  </a:lnTo>
                  <a:lnTo>
                    <a:pt x="24409" y="12700"/>
                  </a:lnTo>
                  <a:lnTo>
                    <a:pt x="23647" y="12700"/>
                  </a:lnTo>
                  <a:lnTo>
                    <a:pt x="23647" y="13970"/>
                  </a:lnTo>
                  <a:lnTo>
                    <a:pt x="22885" y="13970"/>
                  </a:lnTo>
                  <a:lnTo>
                    <a:pt x="22885" y="15240"/>
                  </a:lnTo>
                  <a:lnTo>
                    <a:pt x="22123" y="15240"/>
                  </a:lnTo>
                  <a:lnTo>
                    <a:pt x="22123" y="16510"/>
                  </a:lnTo>
                  <a:lnTo>
                    <a:pt x="21361" y="16510"/>
                  </a:lnTo>
                  <a:lnTo>
                    <a:pt x="21361" y="17780"/>
                  </a:lnTo>
                  <a:lnTo>
                    <a:pt x="20586" y="17780"/>
                  </a:lnTo>
                  <a:lnTo>
                    <a:pt x="20586" y="19050"/>
                  </a:lnTo>
                  <a:lnTo>
                    <a:pt x="19824" y="19050"/>
                  </a:lnTo>
                  <a:lnTo>
                    <a:pt x="19824" y="20320"/>
                  </a:lnTo>
                  <a:lnTo>
                    <a:pt x="19062" y="20320"/>
                  </a:lnTo>
                  <a:lnTo>
                    <a:pt x="19062" y="21590"/>
                  </a:lnTo>
                  <a:lnTo>
                    <a:pt x="18300" y="21590"/>
                  </a:lnTo>
                  <a:lnTo>
                    <a:pt x="18300" y="22860"/>
                  </a:lnTo>
                  <a:lnTo>
                    <a:pt x="60098" y="22860"/>
                  </a:lnTo>
                  <a:lnTo>
                    <a:pt x="54668" y="12700"/>
                  </a:lnTo>
                  <a:lnTo>
                    <a:pt x="54152" y="11430"/>
                  </a:lnTo>
                  <a:close/>
                </a:path>
                <a:path w="78105" h="133350">
                  <a:moveTo>
                    <a:pt x="38900" y="0"/>
                  </a:moveTo>
                  <a:lnTo>
                    <a:pt x="38138" y="0"/>
                  </a:lnTo>
                  <a:lnTo>
                    <a:pt x="38138" y="1270"/>
                  </a:lnTo>
                  <a:lnTo>
                    <a:pt x="36966" y="1270"/>
                  </a:lnTo>
                  <a:lnTo>
                    <a:pt x="34422" y="2540"/>
                  </a:lnTo>
                  <a:lnTo>
                    <a:pt x="32029" y="3810"/>
                  </a:lnTo>
                  <a:lnTo>
                    <a:pt x="31267" y="3810"/>
                  </a:lnTo>
                  <a:lnTo>
                    <a:pt x="30505" y="5080"/>
                  </a:lnTo>
                  <a:lnTo>
                    <a:pt x="30302" y="5080"/>
                  </a:lnTo>
                  <a:lnTo>
                    <a:pt x="29032" y="6350"/>
                  </a:lnTo>
                  <a:lnTo>
                    <a:pt x="28219" y="6350"/>
                  </a:lnTo>
                  <a:lnTo>
                    <a:pt x="28219" y="7620"/>
                  </a:lnTo>
                  <a:lnTo>
                    <a:pt x="27457" y="7620"/>
                  </a:lnTo>
                  <a:lnTo>
                    <a:pt x="27457" y="8890"/>
                  </a:lnTo>
                  <a:lnTo>
                    <a:pt x="25933" y="8890"/>
                  </a:lnTo>
                  <a:lnTo>
                    <a:pt x="25933" y="10160"/>
                  </a:lnTo>
                  <a:lnTo>
                    <a:pt x="25171" y="10160"/>
                  </a:lnTo>
                  <a:lnTo>
                    <a:pt x="25171" y="11430"/>
                  </a:lnTo>
                  <a:lnTo>
                    <a:pt x="53875" y="11430"/>
                  </a:lnTo>
                  <a:lnTo>
                    <a:pt x="46936" y="3810"/>
                  </a:lnTo>
                  <a:lnTo>
                    <a:pt x="46520" y="2540"/>
                  </a:lnTo>
                  <a:lnTo>
                    <a:pt x="44488" y="2540"/>
                  </a:lnTo>
                  <a:lnTo>
                    <a:pt x="41313" y="1270"/>
                  </a:lnTo>
                  <a:lnTo>
                    <a:pt x="38900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313192" y="2224468"/>
              <a:ext cx="75565" cy="128905"/>
            </a:xfrm>
            <a:custGeom>
              <a:avLst/>
              <a:gdLst/>
              <a:ahLst/>
              <a:cxnLst/>
              <a:rect l="l" t="t" r="r" b="b"/>
              <a:pathLst>
                <a:path w="75565" h="128905">
                  <a:moveTo>
                    <a:pt x="37376" y="0"/>
                  </a:moveTo>
                  <a:lnTo>
                    <a:pt x="29743" y="3048"/>
                  </a:lnTo>
                  <a:lnTo>
                    <a:pt x="29743" y="3251"/>
                  </a:lnTo>
                  <a:lnTo>
                    <a:pt x="29560" y="3251"/>
                  </a:lnTo>
                  <a:lnTo>
                    <a:pt x="27457" y="5588"/>
                  </a:lnTo>
                  <a:lnTo>
                    <a:pt x="27457" y="5791"/>
                  </a:lnTo>
                  <a:lnTo>
                    <a:pt x="27274" y="5791"/>
                  </a:lnTo>
                  <a:lnTo>
                    <a:pt x="26695" y="6434"/>
                  </a:lnTo>
                  <a:lnTo>
                    <a:pt x="26695" y="7061"/>
                  </a:lnTo>
                  <a:lnTo>
                    <a:pt x="26131" y="7061"/>
                  </a:lnTo>
                  <a:lnTo>
                    <a:pt x="25171" y="8127"/>
                  </a:lnTo>
                  <a:lnTo>
                    <a:pt x="25171" y="8331"/>
                  </a:lnTo>
                  <a:lnTo>
                    <a:pt x="24988" y="8331"/>
                  </a:lnTo>
                  <a:lnTo>
                    <a:pt x="24409" y="8974"/>
                  </a:lnTo>
                  <a:lnTo>
                    <a:pt x="24409" y="9601"/>
                  </a:lnTo>
                  <a:lnTo>
                    <a:pt x="23845" y="9601"/>
                  </a:lnTo>
                  <a:lnTo>
                    <a:pt x="23647" y="9821"/>
                  </a:lnTo>
                  <a:lnTo>
                    <a:pt x="23647" y="10871"/>
                  </a:lnTo>
                  <a:lnTo>
                    <a:pt x="22885" y="10871"/>
                  </a:lnTo>
                  <a:lnTo>
                    <a:pt x="22885" y="12141"/>
                  </a:lnTo>
                  <a:lnTo>
                    <a:pt x="22123" y="12141"/>
                  </a:lnTo>
                  <a:lnTo>
                    <a:pt x="22123" y="13411"/>
                  </a:lnTo>
                  <a:lnTo>
                    <a:pt x="21419" y="13411"/>
                  </a:lnTo>
                  <a:lnTo>
                    <a:pt x="21361" y="14681"/>
                  </a:lnTo>
                  <a:lnTo>
                    <a:pt x="20740" y="14681"/>
                  </a:lnTo>
                  <a:lnTo>
                    <a:pt x="20599" y="14945"/>
                  </a:lnTo>
                  <a:lnTo>
                    <a:pt x="20599" y="15951"/>
                  </a:lnTo>
                  <a:lnTo>
                    <a:pt x="20061" y="15951"/>
                  </a:lnTo>
                  <a:lnTo>
                    <a:pt x="19824" y="16394"/>
                  </a:lnTo>
                  <a:lnTo>
                    <a:pt x="19824" y="17221"/>
                  </a:lnTo>
                  <a:lnTo>
                    <a:pt x="19383" y="17221"/>
                  </a:lnTo>
                  <a:lnTo>
                    <a:pt x="19062" y="17820"/>
                  </a:lnTo>
                  <a:lnTo>
                    <a:pt x="19062" y="18491"/>
                  </a:lnTo>
                  <a:lnTo>
                    <a:pt x="18704" y="18491"/>
                  </a:lnTo>
                  <a:lnTo>
                    <a:pt x="18300" y="19246"/>
                  </a:lnTo>
                  <a:lnTo>
                    <a:pt x="18300" y="19761"/>
                  </a:lnTo>
                  <a:lnTo>
                    <a:pt x="18025" y="19761"/>
                  </a:lnTo>
                  <a:lnTo>
                    <a:pt x="17538" y="20672"/>
                  </a:lnTo>
                  <a:lnTo>
                    <a:pt x="17538" y="21031"/>
                  </a:lnTo>
                  <a:lnTo>
                    <a:pt x="17346" y="21031"/>
                  </a:lnTo>
                  <a:lnTo>
                    <a:pt x="16776" y="22098"/>
                  </a:lnTo>
                  <a:lnTo>
                    <a:pt x="16776" y="22301"/>
                  </a:lnTo>
                  <a:lnTo>
                    <a:pt x="16014" y="24055"/>
                  </a:lnTo>
                  <a:lnTo>
                    <a:pt x="16014" y="24841"/>
                  </a:lnTo>
                  <a:lnTo>
                    <a:pt x="15708" y="24841"/>
                  </a:lnTo>
                  <a:lnTo>
                    <a:pt x="15252" y="26013"/>
                  </a:lnTo>
                  <a:lnTo>
                    <a:pt x="14490" y="27970"/>
                  </a:lnTo>
                  <a:lnTo>
                    <a:pt x="14490" y="28651"/>
                  </a:lnTo>
                  <a:lnTo>
                    <a:pt x="14225" y="28651"/>
                  </a:lnTo>
                  <a:lnTo>
                    <a:pt x="12966" y="31886"/>
                  </a:lnTo>
                  <a:lnTo>
                    <a:pt x="12966" y="32461"/>
                  </a:lnTo>
                  <a:lnTo>
                    <a:pt x="12742" y="32461"/>
                  </a:lnTo>
                  <a:lnTo>
                    <a:pt x="11442" y="35801"/>
                  </a:lnTo>
                  <a:lnTo>
                    <a:pt x="11442" y="36271"/>
                  </a:lnTo>
                  <a:lnTo>
                    <a:pt x="11302" y="36271"/>
                  </a:lnTo>
                  <a:lnTo>
                    <a:pt x="10680" y="38360"/>
                  </a:lnTo>
                  <a:lnTo>
                    <a:pt x="10680" y="38811"/>
                  </a:lnTo>
                  <a:lnTo>
                    <a:pt x="10546" y="38811"/>
                  </a:lnTo>
                  <a:lnTo>
                    <a:pt x="9918" y="40919"/>
                  </a:lnTo>
                  <a:lnTo>
                    <a:pt x="9918" y="41351"/>
                  </a:lnTo>
                  <a:lnTo>
                    <a:pt x="9790" y="41351"/>
                  </a:lnTo>
                  <a:lnTo>
                    <a:pt x="9156" y="43478"/>
                  </a:lnTo>
                  <a:lnTo>
                    <a:pt x="9156" y="43891"/>
                  </a:lnTo>
                  <a:lnTo>
                    <a:pt x="8394" y="46038"/>
                  </a:lnTo>
                  <a:lnTo>
                    <a:pt x="8394" y="46431"/>
                  </a:lnTo>
                  <a:lnTo>
                    <a:pt x="7632" y="48597"/>
                  </a:lnTo>
                  <a:lnTo>
                    <a:pt x="7632" y="48971"/>
                  </a:lnTo>
                  <a:lnTo>
                    <a:pt x="6857" y="51199"/>
                  </a:lnTo>
                  <a:lnTo>
                    <a:pt x="6857" y="51511"/>
                  </a:lnTo>
                  <a:lnTo>
                    <a:pt x="6108" y="53715"/>
                  </a:lnTo>
                  <a:lnTo>
                    <a:pt x="6108" y="55321"/>
                  </a:lnTo>
                  <a:lnTo>
                    <a:pt x="5630" y="55321"/>
                  </a:lnTo>
                  <a:lnTo>
                    <a:pt x="5333" y="56317"/>
                  </a:lnTo>
                  <a:lnTo>
                    <a:pt x="5333" y="56591"/>
                  </a:lnTo>
                  <a:lnTo>
                    <a:pt x="4571" y="58876"/>
                  </a:lnTo>
                  <a:lnTo>
                    <a:pt x="4571" y="60401"/>
                  </a:lnTo>
                  <a:lnTo>
                    <a:pt x="4118" y="60401"/>
                  </a:lnTo>
                  <a:lnTo>
                    <a:pt x="3809" y="61436"/>
                  </a:lnTo>
                  <a:lnTo>
                    <a:pt x="3809" y="62941"/>
                  </a:lnTo>
                  <a:lnTo>
                    <a:pt x="3361" y="62941"/>
                  </a:lnTo>
                  <a:lnTo>
                    <a:pt x="3047" y="63995"/>
                  </a:lnTo>
                  <a:lnTo>
                    <a:pt x="3047" y="65481"/>
                  </a:lnTo>
                  <a:lnTo>
                    <a:pt x="2785" y="65481"/>
                  </a:lnTo>
                  <a:lnTo>
                    <a:pt x="762" y="76936"/>
                  </a:lnTo>
                  <a:lnTo>
                    <a:pt x="63" y="85318"/>
                  </a:lnTo>
                  <a:lnTo>
                    <a:pt x="0" y="95224"/>
                  </a:lnTo>
                  <a:lnTo>
                    <a:pt x="1523" y="103593"/>
                  </a:lnTo>
                  <a:lnTo>
                    <a:pt x="37376" y="128739"/>
                  </a:lnTo>
                  <a:lnTo>
                    <a:pt x="48818" y="127977"/>
                  </a:lnTo>
                  <a:lnTo>
                    <a:pt x="74752" y="95224"/>
                  </a:lnTo>
                  <a:lnTo>
                    <a:pt x="75514" y="86080"/>
                  </a:lnTo>
                  <a:lnTo>
                    <a:pt x="75514" y="85318"/>
                  </a:lnTo>
                  <a:lnTo>
                    <a:pt x="64071" y="35039"/>
                  </a:lnTo>
                  <a:lnTo>
                    <a:pt x="44996" y="2286"/>
                  </a:lnTo>
                  <a:lnTo>
                    <a:pt x="37376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313954" y="2225230"/>
              <a:ext cx="73025" cy="125095"/>
            </a:xfrm>
            <a:custGeom>
              <a:avLst/>
              <a:gdLst/>
              <a:ahLst/>
              <a:cxnLst/>
              <a:rect l="l" t="t" r="r" b="b"/>
              <a:pathLst>
                <a:path w="73025" h="125094">
                  <a:moveTo>
                    <a:pt x="35852" y="0"/>
                  </a:moveTo>
                  <a:lnTo>
                    <a:pt x="28981" y="3048"/>
                  </a:lnTo>
                  <a:lnTo>
                    <a:pt x="22885" y="9821"/>
                  </a:lnTo>
                  <a:lnTo>
                    <a:pt x="22885" y="10109"/>
                  </a:lnTo>
                  <a:lnTo>
                    <a:pt x="22626" y="10109"/>
                  </a:lnTo>
                  <a:lnTo>
                    <a:pt x="22123" y="10667"/>
                  </a:lnTo>
                  <a:lnTo>
                    <a:pt x="22123" y="11379"/>
                  </a:lnTo>
                  <a:lnTo>
                    <a:pt x="21716" y="11379"/>
                  </a:lnTo>
                  <a:lnTo>
                    <a:pt x="21361" y="11998"/>
                  </a:lnTo>
                  <a:lnTo>
                    <a:pt x="21361" y="12649"/>
                  </a:lnTo>
                  <a:lnTo>
                    <a:pt x="20988" y="12649"/>
                  </a:lnTo>
                  <a:lnTo>
                    <a:pt x="20599" y="13329"/>
                  </a:lnTo>
                  <a:lnTo>
                    <a:pt x="20599" y="13919"/>
                  </a:lnTo>
                  <a:lnTo>
                    <a:pt x="20261" y="13919"/>
                  </a:lnTo>
                  <a:lnTo>
                    <a:pt x="19837" y="14660"/>
                  </a:lnTo>
                  <a:lnTo>
                    <a:pt x="19837" y="15189"/>
                  </a:lnTo>
                  <a:lnTo>
                    <a:pt x="19534" y="15189"/>
                  </a:lnTo>
                  <a:lnTo>
                    <a:pt x="19062" y="16013"/>
                  </a:lnTo>
                  <a:lnTo>
                    <a:pt x="19062" y="16459"/>
                  </a:lnTo>
                  <a:lnTo>
                    <a:pt x="18807" y="16459"/>
                  </a:lnTo>
                  <a:lnTo>
                    <a:pt x="18300" y="17343"/>
                  </a:lnTo>
                  <a:lnTo>
                    <a:pt x="18300" y="17729"/>
                  </a:lnTo>
                  <a:lnTo>
                    <a:pt x="18080" y="17729"/>
                  </a:lnTo>
                  <a:lnTo>
                    <a:pt x="17538" y="18674"/>
                  </a:lnTo>
                  <a:lnTo>
                    <a:pt x="17538" y="18999"/>
                  </a:lnTo>
                  <a:lnTo>
                    <a:pt x="17352" y="18999"/>
                  </a:lnTo>
                  <a:lnTo>
                    <a:pt x="16776" y="20005"/>
                  </a:lnTo>
                  <a:lnTo>
                    <a:pt x="16776" y="20269"/>
                  </a:lnTo>
                  <a:lnTo>
                    <a:pt x="16625" y="20269"/>
                  </a:lnTo>
                  <a:lnTo>
                    <a:pt x="16014" y="21336"/>
                  </a:lnTo>
                  <a:lnTo>
                    <a:pt x="16014" y="21539"/>
                  </a:lnTo>
                  <a:lnTo>
                    <a:pt x="15252" y="23293"/>
                  </a:lnTo>
                  <a:lnTo>
                    <a:pt x="15252" y="24079"/>
                  </a:lnTo>
                  <a:lnTo>
                    <a:pt x="14946" y="24079"/>
                  </a:lnTo>
                  <a:lnTo>
                    <a:pt x="14490" y="25251"/>
                  </a:lnTo>
                  <a:lnTo>
                    <a:pt x="13728" y="27208"/>
                  </a:lnTo>
                  <a:lnTo>
                    <a:pt x="13728" y="27889"/>
                  </a:lnTo>
                  <a:lnTo>
                    <a:pt x="13463" y="27889"/>
                  </a:lnTo>
                  <a:lnTo>
                    <a:pt x="12204" y="31124"/>
                  </a:lnTo>
                  <a:lnTo>
                    <a:pt x="12204" y="31699"/>
                  </a:lnTo>
                  <a:lnTo>
                    <a:pt x="11980" y="31699"/>
                  </a:lnTo>
                  <a:lnTo>
                    <a:pt x="10680" y="35039"/>
                  </a:lnTo>
                  <a:lnTo>
                    <a:pt x="10680" y="35509"/>
                  </a:lnTo>
                  <a:lnTo>
                    <a:pt x="10536" y="35509"/>
                  </a:lnTo>
                  <a:lnTo>
                    <a:pt x="9918" y="37529"/>
                  </a:lnTo>
                  <a:lnTo>
                    <a:pt x="9918" y="38049"/>
                  </a:lnTo>
                  <a:lnTo>
                    <a:pt x="9759" y="38049"/>
                  </a:lnTo>
                  <a:lnTo>
                    <a:pt x="9156" y="40019"/>
                  </a:lnTo>
                  <a:lnTo>
                    <a:pt x="9156" y="40589"/>
                  </a:lnTo>
                  <a:lnTo>
                    <a:pt x="8982" y="40589"/>
                  </a:lnTo>
                  <a:lnTo>
                    <a:pt x="8394" y="42509"/>
                  </a:lnTo>
                  <a:lnTo>
                    <a:pt x="8394" y="43129"/>
                  </a:lnTo>
                  <a:lnTo>
                    <a:pt x="8205" y="43129"/>
                  </a:lnTo>
                  <a:lnTo>
                    <a:pt x="7632" y="44999"/>
                  </a:lnTo>
                  <a:lnTo>
                    <a:pt x="7632" y="45669"/>
                  </a:lnTo>
                  <a:lnTo>
                    <a:pt x="7427" y="45669"/>
                  </a:lnTo>
                  <a:lnTo>
                    <a:pt x="6870" y="47489"/>
                  </a:lnTo>
                  <a:lnTo>
                    <a:pt x="6870" y="48209"/>
                  </a:lnTo>
                  <a:lnTo>
                    <a:pt x="6650" y="48209"/>
                  </a:lnTo>
                  <a:lnTo>
                    <a:pt x="6095" y="50021"/>
                  </a:lnTo>
                  <a:lnTo>
                    <a:pt x="6095" y="50749"/>
                  </a:lnTo>
                  <a:lnTo>
                    <a:pt x="5873" y="50749"/>
                  </a:lnTo>
                  <a:lnTo>
                    <a:pt x="5346" y="52469"/>
                  </a:lnTo>
                  <a:lnTo>
                    <a:pt x="5346" y="54559"/>
                  </a:lnTo>
                  <a:lnTo>
                    <a:pt x="4707" y="54559"/>
                  </a:lnTo>
                  <a:lnTo>
                    <a:pt x="4571" y="55001"/>
                  </a:lnTo>
                  <a:lnTo>
                    <a:pt x="4571" y="55829"/>
                  </a:lnTo>
                  <a:lnTo>
                    <a:pt x="4318" y="55829"/>
                  </a:lnTo>
                  <a:lnTo>
                    <a:pt x="3809" y="57491"/>
                  </a:lnTo>
                  <a:lnTo>
                    <a:pt x="3809" y="59639"/>
                  </a:lnTo>
                  <a:lnTo>
                    <a:pt x="3152" y="59639"/>
                  </a:lnTo>
                  <a:lnTo>
                    <a:pt x="3047" y="62179"/>
                  </a:lnTo>
                  <a:lnTo>
                    <a:pt x="2375" y="62179"/>
                  </a:lnTo>
                  <a:lnTo>
                    <a:pt x="2285" y="64719"/>
                  </a:lnTo>
                  <a:lnTo>
                    <a:pt x="2004" y="64719"/>
                  </a:lnTo>
                  <a:lnTo>
                    <a:pt x="742" y="74879"/>
                  </a:lnTo>
                  <a:lnTo>
                    <a:pt x="63" y="83032"/>
                  </a:lnTo>
                  <a:lnTo>
                    <a:pt x="0" y="92176"/>
                  </a:lnTo>
                  <a:lnTo>
                    <a:pt x="761" y="99796"/>
                  </a:lnTo>
                  <a:lnTo>
                    <a:pt x="36614" y="124929"/>
                  </a:lnTo>
                  <a:lnTo>
                    <a:pt x="46532" y="124167"/>
                  </a:lnTo>
                  <a:lnTo>
                    <a:pt x="72466" y="92176"/>
                  </a:lnTo>
                  <a:lnTo>
                    <a:pt x="72466" y="83032"/>
                  </a:lnTo>
                  <a:lnTo>
                    <a:pt x="61785" y="33515"/>
                  </a:lnTo>
                  <a:lnTo>
                    <a:pt x="43472" y="3048"/>
                  </a:lnTo>
                  <a:lnTo>
                    <a:pt x="35852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313954" y="2225992"/>
              <a:ext cx="71120" cy="121285"/>
            </a:xfrm>
            <a:custGeom>
              <a:avLst/>
              <a:gdLst/>
              <a:ahLst/>
              <a:cxnLst/>
              <a:rect l="l" t="t" r="r" b="b"/>
              <a:pathLst>
                <a:path w="71119" h="121285">
                  <a:moveTo>
                    <a:pt x="35852" y="0"/>
                  </a:moveTo>
                  <a:lnTo>
                    <a:pt x="35090" y="0"/>
                  </a:lnTo>
                  <a:lnTo>
                    <a:pt x="28219" y="3048"/>
                  </a:lnTo>
                  <a:lnTo>
                    <a:pt x="22123" y="10668"/>
                  </a:lnTo>
                  <a:lnTo>
                    <a:pt x="16014" y="21336"/>
                  </a:lnTo>
                  <a:lnTo>
                    <a:pt x="15252" y="23075"/>
                  </a:lnTo>
                  <a:lnTo>
                    <a:pt x="15252" y="23317"/>
                  </a:lnTo>
                  <a:lnTo>
                    <a:pt x="13728" y="26555"/>
                  </a:lnTo>
                  <a:lnTo>
                    <a:pt x="13728" y="27127"/>
                  </a:lnTo>
                  <a:lnTo>
                    <a:pt x="13478" y="27127"/>
                  </a:lnTo>
                  <a:lnTo>
                    <a:pt x="12966" y="28295"/>
                  </a:lnTo>
                  <a:lnTo>
                    <a:pt x="12204" y="30035"/>
                  </a:lnTo>
                  <a:lnTo>
                    <a:pt x="12204" y="30937"/>
                  </a:lnTo>
                  <a:lnTo>
                    <a:pt x="11809" y="30937"/>
                  </a:lnTo>
                  <a:lnTo>
                    <a:pt x="11442" y="31775"/>
                  </a:lnTo>
                  <a:lnTo>
                    <a:pt x="11442" y="32207"/>
                  </a:lnTo>
                  <a:lnTo>
                    <a:pt x="11253" y="32207"/>
                  </a:lnTo>
                  <a:lnTo>
                    <a:pt x="10680" y="33515"/>
                  </a:lnTo>
                  <a:lnTo>
                    <a:pt x="10680" y="34747"/>
                  </a:lnTo>
                  <a:lnTo>
                    <a:pt x="10328" y="34747"/>
                  </a:lnTo>
                  <a:lnTo>
                    <a:pt x="9918" y="36177"/>
                  </a:lnTo>
                  <a:lnTo>
                    <a:pt x="9918" y="37287"/>
                  </a:lnTo>
                  <a:lnTo>
                    <a:pt x="9601" y="37287"/>
                  </a:lnTo>
                  <a:lnTo>
                    <a:pt x="9156" y="38840"/>
                  </a:lnTo>
                  <a:lnTo>
                    <a:pt x="9156" y="39827"/>
                  </a:lnTo>
                  <a:lnTo>
                    <a:pt x="8874" y="39827"/>
                  </a:lnTo>
                  <a:lnTo>
                    <a:pt x="8394" y="41502"/>
                  </a:lnTo>
                  <a:lnTo>
                    <a:pt x="8394" y="42367"/>
                  </a:lnTo>
                  <a:lnTo>
                    <a:pt x="8147" y="42367"/>
                  </a:lnTo>
                  <a:lnTo>
                    <a:pt x="7632" y="44165"/>
                  </a:lnTo>
                  <a:lnTo>
                    <a:pt x="7632" y="44907"/>
                  </a:lnTo>
                  <a:lnTo>
                    <a:pt x="7420" y="44907"/>
                  </a:lnTo>
                  <a:lnTo>
                    <a:pt x="6973" y="46469"/>
                  </a:lnTo>
                  <a:lnTo>
                    <a:pt x="6870" y="47447"/>
                  </a:lnTo>
                  <a:lnTo>
                    <a:pt x="6693" y="47447"/>
                  </a:lnTo>
                  <a:lnTo>
                    <a:pt x="6095" y="49535"/>
                  </a:lnTo>
                  <a:lnTo>
                    <a:pt x="6095" y="49987"/>
                  </a:lnTo>
                  <a:lnTo>
                    <a:pt x="5966" y="49987"/>
                  </a:lnTo>
                  <a:lnTo>
                    <a:pt x="5346" y="52153"/>
                  </a:lnTo>
                  <a:lnTo>
                    <a:pt x="5346" y="53797"/>
                  </a:lnTo>
                  <a:lnTo>
                    <a:pt x="4876" y="53797"/>
                  </a:lnTo>
                  <a:lnTo>
                    <a:pt x="4571" y="54860"/>
                  </a:lnTo>
                  <a:lnTo>
                    <a:pt x="4571" y="55067"/>
                  </a:lnTo>
                  <a:lnTo>
                    <a:pt x="3809" y="57522"/>
                  </a:lnTo>
                  <a:lnTo>
                    <a:pt x="3809" y="58877"/>
                  </a:lnTo>
                  <a:lnTo>
                    <a:pt x="3422" y="58877"/>
                  </a:lnTo>
                  <a:lnTo>
                    <a:pt x="3047" y="60185"/>
                  </a:lnTo>
                  <a:lnTo>
                    <a:pt x="3047" y="61417"/>
                  </a:lnTo>
                  <a:lnTo>
                    <a:pt x="2816" y="61417"/>
                  </a:lnTo>
                  <a:lnTo>
                    <a:pt x="761" y="72364"/>
                  </a:lnTo>
                  <a:lnTo>
                    <a:pt x="0" y="80746"/>
                  </a:lnTo>
                  <a:lnTo>
                    <a:pt x="761" y="89128"/>
                  </a:lnTo>
                  <a:lnTo>
                    <a:pt x="25171" y="120357"/>
                  </a:lnTo>
                  <a:lnTo>
                    <a:pt x="35852" y="121119"/>
                  </a:lnTo>
                  <a:lnTo>
                    <a:pt x="45770" y="120357"/>
                  </a:lnTo>
                  <a:lnTo>
                    <a:pt x="70942" y="89128"/>
                  </a:lnTo>
                  <a:lnTo>
                    <a:pt x="70942" y="80746"/>
                  </a:lnTo>
                  <a:lnTo>
                    <a:pt x="60261" y="32753"/>
                  </a:lnTo>
                  <a:lnTo>
                    <a:pt x="42710" y="3048"/>
                  </a:lnTo>
                  <a:lnTo>
                    <a:pt x="35852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314716" y="2226754"/>
              <a:ext cx="67945" cy="117475"/>
            </a:xfrm>
            <a:custGeom>
              <a:avLst/>
              <a:gdLst/>
              <a:ahLst/>
              <a:cxnLst/>
              <a:rect l="l" t="t" r="r" b="b"/>
              <a:pathLst>
                <a:path w="67944" h="117475">
                  <a:moveTo>
                    <a:pt x="34328" y="0"/>
                  </a:moveTo>
                  <a:lnTo>
                    <a:pt x="33566" y="0"/>
                  </a:lnTo>
                  <a:lnTo>
                    <a:pt x="27457" y="3048"/>
                  </a:lnTo>
                  <a:lnTo>
                    <a:pt x="21361" y="9821"/>
                  </a:lnTo>
                  <a:lnTo>
                    <a:pt x="20599" y="10667"/>
                  </a:lnTo>
                  <a:lnTo>
                    <a:pt x="20599" y="11125"/>
                  </a:lnTo>
                  <a:lnTo>
                    <a:pt x="20352" y="11125"/>
                  </a:lnTo>
                  <a:lnTo>
                    <a:pt x="19837" y="12079"/>
                  </a:lnTo>
                  <a:lnTo>
                    <a:pt x="19837" y="12395"/>
                  </a:lnTo>
                  <a:lnTo>
                    <a:pt x="19667" y="12395"/>
                  </a:lnTo>
                  <a:lnTo>
                    <a:pt x="19075" y="13491"/>
                  </a:lnTo>
                  <a:lnTo>
                    <a:pt x="19075" y="13665"/>
                  </a:lnTo>
                  <a:lnTo>
                    <a:pt x="15252" y="20574"/>
                  </a:lnTo>
                  <a:lnTo>
                    <a:pt x="14490" y="22313"/>
                  </a:lnTo>
                  <a:lnTo>
                    <a:pt x="14490" y="22555"/>
                  </a:lnTo>
                  <a:lnTo>
                    <a:pt x="12966" y="25793"/>
                  </a:lnTo>
                  <a:lnTo>
                    <a:pt x="12966" y="26365"/>
                  </a:lnTo>
                  <a:lnTo>
                    <a:pt x="12716" y="26365"/>
                  </a:lnTo>
                  <a:lnTo>
                    <a:pt x="12204" y="27533"/>
                  </a:lnTo>
                  <a:lnTo>
                    <a:pt x="11442" y="29273"/>
                  </a:lnTo>
                  <a:lnTo>
                    <a:pt x="11442" y="30175"/>
                  </a:lnTo>
                  <a:lnTo>
                    <a:pt x="11047" y="30175"/>
                  </a:lnTo>
                  <a:lnTo>
                    <a:pt x="10680" y="31013"/>
                  </a:lnTo>
                  <a:lnTo>
                    <a:pt x="10680" y="31445"/>
                  </a:lnTo>
                  <a:lnTo>
                    <a:pt x="10491" y="31445"/>
                  </a:lnTo>
                  <a:lnTo>
                    <a:pt x="9918" y="32753"/>
                  </a:lnTo>
                  <a:lnTo>
                    <a:pt x="9918" y="33985"/>
                  </a:lnTo>
                  <a:lnTo>
                    <a:pt x="9592" y="33985"/>
                  </a:lnTo>
                  <a:lnTo>
                    <a:pt x="9156" y="35626"/>
                  </a:lnTo>
                  <a:lnTo>
                    <a:pt x="9156" y="36525"/>
                  </a:lnTo>
                  <a:lnTo>
                    <a:pt x="8918" y="36525"/>
                  </a:lnTo>
                  <a:lnTo>
                    <a:pt x="8394" y="38499"/>
                  </a:lnTo>
                  <a:lnTo>
                    <a:pt x="8394" y="39065"/>
                  </a:lnTo>
                  <a:lnTo>
                    <a:pt x="8244" y="39065"/>
                  </a:lnTo>
                  <a:lnTo>
                    <a:pt x="7632" y="41373"/>
                  </a:lnTo>
                  <a:lnTo>
                    <a:pt x="7632" y="41605"/>
                  </a:lnTo>
                  <a:lnTo>
                    <a:pt x="4584" y="52866"/>
                  </a:lnTo>
                  <a:lnTo>
                    <a:pt x="4584" y="53035"/>
                  </a:lnTo>
                  <a:lnTo>
                    <a:pt x="3048" y="58661"/>
                  </a:lnTo>
                  <a:lnTo>
                    <a:pt x="762" y="70078"/>
                  </a:lnTo>
                  <a:lnTo>
                    <a:pt x="69" y="77698"/>
                  </a:lnTo>
                  <a:lnTo>
                    <a:pt x="0" y="86080"/>
                  </a:lnTo>
                  <a:lnTo>
                    <a:pt x="1524" y="93700"/>
                  </a:lnTo>
                  <a:lnTo>
                    <a:pt x="34328" y="117309"/>
                  </a:lnTo>
                  <a:lnTo>
                    <a:pt x="44234" y="116547"/>
                  </a:lnTo>
                  <a:lnTo>
                    <a:pt x="67881" y="86080"/>
                  </a:lnTo>
                  <a:lnTo>
                    <a:pt x="67881" y="77698"/>
                  </a:lnTo>
                  <a:lnTo>
                    <a:pt x="57975" y="31991"/>
                  </a:lnTo>
                  <a:lnTo>
                    <a:pt x="40424" y="3048"/>
                  </a:lnTo>
                  <a:lnTo>
                    <a:pt x="34328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315478" y="2228278"/>
              <a:ext cx="66040" cy="112395"/>
            </a:xfrm>
            <a:custGeom>
              <a:avLst/>
              <a:gdLst/>
              <a:ahLst/>
              <a:cxnLst/>
              <a:rect l="l" t="t" r="r" b="b"/>
              <a:pathLst>
                <a:path w="66040" h="112394">
                  <a:moveTo>
                    <a:pt x="32804" y="0"/>
                  </a:moveTo>
                  <a:lnTo>
                    <a:pt x="32042" y="0"/>
                  </a:lnTo>
                  <a:lnTo>
                    <a:pt x="25933" y="2286"/>
                  </a:lnTo>
                  <a:lnTo>
                    <a:pt x="20599" y="8286"/>
                  </a:lnTo>
                  <a:lnTo>
                    <a:pt x="19837" y="9143"/>
                  </a:lnTo>
                  <a:lnTo>
                    <a:pt x="19837" y="9601"/>
                  </a:lnTo>
                  <a:lnTo>
                    <a:pt x="19590" y="9601"/>
                  </a:lnTo>
                  <a:lnTo>
                    <a:pt x="19075" y="10555"/>
                  </a:lnTo>
                  <a:lnTo>
                    <a:pt x="19075" y="10871"/>
                  </a:lnTo>
                  <a:lnTo>
                    <a:pt x="18905" y="10871"/>
                  </a:lnTo>
                  <a:lnTo>
                    <a:pt x="18313" y="11967"/>
                  </a:lnTo>
                  <a:lnTo>
                    <a:pt x="18313" y="12141"/>
                  </a:lnTo>
                  <a:lnTo>
                    <a:pt x="14490" y="19050"/>
                  </a:lnTo>
                  <a:lnTo>
                    <a:pt x="9918" y="31229"/>
                  </a:lnTo>
                  <a:lnTo>
                    <a:pt x="3822" y="50704"/>
                  </a:lnTo>
                  <a:lnTo>
                    <a:pt x="3822" y="51511"/>
                  </a:lnTo>
                  <a:lnTo>
                    <a:pt x="3570" y="51511"/>
                  </a:lnTo>
                  <a:lnTo>
                    <a:pt x="2286" y="55613"/>
                  </a:lnTo>
                  <a:lnTo>
                    <a:pt x="2286" y="56591"/>
                  </a:lnTo>
                  <a:lnTo>
                    <a:pt x="2155" y="56591"/>
                  </a:lnTo>
                  <a:lnTo>
                    <a:pt x="762" y="67030"/>
                  </a:lnTo>
                  <a:lnTo>
                    <a:pt x="0" y="74650"/>
                  </a:lnTo>
                  <a:lnTo>
                    <a:pt x="0" y="83032"/>
                  </a:lnTo>
                  <a:lnTo>
                    <a:pt x="32804" y="111975"/>
                  </a:lnTo>
                  <a:lnTo>
                    <a:pt x="41948" y="111213"/>
                  </a:lnTo>
                  <a:lnTo>
                    <a:pt x="65595" y="83032"/>
                  </a:lnTo>
                  <a:lnTo>
                    <a:pt x="65595" y="74650"/>
                  </a:lnTo>
                  <a:lnTo>
                    <a:pt x="55676" y="30467"/>
                  </a:lnTo>
                  <a:lnTo>
                    <a:pt x="38900" y="2286"/>
                  </a:lnTo>
                  <a:lnTo>
                    <a:pt x="32804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316240" y="2229040"/>
              <a:ext cx="62865" cy="108585"/>
            </a:xfrm>
            <a:custGeom>
              <a:avLst/>
              <a:gdLst/>
              <a:ahLst/>
              <a:cxnLst/>
              <a:rect l="l" t="t" r="r" b="b"/>
              <a:pathLst>
                <a:path w="62865" h="108585">
                  <a:moveTo>
                    <a:pt x="31280" y="0"/>
                  </a:moveTo>
                  <a:lnTo>
                    <a:pt x="2286" y="54089"/>
                  </a:lnTo>
                  <a:lnTo>
                    <a:pt x="0" y="63982"/>
                  </a:lnTo>
                  <a:lnTo>
                    <a:pt x="0" y="79984"/>
                  </a:lnTo>
                  <a:lnTo>
                    <a:pt x="31280" y="108165"/>
                  </a:lnTo>
                  <a:lnTo>
                    <a:pt x="40424" y="107403"/>
                  </a:lnTo>
                  <a:lnTo>
                    <a:pt x="62547" y="79984"/>
                  </a:lnTo>
                  <a:lnTo>
                    <a:pt x="62547" y="63982"/>
                  </a:lnTo>
                  <a:lnTo>
                    <a:pt x="48818" y="18288"/>
                  </a:lnTo>
                  <a:lnTo>
                    <a:pt x="31280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316240" y="2229802"/>
              <a:ext cx="61594" cy="104775"/>
            </a:xfrm>
            <a:custGeom>
              <a:avLst/>
              <a:gdLst/>
              <a:ahLst/>
              <a:cxnLst/>
              <a:rect l="l" t="t" r="r" b="b"/>
              <a:pathLst>
                <a:path w="61594" h="104775">
                  <a:moveTo>
                    <a:pt x="30518" y="0"/>
                  </a:moveTo>
                  <a:lnTo>
                    <a:pt x="3060" y="51803"/>
                  </a:lnTo>
                  <a:lnTo>
                    <a:pt x="0" y="69316"/>
                  </a:lnTo>
                  <a:lnTo>
                    <a:pt x="762" y="76936"/>
                  </a:lnTo>
                  <a:lnTo>
                    <a:pt x="30518" y="104355"/>
                  </a:lnTo>
                  <a:lnTo>
                    <a:pt x="39662" y="103593"/>
                  </a:lnTo>
                  <a:lnTo>
                    <a:pt x="61023" y="76936"/>
                  </a:lnTo>
                  <a:lnTo>
                    <a:pt x="61023" y="69316"/>
                  </a:lnTo>
                  <a:lnTo>
                    <a:pt x="51866" y="28181"/>
                  </a:lnTo>
                  <a:lnTo>
                    <a:pt x="30518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317002" y="2230564"/>
              <a:ext cx="59055" cy="100965"/>
            </a:xfrm>
            <a:custGeom>
              <a:avLst/>
              <a:gdLst/>
              <a:ahLst/>
              <a:cxnLst/>
              <a:rect l="l" t="t" r="r" b="b"/>
              <a:pathLst>
                <a:path w="59055" h="100964">
                  <a:moveTo>
                    <a:pt x="28994" y="0"/>
                  </a:moveTo>
                  <a:lnTo>
                    <a:pt x="2298" y="50279"/>
                  </a:lnTo>
                  <a:lnTo>
                    <a:pt x="0" y="67030"/>
                  </a:lnTo>
                  <a:lnTo>
                    <a:pt x="0" y="73888"/>
                  </a:lnTo>
                  <a:lnTo>
                    <a:pt x="28994" y="100545"/>
                  </a:lnTo>
                  <a:lnTo>
                    <a:pt x="37376" y="99783"/>
                  </a:lnTo>
                  <a:lnTo>
                    <a:pt x="58737" y="67030"/>
                  </a:lnTo>
                  <a:lnTo>
                    <a:pt x="57975" y="59423"/>
                  </a:lnTo>
                  <a:lnTo>
                    <a:pt x="55868" y="50279"/>
                  </a:lnTo>
                  <a:lnTo>
                    <a:pt x="53390" y="38849"/>
                  </a:lnTo>
                  <a:lnTo>
                    <a:pt x="49580" y="27419"/>
                  </a:lnTo>
                  <a:lnTo>
                    <a:pt x="45008" y="16763"/>
                  </a:lnTo>
                  <a:lnTo>
                    <a:pt x="40424" y="8381"/>
                  </a:lnTo>
                  <a:lnTo>
                    <a:pt x="35090" y="2285"/>
                  </a:lnTo>
                  <a:lnTo>
                    <a:pt x="28994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317764" y="2232088"/>
              <a:ext cx="55880" cy="95250"/>
            </a:xfrm>
            <a:custGeom>
              <a:avLst/>
              <a:gdLst/>
              <a:ahLst/>
              <a:cxnLst/>
              <a:rect l="l" t="t" r="r" b="b"/>
              <a:pathLst>
                <a:path w="55880" h="95250">
                  <a:moveTo>
                    <a:pt x="27457" y="0"/>
                  </a:moveTo>
                  <a:lnTo>
                    <a:pt x="2286" y="47231"/>
                  </a:lnTo>
                  <a:lnTo>
                    <a:pt x="0" y="70078"/>
                  </a:lnTo>
                  <a:lnTo>
                    <a:pt x="762" y="76174"/>
                  </a:lnTo>
                  <a:lnTo>
                    <a:pt x="19837" y="95211"/>
                  </a:lnTo>
                  <a:lnTo>
                    <a:pt x="35852" y="95211"/>
                  </a:lnTo>
                  <a:lnTo>
                    <a:pt x="55689" y="70078"/>
                  </a:lnTo>
                  <a:lnTo>
                    <a:pt x="55689" y="63220"/>
                  </a:lnTo>
                  <a:lnTo>
                    <a:pt x="47294" y="25895"/>
                  </a:lnTo>
                  <a:lnTo>
                    <a:pt x="27457" y="0"/>
                  </a:lnTo>
                  <a:close/>
                </a:path>
              </a:pathLst>
            </a:custGeom>
            <a:solidFill>
              <a:srgbClr val="ABA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318526" y="2232850"/>
              <a:ext cx="53975" cy="91440"/>
            </a:xfrm>
            <a:custGeom>
              <a:avLst/>
              <a:gdLst/>
              <a:ahLst/>
              <a:cxnLst/>
              <a:rect l="l" t="t" r="r" b="b"/>
              <a:pathLst>
                <a:path w="53975" h="91439">
                  <a:moveTo>
                    <a:pt x="26695" y="0"/>
                  </a:moveTo>
                  <a:lnTo>
                    <a:pt x="25933" y="0"/>
                  </a:lnTo>
                  <a:lnTo>
                    <a:pt x="20599" y="2286"/>
                  </a:lnTo>
                  <a:lnTo>
                    <a:pt x="1524" y="45707"/>
                  </a:lnTo>
                  <a:lnTo>
                    <a:pt x="0" y="54089"/>
                  </a:lnTo>
                  <a:lnTo>
                    <a:pt x="0" y="67792"/>
                  </a:lnTo>
                  <a:lnTo>
                    <a:pt x="26695" y="91414"/>
                  </a:lnTo>
                  <a:lnTo>
                    <a:pt x="34328" y="90652"/>
                  </a:lnTo>
                  <a:lnTo>
                    <a:pt x="53403" y="60934"/>
                  </a:lnTo>
                  <a:lnTo>
                    <a:pt x="52628" y="54089"/>
                  </a:lnTo>
                  <a:lnTo>
                    <a:pt x="41198" y="15240"/>
                  </a:lnTo>
                  <a:lnTo>
                    <a:pt x="26695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318526" y="2233612"/>
              <a:ext cx="51435" cy="87630"/>
            </a:xfrm>
            <a:custGeom>
              <a:avLst/>
              <a:gdLst/>
              <a:ahLst/>
              <a:cxnLst/>
              <a:rect l="l" t="t" r="r" b="b"/>
              <a:pathLst>
                <a:path w="51434" h="87630">
                  <a:moveTo>
                    <a:pt x="25933" y="0"/>
                  </a:moveTo>
                  <a:lnTo>
                    <a:pt x="25171" y="0"/>
                  </a:lnTo>
                  <a:lnTo>
                    <a:pt x="20599" y="2286"/>
                  </a:lnTo>
                  <a:lnTo>
                    <a:pt x="2298" y="43421"/>
                  </a:lnTo>
                  <a:lnTo>
                    <a:pt x="0" y="58648"/>
                  </a:lnTo>
                  <a:lnTo>
                    <a:pt x="774" y="64744"/>
                  </a:lnTo>
                  <a:lnTo>
                    <a:pt x="774" y="70078"/>
                  </a:lnTo>
                  <a:lnTo>
                    <a:pt x="25933" y="87604"/>
                  </a:lnTo>
                  <a:lnTo>
                    <a:pt x="32804" y="86842"/>
                  </a:lnTo>
                  <a:lnTo>
                    <a:pt x="51104" y="64744"/>
                  </a:lnTo>
                  <a:lnTo>
                    <a:pt x="51104" y="57899"/>
                  </a:lnTo>
                  <a:lnTo>
                    <a:pt x="39662" y="14478"/>
                  </a:lnTo>
                  <a:lnTo>
                    <a:pt x="30518" y="2286"/>
                  </a:lnTo>
                  <a:lnTo>
                    <a:pt x="25933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319301" y="2234374"/>
              <a:ext cx="48895" cy="83820"/>
            </a:xfrm>
            <a:custGeom>
              <a:avLst/>
              <a:gdLst/>
              <a:ahLst/>
              <a:cxnLst/>
              <a:rect l="l" t="t" r="r" b="b"/>
              <a:pathLst>
                <a:path w="48894" h="83819">
                  <a:moveTo>
                    <a:pt x="24396" y="0"/>
                  </a:moveTo>
                  <a:lnTo>
                    <a:pt x="23634" y="0"/>
                  </a:lnTo>
                  <a:lnTo>
                    <a:pt x="19062" y="2286"/>
                  </a:lnTo>
                  <a:lnTo>
                    <a:pt x="2286" y="41897"/>
                  </a:lnTo>
                  <a:lnTo>
                    <a:pt x="0" y="55613"/>
                  </a:lnTo>
                  <a:lnTo>
                    <a:pt x="0" y="61696"/>
                  </a:lnTo>
                  <a:lnTo>
                    <a:pt x="24396" y="83794"/>
                  </a:lnTo>
                  <a:lnTo>
                    <a:pt x="31267" y="83032"/>
                  </a:lnTo>
                  <a:lnTo>
                    <a:pt x="48044" y="67030"/>
                  </a:lnTo>
                  <a:lnTo>
                    <a:pt x="48044" y="61696"/>
                  </a:lnTo>
                  <a:lnTo>
                    <a:pt x="48806" y="55613"/>
                  </a:lnTo>
                  <a:lnTo>
                    <a:pt x="37363" y="14478"/>
                  </a:lnTo>
                  <a:lnTo>
                    <a:pt x="28981" y="2286"/>
                  </a:lnTo>
                  <a:lnTo>
                    <a:pt x="24396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320050" y="2235898"/>
              <a:ext cx="46355" cy="79375"/>
            </a:xfrm>
            <a:custGeom>
              <a:avLst/>
              <a:gdLst/>
              <a:ahLst/>
              <a:cxnLst/>
              <a:rect l="l" t="t" r="r" b="b"/>
              <a:pathLst>
                <a:path w="46355" h="79375">
                  <a:moveTo>
                    <a:pt x="22885" y="0"/>
                  </a:moveTo>
                  <a:lnTo>
                    <a:pt x="1536" y="38849"/>
                  </a:lnTo>
                  <a:lnTo>
                    <a:pt x="0" y="46469"/>
                  </a:lnTo>
                  <a:lnTo>
                    <a:pt x="0" y="57886"/>
                  </a:lnTo>
                  <a:lnTo>
                    <a:pt x="22885" y="79222"/>
                  </a:lnTo>
                  <a:lnTo>
                    <a:pt x="29756" y="78460"/>
                  </a:lnTo>
                  <a:lnTo>
                    <a:pt x="45770" y="57886"/>
                  </a:lnTo>
                  <a:lnTo>
                    <a:pt x="45770" y="52565"/>
                  </a:lnTo>
                  <a:lnTo>
                    <a:pt x="45008" y="46469"/>
                  </a:lnTo>
                  <a:lnTo>
                    <a:pt x="44246" y="38849"/>
                  </a:lnTo>
                  <a:lnTo>
                    <a:pt x="41960" y="29705"/>
                  </a:lnTo>
                  <a:lnTo>
                    <a:pt x="35852" y="12954"/>
                  </a:lnTo>
                  <a:lnTo>
                    <a:pt x="31280" y="6096"/>
                  </a:lnTo>
                  <a:lnTo>
                    <a:pt x="27470" y="1524"/>
                  </a:lnTo>
                  <a:lnTo>
                    <a:pt x="22885" y="0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320130" y="2236660"/>
              <a:ext cx="44450" cy="74930"/>
            </a:xfrm>
            <a:custGeom>
              <a:avLst/>
              <a:gdLst/>
              <a:ahLst/>
              <a:cxnLst/>
              <a:rect l="l" t="t" r="r" b="b"/>
              <a:pathLst>
                <a:path w="44450" h="74930">
                  <a:moveTo>
                    <a:pt x="22043" y="0"/>
                  </a:moveTo>
                  <a:lnTo>
                    <a:pt x="2219" y="37325"/>
                  </a:lnTo>
                  <a:lnTo>
                    <a:pt x="0" y="50749"/>
                  </a:lnTo>
                  <a:lnTo>
                    <a:pt x="695" y="54851"/>
                  </a:lnTo>
                  <a:lnTo>
                    <a:pt x="695" y="60172"/>
                  </a:lnTo>
                  <a:lnTo>
                    <a:pt x="15947" y="74650"/>
                  </a:lnTo>
                  <a:lnTo>
                    <a:pt x="28152" y="74650"/>
                  </a:lnTo>
                  <a:lnTo>
                    <a:pt x="44167" y="54851"/>
                  </a:lnTo>
                  <a:lnTo>
                    <a:pt x="44167" y="49517"/>
                  </a:lnTo>
                  <a:lnTo>
                    <a:pt x="34248" y="12192"/>
                  </a:lnTo>
                  <a:lnTo>
                    <a:pt x="26628" y="1524"/>
                  </a:lnTo>
                  <a:lnTo>
                    <a:pt x="22043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320825" y="2237422"/>
              <a:ext cx="41275" cy="71120"/>
            </a:xfrm>
            <a:custGeom>
              <a:avLst/>
              <a:gdLst/>
              <a:ahLst/>
              <a:cxnLst/>
              <a:rect l="l" t="t" r="r" b="b"/>
              <a:pathLst>
                <a:path w="41275" h="71119">
                  <a:moveTo>
                    <a:pt x="20586" y="0"/>
                  </a:moveTo>
                  <a:lnTo>
                    <a:pt x="1524" y="35801"/>
                  </a:lnTo>
                  <a:lnTo>
                    <a:pt x="762" y="41897"/>
                  </a:lnTo>
                  <a:lnTo>
                    <a:pt x="0" y="47231"/>
                  </a:lnTo>
                  <a:lnTo>
                    <a:pt x="0" y="52565"/>
                  </a:lnTo>
                  <a:lnTo>
                    <a:pt x="762" y="57124"/>
                  </a:lnTo>
                  <a:lnTo>
                    <a:pt x="20586" y="70840"/>
                  </a:lnTo>
                  <a:lnTo>
                    <a:pt x="26695" y="70078"/>
                  </a:lnTo>
                  <a:lnTo>
                    <a:pt x="41186" y="52565"/>
                  </a:lnTo>
                  <a:lnTo>
                    <a:pt x="41186" y="41897"/>
                  </a:lnTo>
                  <a:lnTo>
                    <a:pt x="39662" y="35039"/>
                  </a:lnTo>
                  <a:lnTo>
                    <a:pt x="37363" y="27419"/>
                  </a:lnTo>
                  <a:lnTo>
                    <a:pt x="35077" y="19050"/>
                  </a:lnTo>
                  <a:lnTo>
                    <a:pt x="32029" y="12192"/>
                  </a:lnTo>
                  <a:lnTo>
                    <a:pt x="28219" y="6096"/>
                  </a:lnTo>
                  <a:lnTo>
                    <a:pt x="24396" y="1524"/>
                  </a:lnTo>
                  <a:lnTo>
                    <a:pt x="20586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321587" y="2238184"/>
              <a:ext cx="39370" cy="67310"/>
            </a:xfrm>
            <a:custGeom>
              <a:avLst/>
              <a:gdLst/>
              <a:ahLst/>
              <a:cxnLst/>
              <a:rect l="l" t="t" r="r" b="b"/>
              <a:pathLst>
                <a:path w="39369" h="67310">
                  <a:moveTo>
                    <a:pt x="19062" y="0"/>
                  </a:moveTo>
                  <a:lnTo>
                    <a:pt x="0" y="39611"/>
                  </a:lnTo>
                  <a:lnTo>
                    <a:pt x="0" y="49517"/>
                  </a:lnTo>
                  <a:lnTo>
                    <a:pt x="19062" y="67030"/>
                  </a:lnTo>
                  <a:lnTo>
                    <a:pt x="25171" y="66268"/>
                  </a:lnTo>
                  <a:lnTo>
                    <a:pt x="38900" y="49517"/>
                  </a:lnTo>
                  <a:lnTo>
                    <a:pt x="38900" y="44183"/>
                  </a:lnTo>
                  <a:lnTo>
                    <a:pt x="38138" y="39611"/>
                  </a:lnTo>
                  <a:lnTo>
                    <a:pt x="37350" y="32715"/>
                  </a:lnTo>
                  <a:lnTo>
                    <a:pt x="35077" y="25895"/>
                  </a:lnTo>
                  <a:lnTo>
                    <a:pt x="32791" y="18287"/>
                  </a:lnTo>
                  <a:lnTo>
                    <a:pt x="29743" y="11430"/>
                  </a:lnTo>
                  <a:lnTo>
                    <a:pt x="26652" y="6045"/>
                  </a:lnTo>
                  <a:lnTo>
                    <a:pt x="22872" y="1524"/>
                  </a:lnTo>
                  <a:lnTo>
                    <a:pt x="1906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322349" y="2239708"/>
              <a:ext cx="36195" cy="62865"/>
            </a:xfrm>
            <a:custGeom>
              <a:avLst/>
              <a:gdLst/>
              <a:ahLst/>
              <a:cxnLst/>
              <a:rect l="l" t="t" r="r" b="b"/>
              <a:pathLst>
                <a:path w="36194" h="62864">
                  <a:moveTo>
                    <a:pt x="17538" y="0"/>
                  </a:moveTo>
                  <a:lnTo>
                    <a:pt x="1534" y="31191"/>
                  </a:lnTo>
                  <a:lnTo>
                    <a:pt x="83" y="36271"/>
                  </a:lnTo>
                  <a:lnTo>
                    <a:pt x="17538" y="62458"/>
                  </a:lnTo>
                  <a:lnTo>
                    <a:pt x="22872" y="61696"/>
                  </a:lnTo>
                  <a:lnTo>
                    <a:pt x="35839" y="45707"/>
                  </a:lnTo>
                  <a:lnTo>
                    <a:pt x="35766" y="36271"/>
                  </a:lnTo>
                  <a:lnTo>
                    <a:pt x="34315" y="30467"/>
                  </a:lnTo>
                  <a:lnTo>
                    <a:pt x="32791" y="23609"/>
                  </a:lnTo>
                  <a:lnTo>
                    <a:pt x="28219" y="9906"/>
                  </a:lnTo>
                  <a:lnTo>
                    <a:pt x="25171" y="4572"/>
                  </a:lnTo>
                  <a:lnTo>
                    <a:pt x="21348" y="1524"/>
                  </a:lnTo>
                  <a:lnTo>
                    <a:pt x="17538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322349" y="2240470"/>
              <a:ext cx="34925" cy="58419"/>
            </a:xfrm>
            <a:custGeom>
              <a:avLst/>
              <a:gdLst/>
              <a:ahLst/>
              <a:cxnLst/>
              <a:rect l="l" t="t" r="r" b="b"/>
              <a:pathLst>
                <a:path w="34925" h="58419">
                  <a:moveTo>
                    <a:pt x="17538" y="0"/>
                  </a:moveTo>
                  <a:lnTo>
                    <a:pt x="16776" y="0"/>
                  </a:lnTo>
                  <a:lnTo>
                    <a:pt x="13728" y="1524"/>
                  </a:lnTo>
                  <a:lnTo>
                    <a:pt x="761" y="34277"/>
                  </a:lnTo>
                  <a:lnTo>
                    <a:pt x="0" y="38849"/>
                  </a:lnTo>
                  <a:lnTo>
                    <a:pt x="761" y="42659"/>
                  </a:lnTo>
                  <a:lnTo>
                    <a:pt x="879" y="46939"/>
                  </a:lnTo>
                  <a:lnTo>
                    <a:pt x="1523" y="49517"/>
                  </a:lnTo>
                  <a:lnTo>
                    <a:pt x="3047" y="52552"/>
                  </a:lnTo>
                  <a:lnTo>
                    <a:pt x="5333" y="54838"/>
                  </a:lnTo>
                  <a:lnTo>
                    <a:pt x="8381" y="56362"/>
                  </a:lnTo>
                  <a:lnTo>
                    <a:pt x="12204" y="57886"/>
                  </a:lnTo>
                  <a:lnTo>
                    <a:pt x="22110" y="57886"/>
                  </a:lnTo>
                  <a:lnTo>
                    <a:pt x="34315" y="42659"/>
                  </a:lnTo>
                  <a:lnTo>
                    <a:pt x="34315" y="38849"/>
                  </a:lnTo>
                  <a:lnTo>
                    <a:pt x="33553" y="34277"/>
                  </a:lnTo>
                  <a:lnTo>
                    <a:pt x="32791" y="28943"/>
                  </a:lnTo>
                  <a:lnTo>
                    <a:pt x="31267" y="22085"/>
                  </a:lnTo>
                  <a:lnTo>
                    <a:pt x="26695" y="9906"/>
                  </a:lnTo>
                  <a:lnTo>
                    <a:pt x="23647" y="4572"/>
                  </a:lnTo>
                  <a:lnTo>
                    <a:pt x="20586" y="1524"/>
                  </a:lnTo>
                  <a:lnTo>
                    <a:pt x="17538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323111" y="2241232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16014" y="0"/>
                  </a:moveTo>
                  <a:lnTo>
                    <a:pt x="15252" y="0"/>
                  </a:lnTo>
                  <a:lnTo>
                    <a:pt x="12204" y="1524"/>
                  </a:lnTo>
                  <a:lnTo>
                    <a:pt x="0" y="36563"/>
                  </a:lnTo>
                  <a:lnTo>
                    <a:pt x="43" y="39827"/>
                  </a:lnTo>
                  <a:lnTo>
                    <a:pt x="11442" y="54076"/>
                  </a:lnTo>
                  <a:lnTo>
                    <a:pt x="20586" y="54076"/>
                  </a:lnTo>
                  <a:lnTo>
                    <a:pt x="31267" y="31991"/>
                  </a:lnTo>
                  <a:lnTo>
                    <a:pt x="30505" y="26657"/>
                  </a:lnTo>
                  <a:lnTo>
                    <a:pt x="16014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323873" y="2241994"/>
              <a:ext cx="29209" cy="50800"/>
            </a:xfrm>
            <a:custGeom>
              <a:avLst/>
              <a:gdLst/>
              <a:ahLst/>
              <a:cxnLst/>
              <a:rect l="l" t="t" r="r" b="b"/>
              <a:pathLst>
                <a:path w="29209" h="50800">
                  <a:moveTo>
                    <a:pt x="14490" y="0"/>
                  </a:moveTo>
                  <a:lnTo>
                    <a:pt x="14490" y="762"/>
                  </a:lnTo>
                  <a:lnTo>
                    <a:pt x="11442" y="1524"/>
                  </a:lnTo>
                  <a:lnTo>
                    <a:pt x="8381" y="4572"/>
                  </a:lnTo>
                  <a:lnTo>
                    <a:pt x="6096" y="9143"/>
                  </a:lnTo>
                  <a:lnTo>
                    <a:pt x="3810" y="14477"/>
                  </a:lnTo>
                  <a:lnTo>
                    <a:pt x="762" y="25133"/>
                  </a:lnTo>
                  <a:lnTo>
                    <a:pt x="0" y="29705"/>
                  </a:lnTo>
                  <a:lnTo>
                    <a:pt x="0" y="37325"/>
                  </a:lnTo>
                  <a:lnTo>
                    <a:pt x="14490" y="50266"/>
                  </a:lnTo>
                  <a:lnTo>
                    <a:pt x="22123" y="48755"/>
                  </a:lnTo>
                  <a:lnTo>
                    <a:pt x="26695" y="45707"/>
                  </a:lnTo>
                  <a:lnTo>
                    <a:pt x="27457" y="43421"/>
                  </a:lnTo>
                  <a:lnTo>
                    <a:pt x="28981" y="37325"/>
                  </a:lnTo>
                  <a:lnTo>
                    <a:pt x="28981" y="33515"/>
                  </a:lnTo>
                  <a:lnTo>
                    <a:pt x="28219" y="29705"/>
                  </a:lnTo>
                  <a:lnTo>
                    <a:pt x="27457" y="25133"/>
                  </a:lnTo>
                  <a:lnTo>
                    <a:pt x="17538" y="1524"/>
                  </a:lnTo>
                  <a:lnTo>
                    <a:pt x="144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324635" y="2243518"/>
              <a:ext cx="26034" cy="45720"/>
            </a:xfrm>
            <a:custGeom>
              <a:avLst/>
              <a:gdLst/>
              <a:ahLst/>
              <a:cxnLst/>
              <a:rect l="l" t="t" r="r" b="b"/>
              <a:pathLst>
                <a:path w="26034" h="45719">
                  <a:moveTo>
                    <a:pt x="12966" y="0"/>
                  </a:moveTo>
                  <a:lnTo>
                    <a:pt x="0" y="26657"/>
                  </a:lnTo>
                  <a:lnTo>
                    <a:pt x="0" y="36563"/>
                  </a:lnTo>
                  <a:lnTo>
                    <a:pt x="12966" y="45707"/>
                  </a:lnTo>
                  <a:lnTo>
                    <a:pt x="16776" y="44945"/>
                  </a:lnTo>
                  <a:lnTo>
                    <a:pt x="25933" y="36563"/>
                  </a:lnTo>
                  <a:lnTo>
                    <a:pt x="25933" y="26657"/>
                  </a:lnTo>
                  <a:lnTo>
                    <a:pt x="25171" y="22085"/>
                  </a:lnTo>
                  <a:lnTo>
                    <a:pt x="23647" y="17513"/>
                  </a:lnTo>
                  <a:lnTo>
                    <a:pt x="22123" y="12191"/>
                  </a:lnTo>
                  <a:lnTo>
                    <a:pt x="20586" y="7619"/>
                  </a:lnTo>
                  <a:lnTo>
                    <a:pt x="18300" y="3810"/>
                  </a:lnTo>
                  <a:lnTo>
                    <a:pt x="15252" y="762"/>
                  </a:lnTo>
                  <a:lnTo>
                    <a:pt x="1296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324635" y="2244280"/>
              <a:ext cx="24765" cy="41275"/>
            </a:xfrm>
            <a:custGeom>
              <a:avLst/>
              <a:gdLst/>
              <a:ahLst/>
              <a:cxnLst/>
              <a:rect l="l" t="t" r="r" b="b"/>
              <a:pathLst>
                <a:path w="24765" h="41275">
                  <a:moveTo>
                    <a:pt x="12204" y="0"/>
                  </a:moveTo>
                  <a:lnTo>
                    <a:pt x="749" y="24371"/>
                  </a:lnTo>
                  <a:lnTo>
                    <a:pt x="0" y="27419"/>
                  </a:lnTo>
                  <a:lnTo>
                    <a:pt x="0" y="30467"/>
                  </a:lnTo>
                  <a:lnTo>
                    <a:pt x="762" y="33515"/>
                  </a:lnTo>
                  <a:lnTo>
                    <a:pt x="9156" y="41135"/>
                  </a:lnTo>
                  <a:lnTo>
                    <a:pt x="16014" y="41135"/>
                  </a:lnTo>
                  <a:lnTo>
                    <a:pt x="18300" y="40373"/>
                  </a:lnTo>
                  <a:lnTo>
                    <a:pt x="20586" y="38849"/>
                  </a:lnTo>
                  <a:lnTo>
                    <a:pt x="23647" y="35801"/>
                  </a:lnTo>
                  <a:lnTo>
                    <a:pt x="23647" y="33515"/>
                  </a:lnTo>
                  <a:lnTo>
                    <a:pt x="24409" y="30467"/>
                  </a:lnTo>
                  <a:lnTo>
                    <a:pt x="14490" y="762"/>
                  </a:lnTo>
                  <a:lnTo>
                    <a:pt x="12204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325397" y="2245042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4">
                  <a:moveTo>
                    <a:pt x="10680" y="0"/>
                  </a:moveTo>
                  <a:lnTo>
                    <a:pt x="0" y="22085"/>
                  </a:lnTo>
                  <a:lnTo>
                    <a:pt x="0" y="27419"/>
                  </a:lnTo>
                  <a:lnTo>
                    <a:pt x="762" y="29705"/>
                  </a:lnTo>
                  <a:lnTo>
                    <a:pt x="762" y="31991"/>
                  </a:lnTo>
                  <a:lnTo>
                    <a:pt x="2286" y="34277"/>
                  </a:lnTo>
                  <a:lnTo>
                    <a:pt x="3048" y="35801"/>
                  </a:lnTo>
                  <a:lnTo>
                    <a:pt x="7619" y="37325"/>
                  </a:lnTo>
                  <a:lnTo>
                    <a:pt x="13728" y="37325"/>
                  </a:lnTo>
                  <a:lnTo>
                    <a:pt x="16776" y="36563"/>
                  </a:lnTo>
                  <a:lnTo>
                    <a:pt x="18300" y="35801"/>
                  </a:lnTo>
                  <a:lnTo>
                    <a:pt x="19824" y="34277"/>
                  </a:lnTo>
                  <a:lnTo>
                    <a:pt x="21361" y="29705"/>
                  </a:lnTo>
                  <a:lnTo>
                    <a:pt x="21361" y="27419"/>
                  </a:lnTo>
                  <a:lnTo>
                    <a:pt x="22123" y="25133"/>
                  </a:lnTo>
                  <a:lnTo>
                    <a:pt x="21361" y="22085"/>
                  </a:lnTo>
                  <a:lnTo>
                    <a:pt x="19824" y="14465"/>
                  </a:lnTo>
                  <a:lnTo>
                    <a:pt x="18300" y="10667"/>
                  </a:lnTo>
                  <a:lnTo>
                    <a:pt x="16776" y="6095"/>
                  </a:lnTo>
                  <a:lnTo>
                    <a:pt x="15252" y="3048"/>
                  </a:lnTo>
                  <a:lnTo>
                    <a:pt x="12966" y="762"/>
                  </a:lnTo>
                  <a:lnTo>
                    <a:pt x="1068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326159" y="2246566"/>
              <a:ext cx="19685" cy="33020"/>
            </a:xfrm>
            <a:custGeom>
              <a:avLst/>
              <a:gdLst/>
              <a:ahLst/>
              <a:cxnLst/>
              <a:rect l="l" t="t" r="r" b="b"/>
              <a:pathLst>
                <a:path w="19684" h="33019">
                  <a:moveTo>
                    <a:pt x="11442" y="0"/>
                  </a:moveTo>
                  <a:lnTo>
                    <a:pt x="9156" y="0"/>
                  </a:lnTo>
                  <a:lnTo>
                    <a:pt x="7632" y="762"/>
                  </a:lnTo>
                  <a:lnTo>
                    <a:pt x="5334" y="2286"/>
                  </a:lnTo>
                  <a:lnTo>
                    <a:pt x="3810" y="5333"/>
                  </a:lnTo>
                  <a:lnTo>
                    <a:pt x="2286" y="9143"/>
                  </a:lnTo>
                  <a:lnTo>
                    <a:pt x="762" y="15989"/>
                  </a:lnTo>
                  <a:lnTo>
                    <a:pt x="0" y="19037"/>
                  </a:lnTo>
                  <a:lnTo>
                    <a:pt x="0" y="25895"/>
                  </a:lnTo>
                  <a:lnTo>
                    <a:pt x="762" y="28181"/>
                  </a:lnTo>
                  <a:lnTo>
                    <a:pt x="1524" y="29705"/>
                  </a:lnTo>
                  <a:lnTo>
                    <a:pt x="3048" y="31229"/>
                  </a:lnTo>
                  <a:lnTo>
                    <a:pt x="4572" y="31991"/>
                  </a:lnTo>
                  <a:lnTo>
                    <a:pt x="6857" y="32753"/>
                  </a:lnTo>
                  <a:lnTo>
                    <a:pt x="12204" y="32753"/>
                  </a:lnTo>
                  <a:lnTo>
                    <a:pt x="19062" y="25895"/>
                  </a:lnTo>
                  <a:lnTo>
                    <a:pt x="19062" y="19037"/>
                  </a:lnTo>
                  <a:lnTo>
                    <a:pt x="18300" y="15989"/>
                  </a:lnTo>
                  <a:lnTo>
                    <a:pt x="17538" y="12179"/>
                  </a:lnTo>
                  <a:lnTo>
                    <a:pt x="16014" y="8381"/>
                  </a:lnTo>
                  <a:lnTo>
                    <a:pt x="12966" y="2286"/>
                  </a:lnTo>
                  <a:lnTo>
                    <a:pt x="11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326159" y="2247328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80" h="29210">
                  <a:moveTo>
                    <a:pt x="11442" y="28181"/>
                  </a:moveTo>
                  <a:lnTo>
                    <a:pt x="6095" y="28181"/>
                  </a:lnTo>
                  <a:lnTo>
                    <a:pt x="9156" y="28943"/>
                  </a:lnTo>
                  <a:lnTo>
                    <a:pt x="11442" y="28181"/>
                  </a:lnTo>
                  <a:close/>
                </a:path>
                <a:path w="17780" h="29210">
                  <a:moveTo>
                    <a:pt x="9156" y="0"/>
                  </a:moveTo>
                  <a:lnTo>
                    <a:pt x="8394" y="0"/>
                  </a:lnTo>
                  <a:lnTo>
                    <a:pt x="6857" y="762"/>
                  </a:lnTo>
                  <a:lnTo>
                    <a:pt x="5334" y="2286"/>
                  </a:lnTo>
                  <a:lnTo>
                    <a:pt x="3810" y="4571"/>
                  </a:lnTo>
                  <a:lnTo>
                    <a:pt x="3048" y="7619"/>
                  </a:lnTo>
                  <a:lnTo>
                    <a:pt x="762" y="14465"/>
                  </a:lnTo>
                  <a:lnTo>
                    <a:pt x="762" y="16751"/>
                  </a:lnTo>
                  <a:lnTo>
                    <a:pt x="0" y="19037"/>
                  </a:lnTo>
                  <a:lnTo>
                    <a:pt x="664" y="21031"/>
                  </a:lnTo>
                  <a:lnTo>
                    <a:pt x="762" y="24371"/>
                  </a:lnTo>
                  <a:lnTo>
                    <a:pt x="1524" y="25895"/>
                  </a:lnTo>
                  <a:lnTo>
                    <a:pt x="3048" y="27419"/>
                  </a:lnTo>
                  <a:lnTo>
                    <a:pt x="4572" y="28181"/>
                  </a:lnTo>
                  <a:lnTo>
                    <a:pt x="12966" y="28181"/>
                  </a:lnTo>
                  <a:lnTo>
                    <a:pt x="14490" y="27419"/>
                  </a:lnTo>
                  <a:lnTo>
                    <a:pt x="16014" y="25895"/>
                  </a:lnTo>
                  <a:lnTo>
                    <a:pt x="16776" y="24371"/>
                  </a:lnTo>
                  <a:lnTo>
                    <a:pt x="16874" y="21031"/>
                  </a:lnTo>
                  <a:lnTo>
                    <a:pt x="17538" y="19037"/>
                  </a:lnTo>
                  <a:lnTo>
                    <a:pt x="16776" y="16751"/>
                  </a:lnTo>
                  <a:lnTo>
                    <a:pt x="16776" y="13703"/>
                  </a:lnTo>
                  <a:lnTo>
                    <a:pt x="16014" y="10655"/>
                  </a:lnTo>
                  <a:lnTo>
                    <a:pt x="14490" y="7619"/>
                  </a:lnTo>
                  <a:lnTo>
                    <a:pt x="13728" y="4571"/>
                  </a:lnTo>
                  <a:lnTo>
                    <a:pt x="12204" y="2286"/>
                  </a:lnTo>
                  <a:lnTo>
                    <a:pt x="10680" y="762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326921" y="2248090"/>
              <a:ext cx="14604" cy="24765"/>
            </a:xfrm>
            <a:custGeom>
              <a:avLst/>
              <a:gdLst/>
              <a:ahLst/>
              <a:cxnLst/>
              <a:rect l="l" t="t" r="r" b="b"/>
              <a:pathLst>
                <a:path w="14605" h="24764">
                  <a:moveTo>
                    <a:pt x="7632" y="0"/>
                  </a:moveTo>
                  <a:lnTo>
                    <a:pt x="762" y="12179"/>
                  </a:lnTo>
                  <a:lnTo>
                    <a:pt x="0" y="14465"/>
                  </a:lnTo>
                  <a:lnTo>
                    <a:pt x="0" y="18275"/>
                  </a:lnTo>
                  <a:lnTo>
                    <a:pt x="762" y="19799"/>
                  </a:lnTo>
                  <a:lnTo>
                    <a:pt x="762" y="21323"/>
                  </a:lnTo>
                  <a:lnTo>
                    <a:pt x="1524" y="22085"/>
                  </a:lnTo>
                  <a:lnTo>
                    <a:pt x="2286" y="23609"/>
                  </a:lnTo>
                  <a:lnTo>
                    <a:pt x="3810" y="24371"/>
                  </a:lnTo>
                  <a:lnTo>
                    <a:pt x="11442" y="24371"/>
                  </a:lnTo>
                  <a:lnTo>
                    <a:pt x="12204" y="23609"/>
                  </a:lnTo>
                  <a:lnTo>
                    <a:pt x="12966" y="22085"/>
                  </a:lnTo>
                  <a:lnTo>
                    <a:pt x="13728" y="21323"/>
                  </a:lnTo>
                  <a:lnTo>
                    <a:pt x="14490" y="19799"/>
                  </a:lnTo>
                  <a:lnTo>
                    <a:pt x="14490" y="14465"/>
                  </a:lnTo>
                  <a:lnTo>
                    <a:pt x="13728" y="12179"/>
                  </a:lnTo>
                  <a:lnTo>
                    <a:pt x="12966" y="9143"/>
                  </a:lnTo>
                  <a:lnTo>
                    <a:pt x="12204" y="6857"/>
                  </a:lnTo>
                  <a:lnTo>
                    <a:pt x="11442" y="3809"/>
                  </a:lnTo>
                  <a:lnTo>
                    <a:pt x="9918" y="2286"/>
                  </a:lnTo>
                  <a:lnTo>
                    <a:pt x="9156" y="762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327683" y="2248852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5">
                  <a:moveTo>
                    <a:pt x="6108" y="0"/>
                  </a:moveTo>
                  <a:lnTo>
                    <a:pt x="4571" y="762"/>
                  </a:lnTo>
                  <a:lnTo>
                    <a:pt x="3810" y="2285"/>
                  </a:lnTo>
                  <a:lnTo>
                    <a:pt x="2286" y="3809"/>
                  </a:lnTo>
                  <a:lnTo>
                    <a:pt x="1524" y="6095"/>
                  </a:lnTo>
                  <a:lnTo>
                    <a:pt x="762" y="10655"/>
                  </a:lnTo>
                  <a:lnTo>
                    <a:pt x="0" y="12179"/>
                  </a:lnTo>
                  <a:lnTo>
                    <a:pt x="0" y="16751"/>
                  </a:lnTo>
                  <a:lnTo>
                    <a:pt x="762" y="17513"/>
                  </a:lnTo>
                  <a:lnTo>
                    <a:pt x="762" y="19037"/>
                  </a:lnTo>
                  <a:lnTo>
                    <a:pt x="1524" y="19799"/>
                  </a:lnTo>
                  <a:lnTo>
                    <a:pt x="3048" y="20561"/>
                  </a:lnTo>
                  <a:lnTo>
                    <a:pt x="9156" y="20561"/>
                  </a:lnTo>
                  <a:lnTo>
                    <a:pt x="10680" y="19037"/>
                  </a:lnTo>
                  <a:lnTo>
                    <a:pt x="11442" y="17513"/>
                  </a:lnTo>
                  <a:lnTo>
                    <a:pt x="11442" y="16751"/>
                  </a:lnTo>
                  <a:lnTo>
                    <a:pt x="12204" y="15227"/>
                  </a:lnTo>
                  <a:lnTo>
                    <a:pt x="12204" y="13703"/>
                  </a:lnTo>
                  <a:lnTo>
                    <a:pt x="11442" y="12179"/>
                  </a:lnTo>
                  <a:lnTo>
                    <a:pt x="11442" y="10655"/>
                  </a:lnTo>
                  <a:lnTo>
                    <a:pt x="8394" y="1524"/>
                  </a:lnTo>
                  <a:lnTo>
                    <a:pt x="6870" y="762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328445" y="2250376"/>
              <a:ext cx="9525" cy="16510"/>
            </a:xfrm>
            <a:custGeom>
              <a:avLst/>
              <a:gdLst/>
              <a:ahLst/>
              <a:cxnLst/>
              <a:rect l="l" t="t" r="r" b="b"/>
              <a:pathLst>
                <a:path w="9525" h="16510">
                  <a:moveTo>
                    <a:pt x="6870" y="15227"/>
                  </a:moveTo>
                  <a:lnTo>
                    <a:pt x="2286" y="15227"/>
                  </a:lnTo>
                  <a:lnTo>
                    <a:pt x="3048" y="15989"/>
                  </a:lnTo>
                  <a:lnTo>
                    <a:pt x="6108" y="15989"/>
                  </a:lnTo>
                  <a:lnTo>
                    <a:pt x="6870" y="15227"/>
                  </a:lnTo>
                  <a:close/>
                </a:path>
                <a:path w="9525" h="16510">
                  <a:moveTo>
                    <a:pt x="5346" y="0"/>
                  </a:moveTo>
                  <a:lnTo>
                    <a:pt x="3809" y="0"/>
                  </a:lnTo>
                  <a:lnTo>
                    <a:pt x="2286" y="761"/>
                  </a:lnTo>
                  <a:lnTo>
                    <a:pt x="1524" y="2285"/>
                  </a:lnTo>
                  <a:lnTo>
                    <a:pt x="1524" y="3809"/>
                  </a:lnTo>
                  <a:lnTo>
                    <a:pt x="0" y="7607"/>
                  </a:lnTo>
                  <a:lnTo>
                    <a:pt x="0" y="13703"/>
                  </a:lnTo>
                  <a:lnTo>
                    <a:pt x="1524" y="15227"/>
                  </a:lnTo>
                  <a:lnTo>
                    <a:pt x="7632" y="15227"/>
                  </a:lnTo>
                  <a:lnTo>
                    <a:pt x="9156" y="13703"/>
                  </a:lnTo>
                  <a:lnTo>
                    <a:pt x="9156" y="7607"/>
                  </a:lnTo>
                  <a:lnTo>
                    <a:pt x="8394" y="6095"/>
                  </a:lnTo>
                  <a:lnTo>
                    <a:pt x="7632" y="3809"/>
                  </a:lnTo>
                  <a:lnTo>
                    <a:pt x="6108" y="761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311668" y="2223909"/>
              <a:ext cx="84455" cy="142240"/>
            </a:xfrm>
            <a:custGeom>
              <a:avLst/>
              <a:gdLst/>
              <a:ahLst/>
              <a:cxnLst/>
              <a:rect l="l" t="t" r="r" b="b"/>
              <a:pathLst>
                <a:path w="84455" h="142239">
                  <a:moveTo>
                    <a:pt x="51866" y="140970"/>
                  </a:moveTo>
                  <a:lnTo>
                    <a:pt x="32791" y="140970"/>
                  </a:lnTo>
                  <a:lnTo>
                    <a:pt x="32791" y="142240"/>
                  </a:lnTo>
                  <a:lnTo>
                    <a:pt x="51866" y="142240"/>
                  </a:lnTo>
                  <a:lnTo>
                    <a:pt x="51866" y="140970"/>
                  </a:lnTo>
                  <a:close/>
                </a:path>
                <a:path w="84455" h="142239">
                  <a:moveTo>
                    <a:pt x="62547" y="138430"/>
                  </a:moveTo>
                  <a:lnTo>
                    <a:pt x="21348" y="138430"/>
                  </a:lnTo>
                  <a:lnTo>
                    <a:pt x="21348" y="139700"/>
                  </a:lnTo>
                  <a:lnTo>
                    <a:pt x="22028" y="140970"/>
                  </a:lnTo>
                  <a:lnTo>
                    <a:pt x="61867" y="140970"/>
                  </a:lnTo>
                  <a:lnTo>
                    <a:pt x="62547" y="139700"/>
                  </a:lnTo>
                  <a:lnTo>
                    <a:pt x="62547" y="138430"/>
                  </a:lnTo>
                  <a:close/>
                </a:path>
                <a:path w="84455" h="142239">
                  <a:moveTo>
                    <a:pt x="68643" y="135890"/>
                  </a:moveTo>
                  <a:lnTo>
                    <a:pt x="16014" y="135890"/>
                  </a:lnTo>
                  <a:lnTo>
                    <a:pt x="16014" y="137160"/>
                  </a:lnTo>
                  <a:lnTo>
                    <a:pt x="16428" y="138430"/>
                  </a:lnTo>
                  <a:lnTo>
                    <a:pt x="67467" y="138430"/>
                  </a:lnTo>
                  <a:lnTo>
                    <a:pt x="68643" y="137160"/>
                  </a:lnTo>
                  <a:lnTo>
                    <a:pt x="68643" y="135890"/>
                  </a:lnTo>
                  <a:close/>
                </a:path>
                <a:path w="84455" h="142239">
                  <a:moveTo>
                    <a:pt x="70929" y="134620"/>
                  </a:moveTo>
                  <a:lnTo>
                    <a:pt x="13728" y="134620"/>
                  </a:lnTo>
                  <a:lnTo>
                    <a:pt x="13728" y="135890"/>
                  </a:lnTo>
                  <a:lnTo>
                    <a:pt x="70929" y="135890"/>
                  </a:lnTo>
                  <a:lnTo>
                    <a:pt x="70929" y="134620"/>
                  </a:lnTo>
                  <a:close/>
                </a:path>
                <a:path w="84455" h="142239">
                  <a:moveTo>
                    <a:pt x="73228" y="132080"/>
                  </a:moveTo>
                  <a:lnTo>
                    <a:pt x="11442" y="132080"/>
                  </a:lnTo>
                  <a:lnTo>
                    <a:pt x="11442" y="134620"/>
                  </a:lnTo>
                  <a:lnTo>
                    <a:pt x="72816" y="134620"/>
                  </a:lnTo>
                  <a:lnTo>
                    <a:pt x="73228" y="133350"/>
                  </a:lnTo>
                  <a:lnTo>
                    <a:pt x="73228" y="132080"/>
                  </a:lnTo>
                  <a:close/>
                </a:path>
                <a:path w="84455" h="142239">
                  <a:moveTo>
                    <a:pt x="75514" y="129540"/>
                  </a:moveTo>
                  <a:lnTo>
                    <a:pt x="9156" y="129540"/>
                  </a:lnTo>
                  <a:lnTo>
                    <a:pt x="9156" y="132080"/>
                  </a:lnTo>
                  <a:lnTo>
                    <a:pt x="75044" y="132080"/>
                  </a:lnTo>
                  <a:lnTo>
                    <a:pt x="75514" y="130810"/>
                  </a:lnTo>
                  <a:lnTo>
                    <a:pt x="75514" y="129540"/>
                  </a:lnTo>
                  <a:close/>
                </a:path>
                <a:path w="84455" h="142239">
                  <a:moveTo>
                    <a:pt x="76276" y="128270"/>
                  </a:moveTo>
                  <a:lnTo>
                    <a:pt x="7632" y="128270"/>
                  </a:lnTo>
                  <a:lnTo>
                    <a:pt x="7632" y="129540"/>
                  </a:lnTo>
                  <a:lnTo>
                    <a:pt x="76276" y="129540"/>
                  </a:lnTo>
                  <a:lnTo>
                    <a:pt x="76276" y="128270"/>
                  </a:lnTo>
                  <a:close/>
                </a:path>
                <a:path w="84455" h="142239">
                  <a:moveTo>
                    <a:pt x="77800" y="125730"/>
                  </a:moveTo>
                  <a:lnTo>
                    <a:pt x="6857" y="125730"/>
                  </a:lnTo>
                  <a:lnTo>
                    <a:pt x="6857" y="128270"/>
                  </a:lnTo>
                  <a:lnTo>
                    <a:pt x="77800" y="128270"/>
                  </a:lnTo>
                  <a:lnTo>
                    <a:pt x="77800" y="125730"/>
                  </a:lnTo>
                  <a:close/>
                </a:path>
                <a:path w="84455" h="142239">
                  <a:moveTo>
                    <a:pt x="79324" y="121920"/>
                  </a:moveTo>
                  <a:lnTo>
                    <a:pt x="4571" y="121920"/>
                  </a:lnTo>
                  <a:lnTo>
                    <a:pt x="4571" y="123190"/>
                  </a:lnTo>
                  <a:lnTo>
                    <a:pt x="5333" y="123190"/>
                  </a:lnTo>
                  <a:lnTo>
                    <a:pt x="5333" y="125730"/>
                  </a:lnTo>
                  <a:lnTo>
                    <a:pt x="79303" y="125730"/>
                  </a:lnTo>
                  <a:lnTo>
                    <a:pt x="79324" y="121920"/>
                  </a:lnTo>
                  <a:close/>
                </a:path>
                <a:path w="84455" h="142239">
                  <a:moveTo>
                    <a:pt x="80848" y="119380"/>
                  </a:moveTo>
                  <a:lnTo>
                    <a:pt x="3809" y="119380"/>
                  </a:lnTo>
                  <a:lnTo>
                    <a:pt x="3809" y="121920"/>
                  </a:lnTo>
                  <a:lnTo>
                    <a:pt x="80848" y="121920"/>
                  </a:lnTo>
                  <a:lnTo>
                    <a:pt x="80848" y="119380"/>
                  </a:lnTo>
                  <a:close/>
                </a:path>
                <a:path w="84455" h="142239">
                  <a:moveTo>
                    <a:pt x="81610" y="115570"/>
                  </a:moveTo>
                  <a:lnTo>
                    <a:pt x="2286" y="115570"/>
                  </a:lnTo>
                  <a:lnTo>
                    <a:pt x="2286" y="116840"/>
                  </a:lnTo>
                  <a:lnTo>
                    <a:pt x="3047" y="116840"/>
                  </a:lnTo>
                  <a:lnTo>
                    <a:pt x="3047" y="119380"/>
                  </a:lnTo>
                  <a:lnTo>
                    <a:pt x="81610" y="119380"/>
                  </a:lnTo>
                  <a:lnTo>
                    <a:pt x="81610" y="115570"/>
                  </a:lnTo>
                  <a:close/>
                </a:path>
                <a:path w="84455" h="142239">
                  <a:moveTo>
                    <a:pt x="82689" y="81280"/>
                  </a:moveTo>
                  <a:lnTo>
                    <a:pt x="762" y="81280"/>
                  </a:lnTo>
                  <a:lnTo>
                    <a:pt x="762" y="90170"/>
                  </a:lnTo>
                  <a:lnTo>
                    <a:pt x="0" y="90170"/>
                  </a:lnTo>
                  <a:lnTo>
                    <a:pt x="0" y="106680"/>
                  </a:lnTo>
                  <a:lnTo>
                    <a:pt x="762" y="106680"/>
                  </a:lnTo>
                  <a:lnTo>
                    <a:pt x="762" y="110490"/>
                  </a:lnTo>
                  <a:lnTo>
                    <a:pt x="1524" y="110490"/>
                  </a:lnTo>
                  <a:lnTo>
                    <a:pt x="1524" y="115570"/>
                  </a:lnTo>
                  <a:lnTo>
                    <a:pt x="82372" y="115570"/>
                  </a:lnTo>
                  <a:lnTo>
                    <a:pt x="82372" y="109220"/>
                  </a:lnTo>
                  <a:lnTo>
                    <a:pt x="83134" y="109220"/>
                  </a:lnTo>
                  <a:lnTo>
                    <a:pt x="83134" y="100330"/>
                  </a:lnTo>
                  <a:lnTo>
                    <a:pt x="83896" y="100330"/>
                  </a:lnTo>
                  <a:lnTo>
                    <a:pt x="83819" y="87630"/>
                  </a:lnTo>
                  <a:lnTo>
                    <a:pt x="83134" y="87630"/>
                  </a:lnTo>
                  <a:lnTo>
                    <a:pt x="83134" y="83820"/>
                  </a:lnTo>
                  <a:lnTo>
                    <a:pt x="82689" y="81280"/>
                  </a:lnTo>
                  <a:close/>
                </a:path>
                <a:path w="84455" h="142239">
                  <a:moveTo>
                    <a:pt x="82087" y="77470"/>
                  </a:moveTo>
                  <a:lnTo>
                    <a:pt x="1524" y="77470"/>
                  </a:lnTo>
                  <a:lnTo>
                    <a:pt x="1524" y="81280"/>
                  </a:lnTo>
                  <a:lnTo>
                    <a:pt x="82372" y="81280"/>
                  </a:lnTo>
                  <a:lnTo>
                    <a:pt x="82372" y="78740"/>
                  </a:lnTo>
                  <a:lnTo>
                    <a:pt x="82087" y="77470"/>
                  </a:lnTo>
                  <a:close/>
                </a:path>
                <a:path w="84455" h="142239">
                  <a:moveTo>
                    <a:pt x="80086" y="68580"/>
                  </a:moveTo>
                  <a:lnTo>
                    <a:pt x="3047" y="68580"/>
                  </a:lnTo>
                  <a:lnTo>
                    <a:pt x="3047" y="72390"/>
                  </a:lnTo>
                  <a:lnTo>
                    <a:pt x="2286" y="72390"/>
                  </a:lnTo>
                  <a:lnTo>
                    <a:pt x="2286" y="77470"/>
                  </a:lnTo>
                  <a:lnTo>
                    <a:pt x="81610" y="77470"/>
                  </a:lnTo>
                  <a:lnTo>
                    <a:pt x="81610" y="74930"/>
                  </a:lnTo>
                  <a:lnTo>
                    <a:pt x="80848" y="74930"/>
                  </a:lnTo>
                  <a:lnTo>
                    <a:pt x="80848" y="71120"/>
                  </a:lnTo>
                  <a:lnTo>
                    <a:pt x="80086" y="71120"/>
                  </a:lnTo>
                  <a:lnTo>
                    <a:pt x="80086" y="68580"/>
                  </a:lnTo>
                  <a:close/>
                </a:path>
                <a:path w="84455" h="142239">
                  <a:moveTo>
                    <a:pt x="79324" y="64770"/>
                  </a:moveTo>
                  <a:lnTo>
                    <a:pt x="4571" y="64770"/>
                  </a:lnTo>
                  <a:lnTo>
                    <a:pt x="4571" y="66040"/>
                  </a:lnTo>
                  <a:lnTo>
                    <a:pt x="3809" y="66040"/>
                  </a:lnTo>
                  <a:lnTo>
                    <a:pt x="3809" y="68580"/>
                  </a:lnTo>
                  <a:lnTo>
                    <a:pt x="79324" y="68580"/>
                  </a:lnTo>
                  <a:lnTo>
                    <a:pt x="79324" y="64770"/>
                  </a:lnTo>
                  <a:close/>
                </a:path>
                <a:path w="84455" h="142239">
                  <a:moveTo>
                    <a:pt x="78562" y="62230"/>
                  </a:moveTo>
                  <a:lnTo>
                    <a:pt x="5333" y="62230"/>
                  </a:lnTo>
                  <a:lnTo>
                    <a:pt x="5333" y="64770"/>
                  </a:lnTo>
                  <a:lnTo>
                    <a:pt x="78562" y="64770"/>
                  </a:lnTo>
                  <a:lnTo>
                    <a:pt x="78562" y="62230"/>
                  </a:lnTo>
                  <a:close/>
                </a:path>
                <a:path w="84455" h="142239">
                  <a:moveTo>
                    <a:pt x="77800" y="58420"/>
                  </a:moveTo>
                  <a:lnTo>
                    <a:pt x="6095" y="58420"/>
                  </a:lnTo>
                  <a:lnTo>
                    <a:pt x="6095" y="62230"/>
                  </a:lnTo>
                  <a:lnTo>
                    <a:pt x="77800" y="62230"/>
                  </a:lnTo>
                  <a:lnTo>
                    <a:pt x="77800" y="58420"/>
                  </a:lnTo>
                  <a:close/>
                </a:path>
                <a:path w="84455" h="142239">
                  <a:moveTo>
                    <a:pt x="76276" y="52070"/>
                  </a:moveTo>
                  <a:lnTo>
                    <a:pt x="7632" y="52070"/>
                  </a:lnTo>
                  <a:lnTo>
                    <a:pt x="7632" y="55880"/>
                  </a:lnTo>
                  <a:lnTo>
                    <a:pt x="6857" y="55880"/>
                  </a:lnTo>
                  <a:lnTo>
                    <a:pt x="6857" y="58420"/>
                  </a:lnTo>
                  <a:lnTo>
                    <a:pt x="77038" y="58420"/>
                  </a:lnTo>
                  <a:lnTo>
                    <a:pt x="77038" y="53340"/>
                  </a:lnTo>
                  <a:lnTo>
                    <a:pt x="76276" y="53340"/>
                  </a:lnTo>
                  <a:lnTo>
                    <a:pt x="76276" y="52070"/>
                  </a:lnTo>
                  <a:close/>
                </a:path>
                <a:path w="84455" h="142239">
                  <a:moveTo>
                    <a:pt x="75514" y="49530"/>
                  </a:moveTo>
                  <a:lnTo>
                    <a:pt x="8381" y="49530"/>
                  </a:lnTo>
                  <a:lnTo>
                    <a:pt x="8381" y="52070"/>
                  </a:lnTo>
                  <a:lnTo>
                    <a:pt x="75514" y="52070"/>
                  </a:lnTo>
                  <a:lnTo>
                    <a:pt x="75514" y="49530"/>
                  </a:lnTo>
                  <a:close/>
                </a:path>
                <a:path w="84455" h="142239">
                  <a:moveTo>
                    <a:pt x="74752" y="46990"/>
                  </a:moveTo>
                  <a:lnTo>
                    <a:pt x="9156" y="46990"/>
                  </a:lnTo>
                  <a:lnTo>
                    <a:pt x="9156" y="49530"/>
                  </a:lnTo>
                  <a:lnTo>
                    <a:pt x="74752" y="49530"/>
                  </a:lnTo>
                  <a:lnTo>
                    <a:pt x="74752" y="46990"/>
                  </a:lnTo>
                  <a:close/>
                </a:path>
                <a:path w="84455" h="142239">
                  <a:moveTo>
                    <a:pt x="73990" y="45720"/>
                  </a:moveTo>
                  <a:lnTo>
                    <a:pt x="9918" y="45720"/>
                  </a:lnTo>
                  <a:lnTo>
                    <a:pt x="9918" y="46990"/>
                  </a:lnTo>
                  <a:lnTo>
                    <a:pt x="73990" y="46990"/>
                  </a:lnTo>
                  <a:lnTo>
                    <a:pt x="73990" y="45720"/>
                  </a:lnTo>
                  <a:close/>
                </a:path>
                <a:path w="84455" h="142239">
                  <a:moveTo>
                    <a:pt x="73228" y="43180"/>
                  </a:moveTo>
                  <a:lnTo>
                    <a:pt x="10680" y="43180"/>
                  </a:lnTo>
                  <a:lnTo>
                    <a:pt x="10680" y="45720"/>
                  </a:lnTo>
                  <a:lnTo>
                    <a:pt x="73228" y="45720"/>
                  </a:lnTo>
                  <a:lnTo>
                    <a:pt x="73228" y="43180"/>
                  </a:lnTo>
                  <a:close/>
                </a:path>
                <a:path w="84455" h="142239">
                  <a:moveTo>
                    <a:pt x="71691" y="39370"/>
                  </a:moveTo>
                  <a:lnTo>
                    <a:pt x="11442" y="39370"/>
                  </a:lnTo>
                  <a:lnTo>
                    <a:pt x="11442" y="43180"/>
                  </a:lnTo>
                  <a:lnTo>
                    <a:pt x="72453" y="43180"/>
                  </a:lnTo>
                  <a:lnTo>
                    <a:pt x="72453" y="40640"/>
                  </a:lnTo>
                  <a:lnTo>
                    <a:pt x="71691" y="40640"/>
                  </a:lnTo>
                  <a:lnTo>
                    <a:pt x="71691" y="39370"/>
                  </a:lnTo>
                  <a:close/>
                </a:path>
                <a:path w="84455" h="142239">
                  <a:moveTo>
                    <a:pt x="70929" y="36830"/>
                  </a:moveTo>
                  <a:lnTo>
                    <a:pt x="12204" y="36830"/>
                  </a:lnTo>
                  <a:lnTo>
                    <a:pt x="12204" y="39370"/>
                  </a:lnTo>
                  <a:lnTo>
                    <a:pt x="70929" y="39370"/>
                  </a:lnTo>
                  <a:lnTo>
                    <a:pt x="70929" y="36830"/>
                  </a:lnTo>
                  <a:close/>
                </a:path>
                <a:path w="84455" h="142239">
                  <a:moveTo>
                    <a:pt x="70167" y="33020"/>
                  </a:moveTo>
                  <a:lnTo>
                    <a:pt x="13728" y="33020"/>
                  </a:lnTo>
                  <a:lnTo>
                    <a:pt x="13728" y="34290"/>
                  </a:lnTo>
                  <a:lnTo>
                    <a:pt x="12966" y="34290"/>
                  </a:lnTo>
                  <a:lnTo>
                    <a:pt x="12966" y="36830"/>
                  </a:lnTo>
                  <a:lnTo>
                    <a:pt x="70167" y="36830"/>
                  </a:lnTo>
                  <a:lnTo>
                    <a:pt x="70167" y="33020"/>
                  </a:lnTo>
                  <a:close/>
                </a:path>
                <a:path w="84455" h="142239">
                  <a:moveTo>
                    <a:pt x="68643" y="30480"/>
                  </a:moveTo>
                  <a:lnTo>
                    <a:pt x="14490" y="30480"/>
                  </a:lnTo>
                  <a:lnTo>
                    <a:pt x="14490" y="33020"/>
                  </a:lnTo>
                  <a:lnTo>
                    <a:pt x="68643" y="33020"/>
                  </a:lnTo>
                  <a:lnTo>
                    <a:pt x="68643" y="30480"/>
                  </a:lnTo>
                  <a:close/>
                </a:path>
                <a:path w="84455" h="142239">
                  <a:moveTo>
                    <a:pt x="67119" y="26670"/>
                  </a:moveTo>
                  <a:lnTo>
                    <a:pt x="16150" y="26670"/>
                  </a:lnTo>
                  <a:lnTo>
                    <a:pt x="16014" y="27940"/>
                  </a:lnTo>
                  <a:lnTo>
                    <a:pt x="16014" y="30480"/>
                  </a:lnTo>
                  <a:lnTo>
                    <a:pt x="67881" y="30480"/>
                  </a:lnTo>
                  <a:lnTo>
                    <a:pt x="67881" y="27940"/>
                  </a:lnTo>
                  <a:lnTo>
                    <a:pt x="67119" y="27940"/>
                  </a:lnTo>
                  <a:lnTo>
                    <a:pt x="67119" y="26670"/>
                  </a:lnTo>
                  <a:close/>
                </a:path>
                <a:path w="84455" h="142239">
                  <a:moveTo>
                    <a:pt x="66183" y="24130"/>
                  </a:moveTo>
                  <a:lnTo>
                    <a:pt x="17538" y="24130"/>
                  </a:lnTo>
                  <a:lnTo>
                    <a:pt x="17538" y="26670"/>
                  </a:lnTo>
                  <a:lnTo>
                    <a:pt x="66357" y="26670"/>
                  </a:lnTo>
                  <a:lnTo>
                    <a:pt x="66357" y="25400"/>
                  </a:lnTo>
                  <a:lnTo>
                    <a:pt x="66183" y="24130"/>
                  </a:lnTo>
                  <a:close/>
                </a:path>
                <a:path w="84455" h="142239">
                  <a:moveTo>
                    <a:pt x="65039" y="21590"/>
                  </a:moveTo>
                  <a:lnTo>
                    <a:pt x="18462" y="21590"/>
                  </a:lnTo>
                  <a:lnTo>
                    <a:pt x="18300" y="22860"/>
                  </a:lnTo>
                  <a:lnTo>
                    <a:pt x="18300" y="24130"/>
                  </a:lnTo>
                  <a:lnTo>
                    <a:pt x="65595" y="24130"/>
                  </a:lnTo>
                  <a:lnTo>
                    <a:pt x="65595" y="22860"/>
                  </a:lnTo>
                  <a:lnTo>
                    <a:pt x="65039" y="21590"/>
                  </a:lnTo>
                  <a:close/>
                </a:path>
                <a:path w="84455" h="142239">
                  <a:moveTo>
                    <a:pt x="64402" y="20320"/>
                  </a:moveTo>
                  <a:lnTo>
                    <a:pt x="19135" y="20320"/>
                  </a:lnTo>
                  <a:lnTo>
                    <a:pt x="19062" y="21590"/>
                  </a:lnTo>
                  <a:lnTo>
                    <a:pt x="64833" y="21590"/>
                  </a:lnTo>
                  <a:lnTo>
                    <a:pt x="64402" y="20320"/>
                  </a:lnTo>
                  <a:close/>
                </a:path>
                <a:path w="84455" h="142239">
                  <a:moveTo>
                    <a:pt x="63055" y="17780"/>
                  </a:moveTo>
                  <a:lnTo>
                    <a:pt x="20586" y="17780"/>
                  </a:lnTo>
                  <a:lnTo>
                    <a:pt x="20586" y="20320"/>
                  </a:lnTo>
                  <a:lnTo>
                    <a:pt x="63309" y="20320"/>
                  </a:lnTo>
                  <a:lnTo>
                    <a:pt x="63309" y="19050"/>
                  </a:lnTo>
                  <a:lnTo>
                    <a:pt x="63055" y="17780"/>
                  </a:lnTo>
                  <a:close/>
                </a:path>
                <a:path w="84455" h="142239">
                  <a:moveTo>
                    <a:pt x="61708" y="15240"/>
                  </a:moveTo>
                  <a:lnTo>
                    <a:pt x="22123" y="15240"/>
                  </a:lnTo>
                  <a:lnTo>
                    <a:pt x="22123" y="17780"/>
                  </a:lnTo>
                  <a:lnTo>
                    <a:pt x="61785" y="17780"/>
                  </a:lnTo>
                  <a:lnTo>
                    <a:pt x="61708" y="15240"/>
                  </a:lnTo>
                  <a:close/>
                </a:path>
                <a:path w="84455" h="142239">
                  <a:moveTo>
                    <a:pt x="61023" y="13970"/>
                  </a:moveTo>
                  <a:lnTo>
                    <a:pt x="22885" y="13970"/>
                  </a:lnTo>
                  <a:lnTo>
                    <a:pt x="22885" y="15240"/>
                  </a:lnTo>
                  <a:lnTo>
                    <a:pt x="61023" y="15240"/>
                  </a:lnTo>
                  <a:lnTo>
                    <a:pt x="61023" y="13970"/>
                  </a:lnTo>
                  <a:close/>
                </a:path>
                <a:path w="84455" h="142239">
                  <a:moveTo>
                    <a:pt x="59687" y="11430"/>
                  </a:moveTo>
                  <a:lnTo>
                    <a:pt x="24409" y="11430"/>
                  </a:lnTo>
                  <a:lnTo>
                    <a:pt x="24409" y="13970"/>
                  </a:lnTo>
                  <a:lnTo>
                    <a:pt x="60261" y="13970"/>
                  </a:lnTo>
                  <a:lnTo>
                    <a:pt x="60261" y="12700"/>
                  </a:lnTo>
                  <a:lnTo>
                    <a:pt x="59687" y="11430"/>
                  </a:lnTo>
                  <a:close/>
                </a:path>
                <a:path w="84455" h="142239">
                  <a:moveTo>
                    <a:pt x="57454" y="7620"/>
                  </a:moveTo>
                  <a:lnTo>
                    <a:pt x="26695" y="7620"/>
                  </a:lnTo>
                  <a:lnTo>
                    <a:pt x="26695" y="8890"/>
                  </a:lnTo>
                  <a:lnTo>
                    <a:pt x="25933" y="8890"/>
                  </a:lnTo>
                  <a:lnTo>
                    <a:pt x="25933" y="11430"/>
                  </a:lnTo>
                  <a:lnTo>
                    <a:pt x="57962" y="11430"/>
                  </a:lnTo>
                  <a:lnTo>
                    <a:pt x="57962" y="8890"/>
                  </a:lnTo>
                  <a:lnTo>
                    <a:pt x="57454" y="7620"/>
                  </a:lnTo>
                  <a:close/>
                </a:path>
                <a:path w="84455" h="142239">
                  <a:moveTo>
                    <a:pt x="54914" y="6350"/>
                  </a:moveTo>
                  <a:lnTo>
                    <a:pt x="28981" y="6350"/>
                  </a:lnTo>
                  <a:lnTo>
                    <a:pt x="28981" y="7620"/>
                  </a:lnTo>
                  <a:lnTo>
                    <a:pt x="54914" y="7620"/>
                  </a:lnTo>
                  <a:lnTo>
                    <a:pt x="54914" y="6350"/>
                  </a:lnTo>
                  <a:close/>
                </a:path>
                <a:path w="84455" h="142239">
                  <a:moveTo>
                    <a:pt x="54152" y="5080"/>
                  </a:moveTo>
                  <a:lnTo>
                    <a:pt x="29743" y="5080"/>
                  </a:lnTo>
                  <a:lnTo>
                    <a:pt x="29743" y="6350"/>
                  </a:lnTo>
                  <a:lnTo>
                    <a:pt x="54152" y="6350"/>
                  </a:lnTo>
                  <a:lnTo>
                    <a:pt x="54152" y="5080"/>
                  </a:lnTo>
                  <a:close/>
                </a:path>
                <a:path w="84455" h="142239">
                  <a:moveTo>
                    <a:pt x="52628" y="2540"/>
                  </a:moveTo>
                  <a:lnTo>
                    <a:pt x="31267" y="2540"/>
                  </a:lnTo>
                  <a:lnTo>
                    <a:pt x="31267" y="5080"/>
                  </a:lnTo>
                  <a:lnTo>
                    <a:pt x="52628" y="5080"/>
                  </a:lnTo>
                  <a:lnTo>
                    <a:pt x="52628" y="2540"/>
                  </a:lnTo>
                  <a:close/>
                </a:path>
                <a:path w="84455" h="142239">
                  <a:moveTo>
                    <a:pt x="51104" y="1270"/>
                  </a:moveTo>
                  <a:lnTo>
                    <a:pt x="32791" y="1270"/>
                  </a:lnTo>
                  <a:lnTo>
                    <a:pt x="32791" y="2540"/>
                  </a:lnTo>
                  <a:lnTo>
                    <a:pt x="51104" y="2540"/>
                  </a:lnTo>
                  <a:lnTo>
                    <a:pt x="51104" y="1270"/>
                  </a:lnTo>
                  <a:close/>
                </a:path>
                <a:path w="84455" h="142239">
                  <a:moveTo>
                    <a:pt x="49580" y="0"/>
                  </a:moveTo>
                  <a:lnTo>
                    <a:pt x="34315" y="0"/>
                  </a:lnTo>
                  <a:lnTo>
                    <a:pt x="34315" y="1270"/>
                  </a:lnTo>
                  <a:lnTo>
                    <a:pt x="49580" y="1270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311668" y="2223401"/>
              <a:ext cx="82550" cy="139700"/>
            </a:xfrm>
            <a:custGeom>
              <a:avLst/>
              <a:gdLst/>
              <a:ahLst/>
              <a:cxnLst/>
              <a:rect l="l" t="t" r="r" b="b"/>
              <a:pathLst>
                <a:path w="82550" h="139700">
                  <a:moveTo>
                    <a:pt x="61053" y="137160"/>
                  </a:moveTo>
                  <a:lnTo>
                    <a:pt x="21318" y="137160"/>
                  </a:lnTo>
                  <a:lnTo>
                    <a:pt x="28981" y="139700"/>
                  </a:lnTo>
                  <a:lnTo>
                    <a:pt x="53390" y="139700"/>
                  </a:lnTo>
                  <a:lnTo>
                    <a:pt x="61053" y="137160"/>
                  </a:lnTo>
                  <a:close/>
                </a:path>
                <a:path w="82550" h="139700">
                  <a:moveTo>
                    <a:pt x="69176" y="133350"/>
                  </a:moveTo>
                  <a:lnTo>
                    <a:pt x="13195" y="133350"/>
                  </a:lnTo>
                  <a:lnTo>
                    <a:pt x="18275" y="135889"/>
                  </a:lnTo>
                  <a:lnTo>
                    <a:pt x="19824" y="137160"/>
                  </a:lnTo>
                  <a:lnTo>
                    <a:pt x="62547" y="137160"/>
                  </a:lnTo>
                  <a:lnTo>
                    <a:pt x="64096" y="135889"/>
                  </a:lnTo>
                  <a:lnTo>
                    <a:pt x="69176" y="133350"/>
                  </a:lnTo>
                  <a:close/>
                </a:path>
                <a:path w="82550" h="139700">
                  <a:moveTo>
                    <a:pt x="75514" y="127000"/>
                  </a:moveTo>
                  <a:lnTo>
                    <a:pt x="6857" y="127000"/>
                  </a:lnTo>
                  <a:lnTo>
                    <a:pt x="8882" y="129539"/>
                  </a:lnTo>
                  <a:lnTo>
                    <a:pt x="11428" y="132079"/>
                  </a:lnTo>
                  <a:lnTo>
                    <a:pt x="12204" y="133350"/>
                  </a:lnTo>
                  <a:lnTo>
                    <a:pt x="70167" y="133350"/>
                  </a:lnTo>
                  <a:lnTo>
                    <a:pt x="70944" y="132079"/>
                  </a:lnTo>
                  <a:lnTo>
                    <a:pt x="73490" y="129539"/>
                  </a:lnTo>
                  <a:lnTo>
                    <a:pt x="75514" y="127000"/>
                  </a:lnTo>
                  <a:close/>
                </a:path>
                <a:path w="82550" h="139700">
                  <a:moveTo>
                    <a:pt x="64264" y="22860"/>
                  </a:moveTo>
                  <a:lnTo>
                    <a:pt x="18300" y="22860"/>
                  </a:lnTo>
                  <a:lnTo>
                    <a:pt x="18300" y="24129"/>
                  </a:lnTo>
                  <a:lnTo>
                    <a:pt x="17914" y="24129"/>
                  </a:lnTo>
                  <a:lnTo>
                    <a:pt x="17538" y="25400"/>
                  </a:lnTo>
                  <a:lnTo>
                    <a:pt x="17538" y="26670"/>
                  </a:lnTo>
                  <a:lnTo>
                    <a:pt x="16776" y="26670"/>
                  </a:lnTo>
                  <a:lnTo>
                    <a:pt x="16776" y="27939"/>
                  </a:lnTo>
                  <a:lnTo>
                    <a:pt x="16389" y="27939"/>
                  </a:lnTo>
                  <a:lnTo>
                    <a:pt x="16014" y="29210"/>
                  </a:lnTo>
                  <a:lnTo>
                    <a:pt x="16014" y="30479"/>
                  </a:lnTo>
                  <a:lnTo>
                    <a:pt x="15252" y="30479"/>
                  </a:lnTo>
                  <a:lnTo>
                    <a:pt x="15252" y="31750"/>
                  </a:lnTo>
                  <a:lnTo>
                    <a:pt x="14863" y="31750"/>
                  </a:lnTo>
                  <a:lnTo>
                    <a:pt x="14490" y="33020"/>
                  </a:lnTo>
                  <a:lnTo>
                    <a:pt x="14490" y="34289"/>
                  </a:lnTo>
                  <a:lnTo>
                    <a:pt x="13728" y="34289"/>
                  </a:lnTo>
                  <a:lnTo>
                    <a:pt x="13728" y="35560"/>
                  </a:lnTo>
                  <a:lnTo>
                    <a:pt x="13338" y="35560"/>
                  </a:lnTo>
                  <a:lnTo>
                    <a:pt x="12966" y="36829"/>
                  </a:lnTo>
                  <a:lnTo>
                    <a:pt x="12966" y="38100"/>
                  </a:lnTo>
                  <a:lnTo>
                    <a:pt x="12204" y="38100"/>
                  </a:lnTo>
                  <a:lnTo>
                    <a:pt x="12204" y="40639"/>
                  </a:lnTo>
                  <a:lnTo>
                    <a:pt x="11442" y="40639"/>
                  </a:lnTo>
                  <a:lnTo>
                    <a:pt x="11442" y="43179"/>
                  </a:lnTo>
                  <a:lnTo>
                    <a:pt x="10680" y="43179"/>
                  </a:lnTo>
                  <a:lnTo>
                    <a:pt x="10680" y="45720"/>
                  </a:lnTo>
                  <a:lnTo>
                    <a:pt x="9918" y="45720"/>
                  </a:lnTo>
                  <a:lnTo>
                    <a:pt x="9918" y="48260"/>
                  </a:lnTo>
                  <a:lnTo>
                    <a:pt x="9156" y="48260"/>
                  </a:lnTo>
                  <a:lnTo>
                    <a:pt x="9156" y="50800"/>
                  </a:lnTo>
                  <a:lnTo>
                    <a:pt x="8381" y="50800"/>
                  </a:lnTo>
                  <a:lnTo>
                    <a:pt x="8381" y="53339"/>
                  </a:lnTo>
                  <a:lnTo>
                    <a:pt x="7632" y="53339"/>
                  </a:lnTo>
                  <a:lnTo>
                    <a:pt x="7632" y="57150"/>
                  </a:lnTo>
                  <a:lnTo>
                    <a:pt x="6857" y="57150"/>
                  </a:lnTo>
                  <a:lnTo>
                    <a:pt x="6857" y="58420"/>
                  </a:lnTo>
                  <a:lnTo>
                    <a:pt x="6332" y="58420"/>
                  </a:lnTo>
                  <a:lnTo>
                    <a:pt x="6095" y="59689"/>
                  </a:lnTo>
                  <a:lnTo>
                    <a:pt x="6095" y="62229"/>
                  </a:lnTo>
                  <a:lnTo>
                    <a:pt x="5333" y="62229"/>
                  </a:lnTo>
                  <a:lnTo>
                    <a:pt x="5333" y="64770"/>
                  </a:lnTo>
                  <a:lnTo>
                    <a:pt x="4571" y="64770"/>
                  </a:lnTo>
                  <a:lnTo>
                    <a:pt x="4571" y="67310"/>
                  </a:lnTo>
                  <a:lnTo>
                    <a:pt x="3809" y="67310"/>
                  </a:lnTo>
                  <a:lnTo>
                    <a:pt x="3809" y="69850"/>
                  </a:lnTo>
                  <a:lnTo>
                    <a:pt x="3047" y="69850"/>
                  </a:lnTo>
                  <a:lnTo>
                    <a:pt x="3047" y="73660"/>
                  </a:lnTo>
                  <a:lnTo>
                    <a:pt x="2286" y="73660"/>
                  </a:lnTo>
                  <a:lnTo>
                    <a:pt x="2286" y="77470"/>
                  </a:lnTo>
                  <a:lnTo>
                    <a:pt x="1739" y="77470"/>
                  </a:lnTo>
                  <a:lnTo>
                    <a:pt x="1524" y="78739"/>
                  </a:lnTo>
                  <a:lnTo>
                    <a:pt x="1524" y="82550"/>
                  </a:lnTo>
                  <a:lnTo>
                    <a:pt x="893" y="82550"/>
                  </a:lnTo>
                  <a:lnTo>
                    <a:pt x="762" y="83820"/>
                  </a:lnTo>
                  <a:lnTo>
                    <a:pt x="762" y="90170"/>
                  </a:lnTo>
                  <a:lnTo>
                    <a:pt x="236" y="90170"/>
                  </a:lnTo>
                  <a:lnTo>
                    <a:pt x="0" y="92710"/>
                  </a:lnTo>
                  <a:lnTo>
                    <a:pt x="0" y="102870"/>
                  </a:lnTo>
                  <a:lnTo>
                    <a:pt x="1437" y="111760"/>
                  </a:lnTo>
                  <a:lnTo>
                    <a:pt x="3809" y="120650"/>
                  </a:lnTo>
                  <a:lnTo>
                    <a:pt x="6062" y="125729"/>
                  </a:lnTo>
                  <a:lnTo>
                    <a:pt x="6626" y="127000"/>
                  </a:lnTo>
                  <a:lnTo>
                    <a:pt x="75745" y="127000"/>
                  </a:lnTo>
                  <a:lnTo>
                    <a:pt x="78562" y="120650"/>
                  </a:lnTo>
                  <a:lnTo>
                    <a:pt x="80848" y="111760"/>
                  </a:lnTo>
                  <a:lnTo>
                    <a:pt x="82372" y="102870"/>
                  </a:lnTo>
                  <a:lnTo>
                    <a:pt x="82372" y="92710"/>
                  </a:lnTo>
                  <a:lnTo>
                    <a:pt x="81610" y="82550"/>
                  </a:lnTo>
                  <a:lnTo>
                    <a:pt x="79398" y="68579"/>
                  </a:lnTo>
                  <a:lnTo>
                    <a:pt x="78322" y="64770"/>
                  </a:lnTo>
                  <a:lnTo>
                    <a:pt x="74893" y="53339"/>
                  </a:lnTo>
                  <a:lnTo>
                    <a:pt x="70167" y="36829"/>
                  </a:lnTo>
                  <a:lnTo>
                    <a:pt x="64264" y="22860"/>
                  </a:lnTo>
                  <a:close/>
                </a:path>
                <a:path w="82550" h="139700">
                  <a:moveTo>
                    <a:pt x="51381" y="3809"/>
                  </a:moveTo>
                  <a:lnTo>
                    <a:pt x="31267" y="3809"/>
                  </a:lnTo>
                  <a:lnTo>
                    <a:pt x="31267" y="5079"/>
                  </a:lnTo>
                  <a:lnTo>
                    <a:pt x="30528" y="5079"/>
                  </a:lnTo>
                  <a:lnTo>
                    <a:pt x="29743" y="6350"/>
                  </a:lnTo>
                  <a:lnTo>
                    <a:pt x="28981" y="6350"/>
                  </a:lnTo>
                  <a:lnTo>
                    <a:pt x="28981" y="7620"/>
                  </a:lnTo>
                  <a:lnTo>
                    <a:pt x="28219" y="7620"/>
                  </a:lnTo>
                  <a:lnTo>
                    <a:pt x="28219" y="8889"/>
                  </a:lnTo>
                  <a:lnTo>
                    <a:pt x="26695" y="8889"/>
                  </a:lnTo>
                  <a:lnTo>
                    <a:pt x="26695" y="10160"/>
                  </a:lnTo>
                  <a:lnTo>
                    <a:pt x="25933" y="10160"/>
                  </a:lnTo>
                  <a:lnTo>
                    <a:pt x="25933" y="11429"/>
                  </a:lnTo>
                  <a:lnTo>
                    <a:pt x="25171" y="11429"/>
                  </a:lnTo>
                  <a:lnTo>
                    <a:pt x="25171" y="12700"/>
                  </a:lnTo>
                  <a:lnTo>
                    <a:pt x="24409" y="12700"/>
                  </a:lnTo>
                  <a:lnTo>
                    <a:pt x="24409" y="13970"/>
                  </a:lnTo>
                  <a:lnTo>
                    <a:pt x="23647" y="13970"/>
                  </a:lnTo>
                  <a:lnTo>
                    <a:pt x="23647" y="15239"/>
                  </a:lnTo>
                  <a:lnTo>
                    <a:pt x="22885" y="15239"/>
                  </a:lnTo>
                  <a:lnTo>
                    <a:pt x="22885" y="16510"/>
                  </a:lnTo>
                  <a:lnTo>
                    <a:pt x="22123" y="16510"/>
                  </a:lnTo>
                  <a:lnTo>
                    <a:pt x="22123" y="17779"/>
                  </a:lnTo>
                  <a:lnTo>
                    <a:pt x="21348" y="17779"/>
                  </a:lnTo>
                  <a:lnTo>
                    <a:pt x="21348" y="19050"/>
                  </a:lnTo>
                  <a:lnTo>
                    <a:pt x="20586" y="19050"/>
                  </a:lnTo>
                  <a:lnTo>
                    <a:pt x="20586" y="20320"/>
                  </a:lnTo>
                  <a:lnTo>
                    <a:pt x="19824" y="20320"/>
                  </a:lnTo>
                  <a:lnTo>
                    <a:pt x="19824" y="21589"/>
                  </a:lnTo>
                  <a:lnTo>
                    <a:pt x="19062" y="21589"/>
                  </a:lnTo>
                  <a:lnTo>
                    <a:pt x="19062" y="22860"/>
                  </a:lnTo>
                  <a:lnTo>
                    <a:pt x="64071" y="22860"/>
                  </a:lnTo>
                  <a:lnTo>
                    <a:pt x="63613" y="21589"/>
                  </a:lnTo>
                  <a:lnTo>
                    <a:pt x="57887" y="11429"/>
                  </a:lnTo>
                  <a:lnTo>
                    <a:pt x="57200" y="10160"/>
                  </a:lnTo>
                  <a:lnTo>
                    <a:pt x="56000" y="8889"/>
                  </a:lnTo>
                  <a:lnTo>
                    <a:pt x="51381" y="3809"/>
                  </a:lnTo>
                  <a:close/>
                </a:path>
                <a:path w="82550" h="139700">
                  <a:moveTo>
                    <a:pt x="50227" y="2540"/>
                  </a:moveTo>
                  <a:lnTo>
                    <a:pt x="32791" y="2540"/>
                  </a:lnTo>
                  <a:lnTo>
                    <a:pt x="32791" y="3809"/>
                  </a:lnTo>
                  <a:lnTo>
                    <a:pt x="51104" y="3809"/>
                  </a:lnTo>
                  <a:lnTo>
                    <a:pt x="50227" y="2540"/>
                  </a:lnTo>
                  <a:close/>
                </a:path>
                <a:path w="82550" h="139700">
                  <a:moveTo>
                    <a:pt x="49580" y="1270"/>
                  </a:moveTo>
                  <a:lnTo>
                    <a:pt x="34315" y="1270"/>
                  </a:lnTo>
                  <a:lnTo>
                    <a:pt x="34315" y="2540"/>
                  </a:lnTo>
                  <a:lnTo>
                    <a:pt x="49580" y="2540"/>
                  </a:lnTo>
                  <a:lnTo>
                    <a:pt x="49580" y="1270"/>
                  </a:lnTo>
                  <a:close/>
                </a:path>
                <a:path w="82550" h="139700">
                  <a:moveTo>
                    <a:pt x="44996" y="0"/>
                  </a:moveTo>
                  <a:lnTo>
                    <a:pt x="38900" y="0"/>
                  </a:lnTo>
                  <a:lnTo>
                    <a:pt x="38900" y="1270"/>
                  </a:lnTo>
                  <a:lnTo>
                    <a:pt x="44996" y="1270"/>
                  </a:lnTo>
                  <a:lnTo>
                    <a:pt x="44996" y="0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312430" y="2222906"/>
              <a:ext cx="80645" cy="137160"/>
            </a:xfrm>
            <a:custGeom>
              <a:avLst/>
              <a:gdLst/>
              <a:ahLst/>
              <a:cxnLst/>
              <a:rect l="l" t="t" r="r" b="b"/>
              <a:pathLst>
                <a:path w="80644" h="137160">
                  <a:moveTo>
                    <a:pt x="60261" y="133350"/>
                  </a:moveTo>
                  <a:lnTo>
                    <a:pt x="19062" y="133350"/>
                  </a:lnTo>
                  <a:lnTo>
                    <a:pt x="22076" y="134620"/>
                  </a:lnTo>
                  <a:lnTo>
                    <a:pt x="25892" y="135889"/>
                  </a:lnTo>
                  <a:lnTo>
                    <a:pt x="28219" y="137160"/>
                  </a:lnTo>
                  <a:lnTo>
                    <a:pt x="51104" y="137160"/>
                  </a:lnTo>
                  <a:lnTo>
                    <a:pt x="53432" y="135889"/>
                  </a:lnTo>
                  <a:lnTo>
                    <a:pt x="57247" y="134620"/>
                  </a:lnTo>
                  <a:lnTo>
                    <a:pt x="60261" y="133350"/>
                  </a:lnTo>
                  <a:close/>
                </a:path>
                <a:path w="80644" h="137160">
                  <a:moveTo>
                    <a:pt x="67881" y="129539"/>
                  </a:moveTo>
                  <a:lnTo>
                    <a:pt x="12204" y="129539"/>
                  </a:lnTo>
                  <a:lnTo>
                    <a:pt x="14010" y="130810"/>
                  </a:lnTo>
                  <a:lnTo>
                    <a:pt x="18582" y="133350"/>
                  </a:lnTo>
                  <a:lnTo>
                    <a:pt x="60794" y="133350"/>
                  </a:lnTo>
                  <a:lnTo>
                    <a:pt x="65874" y="130810"/>
                  </a:lnTo>
                  <a:lnTo>
                    <a:pt x="67881" y="129539"/>
                  </a:lnTo>
                  <a:close/>
                </a:path>
                <a:path w="80644" h="137160">
                  <a:moveTo>
                    <a:pt x="61978" y="22860"/>
                  </a:moveTo>
                  <a:lnTo>
                    <a:pt x="18139" y="22860"/>
                  </a:lnTo>
                  <a:lnTo>
                    <a:pt x="17538" y="24130"/>
                  </a:lnTo>
                  <a:lnTo>
                    <a:pt x="16776" y="25400"/>
                  </a:lnTo>
                  <a:lnTo>
                    <a:pt x="16776" y="26670"/>
                  </a:lnTo>
                  <a:lnTo>
                    <a:pt x="16318" y="26670"/>
                  </a:lnTo>
                  <a:lnTo>
                    <a:pt x="16014" y="27939"/>
                  </a:lnTo>
                  <a:lnTo>
                    <a:pt x="15753" y="27939"/>
                  </a:lnTo>
                  <a:lnTo>
                    <a:pt x="15252" y="29210"/>
                  </a:lnTo>
                  <a:lnTo>
                    <a:pt x="15252" y="30480"/>
                  </a:lnTo>
                  <a:lnTo>
                    <a:pt x="14623" y="30480"/>
                  </a:lnTo>
                  <a:lnTo>
                    <a:pt x="14490" y="31750"/>
                  </a:lnTo>
                  <a:lnTo>
                    <a:pt x="14058" y="31750"/>
                  </a:lnTo>
                  <a:lnTo>
                    <a:pt x="13728" y="33020"/>
                  </a:lnTo>
                  <a:lnTo>
                    <a:pt x="13728" y="34289"/>
                  </a:lnTo>
                  <a:lnTo>
                    <a:pt x="12966" y="34289"/>
                  </a:lnTo>
                  <a:lnTo>
                    <a:pt x="12966" y="35560"/>
                  </a:lnTo>
                  <a:lnTo>
                    <a:pt x="12363" y="35560"/>
                  </a:lnTo>
                  <a:lnTo>
                    <a:pt x="12204" y="36830"/>
                  </a:lnTo>
                  <a:lnTo>
                    <a:pt x="12204" y="38100"/>
                  </a:lnTo>
                  <a:lnTo>
                    <a:pt x="11442" y="38100"/>
                  </a:lnTo>
                  <a:lnTo>
                    <a:pt x="11442" y="40639"/>
                  </a:lnTo>
                  <a:lnTo>
                    <a:pt x="10680" y="40639"/>
                  </a:lnTo>
                  <a:lnTo>
                    <a:pt x="10680" y="43180"/>
                  </a:lnTo>
                  <a:lnTo>
                    <a:pt x="9918" y="43180"/>
                  </a:lnTo>
                  <a:lnTo>
                    <a:pt x="9918" y="45720"/>
                  </a:lnTo>
                  <a:lnTo>
                    <a:pt x="9156" y="45720"/>
                  </a:lnTo>
                  <a:lnTo>
                    <a:pt x="9156" y="48260"/>
                  </a:lnTo>
                  <a:lnTo>
                    <a:pt x="8515" y="48260"/>
                  </a:lnTo>
                  <a:lnTo>
                    <a:pt x="8394" y="50800"/>
                  </a:lnTo>
                  <a:lnTo>
                    <a:pt x="7815" y="50800"/>
                  </a:lnTo>
                  <a:lnTo>
                    <a:pt x="7619" y="52070"/>
                  </a:lnTo>
                  <a:lnTo>
                    <a:pt x="7619" y="53339"/>
                  </a:lnTo>
                  <a:lnTo>
                    <a:pt x="7115" y="53339"/>
                  </a:lnTo>
                  <a:lnTo>
                    <a:pt x="6870" y="54610"/>
                  </a:lnTo>
                  <a:lnTo>
                    <a:pt x="6870" y="57150"/>
                  </a:lnTo>
                  <a:lnTo>
                    <a:pt x="6095" y="57150"/>
                  </a:lnTo>
                  <a:lnTo>
                    <a:pt x="6095" y="58420"/>
                  </a:lnTo>
                  <a:lnTo>
                    <a:pt x="5716" y="58420"/>
                  </a:lnTo>
                  <a:lnTo>
                    <a:pt x="5333" y="59689"/>
                  </a:lnTo>
                  <a:lnTo>
                    <a:pt x="5333" y="62230"/>
                  </a:lnTo>
                  <a:lnTo>
                    <a:pt x="4667" y="62230"/>
                  </a:lnTo>
                  <a:lnTo>
                    <a:pt x="4571" y="64770"/>
                  </a:lnTo>
                  <a:lnTo>
                    <a:pt x="3967" y="64770"/>
                  </a:lnTo>
                  <a:lnTo>
                    <a:pt x="3809" y="66039"/>
                  </a:lnTo>
                  <a:lnTo>
                    <a:pt x="3809" y="67310"/>
                  </a:lnTo>
                  <a:lnTo>
                    <a:pt x="3268" y="67310"/>
                  </a:lnTo>
                  <a:lnTo>
                    <a:pt x="3047" y="68580"/>
                  </a:lnTo>
                  <a:lnTo>
                    <a:pt x="3047" y="69850"/>
                  </a:lnTo>
                  <a:lnTo>
                    <a:pt x="2757" y="69850"/>
                  </a:lnTo>
                  <a:lnTo>
                    <a:pt x="2285" y="73660"/>
                  </a:lnTo>
                  <a:lnTo>
                    <a:pt x="2122" y="73660"/>
                  </a:lnTo>
                  <a:lnTo>
                    <a:pt x="1524" y="77470"/>
                  </a:lnTo>
                  <a:lnTo>
                    <a:pt x="762" y="82550"/>
                  </a:lnTo>
                  <a:lnTo>
                    <a:pt x="88" y="91439"/>
                  </a:lnTo>
                  <a:lnTo>
                    <a:pt x="0" y="101600"/>
                  </a:lnTo>
                  <a:lnTo>
                    <a:pt x="762" y="110489"/>
                  </a:lnTo>
                  <a:lnTo>
                    <a:pt x="3047" y="118110"/>
                  </a:lnTo>
                  <a:lnTo>
                    <a:pt x="6155" y="123189"/>
                  </a:lnTo>
                  <a:lnTo>
                    <a:pt x="6870" y="124460"/>
                  </a:lnTo>
                  <a:lnTo>
                    <a:pt x="11937" y="129539"/>
                  </a:lnTo>
                  <a:lnTo>
                    <a:pt x="68110" y="129539"/>
                  </a:lnTo>
                  <a:lnTo>
                    <a:pt x="72466" y="124460"/>
                  </a:lnTo>
                  <a:lnTo>
                    <a:pt x="73178" y="123189"/>
                  </a:lnTo>
                  <a:lnTo>
                    <a:pt x="76276" y="118110"/>
                  </a:lnTo>
                  <a:lnTo>
                    <a:pt x="78562" y="110489"/>
                  </a:lnTo>
                  <a:lnTo>
                    <a:pt x="80086" y="92710"/>
                  </a:lnTo>
                  <a:lnTo>
                    <a:pt x="80086" y="91439"/>
                  </a:lnTo>
                  <a:lnTo>
                    <a:pt x="72466" y="52070"/>
                  </a:lnTo>
                  <a:lnTo>
                    <a:pt x="67881" y="36830"/>
                  </a:lnTo>
                  <a:lnTo>
                    <a:pt x="61978" y="22860"/>
                  </a:lnTo>
                  <a:close/>
                </a:path>
                <a:path w="80644" h="137160">
                  <a:moveTo>
                    <a:pt x="55189" y="11430"/>
                  </a:moveTo>
                  <a:lnTo>
                    <a:pt x="24658" y="11430"/>
                  </a:lnTo>
                  <a:lnTo>
                    <a:pt x="24409" y="12700"/>
                  </a:lnTo>
                  <a:lnTo>
                    <a:pt x="23865" y="12700"/>
                  </a:lnTo>
                  <a:lnTo>
                    <a:pt x="23647" y="13970"/>
                  </a:lnTo>
                  <a:lnTo>
                    <a:pt x="23149" y="13970"/>
                  </a:lnTo>
                  <a:lnTo>
                    <a:pt x="22885" y="15239"/>
                  </a:lnTo>
                  <a:lnTo>
                    <a:pt x="22434" y="15239"/>
                  </a:lnTo>
                  <a:lnTo>
                    <a:pt x="22123" y="16510"/>
                  </a:lnTo>
                  <a:lnTo>
                    <a:pt x="21718" y="16510"/>
                  </a:lnTo>
                  <a:lnTo>
                    <a:pt x="21361" y="17780"/>
                  </a:lnTo>
                  <a:lnTo>
                    <a:pt x="21002" y="17780"/>
                  </a:lnTo>
                  <a:lnTo>
                    <a:pt x="20586" y="19050"/>
                  </a:lnTo>
                  <a:lnTo>
                    <a:pt x="20286" y="19050"/>
                  </a:lnTo>
                  <a:lnTo>
                    <a:pt x="19824" y="20320"/>
                  </a:lnTo>
                  <a:lnTo>
                    <a:pt x="19571" y="20320"/>
                  </a:lnTo>
                  <a:lnTo>
                    <a:pt x="19062" y="21589"/>
                  </a:lnTo>
                  <a:lnTo>
                    <a:pt x="18855" y="21589"/>
                  </a:lnTo>
                  <a:lnTo>
                    <a:pt x="18300" y="22860"/>
                  </a:lnTo>
                  <a:lnTo>
                    <a:pt x="61785" y="22860"/>
                  </a:lnTo>
                  <a:lnTo>
                    <a:pt x="61296" y="21589"/>
                  </a:lnTo>
                  <a:lnTo>
                    <a:pt x="55189" y="11430"/>
                  </a:lnTo>
                  <a:close/>
                </a:path>
                <a:path w="80644" h="137160">
                  <a:moveTo>
                    <a:pt x="47294" y="2540"/>
                  </a:moveTo>
                  <a:lnTo>
                    <a:pt x="32901" y="2540"/>
                  </a:lnTo>
                  <a:lnTo>
                    <a:pt x="32029" y="3809"/>
                  </a:lnTo>
                  <a:lnTo>
                    <a:pt x="30893" y="3809"/>
                  </a:lnTo>
                  <a:lnTo>
                    <a:pt x="30505" y="5079"/>
                  </a:lnTo>
                  <a:lnTo>
                    <a:pt x="29854" y="5079"/>
                  </a:lnTo>
                  <a:lnTo>
                    <a:pt x="28981" y="6350"/>
                  </a:lnTo>
                  <a:lnTo>
                    <a:pt x="28815" y="6350"/>
                  </a:lnTo>
                  <a:lnTo>
                    <a:pt x="28219" y="7620"/>
                  </a:lnTo>
                  <a:lnTo>
                    <a:pt x="27776" y="7620"/>
                  </a:lnTo>
                  <a:lnTo>
                    <a:pt x="27457" y="8889"/>
                  </a:lnTo>
                  <a:lnTo>
                    <a:pt x="26736" y="8889"/>
                  </a:lnTo>
                  <a:lnTo>
                    <a:pt x="25933" y="10160"/>
                  </a:lnTo>
                  <a:lnTo>
                    <a:pt x="25697" y="10160"/>
                  </a:lnTo>
                  <a:lnTo>
                    <a:pt x="25171" y="11430"/>
                  </a:lnTo>
                  <a:lnTo>
                    <a:pt x="54914" y="11430"/>
                  </a:lnTo>
                  <a:lnTo>
                    <a:pt x="53021" y="8889"/>
                  </a:lnTo>
                  <a:lnTo>
                    <a:pt x="48403" y="3809"/>
                  </a:lnTo>
                  <a:lnTo>
                    <a:pt x="47294" y="2540"/>
                  </a:lnTo>
                  <a:close/>
                </a:path>
                <a:path w="80644" h="137160">
                  <a:moveTo>
                    <a:pt x="40779" y="0"/>
                  </a:moveTo>
                  <a:lnTo>
                    <a:pt x="38138" y="0"/>
                  </a:lnTo>
                  <a:lnTo>
                    <a:pt x="38138" y="1270"/>
                  </a:lnTo>
                  <a:lnTo>
                    <a:pt x="35453" y="1270"/>
                  </a:lnTo>
                  <a:lnTo>
                    <a:pt x="33553" y="2540"/>
                  </a:lnTo>
                  <a:lnTo>
                    <a:pt x="47167" y="2540"/>
                  </a:lnTo>
                  <a:lnTo>
                    <a:pt x="40779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312430" y="2223668"/>
              <a:ext cx="78105" cy="133350"/>
            </a:xfrm>
            <a:custGeom>
              <a:avLst/>
              <a:gdLst/>
              <a:ahLst/>
              <a:cxnLst/>
              <a:rect l="l" t="t" r="r" b="b"/>
              <a:pathLst>
                <a:path w="78105" h="133350">
                  <a:moveTo>
                    <a:pt x="59499" y="129540"/>
                  </a:moveTo>
                  <a:lnTo>
                    <a:pt x="19062" y="129540"/>
                  </a:lnTo>
                  <a:lnTo>
                    <a:pt x="19727" y="130810"/>
                  </a:lnTo>
                  <a:lnTo>
                    <a:pt x="26722" y="133350"/>
                  </a:lnTo>
                  <a:lnTo>
                    <a:pt x="46623" y="133350"/>
                  </a:lnTo>
                  <a:lnTo>
                    <a:pt x="50342" y="132080"/>
                  </a:lnTo>
                  <a:lnTo>
                    <a:pt x="53445" y="132080"/>
                  </a:lnTo>
                  <a:lnTo>
                    <a:pt x="58532" y="130810"/>
                  </a:lnTo>
                  <a:lnTo>
                    <a:pt x="59499" y="129540"/>
                  </a:lnTo>
                  <a:close/>
                </a:path>
                <a:path w="78105" h="133350">
                  <a:moveTo>
                    <a:pt x="66357" y="125730"/>
                  </a:moveTo>
                  <a:lnTo>
                    <a:pt x="12204" y="125730"/>
                  </a:lnTo>
                  <a:lnTo>
                    <a:pt x="12639" y="127000"/>
                  </a:lnTo>
                  <a:lnTo>
                    <a:pt x="17211" y="129540"/>
                  </a:lnTo>
                  <a:lnTo>
                    <a:pt x="61351" y="129540"/>
                  </a:lnTo>
                  <a:lnTo>
                    <a:pt x="65923" y="127000"/>
                  </a:lnTo>
                  <a:lnTo>
                    <a:pt x="66357" y="125730"/>
                  </a:lnTo>
                  <a:close/>
                </a:path>
                <a:path w="78105" h="133350">
                  <a:moveTo>
                    <a:pt x="70929" y="50800"/>
                  </a:moveTo>
                  <a:lnTo>
                    <a:pt x="7619" y="50800"/>
                  </a:lnTo>
                  <a:lnTo>
                    <a:pt x="7619" y="53340"/>
                  </a:lnTo>
                  <a:lnTo>
                    <a:pt x="6870" y="53340"/>
                  </a:lnTo>
                  <a:lnTo>
                    <a:pt x="6870" y="57150"/>
                  </a:lnTo>
                  <a:lnTo>
                    <a:pt x="6095" y="57150"/>
                  </a:lnTo>
                  <a:lnTo>
                    <a:pt x="6095" y="58420"/>
                  </a:lnTo>
                  <a:lnTo>
                    <a:pt x="5333" y="58420"/>
                  </a:lnTo>
                  <a:lnTo>
                    <a:pt x="5333" y="62230"/>
                  </a:lnTo>
                  <a:lnTo>
                    <a:pt x="4571" y="62230"/>
                  </a:lnTo>
                  <a:lnTo>
                    <a:pt x="4571" y="64770"/>
                  </a:lnTo>
                  <a:lnTo>
                    <a:pt x="3809" y="64770"/>
                  </a:lnTo>
                  <a:lnTo>
                    <a:pt x="3809" y="67310"/>
                  </a:lnTo>
                  <a:lnTo>
                    <a:pt x="3058" y="67310"/>
                  </a:lnTo>
                  <a:lnTo>
                    <a:pt x="3047" y="69850"/>
                  </a:lnTo>
                  <a:lnTo>
                    <a:pt x="2606" y="69850"/>
                  </a:lnTo>
                  <a:lnTo>
                    <a:pt x="2285" y="71120"/>
                  </a:lnTo>
                  <a:lnTo>
                    <a:pt x="2285" y="73660"/>
                  </a:lnTo>
                  <a:lnTo>
                    <a:pt x="1933" y="73660"/>
                  </a:lnTo>
                  <a:lnTo>
                    <a:pt x="1524" y="76200"/>
                  </a:lnTo>
                  <a:lnTo>
                    <a:pt x="1524" y="77470"/>
                  </a:lnTo>
                  <a:lnTo>
                    <a:pt x="1260" y="77470"/>
                  </a:lnTo>
                  <a:lnTo>
                    <a:pt x="762" y="80010"/>
                  </a:lnTo>
                  <a:lnTo>
                    <a:pt x="762" y="82550"/>
                  </a:lnTo>
                  <a:lnTo>
                    <a:pt x="573" y="82550"/>
                  </a:lnTo>
                  <a:lnTo>
                    <a:pt x="6870" y="120650"/>
                  </a:lnTo>
                  <a:lnTo>
                    <a:pt x="11176" y="125730"/>
                  </a:lnTo>
                  <a:lnTo>
                    <a:pt x="67239" y="125730"/>
                  </a:lnTo>
                  <a:lnTo>
                    <a:pt x="69416" y="123190"/>
                  </a:lnTo>
                  <a:lnTo>
                    <a:pt x="74752" y="114300"/>
                  </a:lnTo>
                  <a:lnTo>
                    <a:pt x="77800" y="99060"/>
                  </a:lnTo>
                  <a:lnTo>
                    <a:pt x="77800" y="88900"/>
                  </a:lnTo>
                  <a:lnTo>
                    <a:pt x="77038" y="78740"/>
                  </a:lnTo>
                  <a:lnTo>
                    <a:pt x="76674" y="77470"/>
                  </a:lnTo>
                  <a:lnTo>
                    <a:pt x="74752" y="66040"/>
                  </a:lnTo>
                  <a:lnTo>
                    <a:pt x="74296" y="64770"/>
                  </a:lnTo>
                  <a:lnTo>
                    <a:pt x="71429" y="53340"/>
                  </a:lnTo>
                  <a:lnTo>
                    <a:pt x="70929" y="50800"/>
                  </a:lnTo>
                  <a:close/>
                </a:path>
                <a:path w="78105" h="133350">
                  <a:moveTo>
                    <a:pt x="60261" y="22860"/>
                  </a:moveTo>
                  <a:lnTo>
                    <a:pt x="18073" y="22860"/>
                  </a:lnTo>
                  <a:lnTo>
                    <a:pt x="17538" y="24130"/>
                  </a:lnTo>
                  <a:lnTo>
                    <a:pt x="16776" y="25400"/>
                  </a:lnTo>
                  <a:lnTo>
                    <a:pt x="16776" y="26670"/>
                  </a:lnTo>
                  <a:lnTo>
                    <a:pt x="16014" y="26670"/>
                  </a:lnTo>
                  <a:lnTo>
                    <a:pt x="16014" y="27940"/>
                  </a:lnTo>
                  <a:lnTo>
                    <a:pt x="15753" y="27940"/>
                  </a:lnTo>
                  <a:lnTo>
                    <a:pt x="15252" y="29210"/>
                  </a:lnTo>
                  <a:lnTo>
                    <a:pt x="15252" y="30480"/>
                  </a:lnTo>
                  <a:lnTo>
                    <a:pt x="14490" y="30480"/>
                  </a:lnTo>
                  <a:lnTo>
                    <a:pt x="14490" y="31750"/>
                  </a:lnTo>
                  <a:lnTo>
                    <a:pt x="13728" y="31750"/>
                  </a:lnTo>
                  <a:lnTo>
                    <a:pt x="13728" y="34290"/>
                  </a:lnTo>
                  <a:lnTo>
                    <a:pt x="12966" y="34290"/>
                  </a:lnTo>
                  <a:lnTo>
                    <a:pt x="12966" y="35560"/>
                  </a:lnTo>
                  <a:lnTo>
                    <a:pt x="12204" y="35560"/>
                  </a:lnTo>
                  <a:lnTo>
                    <a:pt x="12204" y="38100"/>
                  </a:lnTo>
                  <a:lnTo>
                    <a:pt x="11442" y="38100"/>
                  </a:lnTo>
                  <a:lnTo>
                    <a:pt x="11442" y="40640"/>
                  </a:lnTo>
                  <a:lnTo>
                    <a:pt x="10680" y="40640"/>
                  </a:lnTo>
                  <a:lnTo>
                    <a:pt x="10680" y="43180"/>
                  </a:lnTo>
                  <a:lnTo>
                    <a:pt x="9918" y="43180"/>
                  </a:lnTo>
                  <a:lnTo>
                    <a:pt x="9918" y="45720"/>
                  </a:lnTo>
                  <a:lnTo>
                    <a:pt x="9157" y="45720"/>
                  </a:lnTo>
                  <a:lnTo>
                    <a:pt x="9156" y="48260"/>
                  </a:lnTo>
                  <a:lnTo>
                    <a:pt x="8394" y="48260"/>
                  </a:lnTo>
                  <a:lnTo>
                    <a:pt x="8394" y="50800"/>
                  </a:lnTo>
                  <a:lnTo>
                    <a:pt x="70757" y="50800"/>
                  </a:lnTo>
                  <a:lnTo>
                    <a:pt x="66357" y="36830"/>
                  </a:lnTo>
                  <a:lnTo>
                    <a:pt x="61820" y="26670"/>
                  </a:lnTo>
                  <a:lnTo>
                    <a:pt x="60261" y="22860"/>
                  </a:lnTo>
                  <a:close/>
                </a:path>
                <a:path w="78105" h="133350">
                  <a:moveTo>
                    <a:pt x="54152" y="11430"/>
                  </a:moveTo>
                  <a:lnTo>
                    <a:pt x="24409" y="11430"/>
                  </a:lnTo>
                  <a:lnTo>
                    <a:pt x="24409" y="12700"/>
                  </a:lnTo>
                  <a:lnTo>
                    <a:pt x="23647" y="12700"/>
                  </a:lnTo>
                  <a:lnTo>
                    <a:pt x="23647" y="13970"/>
                  </a:lnTo>
                  <a:lnTo>
                    <a:pt x="22885" y="13970"/>
                  </a:lnTo>
                  <a:lnTo>
                    <a:pt x="22885" y="15240"/>
                  </a:lnTo>
                  <a:lnTo>
                    <a:pt x="22123" y="15240"/>
                  </a:lnTo>
                  <a:lnTo>
                    <a:pt x="22123" y="16510"/>
                  </a:lnTo>
                  <a:lnTo>
                    <a:pt x="21361" y="16510"/>
                  </a:lnTo>
                  <a:lnTo>
                    <a:pt x="21361" y="17780"/>
                  </a:lnTo>
                  <a:lnTo>
                    <a:pt x="20586" y="17780"/>
                  </a:lnTo>
                  <a:lnTo>
                    <a:pt x="20586" y="19050"/>
                  </a:lnTo>
                  <a:lnTo>
                    <a:pt x="19824" y="19050"/>
                  </a:lnTo>
                  <a:lnTo>
                    <a:pt x="19824" y="20320"/>
                  </a:lnTo>
                  <a:lnTo>
                    <a:pt x="19062" y="20320"/>
                  </a:lnTo>
                  <a:lnTo>
                    <a:pt x="19062" y="21590"/>
                  </a:lnTo>
                  <a:lnTo>
                    <a:pt x="18300" y="21590"/>
                  </a:lnTo>
                  <a:lnTo>
                    <a:pt x="18300" y="22860"/>
                  </a:lnTo>
                  <a:lnTo>
                    <a:pt x="60098" y="22860"/>
                  </a:lnTo>
                  <a:lnTo>
                    <a:pt x="54668" y="12700"/>
                  </a:lnTo>
                  <a:lnTo>
                    <a:pt x="54152" y="11430"/>
                  </a:lnTo>
                  <a:close/>
                </a:path>
                <a:path w="78105" h="133350">
                  <a:moveTo>
                    <a:pt x="38900" y="0"/>
                  </a:moveTo>
                  <a:lnTo>
                    <a:pt x="38138" y="0"/>
                  </a:lnTo>
                  <a:lnTo>
                    <a:pt x="38138" y="1270"/>
                  </a:lnTo>
                  <a:lnTo>
                    <a:pt x="36966" y="1270"/>
                  </a:lnTo>
                  <a:lnTo>
                    <a:pt x="34422" y="2540"/>
                  </a:lnTo>
                  <a:lnTo>
                    <a:pt x="32029" y="3810"/>
                  </a:lnTo>
                  <a:lnTo>
                    <a:pt x="31267" y="3810"/>
                  </a:lnTo>
                  <a:lnTo>
                    <a:pt x="30505" y="5080"/>
                  </a:lnTo>
                  <a:lnTo>
                    <a:pt x="30302" y="5080"/>
                  </a:lnTo>
                  <a:lnTo>
                    <a:pt x="29032" y="6350"/>
                  </a:lnTo>
                  <a:lnTo>
                    <a:pt x="28219" y="6350"/>
                  </a:lnTo>
                  <a:lnTo>
                    <a:pt x="28219" y="7620"/>
                  </a:lnTo>
                  <a:lnTo>
                    <a:pt x="27457" y="7620"/>
                  </a:lnTo>
                  <a:lnTo>
                    <a:pt x="27457" y="8890"/>
                  </a:lnTo>
                  <a:lnTo>
                    <a:pt x="25933" y="8890"/>
                  </a:lnTo>
                  <a:lnTo>
                    <a:pt x="25933" y="10160"/>
                  </a:lnTo>
                  <a:lnTo>
                    <a:pt x="25171" y="10160"/>
                  </a:lnTo>
                  <a:lnTo>
                    <a:pt x="25171" y="11430"/>
                  </a:lnTo>
                  <a:lnTo>
                    <a:pt x="53875" y="11430"/>
                  </a:lnTo>
                  <a:lnTo>
                    <a:pt x="46936" y="3810"/>
                  </a:lnTo>
                  <a:lnTo>
                    <a:pt x="46520" y="2540"/>
                  </a:lnTo>
                  <a:lnTo>
                    <a:pt x="44488" y="2540"/>
                  </a:lnTo>
                  <a:lnTo>
                    <a:pt x="41313" y="1270"/>
                  </a:lnTo>
                  <a:lnTo>
                    <a:pt x="38900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313192" y="2224468"/>
              <a:ext cx="75565" cy="128905"/>
            </a:xfrm>
            <a:custGeom>
              <a:avLst/>
              <a:gdLst/>
              <a:ahLst/>
              <a:cxnLst/>
              <a:rect l="l" t="t" r="r" b="b"/>
              <a:pathLst>
                <a:path w="75565" h="128905">
                  <a:moveTo>
                    <a:pt x="37376" y="0"/>
                  </a:moveTo>
                  <a:lnTo>
                    <a:pt x="29743" y="3048"/>
                  </a:lnTo>
                  <a:lnTo>
                    <a:pt x="29743" y="3251"/>
                  </a:lnTo>
                  <a:lnTo>
                    <a:pt x="29560" y="3251"/>
                  </a:lnTo>
                  <a:lnTo>
                    <a:pt x="27457" y="5588"/>
                  </a:lnTo>
                  <a:lnTo>
                    <a:pt x="27457" y="5791"/>
                  </a:lnTo>
                  <a:lnTo>
                    <a:pt x="27274" y="5791"/>
                  </a:lnTo>
                  <a:lnTo>
                    <a:pt x="26695" y="6434"/>
                  </a:lnTo>
                  <a:lnTo>
                    <a:pt x="26695" y="7061"/>
                  </a:lnTo>
                  <a:lnTo>
                    <a:pt x="26131" y="7061"/>
                  </a:lnTo>
                  <a:lnTo>
                    <a:pt x="25171" y="8127"/>
                  </a:lnTo>
                  <a:lnTo>
                    <a:pt x="25171" y="8331"/>
                  </a:lnTo>
                  <a:lnTo>
                    <a:pt x="24988" y="8331"/>
                  </a:lnTo>
                  <a:lnTo>
                    <a:pt x="24409" y="8974"/>
                  </a:lnTo>
                  <a:lnTo>
                    <a:pt x="24409" y="9601"/>
                  </a:lnTo>
                  <a:lnTo>
                    <a:pt x="23845" y="9601"/>
                  </a:lnTo>
                  <a:lnTo>
                    <a:pt x="23647" y="9821"/>
                  </a:lnTo>
                  <a:lnTo>
                    <a:pt x="23647" y="10871"/>
                  </a:lnTo>
                  <a:lnTo>
                    <a:pt x="22885" y="10871"/>
                  </a:lnTo>
                  <a:lnTo>
                    <a:pt x="22885" y="12141"/>
                  </a:lnTo>
                  <a:lnTo>
                    <a:pt x="22123" y="12141"/>
                  </a:lnTo>
                  <a:lnTo>
                    <a:pt x="22123" y="13411"/>
                  </a:lnTo>
                  <a:lnTo>
                    <a:pt x="21419" y="13411"/>
                  </a:lnTo>
                  <a:lnTo>
                    <a:pt x="21361" y="14681"/>
                  </a:lnTo>
                  <a:lnTo>
                    <a:pt x="20740" y="14681"/>
                  </a:lnTo>
                  <a:lnTo>
                    <a:pt x="20599" y="14945"/>
                  </a:lnTo>
                  <a:lnTo>
                    <a:pt x="20599" y="15951"/>
                  </a:lnTo>
                  <a:lnTo>
                    <a:pt x="20061" y="15951"/>
                  </a:lnTo>
                  <a:lnTo>
                    <a:pt x="19824" y="16394"/>
                  </a:lnTo>
                  <a:lnTo>
                    <a:pt x="19824" y="17221"/>
                  </a:lnTo>
                  <a:lnTo>
                    <a:pt x="19383" y="17221"/>
                  </a:lnTo>
                  <a:lnTo>
                    <a:pt x="19062" y="17820"/>
                  </a:lnTo>
                  <a:lnTo>
                    <a:pt x="19062" y="18491"/>
                  </a:lnTo>
                  <a:lnTo>
                    <a:pt x="18704" y="18491"/>
                  </a:lnTo>
                  <a:lnTo>
                    <a:pt x="18300" y="19246"/>
                  </a:lnTo>
                  <a:lnTo>
                    <a:pt x="18300" y="19761"/>
                  </a:lnTo>
                  <a:lnTo>
                    <a:pt x="18025" y="19761"/>
                  </a:lnTo>
                  <a:lnTo>
                    <a:pt x="17538" y="20672"/>
                  </a:lnTo>
                  <a:lnTo>
                    <a:pt x="17538" y="21031"/>
                  </a:lnTo>
                  <a:lnTo>
                    <a:pt x="17346" y="21031"/>
                  </a:lnTo>
                  <a:lnTo>
                    <a:pt x="16776" y="22098"/>
                  </a:lnTo>
                  <a:lnTo>
                    <a:pt x="16776" y="22301"/>
                  </a:lnTo>
                  <a:lnTo>
                    <a:pt x="16014" y="24055"/>
                  </a:lnTo>
                  <a:lnTo>
                    <a:pt x="16014" y="24841"/>
                  </a:lnTo>
                  <a:lnTo>
                    <a:pt x="15708" y="24841"/>
                  </a:lnTo>
                  <a:lnTo>
                    <a:pt x="15252" y="26013"/>
                  </a:lnTo>
                  <a:lnTo>
                    <a:pt x="14490" y="27970"/>
                  </a:lnTo>
                  <a:lnTo>
                    <a:pt x="14490" y="28651"/>
                  </a:lnTo>
                  <a:lnTo>
                    <a:pt x="14225" y="28651"/>
                  </a:lnTo>
                  <a:lnTo>
                    <a:pt x="12966" y="31886"/>
                  </a:lnTo>
                  <a:lnTo>
                    <a:pt x="12966" y="32461"/>
                  </a:lnTo>
                  <a:lnTo>
                    <a:pt x="12742" y="32461"/>
                  </a:lnTo>
                  <a:lnTo>
                    <a:pt x="11442" y="35801"/>
                  </a:lnTo>
                  <a:lnTo>
                    <a:pt x="11442" y="36271"/>
                  </a:lnTo>
                  <a:lnTo>
                    <a:pt x="11302" y="36271"/>
                  </a:lnTo>
                  <a:lnTo>
                    <a:pt x="10680" y="38360"/>
                  </a:lnTo>
                  <a:lnTo>
                    <a:pt x="10680" y="38811"/>
                  </a:lnTo>
                  <a:lnTo>
                    <a:pt x="10546" y="38811"/>
                  </a:lnTo>
                  <a:lnTo>
                    <a:pt x="9918" y="40919"/>
                  </a:lnTo>
                  <a:lnTo>
                    <a:pt x="9918" y="41351"/>
                  </a:lnTo>
                  <a:lnTo>
                    <a:pt x="9790" y="41351"/>
                  </a:lnTo>
                  <a:lnTo>
                    <a:pt x="9156" y="43478"/>
                  </a:lnTo>
                  <a:lnTo>
                    <a:pt x="9156" y="43891"/>
                  </a:lnTo>
                  <a:lnTo>
                    <a:pt x="8394" y="46038"/>
                  </a:lnTo>
                  <a:lnTo>
                    <a:pt x="8394" y="46431"/>
                  </a:lnTo>
                  <a:lnTo>
                    <a:pt x="7632" y="48597"/>
                  </a:lnTo>
                  <a:lnTo>
                    <a:pt x="7632" y="48971"/>
                  </a:lnTo>
                  <a:lnTo>
                    <a:pt x="6857" y="51199"/>
                  </a:lnTo>
                  <a:lnTo>
                    <a:pt x="6857" y="51511"/>
                  </a:lnTo>
                  <a:lnTo>
                    <a:pt x="6108" y="53715"/>
                  </a:lnTo>
                  <a:lnTo>
                    <a:pt x="6108" y="55321"/>
                  </a:lnTo>
                  <a:lnTo>
                    <a:pt x="5630" y="55321"/>
                  </a:lnTo>
                  <a:lnTo>
                    <a:pt x="5333" y="56317"/>
                  </a:lnTo>
                  <a:lnTo>
                    <a:pt x="5333" y="56591"/>
                  </a:lnTo>
                  <a:lnTo>
                    <a:pt x="4571" y="58876"/>
                  </a:lnTo>
                  <a:lnTo>
                    <a:pt x="4571" y="60401"/>
                  </a:lnTo>
                  <a:lnTo>
                    <a:pt x="4118" y="60401"/>
                  </a:lnTo>
                  <a:lnTo>
                    <a:pt x="3809" y="61436"/>
                  </a:lnTo>
                  <a:lnTo>
                    <a:pt x="3809" y="62941"/>
                  </a:lnTo>
                  <a:lnTo>
                    <a:pt x="3361" y="62941"/>
                  </a:lnTo>
                  <a:lnTo>
                    <a:pt x="3047" y="63995"/>
                  </a:lnTo>
                  <a:lnTo>
                    <a:pt x="3047" y="65481"/>
                  </a:lnTo>
                  <a:lnTo>
                    <a:pt x="2785" y="65481"/>
                  </a:lnTo>
                  <a:lnTo>
                    <a:pt x="762" y="76936"/>
                  </a:lnTo>
                  <a:lnTo>
                    <a:pt x="63" y="85318"/>
                  </a:lnTo>
                  <a:lnTo>
                    <a:pt x="0" y="95224"/>
                  </a:lnTo>
                  <a:lnTo>
                    <a:pt x="1523" y="103593"/>
                  </a:lnTo>
                  <a:lnTo>
                    <a:pt x="37376" y="128739"/>
                  </a:lnTo>
                  <a:lnTo>
                    <a:pt x="48818" y="127977"/>
                  </a:lnTo>
                  <a:lnTo>
                    <a:pt x="74752" y="95224"/>
                  </a:lnTo>
                  <a:lnTo>
                    <a:pt x="75514" y="86080"/>
                  </a:lnTo>
                  <a:lnTo>
                    <a:pt x="75514" y="85318"/>
                  </a:lnTo>
                  <a:lnTo>
                    <a:pt x="64071" y="35039"/>
                  </a:lnTo>
                  <a:lnTo>
                    <a:pt x="44996" y="2286"/>
                  </a:lnTo>
                  <a:lnTo>
                    <a:pt x="37376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313954" y="2225230"/>
              <a:ext cx="73025" cy="125095"/>
            </a:xfrm>
            <a:custGeom>
              <a:avLst/>
              <a:gdLst/>
              <a:ahLst/>
              <a:cxnLst/>
              <a:rect l="l" t="t" r="r" b="b"/>
              <a:pathLst>
                <a:path w="73025" h="125094">
                  <a:moveTo>
                    <a:pt x="35852" y="0"/>
                  </a:moveTo>
                  <a:lnTo>
                    <a:pt x="28981" y="3048"/>
                  </a:lnTo>
                  <a:lnTo>
                    <a:pt x="22885" y="9821"/>
                  </a:lnTo>
                  <a:lnTo>
                    <a:pt x="22885" y="10109"/>
                  </a:lnTo>
                  <a:lnTo>
                    <a:pt x="22626" y="10109"/>
                  </a:lnTo>
                  <a:lnTo>
                    <a:pt x="22123" y="10667"/>
                  </a:lnTo>
                  <a:lnTo>
                    <a:pt x="22123" y="11379"/>
                  </a:lnTo>
                  <a:lnTo>
                    <a:pt x="21716" y="11379"/>
                  </a:lnTo>
                  <a:lnTo>
                    <a:pt x="21361" y="11998"/>
                  </a:lnTo>
                  <a:lnTo>
                    <a:pt x="21361" y="12649"/>
                  </a:lnTo>
                  <a:lnTo>
                    <a:pt x="20988" y="12649"/>
                  </a:lnTo>
                  <a:lnTo>
                    <a:pt x="20599" y="13329"/>
                  </a:lnTo>
                  <a:lnTo>
                    <a:pt x="20599" y="13919"/>
                  </a:lnTo>
                  <a:lnTo>
                    <a:pt x="20261" y="13919"/>
                  </a:lnTo>
                  <a:lnTo>
                    <a:pt x="19837" y="14660"/>
                  </a:lnTo>
                  <a:lnTo>
                    <a:pt x="19837" y="15189"/>
                  </a:lnTo>
                  <a:lnTo>
                    <a:pt x="19534" y="15189"/>
                  </a:lnTo>
                  <a:lnTo>
                    <a:pt x="19062" y="16013"/>
                  </a:lnTo>
                  <a:lnTo>
                    <a:pt x="19062" y="16459"/>
                  </a:lnTo>
                  <a:lnTo>
                    <a:pt x="18807" y="16459"/>
                  </a:lnTo>
                  <a:lnTo>
                    <a:pt x="18300" y="17343"/>
                  </a:lnTo>
                  <a:lnTo>
                    <a:pt x="18300" y="17729"/>
                  </a:lnTo>
                  <a:lnTo>
                    <a:pt x="18080" y="17729"/>
                  </a:lnTo>
                  <a:lnTo>
                    <a:pt x="17538" y="18674"/>
                  </a:lnTo>
                  <a:lnTo>
                    <a:pt x="17538" y="18999"/>
                  </a:lnTo>
                  <a:lnTo>
                    <a:pt x="17352" y="18999"/>
                  </a:lnTo>
                  <a:lnTo>
                    <a:pt x="16776" y="20005"/>
                  </a:lnTo>
                  <a:lnTo>
                    <a:pt x="16776" y="20269"/>
                  </a:lnTo>
                  <a:lnTo>
                    <a:pt x="16625" y="20269"/>
                  </a:lnTo>
                  <a:lnTo>
                    <a:pt x="16014" y="21336"/>
                  </a:lnTo>
                  <a:lnTo>
                    <a:pt x="16014" y="21539"/>
                  </a:lnTo>
                  <a:lnTo>
                    <a:pt x="15252" y="23293"/>
                  </a:lnTo>
                  <a:lnTo>
                    <a:pt x="15252" y="24079"/>
                  </a:lnTo>
                  <a:lnTo>
                    <a:pt x="14946" y="24079"/>
                  </a:lnTo>
                  <a:lnTo>
                    <a:pt x="14490" y="25251"/>
                  </a:lnTo>
                  <a:lnTo>
                    <a:pt x="13728" y="27208"/>
                  </a:lnTo>
                  <a:lnTo>
                    <a:pt x="13728" y="27889"/>
                  </a:lnTo>
                  <a:lnTo>
                    <a:pt x="13463" y="27889"/>
                  </a:lnTo>
                  <a:lnTo>
                    <a:pt x="12204" y="31124"/>
                  </a:lnTo>
                  <a:lnTo>
                    <a:pt x="12204" y="31699"/>
                  </a:lnTo>
                  <a:lnTo>
                    <a:pt x="11980" y="31699"/>
                  </a:lnTo>
                  <a:lnTo>
                    <a:pt x="10680" y="35039"/>
                  </a:lnTo>
                  <a:lnTo>
                    <a:pt x="10680" y="35509"/>
                  </a:lnTo>
                  <a:lnTo>
                    <a:pt x="10536" y="35509"/>
                  </a:lnTo>
                  <a:lnTo>
                    <a:pt x="9918" y="37529"/>
                  </a:lnTo>
                  <a:lnTo>
                    <a:pt x="9918" y="38049"/>
                  </a:lnTo>
                  <a:lnTo>
                    <a:pt x="9759" y="38049"/>
                  </a:lnTo>
                  <a:lnTo>
                    <a:pt x="9156" y="40019"/>
                  </a:lnTo>
                  <a:lnTo>
                    <a:pt x="9156" y="40589"/>
                  </a:lnTo>
                  <a:lnTo>
                    <a:pt x="8982" y="40589"/>
                  </a:lnTo>
                  <a:lnTo>
                    <a:pt x="8394" y="42509"/>
                  </a:lnTo>
                  <a:lnTo>
                    <a:pt x="8394" y="43129"/>
                  </a:lnTo>
                  <a:lnTo>
                    <a:pt x="8205" y="43129"/>
                  </a:lnTo>
                  <a:lnTo>
                    <a:pt x="7632" y="44999"/>
                  </a:lnTo>
                  <a:lnTo>
                    <a:pt x="7632" y="45669"/>
                  </a:lnTo>
                  <a:lnTo>
                    <a:pt x="7427" y="45669"/>
                  </a:lnTo>
                  <a:lnTo>
                    <a:pt x="6870" y="47489"/>
                  </a:lnTo>
                  <a:lnTo>
                    <a:pt x="6870" y="48209"/>
                  </a:lnTo>
                  <a:lnTo>
                    <a:pt x="6650" y="48209"/>
                  </a:lnTo>
                  <a:lnTo>
                    <a:pt x="6095" y="50021"/>
                  </a:lnTo>
                  <a:lnTo>
                    <a:pt x="6095" y="50749"/>
                  </a:lnTo>
                  <a:lnTo>
                    <a:pt x="5873" y="50749"/>
                  </a:lnTo>
                  <a:lnTo>
                    <a:pt x="5346" y="52469"/>
                  </a:lnTo>
                  <a:lnTo>
                    <a:pt x="5346" y="54559"/>
                  </a:lnTo>
                  <a:lnTo>
                    <a:pt x="4707" y="54559"/>
                  </a:lnTo>
                  <a:lnTo>
                    <a:pt x="4571" y="55001"/>
                  </a:lnTo>
                  <a:lnTo>
                    <a:pt x="4571" y="55829"/>
                  </a:lnTo>
                  <a:lnTo>
                    <a:pt x="4318" y="55829"/>
                  </a:lnTo>
                  <a:lnTo>
                    <a:pt x="3809" y="57491"/>
                  </a:lnTo>
                  <a:lnTo>
                    <a:pt x="3809" y="59639"/>
                  </a:lnTo>
                  <a:lnTo>
                    <a:pt x="3152" y="59639"/>
                  </a:lnTo>
                  <a:lnTo>
                    <a:pt x="3047" y="62179"/>
                  </a:lnTo>
                  <a:lnTo>
                    <a:pt x="2375" y="62179"/>
                  </a:lnTo>
                  <a:lnTo>
                    <a:pt x="2285" y="64719"/>
                  </a:lnTo>
                  <a:lnTo>
                    <a:pt x="2004" y="64719"/>
                  </a:lnTo>
                  <a:lnTo>
                    <a:pt x="742" y="74879"/>
                  </a:lnTo>
                  <a:lnTo>
                    <a:pt x="63" y="83032"/>
                  </a:lnTo>
                  <a:lnTo>
                    <a:pt x="0" y="92176"/>
                  </a:lnTo>
                  <a:lnTo>
                    <a:pt x="761" y="99796"/>
                  </a:lnTo>
                  <a:lnTo>
                    <a:pt x="36614" y="124929"/>
                  </a:lnTo>
                  <a:lnTo>
                    <a:pt x="46532" y="124167"/>
                  </a:lnTo>
                  <a:lnTo>
                    <a:pt x="72466" y="92176"/>
                  </a:lnTo>
                  <a:lnTo>
                    <a:pt x="72466" y="83032"/>
                  </a:lnTo>
                  <a:lnTo>
                    <a:pt x="61785" y="33515"/>
                  </a:lnTo>
                  <a:lnTo>
                    <a:pt x="43472" y="3048"/>
                  </a:lnTo>
                  <a:lnTo>
                    <a:pt x="35852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313954" y="2225992"/>
              <a:ext cx="71120" cy="121285"/>
            </a:xfrm>
            <a:custGeom>
              <a:avLst/>
              <a:gdLst/>
              <a:ahLst/>
              <a:cxnLst/>
              <a:rect l="l" t="t" r="r" b="b"/>
              <a:pathLst>
                <a:path w="71119" h="121285">
                  <a:moveTo>
                    <a:pt x="35852" y="0"/>
                  </a:moveTo>
                  <a:lnTo>
                    <a:pt x="35090" y="0"/>
                  </a:lnTo>
                  <a:lnTo>
                    <a:pt x="28219" y="3048"/>
                  </a:lnTo>
                  <a:lnTo>
                    <a:pt x="22123" y="10668"/>
                  </a:lnTo>
                  <a:lnTo>
                    <a:pt x="16014" y="21336"/>
                  </a:lnTo>
                  <a:lnTo>
                    <a:pt x="15252" y="23075"/>
                  </a:lnTo>
                  <a:lnTo>
                    <a:pt x="15252" y="23317"/>
                  </a:lnTo>
                  <a:lnTo>
                    <a:pt x="13728" y="26555"/>
                  </a:lnTo>
                  <a:lnTo>
                    <a:pt x="13728" y="27127"/>
                  </a:lnTo>
                  <a:lnTo>
                    <a:pt x="13478" y="27127"/>
                  </a:lnTo>
                  <a:lnTo>
                    <a:pt x="12966" y="28295"/>
                  </a:lnTo>
                  <a:lnTo>
                    <a:pt x="12204" y="30035"/>
                  </a:lnTo>
                  <a:lnTo>
                    <a:pt x="12204" y="30937"/>
                  </a:lnTo>
                  <a:lnTo>
                    <a:pt x="11809" y="30937"/>
                  </a:lnTo>
                  <a:lnTo>
                    <a:pt x="11442" y="31775"/>
                  </a:lnTo>
                  <a:lnTo>
                    <a:pt x="11442" y="32207"/>
                  </a:lnTo>
                  <a:lnTo>
                    <a:pt x="11253" y="32207"/>
                  </a:lnTo>
                  <a:lnTo>
                    <a:pt x="10680" y="33515"/>
                  </a:lnTo>
                  <a:lnTo>
                    <a:pt x="10680" y="34747"/>
                  </a:lnTo>
                  <a:lnTo>
                    <a:pt x="10328" y="34747"/>
                  </a:lnTo>
                  <a:lnTo>
                    <a:pt x="9918" y="36177"/>
                  </a:lnTo>
                  <a:lnTo>
                    <a:pt x="9918" y="37287"/>
                  </a:lnTo>
                  <a:lnTo>
                    <a:pt x="9601" y="37287"/>
                  </a:lnTo>
                  <a:lnTo>
                    <a:pt x="9156" y="38840"/>
                  </a:lnTo>
                  <a:lnTo>
                    <a:pt x="9156" y="39827"/>
                  </a:lnTo>
                  <a:lnTo>
                    <a:pt x="8874" y="39827"/>
                  </a:lnTo>
                  <a:lnTo>
                    <a:pt x="8394" y="41502"/>
                  </a:lnTo>
                  <a:lnTo>
                    <a:pt x="8394" y="42367"/>
                  </a:lnTo>
                  <a:lnTo>
                    <a:pt x="8147" y="42367"/>
                  </a:lnTo>
                  <a:lnTo>
                    <a:pt x="7632" y="44165"/>
                  </a:lnTo>
                  <a:lnTo>
                    <a:pt x="7632" y="44907"/>
                  </a:lnTo>
                  <a:lnTo>
                    <a:pt x="7420" y="44907"/>
                  </a:lnTo>
                  <a:lnTo>
                    <a:pt x="6973" y="46469"/>
                  </a:lnTo>
                  <a:lnTo>
                    <a:pt x="6870" y="47447"/>
                  </a:lnTo>
                  <a:lnTo>
                    <a:pt x="6693" y="47447"/>
                  </a:lnTo>
                  <a:lnTo>
                    <a:pt x="6095" y="49535"/>
                  </a:lnTo>
                  <a:lnTo>
                    <a:pt x="6095" y="49987"/>
                  </a:lnTo>
                  <a:lnTo>
                    <a:pt x="5966" y="49987"/>
                  </a:lnTo>
                  <a:lnTo>
                    <a:pt x="5346" y="52153"/>
                  </a:lnTo>
                  <a:lnTo>
                    <a:pt x="5346" y="53797"/>
                  </a:lnTo>
                  <a:lnTo>
                    <a:pt x="4876" y="53797"/>
                  </a:lnTo>
                  <a:lnTo>
                    <a:pt x="4571" y="54860"/>
                  </a:lnTo>
                  <a:lnTo>
                    <a:pt x="4571" y="55067"/>
                  </a:lnTo>
                  <a:lnTo>
                    <a:pt x="3809" y="57522"/>
                  </a:lnTo>
                  <a:lnTo>
                    <a:pt x="3809" y="58877"/>
                  </a:lnTo>
                  <a:lnTo>
                    <a:pt x="3422" y="58877"/>
                  </a:lnTo>
                  <a:lnTo>
                    <a:pt x="3047" y="60185"/>
                  </a:lnTo>
                  <a:lnTo>
                    <a:pt x="3047" y="61417"/>
                  </a:lnTo>
                  <a:lnTo>
                    <a:pt x="2816" y="61417"/>
                  </a:lnTo>
                  <a:lnTo>
                    <a:pt x="761" y="72364"/>
                  </a:lnTo>
                  <a:lnTo>
                    <a:pt x="0" y="80746"/>
                  </a:lnTo>
                  <a:lnTo>
                    <a:pt x="761" y="89128"/>
                  </a:lnTo>
                  <a:lnTo>
                    <a:pt x="25171" y="120357"/>
                  </a:lnTo>
                  <a:lnTo>
                    <a:pt x="35852" y="121119"/>
                  </a:lnTo>
                  <a:lnTo>
                    <a:pt x="45770" y="120357"/>
                  </a:lnTo>
                  <a:lnTo>
                    <a:pt x="70942" y="89128"/>
                  </a:lnTo>
                  <a:lnTo>
                    <a:pt x="70942" y="80746"/>
                  </a:lnTo>
                  <a:lnTo>
                    <a:pt x="60261" y="32753"/>
                  </a:lnTo>
                  <a:lnTo>
                    <a:pt x="42710" y="3048"/>
                  </a:lnTo>
                  <a:lnTo>
                    <a:pt x="35852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314716" y="2226754"/>
              <a:ext cx="67945" cy="117475"/>
            </a:xfrm>
            <a:custGeom>
              <a:avLst/>
              <a:gdLst/>
              <a:ahLst/>
              <a:cxnLst/>
              <a:rect l="l" t="t" r="r" b="b"/>
              <a:pathLst>
                <a:path w="67944" h="117475">
                  <a:moveTo>
                    <a:pt x="34328" y="0"/>
                  </a:moveTo>
                  <a:lnTo>
                    <a:pt x="33566" y="0"/>
                  </a:lnTo>
                  <a:lnTo>
                    <a:pt x="27457" y="3048"/>
                  </a:lnTo>
                  <a:lnTo>
                    <a:pt x="21361" y="9821"/>
                  </a:lnTo>
                  <a:lnTo>
                    <a:pt x="20599" y="10667"/>
                  </a:lnTo>
                  <a:lnTo>
                    <a:pt x="20599" y="11125"/>
                  </a:lnTo>
                  <a:lnTo>
                    <a:pt x="20352" y="11125"/>
                  </a:lnTo>
                  <a:lnTo>
                    <a:pt x="19837" y="12079"/>
                  </a:lnTo>
                  <a:lnTo>
                    <a:pt x="19837" y="12395"/>
                  </a:lnTo>
                  <a:lnTo>
                    <a:pt x="19667" y="12395"/>
                  </a:lnTo>
                  <a:lnTo>
                    <a:pt x="19075" y="13491"/>
                  </a:lnTo>
                  <a:lnTo>
                    <a:pt x="19075" y="13665"/>
                  </a:lnTo>
                  <a:lnTo>
                    <a:pt x="15252" y="20574"/>
                  </a:lnTo>
                  <a:lnTo>
                    <a:pt x="14490" y="22313"/>
                  </a:lnTo>
                  <a:lnTo>
                    <a:pt x="14490" y="22555"/>
                  </a:lnTo>
                  <a:lnTo>
                    <a:pt x="12966" y="25793"/>
                  </a:lnTo>
                  <a:lnTo>
                    <a:pt x="12966" y="26365"/>
                  </a:lnTo>
                  <a:lnTo>
                    <a:pt x="12716" y="26365"/>
                  </a:lnTo>
                  <a:lnTo>
                    <a:pt x="12204" y="27533"/>
                  </a:lnTo>
                  <a:lnTo>
                    <a:pt x="11442" y="29273"/>
                  </a:lnTo>
                  <a:lnTo>
                    <a:pt x="11442" y="30175"/>
                  </a:lnTo>
                  <a:lnTo>
                    <a:pt x="11047" y="30175"/>
                  </a:lnTo>
                  <a:lnTo>
                    <a:pt x="10680" y="31013"/>
                  </a:lnTo>
                  <a:lnTo>
                    <a:pt x="10680" y="31445"/>
                  </a:lnTo>
                  <a:lnTo>
                    <a:pt x="10491" y="31445"/>
                  </a:lnTo>
                  <a:lnTo>
                    <a:pt x="9918" y="32753"/>
                  </a:lnTo>
                  <a:lnTo>
                    <a:pt x="9918" y="33985"/>
                  </a:lnTo>
                  <a:lnTo>
                    <a:pt x="9592" y="33985"/>
                  </a:lnTo>
                  <a:lnTo>
                    <a:pt x="9156" y="35626"/>
                  </a:lnTo>
                  <a:lnTo>
                    <a:pt x="9156" y="36525"/>
                  </a:lnTo>
                  <a:lnTo>
                    <a:pt x="8918" y="36525"/>
                  </a:lnTo>
                  <a:lnTo>
                    <a:pt x="8394" y="38499"/>
                  </a:lnTo>
                  <a:lnTo>
                    <a:pt x="8394" y="39065"/>
                  </a:lnTo>
                  <a:lnTo>
                    <a:pt x="8244" y="39065"/>
                  </a:lnTo>
                  <a:lnTo>
                    <a:pt x="7632" y="41373"/>
                  </a:lnTo>
                  <a:lnTo>
                    <a:pt x="7632" y="41605"/>
                  </a:lnTo>
                  <a:lnTo>
                    <a:pt x="4584" y="52866"/>
                  </a:lnTo>
                  <a:lnTo>
                    <a:pt x="4584" y="53035"/>
                  </a:lnTo>
                  <a:lnTo>
                    <a:pt x="3048" y="58661"/>
                  </a:lnTo>
                  <a:lnTo>
                    <a:pt x="762" y="70078"/>
                  </a:lnTo>
                  <a:lnTo>
                    <a:pt x="69" y="77698"/>
                  </a:lnTo>
                  <a:lnTo>
                    <a:pt x="0" y="86080"/>
                  </a:lnTo>
                  <a:lnTo>
                    <a:pt x="1524" y="93700"/>
                  </a:lnTo>
                  <a:lnTo>
                    <a:pt x="34328" y="117309"/>
                  </a:lnTo>
                  <a:lnTo>
                    <a:pt x="44234" y="116547"/>
                  </a:lnTo>
                  <a:lnTo>
                    <a:pt x="67881" y="86080"/>
                  </a:lnTo>
                  <a:lnTo>
                    <a:pt x="67881" y="77698"/>
                  </a:lnTo>
                  <a:lnTo>
                    <a:pt x="57975" y="31991"/>
                  </a:lnTo>
                  <a:lnTo>
                    <a:pt x="40424" y="3048"/>
                  </a:lnTo>
                  <a:lnTo>
                    <a:pt x="34328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315478" y="2228278"/>
              <a:ext cx="66040" cy="112395"/>
            </a:xfrm>
            <a:custGeom>
              <a:avLst/>
              <a:gdLst/>
              <a:ahLst/>
              <a:cxnLst/>
              <a:rect l="l" t="t" r="r" b="b"/>
              <a:pathLst>
                <a:path w="66040" h="112394">
                  <a:moveTo>
                    <a:pt x="32804" y="0"/>
                  </a:moveTo>
                  <a:lnTo>
                    <a:pt x="32042" y="0"/>
                  </a:lnTo>
                  <a:lnTo>
                    <a:pt x="25933" y="2286"/>
                  </a:lnTo>
                  <a:lnTo>
                    <a:pt x="20599" y="8286"/>
                  </a:lnTo>
                  <a:lnTo>
                    <a:pt x="19837" y="9143"/>
                  </a:lnTo>
                  <a:lnTo>
                    <a:pt x="19837" y="9601"/>
                  </a:lnTo>
                  <a:lnTo>
                    <a:pt x="19590" y="9601"/>
                  </a:lnTo>
                  <a:lnTo>
                    <a:pt x="19075" y="10555"/>
                  </a:lnTo>
                  <a:lnTo>
                    <a:pt x="19075" y="10871"/>
                  </a:lnTo>
                  <a:lnTo>
                    <a:pt x="18905" y="10871"/>
                  </a:lnTo>
                  <a:lnTo>
                    <a:pt x="18313" y="11967"/>
                  </a:lnTo>
                  <a:lnTo>
                    <a:pt x="18313" y="12141"/>
                  </a:lnTo>
                  <a:lnTo>
                    <a:pt x="14490" y="19050"/>
                  </a:lnTo>
                  <a:lnTo>
                    <a:pt x="9918" y="31229"/>
                  </a:lnTo>
                  <a:lnTo>
                    <a:pt x="3822" y="50704"/>
                  </a:lnTo>
                  <a:lnTo>
                    <a:pt x="3822" y="51511"/>
                  </a:lnTo>
                  <a:lnTo>
                    <a:pt x="3570" y="51511"/>
                  </a:lnTo>
                  <a:lnTo>
                    <a:pt x="2286" y="55613"/>
                  </a:lnTo>
                  <a:lnTo>
                    <a:pt x="2286" y="56591"/>
                  </a:lnTo>
                  <a:lnTo>
                    <a:pt x="2155" y="56591"/>
                  </a:lnTo>
                  <a:lnTo>
                    <a:pt x="762" y="67030"/>
                  </a:lnTo>
                  <a:lnTo>
                    <a:pt x="0" y="74650"/>
                  </a:lnTo>
                  <a:lnTo>
                    <a:pt x="0" y="83032"/>
                  </a:lnTo>
                  <a:lnTo>
                    <a:pt x="32804" y="111975"/>
                  </a:lnTo>
                  <a:lnTo>
                    <a:pt x="41948" y="111213"/>
                  </a:lnTo>
                  <a:lnTo>
                    <a:pt x="65595" y="83032"/>
                  </a:lnTo>
                  <a:lnTo>
                    <a:pt x="65595" y="74650"/>
                  </a:lnTo>
                  <a:lnTo>
                    <a:pt x="55676" y="30467"/>
                  </a:lnTo>
                  <a:lnTo>
                    <a:pt x="38900" y="2286"/>
                  </a:lnTo>
                  <a:lnTo>
                    <a:pt x="32804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316240" y="2229040"/>
              <a:ext cx="62865" cy="108585"/>
            </a:xfrm>
            <a:custGeom>
              <a:avLst/>
              <a:gdLst/>
              <a:ahLst/>
              <a:cxnLst/>
              <a:rect l="l" t="t" r="r" b="b"/>
              <a:pathLst>
                <a:path w="62865" h="108585">
                  <a:moveTo>
                    <a:pt x="31280" y="0"/>
                  </a:moveTo>
                  <a:lnTo>
                    <a:pt x="2286" y="54089"/>
                  </a:lnTo>
                  <a:lnTo>
                    <a:pt x="0" y="63982"/>
                  </a:lnTo>
                  <a:lnTo>
                    <a:pt x="0" y="79984"/>
                  </a:lnTo>
                  <a:lnTo>
                    <a:pt x="31280" y="108165"/>
                  </a:lnTo>
                  <a:lnTo>
                    <a:pt x="40424" y="107403"/>
                  </a:lnTo>
                  <a:lnTo>
                    <a:pt x="62547" y="79984"/>
                  </a:lnTo>
                  <a:lnTo>
                    <a:pt x="62547" y="63982"/>
                  </a:lnTo>
                  <a:lnTo>
                    <a:pt x="48818" y="18288"/>
                  </a:lnTo>
                  <a:lnTo>
                    <a:pt x="31280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316240" y="2229802"/>
              <a:ext cx="61594" cy="104775"/>
            </a:xfrm>
            <a:custGeom>
              <a:avLst/>
              <a:gdLst/>
              <a:ahLst/>
              <a:cxnLst/>
              <a:rect l="l" t="t" r="r" b="b"/>
              <a:pathLst>
                <a:path w="61594" h="104775">
                  <a:moveTo>
                    <a:pt x="30518" y="0"/>
                  </a:moveTo>
                  <a:lnTo>
                    <a:pt x="3060" y="51803"/>
                  </a:lnTo>
                  <a:lnTo>
                    <a:pt x="0" y="69316"/>
                  </a:lnTo>
                  <a:lnTo>
                    <a:pt x="762" y="76936"/>
                  </a:lnTo>
                  <a:lnTo>
                    <a:pt x="30518" y="104355"/>
                  </a:lnTo>
                  <a:lnTo>
                    <a:pt x="39662" y="103593"/>
                  </a:lnTo>
                  <a:lnTo>
                    <a:pt x="61023" y="76936"/>
                  </a:lnTo>
                  <a:lnTo>
                    <a:pt x="61023" y="69316"/>
                  </a:lnTo>
                  <a:lnTo>
                    <a:pt x="51866" y="28181"/>
                  </a:lnTo>
                  <a:lnTo>
                    <a:pt x="30518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317002" y="2230564"/>
              <a:ext cx="59055" cy="100965"/>
            </a:xfrm>
            <a:custGeom>
              <a:avLst/>
              <a:gdLst/>
              <a:ahLst/>
              <a:cxnLst/>
              <a:rect l="l" t="t" r="r" b="b"/>
              <a:pathLst>
                <a:path w="59055" h="100964">
                  <a:moveTo>
                    <a:pt x="28994" y="0"/>
                  </a:moveTo>
                  <a:lnTo>
                    <a:pt x="2298" y="50279"/>
                  </a:lnTo>
                  <a:lnTo>
                    <a:pt x="0" y="67030"/>
                  </a:lnTo>
                  <a:lnTo>
                    <a:pt x="0" y="73888"/>
                  </a:lnTo>
                  <a:lnTo>
                    <a:pt x="28994" y="100545"/>
                  </a:lnTo>
                  <a:lnTo>
                    <a:pt x="37376" y="99783"/>
                  </a:lnTo>
                  <a:lnTo>
                    <a:pt x="58737" y="67030"/>
                  </a:lnTo>
                  <a:lnTo>
                    <a:pt x="57975" y="59423"/>
                  </a:lnTo>
                  <a:lnTo>
                    <a:pt x="55868" y="50279"/>
                  </a:lnTo>
                  <a:lnTo>
                    <a:pt x="53390" y="38849"/>
                  </a:lnTo>
                  <a:lnTo>
                    <a:pt x="49580" y="27419"/>
                  </a:lnTo>
                  <a:lnTo>
                    <a:pt x="45008" y="16763"/>
                  </a:lnTo>
                  <a:lnTo>
                    <a:pt x="40424" y="8381"/>
                  </a:lnTo>
                  <a:lnTo>
                    <a:pt x="35090" y="2285"/>
                  </a:lnTo>
                  <a:lnTo>
                    <a:pt x="28994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317764" y="2232088"/>
              <a:ext cx="55880" cy="95250"/>
            </a:xfrm>
            <a:custGeom>
              <a:avLst/>
              <a:gdLst/>
              <a:ahLst/>
              <a:cxnLst/>
              <a:rect l="l" t="t" r="r" b="b"/>
              <a:pathLst>
                <a:path w="55880" h="95250">
                  <a:moveTo>
                    <a:pt x="27457" y="0"/>
                  </a:moveTo>
                  <a:lnTo>
                    <a:pt x="2286" y="47231"/>
                  </a:lnTo>
                  <a:lnTo>
                    <a:pt x="0" y="70078"/>
                  </a:lnTo>
                  <a:lnTo>
                    <a:pt x="762" y="76174"/>
                  </a:lnTo>
                  <a:lnTo>
                    <a:pt x="19837" y="95211"/>
                  </a:lnTo>
                  <a:lnTo>
                    <a:pt x="35852" y="95211"/>
                  </a:lnTo>
                  <a:lnTo>
                    <a:pt x="55689" y="70078"/>
                  </a:lnTo>
                  <a:lnTo>
                    <a:pt x="55689" y="63220"/>
                  </a:lnTo>
                  <a:lnTo>
                    <a:pt x="47294" y="25895"/>
                  </a:lnTo>
                  <a:lnTo>
                    <a:pt x="27457" y="0"/>
                  </a:lnTo>
                  <a:close/>
                </a:path>
              </a:pathLst>
            </a:custGeom>
            <a:solidFill>
              <a:srgbClr val="ABA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318526" y="2232850"/>
              <a:ext cx="53975" cy="91440"/>
            </a:xfrm>
            <a:custGeom>
              <a:avLst/>
              <a:gdLst/>
              <a:ahLst/>
              <a:cxnLst/>
              <a:rect l="l" t="t" r="r" b="b"/>
              <a:pathLst>
                <a:path w="53975" h="91439">
                  <a:moveTo>
                    <a:pt x="26695" y="0"/>
                  </a:moveTo>
                  <a:lnTo>
                    <a:pt x="25933" y="0"/>
                  </a:lnTo>
                  <a:lnTo>
                    <a:pt x="20599" y="2286"/>
                  </a:lnTo>
                  <a:lnTo>
                    <a:pt x="1524" y="45707"/>
                  </a:lnTo>
                  <a:lnTo>
                    <a:pt x="0" y="54089"/>
                  </a:lnTo>
                  <a:lnTo>
                    <a:pt x="0" y="67792"/>
                  </a:lnTo>
                  <a:lnTo>
                    <a:pt x="26695" y="91414"/>
                  </a:lnTo>
                  <a:lnTo>
                    <a:pt x="34328" y="90652"/>
                  </a:lnTo>
                  <a:lnTo>
                    <a:pt x="53403" y="60934"/>
                  </a:lnTo>
                  <a:lnTo>
                    <a:pt x="52628" y="54089"/>
                  </a:lnTo>
                  <a:lnTo>
                    <a:pt x="41198" y="15240"/>
                  </a:lnTo>
                  <a:lnTo>
                    <a:pt x="26695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318526" y="2233612"/>
              <a:ext cx="51435" cy="87630"/>
            </a:xfrm>
            <a:custGeom>
              <a:avLst/>
              <a:gdLst/>
              <a:ahLst/>
              <a:cxnLst/>
              <a:rect l="l" t="t" r="r" b="b"/>
              <a:pathLst>
                <a:path w="51434" h="87630">
                  <a:moveTo>
                    <a:pt x="25933" y="0"/>
                  </a:moveTo>
                  <a:lnTo>
                    <a:pt x="25171" y="0"/>
                  </a:lnTo>
                  <a:lnTo>
                    <a:pt x="20599" y="2286"/>
                  </a:lnTo>
                  <a:lnTo>
                    <a:pt x="2298" y="43421"/>
                  </a:lnTo>
                  <a:lnTo>
                    <a:pt x="0" y="58648"/>
                  </a:lnTo>
                  <a:lnTo>
                    <a:pt x="774" y="64744"/>
                  </a:lnTo>
                  <a:lnTo>
                    <a:pt x="774" y="70078"/>
                  </a:lnTo>
                  <a:lnTo>
                    <a:pt x="25933" y="87604"/>
                  </a:lnTo>
                  <a:lnTo>
                    <a:pt x="32804" y="86842"/>
                  </a:lnTo>
                  <a:lnTo>
                    <a:pt x="51104" y="64744"/>
                  </a:lnTo>
                  <a:lnTo>
                    <a:pt x="51104" y="57899"/>
                  </a:lnTo>
                  <a:lnTo>
                    <a:pt x="39662" y="14478"/>
                  </a:lnTo>
                  <a:lnTo>
                    <a:pt x="30518" y="2286"/>
                  </a:lnTo>
                  <a:lnTo>
                    <a:pt x="25933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319301" y="2234374"/>
              <a:ext cx="48895" cy="83820"/>
            </a:xfrm>
            <a:custGeom>
              <a:avLst/>
              <a:gdLst/>
              <a:ahLst/>
              <a:cxnLst/>
              <a:rect l="l" t="t" r="r" b="b"/>
              <a:pathLst>
                <a:path w="48894" h="83819">
                  <a:moveTo>
                    <a:pt x="24396" y="0"/>
                  </a:moveTo>
                  <a:lnTo>
                    <a:pt x="23634" y="0"/>
                  </a:lnTo>
                  <a:lnTo>
                    <a:pt x="19062" y="2286"/>
                  </a:lnTo>
                  <a:lnTo>
                    <a:pt x="2286" y="41897"/>
                  </a:lnTo>
                  <a:lnTo>
                    <a:pt x="0" y="55613"/>
                  </a:lnTo>
                  <a:lnTo>
                    <a:pt x="0" y="61696"/>
                  </a:lnTo>
                  <a:lnTo>
                    <a:pt x="24396" y="83794"/>
                  </a:lnTo>
                  <a:lnTo>
                    <a:pt x="31267" y="83032"/>
                  </a:lnTo>
                  <a:lnTo>
                    <a:pt x="48044" y="67030"/>
                  </a:lnTo>
                  <a:lnTo>
                    <a:pt x="48044" y="61696"/>
                  </a:lnTo>
                  <a:lnTo>
                    <a:pt x="48806" y="55613"/>
                  </a:lnTo>
                  <a:lnTo>
                    <a:pt x="37363" y="14478"/>
                  </a:lnTo>
                  <a:lnTo>
                    <a:pt x="28981" y="2286"/>
                  </a:lnTo>
                  <a:lnTo>
                    <a:pt x="24396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320050" y="2235898"/>
              <a:ext cx="46355" cy="79375"/>
            </a:xfrm>
            <a:custGeom>
              <a:avLst/>
              <a:gdLst/>
              <a:ahLst/>
              <a:cxnLst/>
              <a:rect l="l" t="t" r="r" b="b"/>
              <a:pathLst>
                <a:path w="46355" h="79375">
                  <a:moveTo>
                    <a:pt x="22885" y="0"/>
                  </a:moveTo>
                  <a:lnTo>
                    <a:pt x="1536" y="38849"/>
                  </a:lnTo>
                  <a:lnTo>
                    <a:pt x="0" y="46469"/>
                  </a:lnTo>
                  <a:lnTo>
                    <a:pt x="0" y="57886"/>
                  </a:lnTo>
                  <a:lnTo>
                    <a:pt x="22885" y="79222"/>
                  </a:lnTo>
                  <a:lnTo>
                    <a:pt x="29756" y="78460"/>
                  </a:lnTo>
                  <a:lnTo>
                    <a:pt x="45770" y="57886"/>
                  </a:lnTo>
                  <a:lnTo>
                    <a:pt x="45770" y="52565"/>
                  </a:lnTo>
                  <a:lnTo>
                    <a:pt x="45008" y="46469"/>
                  </a:lnTo>
                  <a:lnTo>
                    <a:pt x="44246" y="38849"/>
                  </a:lnTo>
                  <a:lnTo>
                    <a:pt x="41960" y="29705"/>
                  </a:lnTo>
                  <a:lnTo>
                    <a:pt x="35852" y="12954"/>
                  </a:lnTo>
                  <a:lnTo>
                    <a:pt x="31280" y="6096"/>
                  </a:lnTo>
                  <a:lnTo>
                    <a:pt x="27470" y="1524"/>
                  </a:lnTo>
                  <a:lnTo>
                    <a:pt x="22885" y="0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320130" y="2236660"/>
              <a:ext cx="44450" cy="74930"/>
            </a:xfrm>
            <a:custGeom>
              <a:avLst/>
              <a:gdLst/>
              <a:ahLst/>
              <a:cxnLst/>
              <a:rect l="l" t="t" r="r" b="b"/>
              <a:pathLst>
                <a:path w="44450" h="74930">
                  <a:moveTo>
                    <a:pt x="22043" y="0"/>
                  </a:moveTo>
                  <a:lnTo>
                    <a:pt x="2219" y="37325"/>
                  </a:lnTo>
                  <a:lnTo>
                    <a:pt x="0" y="50749"/>
                  </a:lnTo>
                  <a:lnTo>
                    <a:pt x="695" y="54851"/>
                  </a:lnTo>
                  <a:lnTo>
                    <a:pt x="695" y="60172"/>
                  </a:lnTo>
                  <a:lnTo>
                    <a:pt x="15947" y="74650"/>
                  </a:lnTo>
                  <a:lnTo>
                    <a:pt x="28152" y="74650"/>
                  </a:lnTo>
                  <a:lnTo>
                    <a:pt x="44167" y="54851"/>
                  </a:lnTo>
                  <a:lnTo>
                    <a:pt x="44167" y="49517"/>
                  </a:lnTo>
                  <a:lnTo>
                    <a:pt x="34248" y="12192"/>
                  </a:lnTo>
                  <a:lnTo>
                    <a:pt x="26628" y="1524"/>
                  </a:lnTo>
                  <a:lnTo>
                    <a:pt x="22043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320825" y="2237422"/>
              <a:ext cx="41275" cy="71120"/>
            </a:xfrm>
            <a:custGeom>
              <a:avLst/>
              <a:gdLst/>
              <a:ahLst/>
              <a:cxnLst/>
              <a:rect l="l" t="t" r="r" b="b"/>
              <a:pathLst>
                <a:path w="41275" h="71119">
                  <a:moveTo>
                    <a:pt x="20586" y="0"/>
                  </a:moveTo>
                  <a:lnTo>
                    <a:pt x="1524" y="35801"/>
                  </a:lnTo>
                  <a:lnTo>
                    <a:pt x="762" y="41897"/>
                  </a:lnTo>
                  <a:lnTo>
                    <a:pt x="0" y="47231"/>
                  </a:lnTo>
                  <a:lnTo>
                    <a:pt x="0" y="52565"/>
                  </a:lnTo>
                  <a:lnTo>
                    <a:pt x="762" y="57124"/>
                  </a:lnTo>
                  <a:lnTo>
                    <a:pt x="20586" y="70840"/>
                  </a:lnTo>
                  <a:lnTo>
                    <a:pt x="26695" y="70078"/>
                  </a:lnTo>
                  <a:lnTo>
                    <a:pt x="41186" y="52565"/>
                  </a:lnTo>
                  <a:lnTo>
                    <a:pt x="41186" y="41897"/>
                  </a:lnTo>
                  <a:lnTo>
                    <a:pt x="39662" y="35039"/>
                  </a:lnTo>
                  <a:lnTo>
                    <a:pt x="37363" y="27419"/>
                  </a:lnTo>
                  <a:lnTo>
                    <a:pt x="35077" y="19050"/>
                  </a:lnTo>
                  <a:lnTo>
                    <a:pt x="32029" y="12192"/>
                  </a:lnTo>
                  <a:lnTo>
                    <a:pt x="28219" y="6096"/>
                  </a:lnTo>
                  <a:lnTo>
                    <a:pt x="24396" y="1524"/>
                  </a:lnTo>
                  <a:lnTo>
                    <a:pt x="20586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321587" y="2238184"/>
              <a:ext cx="39370" cy="67310"/>
            </a:xfrm>
            <a:custGeom>
              <a:avLst/>
              <a:gdLst/>
              <a:ahLst/>
              <a:cxnLst/>
              <a:rect l="l" t="t" r="r" b="b"/>
              <a:pathLst>
                <a:path w="39369" h="67310">
                  <a:moveTo>
                    <a:pt x="19062" y="0"/>
                  </a:moveTo>
                  <a:lnTo>
                    <a:pt x="0" y="39611"/>
                  </a:lnTo>
                  <a:lnTo>
                    <a:pt x="0" y="49517"/>
                  </a:lnTo>
                  <a:lnTo>
                    <a:pt x="19062" y="67030"/>
                  </a:lnTo>
                  <a:lnTo>
                    <a:pt x="25171" y="66268"/>
                  </a:lnTo>
                  <a:lnTo>
                    <a:pt x="38900" y="49517"/>
                  </a:lnTo>
                  <a:lnTo>
                    <a:pt x="38900" y="44183"/>
                  </a:lnTo>
                  <a:lnTo>
                    <a:pt x="38138" y="39611"/>
                  </a:lnTo>
                  <a:lnTo>
                    <a:pt x="37350" y="32715"/>
                  </a:lnTo>
                  <a:lnTo>
                    <a:pt x="35077" y="25895"/>
                  </a:lnTo>
                  <a:lnTo>
                    <a:pt x="32791" y="18287"/>
                  </a:lnTo>
                  <a:lnTo>
                    <a:pt x="29743" y="11430"/>
                  </a:lnTo>
                  <a:lnTo>
                    <a:pt x="26652" y="6045"/>
                  </a:lnTo>
                  <a:lnTo>
                    <a:pt x="22872" y="1524"/>
                  </a:lnTo>
                  <a:lnTo>
                    <a:pt x="1906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322349" y="2239708"/>
              <a:ext cx="36195" cy="62865"/>
            </a:xfrm>
            <a:custGeom>
              <a:avLst/>
              <a:gdLst/>
              <a:ahLst/>
              <a:cxnLst/>
              <a:rect l="l" t="t" r="r" b="b"/>
              <a:pathLst>
                <a:path w="36194" h="62864">
                  <a:moveTo>
                    <a:pt x="17538" y="0"/>
                  </a:moveTo>
                  <a:lnTo>
                    <a:pt x="1534" y="31191"/>
                  </a:lnTo>
                  <a:lnTo>
                    <a:pt x="83" y="36271"/>
                  </a:lnTo>
                  <a:lnTo>
                    <a:pt x="17538" y="62458"/>
                  </a:lnTo>
                  <a:lnTo>
                    <a:pt x="22872" y="61696"/>
                  </a:lnTo>
                  <a:lnTo>
                    <a:pt x="35839" y="45707"/>
                  </a:lnTo>
                  <a:lnTo>
                    <a:pt x="35766" y="36271"/>
                  </a:lnTo>
                  <a:lnTo>
                    <a:pt x="34315" y="30467"/>
                  </a:lnTo>
                  <a:lnTo>
                    <a:pt x="32791" y="23609"/>
                  </a:lnTo>
                  <a:lnTo>
                    <a:pt x="28219" y="9906"/>
                  </a:lnTo>
                  <a:lnTo>
                    <a:pt x="25171" y="4572"/>
                  </a:lnTo>
                  <a:lnTo>
                    <a:pt x="21348" y="1524"/>
                  </a:lnTo>
                  <a:lnTo>
                    <a:pt x="17538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322349" y="2240470"/>
              <a:ext cx="34925" cy="58419"/>
            </a:xfrm>
            <a:custGeom>
              <a:avLst/>
              <a:gdLst/>
              <a:ahLst/>
              <a:cxnLst/>
              <a:rect l="l" t="t" r="r" b="b"/>
              <a:pathLst>
                <a:path w="34925" h="58419">
                  <a:moveTo>
                    <a:pt x="17538" y="0"/>
                  </a:moveTo>
                  <a:lnTo>
                    <a:pt x="16776" y="0"/>
                  </a:lnTo>
                  <a:lnTo>
                    <a:pt x="13728" y="1524"/>
                  </a:lnTo>
                  <a:lnTo>
                    <a:pt x="761" y="34277"/>
                  </a:lnTo>
                  <a:lnTo>
                    <a:pt x="0" y="38849"/>
                  </a:lnTo>
                  <a:lnTo>
                    <a:pt x="761" y="42659"/>
                  </a:lnTo>
                  <a:lnTo>
                    <a:pt x="879" y="46939"/>
                  </a:lnTo>
                  <a:lnTo>
                    <a:pt x="1523" y="49517"/>
                  </a:lnTo>
                  <a:lnTo>
                    <a:pt x="3047" y="52552"/>
                  </a:lnTo>
                  <a:lnTo>
                    <a:pt x="5333" y="54838"/>
                  </a:lnTo>
                  <a:lnTo>
                    <a:pt x="8381" y="56362"/>
                  </a:lnTo>
                  <a:lnTo>
                    <a:pt x="12204" y="57886"/>
                  </a:lnTo>
                  <a:lnTo>
                    <a:pt x="22110" y="57886"/>
                  </a:lnTo>
                  <a:lnTo>
                    <a:pt x="34315" y="42659"/>
                  </a:lnTo>
                  <a:lnTo>
                    <a:pt x="34315" y="38849"/>
                  </a:lnTo>
                  <a:lnTo>
                    <a:pt x="33553" y="34277"/>
                  </a:lnTo>
                  <a:lnTo>
                    <a:pt x="32791" y="28943"/>
                  </a:lnTo>
                  <a:lnTo>
                    <a:pt x="31267" y="22085"/>
                  </a:lnTo>
                  <a:lnTo>
                    <a:pt x="26695" y="9906"/>
                  </a:lnTo>
                  <a:lnTo>
                    <a:pt x="23647" y="4572"/>
                  </a:lnTo>
                  <a:lnTo>
                    <a:pt x="20586" y="1524"/>
                  </a:lnTo>
                  <a:lnTo>
                    <a:pt x="17538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323111" y="2241232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16014" y="0"/>
                  </a:moveTo>
                  <a:lnTo>
                    <a:pt x="15252" y="0"/>
                  </a:lnTo>
                  <a:lnTo>
                    <a:pt x="12204" y="1524"/>
                  </a:lnTo>
                  <a:lnTo>
                    <a:pt x="0" y="36563"/>
                  </a:lnTo>
                  <a:lnTo>
                    <a:pt x="43" y="39827"/>
                  </a:lnTo>
                  <a:lnTo>
                    <a:pt x="11442" y="54076"/>
                  </a:lnTo>
                  <a:lnTo>
                    <a:pt x="20586" y="54076"/>
                  </a:lnTo>
                  <a:lnTo>
                    <a:pt x="31267" y="31991"/>
                  </a:lnTo>
                  <a:lnTo>
                    <a:pt x="30505" y="26657"/>
                  </a:lnTo>
                  <a:lnTo>
                    <a:pt x="16014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323873" y="2241994"/>
              <a:ext cx="29209" cy="50800"/>
            </a:xfrm>
            <a:custGeom>
              <a:avLst/>
              <a:gdLst/>
              <a:ahLst/>
              <a:cxnLst/>
              <a:rect l="l" t="t" r="r" b="b"/>
              <a:pathLst>
                <a:path w="29209" h="50800">
                  <a:moveTo>
                    <a:pt x="14490" y="0"/>
                  </a:moveTo>
                  <a:lnTo>
                    <a:pt x="14490" y="762"/>
                  </a:lnTo>
                  <a:lnTo>
                    <a:pt x="11442" y="1524"/>
                  </a:lnTo>
                  <a:lnTo>
                    <a:pt x="8381" y="4572"/>
                  </a:lnTo>
                  <a:lnTo>
                    <a:pt x="6096" y="9143"/>
                  </a:lnTo>
                  <a:lnTo>
                    <a:pt x="3810" y="14477"/>
                  </a:lnTo>
                  <a:lnTo>
                    <a:pt x="762" y="25133"/>
                  </a:lnTo>
                  <a:lnTo>
                    <a:pt x="0" y="29705"/>
                  </a:lnTo>
                  <a:lnTo>
                    <a:pt x="0" y="37325"/>
                  </a:lnTo>
                  <a:lnTo>
                    <a:pt x="14490" y="50266"/>
                  </a:lnTo>
                  <a:lnTo>
                    <a:pt x="22123" y="48755"/>
                  </a:lnTo>
                  <a:lnTo>
                    <a:pt x="26695" y="45707"/>
                  </a:lnTo>
                  <a:lnTo>
                    <a:pt x="27457" y="43421"/>
                  </a:lnTo>
                  <a:lnTo>
                    <a:pt x="28981" y="37325"/>
                  </a:lnTo>
                  <a:lnTo>
                    <a:pt x="28981" y="33515"/>
                  </a:lnTo>
                  <a:lnTo>
                    <a:pt x="28219" y="29705"/>
                  </a:lnTo>
                  <a:lnTo>
                    <a:pt x="27457" y="25133"/>
                  </a:lnTo>
                  <a:lnTo>
                    <a:pt x="17538" y="1524"/>
                  </a:lnTo>
                  <a:lnTo>
                    <a:pt x="144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324635" y="2243518"/>
              <a:ext cx="26034" cy="45720"/>
            </a:xfrm>
            <a:custGeom>
              <a:avLst/>
              <a:gdLst/>
              <a:ahLst/>
              <a:cxnLst/>
              <a:rect l="l" t="t" r="r" b="b"/>
              <a:pathLst>
                <a:path w="26034" h="45719">
                  <a:moveTo>
                    <a:pt x="12966" y="0"/>
                  </a:moveTo>
                  <a:lnTo>
                    <a:pt x="0" y="26657"/>
                  </a:lnTo>
                  <a:lnTo>
                    <a:pt x="0" y="36563"/>
                  </a:lnTo>
                  <a:lnTo>
                    <a:pt x="12966" y="45707"/>
                  </a:lnTo>
                  <a:lnTo>
                    <a:pt x="16776" y="44945"/>
                  </a:lnTo>
                  <a:lnTo>
                    <a:pt x="25933" y="36563"/>
                  </a:lnTo>
                  <a:lnTo>
                    <a:pt x="25933" y="26657"/>
                  </a:lnTo>
                  <a:lnTo>
                    <a:pt x="25171" y="22085"/>
                  </a:lnTo>
                  <a:lnTo>
                    <a:pt x="23647" y="17513"/>
                  </a:lnTo>
                  <a:lnTo>
                    <a:pt x="22123" y="12191"/>
                  </a:lnTo>
                  <a:lnTo>
                    <a:pt x="20586" y="7619"/>
                  </a:lnTo>
                  <a:lnTo>
                    <a:pt x="18300" y="3810"/>
                  </a:lnTo>
                  <a:lnTo>
                    <a:pt x="15252" y="762"/>
                  </a:lnTo>
                  <a:lnTo>
                    <a:pt x="1296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324635" y="2244280"/>
              <a:ext cx="24765" cy="41275"/>
            </a:xfrm>
            <a:custGeom>
              <a:avLst/>
              <a:gdLst/>
              <a:ahLst/>
              <a:cxnLst/>
              <a:rect l="l" t="t" r="r" b="b"/>
              <a:pathLst>
                <a:path w="24765" h="41275">
                  <a:moveTo>
                    <a:pt x="12204" y="0"/>
                  </a:moveTo>
                  <a:lnTo>
                    <a:pt x="749" y="24371"/>
                  </a:lnTo>
                  <a:lnTo>
                    <a:pt x="0" y="27419"/>
                  </a:lnTo>
                  <a:lnTo>
                    <a:pt x="0" y="30467"/>
                  </a:lnTo>
                  <a:lnTo>
                    <a:pt x="762" y="33515"/>
                  </a:lnTo>
                  <a:lnTo>
                    <a:pt x="9156" y="41135"/>
                  </a:lnTo>
                  <a:lnTo>
                    <a:pt x="16014" y="41135"/>
                  </a:lnTo>
                  <a:lnTo>
                    <a:pt x="18300" y="40373"/>
                  </a:lnTo>
                  <a:lnTo>
                    <a:pt x="20586" y="38849"/>
                  </a:lnTo>
                  <a:lnTo>
                    <a:pt x="23647" y="35801"/>
                  </a:lnTo>
                  <a:lnTo>
                    <a:pt x="23647" y="33515"/>
                  </a:lnTo>
                  <a:lnTo>
                    <a:pt x="24409" y="30467"/>
                  </a:lnTo>
                  <a:lnTo>
                    <a:pt x="14490" y="762"/>
                  </a:lnTo>
                  <a:lnTo>
                    <a:pt x="12204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325397" y="2245042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4">
                  <a:moveTo>
                    <a:pt x="10680" y="0"/>
                  </a:moveTo>
                  <a:lnTo>
                    <a:pt x="0" y="22085"/>
                  </a:lnTo>
                  <a:lnTo>
                    <a:pt x="0" y="27419"/>
                  </a:lnTo>
                  <a:lnTo>
                    <a:pt x="762" y="29705"/>
                  </a:lnTo>
                  <a:lnTo>
                    <a:pt x="762" y="31991"/>
                  </a:lnTo>
                  <a:lnTo>
                    <a:pt x="2286" y="34277"/>
                  </a:lnTo>
                  <a:lnTo>
                    <a:pt x="3048" y="35801"/>
                  </a:lnTo>
                  <a:lnTo>
                    <a:pt x="7619" y="37325"/>
                  </a:lnTo>
                  <a:lnTo>
                    <a:pt x="13728" y="37325"/>
                  </a:lnTo>
                  <a:lnTo>
                    <a:pt x="16776" y="36563"/>
                  </a:lnTo>
                  <a:lnTo>
                    <a:pt x="18300" y="35801"/>
                  </a:lnTo>
                  <a:lnTo>
                    <a:pt x="19824" y="34277"/>
                  </a:lnTo>
                  <a:lnTo>
                    <a:pt x="21361" y="29705"/>
                  </a:lnTo>
                  <a:lnTo>
                    <a:pt x="21361" y="27419"/>
                  </a:lnTo>
                  <a:lnTo>
                    <a:pt x="22123" y="25133"/>
                  </a:lnTo>
                  <a:lnTo>
                    <a:pt x="21361" y="22085"/>
                  </a:lnTo>
                  <a:lnTo>
                    <a:pt x="19824" y="14465"/>
                  </a:lnTo>
                  <a:lnTo>
                    <a:pt x="18300" y="10667"/>
                  </a:lnTo>
                  <a:lnTo>
                    <a:pt x="16776" y="6095"/>
                  </a:lnTo>
                  <a:lnTo>
                    <a:pt x="15252" y="3048"/>
                  </a:lnTo>
                  <a:lnTo>
                    <a:pt x="12966" y="762"/>
                  </a:lnTo>
                  <a:lnTo>
                    <a:pt x="1068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326159" y="2246566"/>
              <a:ext cx="19685" cy="33020"/>
            </a:xfrm>
            <a:custGeom>
              <a:avLst/>
              <a:gdLst/>
              <a:ahLst/>
              <a:cxnLst/>
              <a:rect l="l" t="t" r="r" b="b"/>
              <a:pathLst>
                <a:path w="19684" h="33019">
                  <a:moveTo>
                    <a:pt x="11442" y="0"/>
                  </a:moveTo>
                  <a:lnTo>
                    <a:pt x="9156" y="0"/>
                  </a:lnTo>
                  <a:lnTo>
                    <a:pt x="7632" y="762"/>
                  </a:lnTo>
                  <a:lnTo>
                    <a:pt x="5334" y="2286"/>
                  </a:lnTo>
                  <a:lnTo>
                    <a:pt x="3810" y="5333"/>
                  </a:lnTo>
                  <a:lnTo>
                    <a:pt x="2286" y="9143"/>
                  </a:lnTo>
                  <a:lnTo>
                    <a:pt x="762" y="15989"/>
                  </a:lnTo>
                  <a:lnTo>
                    <a:pt x="0" y="19037"/>
                  </a:lnTo>
                  <a:lnTo>
                    <a:pt x="0" y="25895"/>
                  </a:lnTo>
                  <a:lnTo>
                    <a:pt x="762" y="28181"/>
                  </a:lnTo>
                  <a:lnTo>
                    <a:pt x="1524" y="29705"/>
                  </a:lnTo>
                  <a:lnTo>
                    <a:pt x="3048" y="31229"/>
                  </a:lnTo>
                  <a:lnTo>
                    <a:pt x="4572" y="31991"/>
                  </a:lnTo>
                  <a:lnTo>
                    <a:pt x="6857" y="32753"/>
                  </a:lnTo>
                  <a:lnTo>
                    <a:pt x="12204" y="32753"/>
                  </a:lnTo>
                  <a:lnTo>
                    <a:pt x="19062" y="25895"/>
                  </a:lnTo>
                  <a:lnTo>
                    <a:pt x="19062" y="19037"/>
                  </a:lnTo>
                  <a:lnTo>
                    <a:pt x="18300" y="15989"/>
                  </a:lnTo>
                  <a:lnTo>
                    <a:pt x="17538" y="12179"/>
                  </a:lnTo>
                  <a:lnTo>
                    <a:pt x="16014" y="8381"/>
                  </a:lnTo>
                  <a:lnTo>
                    <a:pt x="12966" y="2286"/>
                  </a:lnTo>
                  <a:lnTo>
                    <a:pt x="11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326159" y="2247328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80" h="29210">
                  <a:moveTo>
                    <a:pt x="11442" y="28181"/>
                  </a:moveTo>
                  <a:lnTo>
                    <a:pt x="6095" y="28181"/>
                  </a:lnTo>
                  <a:lnTo>
                    <a:pt x="9156" y="28943"/>
                  </a:lnTo>
                  <a:lnTo>
                    <a:pt x="11442" y="28181"/>
                  </a:lnTo>
                  <a:close/>
                </a:path>
                <a:path w="17780" h="29210">
                  <a:moveTo>
                    <a:pt x="9156" y="0"/>
                  </a:moveTo>
                  <a:lnTo>
                    <a:pt x="8394" y="0"/>
                  </a:lnTo>
                  <a:lnTo>
                    <a:pt x="6857" y="762"/>
                  </a:lnTo>
                  <a:lnTo>
                    <a:pt x="5334" y="2286"/>
                  </a:lnTo>
                  <a:lnTo>
                    <a:pt x="3810" y="4571"/>
                  </a:lnTo>
                  <a:lnTo>
                    <a:pt x="3048" y="7619"/>
                  </a:lnTo>
                  <a:lnTo>
                    <a:pt x="762" y="14465"/>
                  </a:lnTo>
                  <a:lnTo>
                    <a:pt x="762" y="16751"/>
                  </a:lnTo>
                  <a:lnTo>
                    <a:pt x="0" y="19037"/>
                  </a:lnTo>
                  <a:lnTo>
                    <a:pt x="664" y="21031"/>
                  </a:lnTo>
                  <a:lnTo>
                    <a:pt x="762" y="24371"/>
                  </a:lnTo>
                  <a:lnTo>
                    <a:pt x="1524" y="25895"/>
                  </a:lnTo>
                  <a:lnTo>
                    <a:pt x="3048" y="27419"/>
                  </a:lnTo>
                  <a:lnTo>
                    <a:pt x="4572" y="28181"/>
                  </a:lnTo>
                  <a:lnTo>
                    <a:pt x="12966" y="28181"/>
                  </a:lnTo>
                  <a:lnTo>
                    <a:pt x="14490" y="27419"/>
                  </a:lnTo>
                  <a:lnTo>
                    <a:pt x="16014" y="25895"/>
                  </a:lnTo>
                  <a:lnTo>
                    <a:pt x="16776" y="24371"/>
                  </a:lnTo>
                  <a:lnTo>
                    <a:pt x="16874" y="21031"/>
                  </a:lnTo>
                  <a:lnTo>
                    <a:pt x="17538" y="19037"/>
                  </a:lnTo>
                  <a:lnTo>
                    <a:pt x="16776" y="16751"/>
                  </a:lnTo>
                  <a:lnTo>
                    <a:pt x="16776" y="13703"/>
                  </a:lnTo>
                  <a:lnTo>
                    <a:pt x="16014" y="10655"/>
                  </a:lnTo>
                  <a:lnTo>
                    <a:pt x="14490" y="7619"/>
                  </a:lnTo>
                  <a:lnTo>
                    <a:pt x="13728" y="4571"/>
                  </a:lnTo>
                  <a:lnTo>
                    <a:pt x="12204" y="2286"/>
                  </a:lnTo>
                  <a:lnTo>
                    <a:pt x="10680" y="762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326921" y="2248090"/>
              <a:ext cx="14604" cy="24765"/>
            </a:xfrm>
            <a:custGeom>
              <a:avLst/>
              <a:gdLst/>
              <a:ahLst/>
              <a:cxnLst/>
              <a:rect l="l" t="t" r="r" b="b"/>
              <a:pathLst>
                <a:path w="14605" h="24764">
                  <a:moveTo>
                    <a:pt x="7632" y="0"/>
                  </a:moveTo>
                  <a:lnTo>
                    <a:pt x="762" y="12179"/>
                  </a:lnTo>
                  <a:lnTo>
                    <a:pt x="0" y="14465"/>
                  </a:lnTo>
                  <a:lnTo>
                    <a:pt x="0" y="18275"/>
                  </a:lnTo>
                  <a:lnTo>
                    <a:pt x="762" y="19799"/>
                  </a:lnTo>
                  <a:lnTo>
                    <a:pt x="762" y="21323"/>
                  </a:lnTo>
                  <a:lnTo>
                    <a:pt x="1524" y="22085"/>
                  </a:lnTo>
                  <a:lnTo>
                    <a:pt x="2286" y="23609"/>
                  </a:lnTo>
                  <a:lnTo>
                    <a:pt x="3810" y="24371"/>
                  </a:lnTo>
                  <a:lnTo>
                    <a:pt x="11442" y="24371"/>
                  </a:lnTo>
                  <a:lnTo>
                    <a:pt x="12204" y="23609"/>
                  </a:lnTo>
                  <a:lnTo>
                    <a:pt x="12966" y="22085"/>
                  </a:lnTo>
                  <a:lnTo>
                    <a:pt x="13728" y="21323"/>
                  </a:lnTo>
                  <a:lnTo>
                    <a:pt x="14490" y="19799"/>
                  </a:lnTo>
                  <a:lnTo>
                    <a:pt x="14490" y="14465"/>
                  </a:lnTo>
                  <a:lnTo>
                    <a:pt x="13728" y="12179"/>
                  </a:lnTo>
                  <a:lnTo>
                    <a:pt x="12966" y="9143"/>
                  </a:lnTo>
                  <a:lnTo>
                    <a:pt x="12204" y="6857"/>
                  </a:lnTo>
                  <a:lnTo>
                    <a:pt x="11442" y="3809"/>
                  </a:lnTo>
                  <a:lnTo>
                    <a:pt x="9918" y="2286"/>
                  </a:lnTo>
                  <a:lnTo>
                    <a:pt x="9156" y="762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327683" y="2248852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5">
                  <a:moveTo>
                    <a:pt x="6108" y="0"/>
                  </a:moveTo>
                  <a:lnTo>
                    <a:pt x="4571" y="762"/>
                  </a:lnTo>
                  <a:lnTo>
                    <a:pt x="3810" y="2285"/>
                  </a:lnTo>
                  <a:lnTo>
                    <a:pt x="2286" y="3809"/>
                  </a:lnTo>
                  <a:lnTo>
                    <a:pt x="1524" y="6095"/>
                  </a:lnTo>
                  <a:lnTo>
                    <a:pt x="762" y="10655"/>
                  </a:lnTo>
                  <a:lnTo>
                    <a:pt x="0" y="12179"/>
                  </a:lnTo>
                  <a:lnTo>
                    <a:pt x="0" y="16751"/>
                  </a:lnTo>
                  <a:lnTo>
                    <a:pt x="762" y="17513"/>
                  </a:lnTo>
                  <a:lnTo>
                    <a:pt x="762" y="19037"/>
                  </a:lnTo>
                  <a:lnTo>
                    <a:pt x="1524" y="19799"/>
                  </a:lnTo>
                  <a:lnTo>
                    <a:pt x="3048" y="20561"/>
                  </a:lnTo>
                  <a:lnTo>
                    <a:pt x="9156" y="20561"/>
                  </a:lnTo>
                  <a:lnTo>
                    <a:pt x="10680" y="19037"/>
                  </a:lnTo>
                  <a:lnTo>
                    <a:pt x="11442" y="17513"/>
                  </a:lnTo>
                  <a:lnTo>
                    <a:pt x="11442" y="16751"/>
                  </a:lnTo>
                  <a:lnTo>
                    <a:pt x="12204" y="15227"/>
                  </a:lnTo>
                  <a:lnTo>
                    <a:pt x="12204" y="13703"/>
                  </a:lnTo>
                  <a:lnTo>
                    <a:pt x="11442" y="12179"/>
                  </a:lnTo>
                  <a:lnTo>
                    <a:pt x="11442" y="10655"/>
                  </a:lnTo>
                  <a:lnTo>
                    <a:pt x="8394" y="1524"/>
                  </a:lnTo>
                  <a:lnTo>
                    <a:pt x="6870" y="762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1328445" y="2250376"/>
              <a:ext cx="9525" cy="16510"/>
            </a:xfrm>
            <a:custGeom>
              <a:avLst/>
              <a:gdLst/>
              <a:ahLst/>
              <a:cxnLst/>
              <a:rect l="l" t="t" r="r" b="b"/>
              <a:pathLst>
                <a:path w="9525" h="16510">
                  <a:moveTo>
                    <a:pt x="6870" y="15227"/>
                  </a:moveTo>
                  <a:lnTo>
                    <a:pt x="2286" y="15227"/>
                  </a:lnTo>
                  <a:lnTo>
                    <a:pt x="3048" y="15989"/>
                  </a:lnTo>
                  <a:lnTo>
                    <a:pt x="6108" y="15989"/>
                  </a:lnTo>
                  <a:lnTo>
                    <a:pt x="6870" y="15227"/>
                  </a:lnTo>
                  <a:close/>
                </a:path>
                <a:path w="9525" h="16510">
                  <a:moveTo>
                    <a:pt x="5346" y="0"/>
                  </a:moveTo>
                  <a:lnTo>
                    <a:pt x="3809" y="0"/>
                  </a:lnTo>
                  <a:lnTo>
                    <a:pt x="2286" y="761"/>
                  </a:lnTo>
                  <a:lnTo>
                    <a:pt x="1524" y="2285"/>
                  </a:lnTo>
                  <a:lnTo>
                    <a:pt x="1524" y="3809"/>
                  </a:lnTo>
                  <a:lnTo>
                    <a:pt x="0" y="7607"/>
                  </a:lnTo>
                  <a:lnTo>
                    <a:pt x="0" y="13703"/>
                  </a:lnTo>
                  <a:lnTo>
                    <a:pt x="1524" y="15227"/>
                  </a:lnTo>
                  <a:lnTo>
                    <a:pt x="7632" y="15227"/>
                  </a:lnTo>
                  <a:lnTo>
                    <a:pt x="9156" y="13703"/>
                  </a:lnTo>
                  <a:lnTo>
                    <a:pt x="9156" y="7607"/>
                  </a:lnTo>
                  <a:lnTo>
                    <a:pt x="8394" y="6095"/>
                  </a:lnTo>
                  <a:lnTo>
                    <a:pt x="7632" y="3809"/>
                  </a:lnTo>
                  <a:lnTo>
                    <a:pt x="6108" y="761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1353616" y="2220670"/>
              <a:ext cx="43815" cy="97790"/>
            </a:xfrm>
            <a:custGeom>
              <a:avLst/>
              <a:gdLst/>
              <a:ahLst/>
              <a:cxnLst/>
              <a:rect l="l" t="t" r="r" b="b"/>
              <a:pathLst>
                <a:path w="43815" h="97789">
                  <a:moveTo>
                    <a:pt x="43472" y="97497"/>
                  </a:moveTo>
                  <a:lnTo>
                    <a:pt x="41948" y="86067"/>
                  </a:lnTo>
                  <a:lnTo>
                    <a:pt x="39662" y="71589"/>
                  </a:lnTo>
                  <a:lnTo>
                    <a:pt x="23647" y="24371"/>
                  </a:lnTo>
                  <a:lnTo>
                    <a:pt x="762" y="0"/>
                  </a:lnTo>
                  <a:lnTo>
                    <a:pt x="0" y="0"/>
                  </a:lnTo>
                  <a:lnTo>
                    <a:pt x="0" y="762"/>
                  </a:lnTo>
                  <a:lnTo>
                    <a:pt x="8394" y="3797"/>
                  </a:lnTo>
                  <a:lnTo>
                    <a:pt x="16014" y="12179"/>
                  </a:lnTo>
                  <a:lnTo>
                    <a:pt x="22885" y="25133"/>
                  </a:lnTo>
                  <a:lnTo>
                    <a:pt x="29743" y="40360"/>
                  </a:lnTo>
                  <a:lnTo>
                    <a:pt x="35090" y="56362"/>
                  </a:lnTo>
                  <a:lnTo>
                    <a:pt x="38900" y="72351"/>
                  </a:lnTo>
                  <a:lnTo>
                    <a:pt x="41186" y="86829"/>
                  </a:lnTo>
                  <a:lnTo>
                    <a:pt x="42710" y="97497"/>
                  </a:lnTo>
                  <a:lnTo>
                    <a:pt x="43472" y="974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1396714" y="231740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-381" y="761"/>
                  </a:moveTo>
                  <a:lnTo>
                    <a:pt x="381" y="7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1314716" y="2318168"/>
              <a:ext cx="82550" cy="48895"/>
            </a:xfrm>
            <a:custGeom>
              <a:avLst/>
              <a:gdLst/>
              <a:ahLst/>
              <a:cxnLst/>
              <a:rect l="l" t="t" r="r" b="b"/>
              <a:pathLst>
                <a:path w="82550" h="48894">
                  <a:moveTo>
                    <a:pt x="82372" y="0"/>
                  </a:moveTo>
                  <a:lnTo>
                    <a:pt x="81610" y="0"/>
                  </a:lnTo>
                  <a:lnTo>
                    <a:pt x="80899" y="9893"/>
                  </a:lnTo>
                  <a:lnTo>
                    <a:pt x="80137" y="19037"/>
                  </a:lnTo>
                  <a:lnTo>
                    <a:pt x="77800" y="27419"/>
                  </a:lnTo>
                  <a:lnTo>
                    <a:pt x="73990" y="34277"/>
                  </a:lnTo>
                  <a:lnTo>
                    <a:pt x="68643" y="40373"/>
                  </a:lnTo>
                  <a:lnTo>
                    <a:pt x="61023" y="44932"/>
                  </a:lnTo>
                  <a:lnTo>
                    <a:pt x="51104" y="47218"/>
                  </a:lnTo>
                  <a:lnTo>
                    <a:pt x="39281" y="47967"/>
                  </a:lnTo>
                  <a:lnTo>
                    <a:pt x="27457" y="47269"/>
                  </a:lnTo>
                  <a:lnTo>
                    <a:pt x="17538" y="44932"/>
                  </a:lnTo>
                  <a:lnTo>
                    <a:pt x="9918" y="40373"/>
                  </a:lnTo>
                  <a:lnTo>
                    <a:pt x="4584" y="34277"/>
                  </a:lnTo>
                  <a:lnTo>
                    <a:pt x="762" y="27419"/>
                  </a:lnTo>
                  <a:lnTo>
                    <a:pt x="0" y="27419"/>
                  </a:lnTo>
                  <a:lnTo>
                    <a:pt x="0" y="28181"/>
                  </a:lnTo>
                  <a:lnTo>
                    <a:pt x="3810" y="35039"/>
                  </a:lnTo>
                  <a:lnTo>
                    <a:pt x="9156" y="41135"/>
                  </a:lnTo>
                  <a:lnTo>
                    <a:pt x="16776" y="45694"/>
                  </a:lnTo>
                  <a:lnTo>
                    <a:pt x="26695" y="47980"/>
                  </a:lnTo>
                  <a:lnTo>
                    <a:pt x="38900" y="48704"/>
                  </a:lnTo>
                  <a:lnTo>
                    <a:pt x="39281" y="48729"/>
                  </a:lnTo>
                  <a:lnTo>
                    <a:pt x="39662" y="48742"/>
                  </a:lnTo>
                  <a:lnTo>
                    <a:pt x="78562" y="28181"/>
                  </a:lnTo>
                  <a:lnTo>
                    <a:pt x="81546" y="10655"/>
                  </a:lnTo>
                  <a:lnTo>
                    <a:pt x="823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1313191" y="2293022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53326"/>
                  </a:moveTo>
                  <a:lnTo>
                    <a:pt x="0" y="0"/>
                  </a:lnTo>
                </a:path>
              </a:pathLst>
            </a:custGeom>
            <a:ln w="4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313954" y="2220670"/>
              <a:ext cx="40005" cy="73660"/>
            </a:xfrm>
            <a:custGeom>
              <a:avLst/>
              <a:gdLst/>
              <a:ahLst/>
              <a:cxnLst/>
              <a:rect l="l" t="t" r="r" b="b"/>
              <a:pathLst>
                <a:path w="40005" h="73660">
                  <a:moveTo>
                    <a:pt x="39662" y="0"/>
                  </a:moveTo>
                  <a:lnTo>
                    <a:pt x="38900" y="0"/>
                  </a:lnTo>
                  <a:lnTo>
                    <a:pt x="30505" y="3035"/>
                  </a:lnTo>
                  <a:lnTo>
                    <a:pt x="22885" y="12179"/>
                  </a:lnTo>
                  <a:lnTo>
                    <a:pt x="16014" y="25133"/>
                  </a:lnTo>
                  <a:lnTo>
                    <a:pt x="9156" y="40360"/>
                  </a:lnTo>
                  <a:lnTo>
                    <a:pt x="0" y="72351"/>
                  </a:lnTo>
                  <a:lnTo>
                    <a:pt x="0" y="73113"/>
                  </a:lnTo>
                  <a:lnTo>
                    <a:pt x="762" y="73113"/>
                  </a:lnTo>
                  <a:lnTo>
                    <a:pt x="9918" y="41122"/>
                  </a:lnTo>
                  <a:lnTo>
                    <a:pt x="16776" y="25895"/>
                  </a:lnTo>
                  <a:lnTo>
                    <a:pt x="23647" y="12941"/>
                  </a:lnTo>
                  <a:lnTo>
                    <a:pt x="31267" y="3797"/>
                  </a:lnTo>
                  <a:lnTo>
                    <a:pt x="39662" y="762"/>
                  </a:lnTo>
                  <a:lnTo>
                    <a:pt x="396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352856" y="22210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52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311668" y="2223909"/>
              <a:ext cx="84455" cy="142240"/>
            </a:xfrm>
            <a:custGeom>
              <a:avLst/>
              <a:gdLst/>
              <a:ahLst/>
              <a:cxnLst/>
              <a:rect l="l" t="t" r="r" b="b"/>
              <a:pathLst>
                <a:path w="84455" h="142239">
                  <a:moveTo>
                    <a:pt x="51866" y="140970"/>
                  </a:moveTo>
                  <a:lnTo>
                    <a:pt x="32791" y="140970"/>
                  </a:lnTo>
                  <a:lnTo>
                    <a:pt x="32791" y="142240"/>
                  </a:lnTo>
                  <a:lnTo>
                    <a:pt x="51866" y="142240"/>
                  </a:lnTo>
                  <a:lnTo>
                    <a:pt x="51866" y="140970"/>
                  </a:lnTo>
                  <a:close/>
                </a:path>
                <a:path w="84455" h="142239">
                  <a:moveTo>
                    <a:pt x="62547" y="138430"/>
                  </a:moveTo>
                  <a:lnTo>
                    <a:pt x="21348" y="138430"/>
                  </a:lnTo>
                  <a:lnTo>
                    <a:pt x="21348" y="139700"/>
                  </a:lnTo>
                  <a:lnTo>
                    <a:pt x="22028" y="140970"/>
                  </a:lnTo>
                  <a:lnTo>
                    <a:pt x="61867" y="140970"/>
                  </a:lnTo>
                  <a:lnTo>
                    <a:pt x="62547" y="139700"/>
                  </a:lnTo>
                  <a:lnTo>
                    <a:pt x="62547" y="138430"/>
                  </a:lnTo>
                  <a:close/>
                </a:path>
                <a:path w="84455" h="142239">
                  <a:moveTo>
                    <a:pt x="68643" y="135890"/>
                  </a:moveTo>
                  <a:lnTo>
                    <a:pt x="16014" y="135890"/>
                  </a:lnTo>
                  <a:lnTo>
                    <a:pt x="16014" y="137160"/>
                  </a:lnTo>
                  <a:lnTo>
                    <a:pt x="16428" y="138430"/>
                  </a:lnTo>
                  <a:lnTo>
                    <a:pt x="67467" y="138430"/>
                  </a:lnTo>
                  <a:lnTo>
                    <a:pt x="68643" y="137160"/>
                  </a:lnTo>
                  <a:lnTo>
                    <a:pt x="68643" y="135890"/>
                  </a:lnTo>
                  <a:close/>
                </a:path>
                <a:path w="84455" h="142239">
                  <a:moveTo>
                    <a:pt x="70929" y="134620"/>
                  </a:moveTo>
                  <a:lnTo>
                    <a:pt x="13728" y="134620"/>
                  </a:lnTo>
                  <a:lnTo>
                    <a:pt x="13728" y="135890"/>
                  </a:lnTo>
                  <a:lnTo>
                    <a:pt x="70929" y="135890"/>
                  </a:lnTo>
                  <a:lnTo>
                    <a:pt x="70929" y="134620"/>
                  </a:lnTo>
                  <a:close/>
                </a:path>
                <a:path w="84455" h="142239">
                  <a:moveTo>
                    <a:pt x="73228" y="132080"/>
                  </a:moveTo>
                  <a:lnTo>
                    <a:pt x="11442" y="132080"/>
                  </a:lnTo>
                  <a:lnTo>
                    <a:pt x="11442" y="134620"/>
                  </a:lnTo>
                  <a:lnTo>
                    <a:pt x="72816" y="134620"/>
                  </a:lnTo>
                  <a:lnTo>
                    <a:pt x="73228" y="133350"/>
                  </a:lnTo>
                  <a:lnTo>
                    <a:pt x="73228" y="132080"/>
                  </a:lnTo>
                  <a:close/>
                </a:path>
                <a:path w="84455" h="142239">
                  <a:moveTo>
                    <a:pt x="75514" y="129540"/>
                  </a:moveTo>
                  <a:lnTo>
                    <a:pt x="9156" y="129540"/>
                  </a:lnTo>
                  <a:lnTo>
                    <a:pt x="9156" y="132080"/>
                  </a:lnTo>
                  <a:lnTo>
                    <a:pt x="75044" y="132080"/>
                  </a:lnTo>
                  <a:lnTo>
                    <a:pt x="75514" y="130810"/>
                  </a:lnTo>
                  <a:lnTo>
                    <a:pt x="75514" y="129540"/>
                  </a:lnTo>
                  <a:close/>
                </a:path>
                <a:path w="84455" h="142239">
                  <a:moveTo>
                    <a:pt x="76276" y="128270"/>
                  </a:moveTo>
                  <a:lnTo>
                    <a:pt x="7632" y="128270"/>
                  </a:lnTo>
                  <a:lnTo>
                    <a:pt x="7632" y="129540"/>
                  </a:lnTo>
                  <a:lnTo>
                    <a:pt x="76276" y="129540"/>
                  </a:lnTo>
                  <a:lnTo>
                    <a:pt x="76276" y="128270"/>
                  </a:lnTo>
                  <a:close/>
                </a:path>
                <a:path w="84455" h="142239">
                  <a:moveTo>
                    <a:pt x="77800" y="125730"/>
                  </a:moveTo>
                  <a:lnTo>
                    <a:pt x="6857" y="125730"/>
                  </a:lnTo>
                  <a:lnTo>
                    <a:pt x="6857" y="128270"/>
                  </a:lnTo>
                  <a:lnTo>
                    <a:pt x="77800" y="128270"/>
                  </a:lnTo>
                  <a:lnTo>
                    <a:pt x="77800" y="125730"/>
                  </a:lnTo>
                  <a:close/>
                </a:path>
                <a:path w="84455" h="142239">
                  <a:moveTo>
                    <a:pt x="79324" y="121920"/>
                  </a:moveTo>
                  <a:lnTo>
                    <a:pt x="4571" y="121920"/>
                  </a:lnTo>
                  <a:lnTo>
                    <a:pt x="4571" y="123190"/>
                  </a:lnTo>
                  <a:lnTo>
                    <a:pt x="5333" y="123190"/>
                  </a:lnTo>
                  <a:lnTo>
                    <a:pt x="5333" y="125730"/>
                  </a:lnTo>
                  <a:lnTo>
                    <a:pt x="79303" y="125730"/>
                  </a:lnTo>
                  <a:lnTo>
                    <a:pt x="79324" y="121920"/>
                  </a:lnTo>
                  <a:close/>
                </a:path>
                <a:path w="84455" h="142239">
                  <a:moveTo>
                    <a:pt x="80848" y="119380"/>
                  </a:moveTo>
                  <a:lnTo>
                    <a:pt x="3809" y="119380"/>
                  </a:lnTo>
                  <a:lnTo>
                    <a:pt x="3809" y="121920"/>
                  </a:lnTo>
                  <a:lnTo>
                    <a:pt x="80848" y="121920"/>
                  </a:lnTo>
                  <a:lnTo>
                    <a:pt x="80848" y="119380"/>
                  </a:lnTo>
                  <a:close/>
                </a:path>
                <a:path w="84455" h="142239">
                  <a:moveTo>
                    <a:pt x="81610" y="115570"/>
                  </a:moveTo>
                  <a:lnTo>
                    <a:pt x="2286" y="115570"/>
                  </a:lnTo>
                  <a:lnTo>
                    <a:pt x="2286" y="116840"/>
                  </a:lnTo>
                  <a:lnTo>
                    <a:pt x="3047" y="116840"/>
                  </a:lnTo>
                  <a:lnTo>
                    <a:pt x="3047" y="119380"/>
                  </a:lnTo>
                  <a:lnTo>
                    <a:pt x="81610" y="119380"/>
                  </a:lnTo>
                  <a:lnTo>
                    <a:pt x="81610" y="115570"/>
                  </a:lnTo>
                  <a:close/>
                </a:path>
                <a:path w="84455" h="142239">
                  <a:moveTo>
                    <a:pt x="82689" y="81280"/>
                  </a:moveTo>
                  <a:lnTo>
                    <a:pt x="762" y="81280"/>
                  </a:lnTo>
                  <a:lnTo>
                    <a:pt x="762" y="90170"/>
                  </a:lnTo>
                  <a:lnTo>
                    <a:pt x="0" y="90170"/>
                  </a:lnTo>
                  <a:lnTo>
                    <a:pt x="0" y="106680"/>
                  </a:lnTo>
                  <a:lnTo>
                    <a:pt x="762" y="106680"/>
                  </a:lnTo>
                  <a:lnTo>
                    <a:pt x="762" y="110490"/>
                  </a:lnTo>
                  <a:lnTo>
                    <a:pt x="1524" y="110490"/>
                  </a:lnTo>
                  <a:lnTo>
                    <a:pt x="1524" y="115570"/>
                  </a:lnTo>
                  <a:lnTo>
                    <a:pt x="82372" y="115570"/>
                  </a:lnTo>
                  <a:lnTo>
                    <a:pt x="82372" y="109220"/>
                  </a:lnTo>
                  <a:lnTo>
                    <a:pt x="83134" y="109220"/>
                  </a:lnTo>
                  <a:lnTo>
                    <a:pt x="83134" y="100330"/>
                  </a:lnTo>
                  <a:lnTo>
                    <a:pt x="83896" y="100330"/>
                  </a:lnTo>
                  <a:lnTo>
                    <a:pt x="83819" y="87630"/>
                  </a:lnTo>
                  <a:lnTo>
                    <a:pt x="83134" y="87630"/>
                  </a:lnTo>
                  <a:lnTo>
                    <a:pt x="83134" y="83820"/>
                  </a:lnTo>
                  <a:lnTo>
                    <a:pt x="82689" y="81280"/>
                  </a:lnTo>
                  <a:close/>
                </a:path>
                <a:path w="84455" h="142239">
                  <a:moveTo>
                    <a:pt x="82087" y="77470"/>
                  </a:moveTo>
                  <a:lnTo>
                    <a:pt x="1524" y="77470"/>
                  </a:lnTo>
                  <a:lnTo>
                    <a:pt x="1524" y="81280"/>
                  </a:lnTo>
                  <a:lnTo>
                    <a:pt x="82372" y="81280"/>
                  </a:lnTo>
                  <a:lnTo>
                    <a:pt x="82372" y="78740"/>
                  </a:lnTo>
                  <a:lnTo>
                    <a:pt x="82087" y="77470"/>
                  </a:lnTo>
                  <a:close/>
                </a:path>
                <a:path w="84455" h="142239">
                  <a:moveTo>
                    <a:pt x="80086" y="68580"/>
                  </a:moveTo>
                  <a:lnTo>
                    <a:pt x="3047" y="68580"/>
                  </a:lnTo>
                  <a:lnTo>
                    <a:pt x="3047" y="72390"/>
                  </a:lnTo>
                  <a:lnTo>
                    <a:pt x="2286" y="72390"/>
                  </a:lnTo>
                  <a:lnTo>
                    <a:pt x="2286" y="77470"/>
                  </a:lnTo>
                  <a:lnTo>
                    <a:pt x="81610" y="77470"/>
                  </a:lnTo>
                  <a:lnTo>
                    <a:pt x="81610" y="74930"/>
                  </a:lnTo>
                  <a:lnTo>
                    <a:pt x="80848" y="74930"/>
                  </a:lnTo>
                  <a:lnTo>
                    <a:pt x="80848" y="71120"/>
                  </a:lnTo>
                  <a:lnTo>
                    <a:pt x="80086" y="71120"/>
                  </a:lnTo>
                  <a:lnTo>
                    <a:pt x="80086" y="68580"/>
                  </a:lnTo>
                  <a:close/>
                </a:path>
                <a:path w="84455" h="142239">
                  <a:moveTo>
                    <a:pt x="79324" y="64770"/>
                  </a:moveTo>
                  <a:lnTo>
                    <a:pt x="4571" y="64770"/>
                  </a:lnTo>
                  <a:lnTo>
                    <a:pt x="4571" y="66040"/>
                  </a:lnTo>
                  <a:lnTo>
                    <a:pt x="3809" y="66040"/>
                  </a:lnTo>
                  <a:lnTo>
                    <a:pt x="3809" y="68580"/>
                  </a:lnTo>
                  <a:lnTo>
                    <a:pt x="79324" y="68580"/>
                  </a:lnTo>
                  <a:lnTo>
                    <a:pt x="79324" y="64770"/>
                  </a:lnTo>
                  <a:close/>
                </a:path>
                <a:path w="84455" h="142239">
                  <a:moveTo>
                    <a:pt x="78562" y="62230"/>
                  </a:moveTo>
                  <a:lnTo>
                    <a:pt x="5333" y="62230"/>
                  </a:lnTo>
                  <a:lnTo>
                    <a:pt x="5333" y="64770"/>
                  </a:lnTo>
                  <a:lnTo>
                    <a:pt x="78562" y="64770"/>
                  </a:lnTo>
                  <a:lnTo>
                    <a:pt x="78562" y="62230"/>
                  </a:lnTo>
                  <a:close/>
                </a:path>
                <a:path w="84455" h="142239">
                  <a:moveTo>
                    <a:pt x="77800" y="58420"/>
                  </a:moveTo>
                  <a:lnTo>
                    <a:pt x="6095" y="58420"/>
                  </a:lnTo>
                  <a:lnTo>
                    <a:pt x="6095" y="62230"/>
                  </a:lnTo>
                  <a:lnTo>
                    <a:pt x="77800" y="62230"/>
                  </a:lnTo>
                  <a:lnTo>
                    <a:pt x="77800" y="58420"/>
                  </a:lnTo>
                  <a:close/>
                </a:path>
                <a:path w="84455" h="142239">
                  <a:moveTo>
                    <a:pt x="76276" y="52070"/>
                  </a:moveTo>
                  <a:lnTo>
                    <a:pt x="7632" y="52070"/>
                  </a:lnTo>
                  <a:lnTo>
                    <a:pt x="7632" y="55880"/>
                  </a:lnTo>
                  <a:lnTo>
                    <a:pt x="6857" y="55880"/>
                  </a:lnTo>
                  <a:lnTo>
                    <a:pt x="6857" y="58420"/>
                  </a:lnTo>
                  <a:lnTo>
                    <a:pt x="77038" y="58420"/>
                  </a:lnTo>
                  <a:lnTo>
                    <a:pt x="77038" y="53340"/>
                  </a:lnTo>
                  <a:lnTo>
                    <a:pt x="76276" y="53340"/>
                  </a:lnTo>
                  <a:lnTo>
                    <a:pt x="76276" y="52070"/>
                  </a:lnTo>
                  <a:close/>
                </a:path>
                <a:path w="84455" h="142239">
                  <a:moveTo>
                    <a:pt x="75514" y="49530"/>
                  </a:moveTo>
                  <a:lnTo>
                    <a:pt x="8381" y="49530"/>
                  </a:lnTo>
                  <a:lnTo>
                    <a:pt x="8381" y="52070"/>
                  </a:lnTo>
                  <a:lnTo>
                    <a:pt x="75514" y="52070"/>
                  </a:lnTo>
                  <a:lnTo>
                    <a:pt x="75514" y="49530"/>
                  </a:lnTo>
                  <a:close/>
                </a:path>
                <a:path w="84455" h="142239">
                  <a:moveTo>
                    <a:pt x="74752" y="46990"/>
                  </a:moveTo>
                  <a:lnTo>
                    <a:pt x="9156" y="46990"/>
                  </a:lnTo>
                  <a:lnTo>
                    <a:pt x="9156" y="49530"/>
                  </a:lnTo>
                  <a:lnTo>
                    <a:pt x="74752" y="49530"/>
                  </a:lnTo>
                  <a:lnTo>
                    <a:pt x="74752" y="46990"/>
                  </a:lnTo>
                  <a:close/>
                </a:path>
                <a:path w="84455" h="142239">
                  <a:moveTo>
                    <a:pt x="73990" y="45720"/>
                  </a:moveTo>
                  <a:lnTo>
                    <a:pt x="9918" y="45720"/>
                  </a:lnTo>
                  <a:lnTo>
                    <a:pt x="9918" y="46990"/>
                  </a:lnTo>
                  <a:lnTo>
                    <a:pt x="73990" y="46990"/>
                  </a:lnTo>
                  <a:lnTo>
                    <a:pt x="73990" y="45720"/>
                  </a:lnTo>
                  <a:close/>
                </a:path>
                <a:path w="84455" h="142239">
                  <a:moveTo>
                    <a:pt x="73228" y="43180"/>
                  </a:moveTo>
                  <a:lnTo>
                    <a:pt x="10680" y="43180"/>
                  </a:lnTo>
                  <a:lnTo>
                    <a:pt x="10680" y="45720"/>
                  </a:lnTo>
                  <a:lnTo>
                    <a:pt x="73228" y="45720"/>
                  </a:lnTo>
                  <a:lnTo>
                    <a:pt x="73228" y="43180"/>
                  </a:lnTo>
                  <a:close/>
                </a:path>
                <a:path w="84455" h="142239">
                  <a:moveTo>
                    <a:pt x="71691" y="39370"/>
                  </a:moveTo>
                  <a:lnTo>
                    <a:pt x="11442" y="39370"/>
                  </a:lnTo>
                  <a:lnTo>
                    <a:pt x="11442" y="43180"/>
                  </a:lnTo>
                  <a:lnTo>
                    <a:pt x="72453" y="43180"/>
                  </a:lnTo>
                  <a:lnTo>
                    <a:pt x="72453" y="40640"/>
                  </a:lnTo>
                  <a:lnTo>
                    <a:pt x="71691" y="40640"/>
                  </a:lnTo>
                  <a:lnTo>
                    <a:pt x="71691" y="39370"/>
                  </a:lnTo>
                  <a:close/>
                </a:path>
                <a:path w="84455" h="142239">
                  <a:moveTo>
                    <a:pt x="70929" y="36830"/>
                  </a:moveTo>
                  <a:lnTo>
                    <a:pt x="12204" y="36830"/>
                  </a:lnTo>
                  <a:lnTo>
                    <a:pt x="12204" y="39370"/>
                  </a:lnTo>
                  <a:lnTo>
                    <a:pt x="70929" y="39370"/>
                  </a:lnTo>
                  <a:lnTo>
                    <a:pt x="70929" y="36830"/>
                  </a:lnTo>
                  <a:close/>
                </a:path>
                <a:path w="84455" h="142239">
                  <a:moveTo>
                    <a:pt x="70167" y="33020"/>
                  </a:moveTo>
                  <a:lnTo>
                    <a:pt x="13728" y="33020"/>
                  </a:lnTo>
                  <a:lnTo>
                    <a:pt x="13728" y="34290"/>
                  </a:lnTo>
                  <a:lnTo>
                    <a:pt x="12966" y="34290"/>
                  </a:lnTo>
                  <a:lnTo>
                    <a:pt x="12966" y="36830"/>
                  </a:lnTo>
                  <a:lnTo>
                    <a:pt x="70167" y="36830"/>
                  </a:lnTo>
                  <a:lnTo>
                    <a:pt x="70167" y="33020"/>
                  </a:lnTo>
                  <a:close/>
                </a:path>
                <a:path w="84455" h="142239">
                  <a:moveTo>
                    <a:pt x="68643" y="30480"/>
                  </a:moveTo>
                  <a:lnTo>
                    <a:pt x="14490" y="30480"/>
                  </a:lnTo>
                  <a:lnTo>
                    <a:pt x="14490" y="33020"/>
                  </a:lnTo>
                  <a:lnTo>
                    <a:pt x="68643" y="33020"/>
                  </a:lnTo>
                  <a:lnTo>
                    <a:pt x="68643" y="30480"/>
                  </a:lnTo>
                  <a:close/>
                </a:path>
                <a:path w="84455" h="142239">
                  <a:moveTo>
                    <a:pt x="67119" y="26670"/>
                  </a:moveTo>
                  <a:lnTo>
                    <a:pt x="16150" y="26670"/>
                  </a:lnTo>
                  <a:lnTo>
                    <a:pt x="16014" y="27940"/>
                  </a:lnTo>
                  <a:lnTo>
                    <a:pt x="16014" y="30480"/>
                  </a:lnTo>
                  <a:lnTo>
                    <a:pt x="67881" y="30480"/>
                  </a:lnTo>
                  <a:lnTo>
                    <a:pt x="67881" y="27940"/>
                  </a:lnTo>
                  <a:lnTo>
                    <a:pt x="67119" y="27940"/>
                  </a:lnTo>
                  <a:lnTo>
                    <a:pt x="67119" y="26670"/>
                  </a:lnTo>
                  <a:close/>
                </a:path>
                <a:path w="84455" h="142239">
                  <a:moveTo>
                    <a:pt x="66183" y="24130"/>
                  </a:moveTo>
                  <a:lnTo>
                    <a:pt x="17538" y="24130"/>
                  </a:lnTo>
                  <a:lnTo>
                    <a:pt x="17538" y="26670"/>
                  </a:lnTo>
                  <a:lnTo>
                    <a:pt x="66357" y="26670"/>
                  </a:lnTo>
                  <a:lnTo>
                    <a:pt x="66357" y="25400"/>
                  </a:lnTo>
                  <a:lnTo>
                    <a:pt x="66183" y="24130"/>
                  </a:lnTo>
                  <a:close/>
                </a:path>
                <a:path w="84455" h="142239">
                  <a:moveTo>
                    <a:pt x="65039" y="21590"/>
                  </a:moveTo>
                  <a:lnTo>
                    <a:pt x="18462" y="21590"/>
                  </a:lnTo>
                  <a:lnTo>
                    <a:pt x="18300" y="22860"/>
                  </a:lnTo>
                  <a:lnTo>
                    <a:pt x="18300" y="24130"/>
                  </a:lnTo>
                  <a:lnTo>
                    <a:pt x="65595" y="24130"/>
                  </a:lnTo>
                  <a:lnTo>
                    <a:pt x="65595" y="22860"/>
                  </a:lnTo>
                  <a:lnTo>
                    <a:pt x="65039" y="21590"/>
                  </a:lnTo>
                  <a:close/>
                </a:path>
                <a:path w="84455" h="142239">
                  <a:moveTo>
                    <a:pt x="64402" y="20320"/>
                  </a:moveTo>
                  <a:lnTo>
                    <a:pt x="19135" y="20320"/>
                  </a:lnTo>
                  <a:lnTo>
                    <a:pt x="19062" y="21590"/>
                  </a:lnTo>
                  <a:lnTo>
                    <a:pt x="64833" y="21590"/>
                  </a:lnTo>
                  <a:lnTo>
                    <a:pt x="64402" y="20320"/>
                  </a:lnTo>
                  <a:close/>
                </a:path>
                <a:path w="84455" h="142239">
                  <a:moveTo>
                    <a:pt x="63055" y="17780"/>
                  </a:moveTo>
                  <a:lnTo>
                    <a:pt x="20586" y="17780"/>
                  </a:lnTo>
                  <a:lnTo>
                    <a:pt x="20586" y="20320"/>
                  </a:lnTo>
                  <a:lnTo>
                    <a:pt x="63309" y="20320"/>
                  </a:lnTo>
                  <a:lnTo>
                    <a:pt x="63309" y="19050"/>
                  </a:lnTo>
                  <a:lnTo>
                    <a:pt x="63055" y="17780"/>
                  </a:lnTo>
                  <a:close/>
                </a:path>
                <a:path w="84455" h="142239">
                  <a:moveTo>
                    <a:pt x="61708" y="15240"/>
                  </a:moveTo>
                  <a:lnTo>
                    <a:pt x="22123" y="15240"/>
                  </a:lnTo>
                  <a:lnTo>
                    <a:pt x="22123" y="17780"/>
                  </a:lnTo>
                  <a:lnTo>
                    <a:pt x="61785" y="17780"/>
                  </a:lnTo>
                  <a:lnTo>
                    <a:pt x="61708" y="15240"/>
                  </a:lnTo>
                  <a:close/>
                </a:path>
                <a:path w="84455" h="142239">
                  <a:moveTo>
                    <a:pt x="61023" y="13970"/>
                  </a:moveTo>
                  <a:lnTo>
                    <a:pt x="22885" y="13970"/>
                  </a:lnTo>
                  <a:lnTo>
                    <a:pt x="22885" y="15240"/>
                  </a:lnTo>
                  <a:lnTo>
                    <a:pt x="61023" y="15240"/>
                  </a:lnTo>
                  <a:lnTo>
                    <a:pt x="61023" y="13970"/>
                  </a:lnTo>
                  <a:close/>
                </a:path>
                <a:path w="84455" h="142239">
                  <a:moveTo>
                    <a:pt x="59687" y="11430"/>
                  </a:moveTo>
                  <a:lnTo>
                    <a:pt x="24409" y="11430"/>
                  </a:lnTo>
                  <a:lnTo>
                    <a:pt x="24409" y="13970"/>
                  </a:lnTo>
                  <a:lnTo>
                    <a:pt x="60261" y="13970"/>
                  </a:lnTo>
                  <a:lnTo>
                    <a:pt x="60261" y="12700"/>
                  </a:lnTo>
                  <a:lnTo>
                    <a:pt x="59687" y="11430"/>
                  </a:lnTo>
                  <a:close/>
                </a:path>
                <a:path w="84455" h="142239">
                  <a:moveTo>
                    <a:pt x="57454" y="7620"/>
                  </a:moveTo>
                  <a:lnTo>
                    <a:pt x="26695" y="7620"/>
                  </a:lnTo>
                  <a:lnTo>
                    <a:pt x="26695" y="8890"/>
                  </a:lnTo>
                  <a:lnTo>
                    <a:pt x="25933" y="8890"/>
                  </a:lnTo>
                  <a:lnTo>
                    <a:pt x="25933" y="11430"/>
                  </a:lnTo>
                  <a:lnTo>
                    <a:pt x="57962" y="11430"/>
                  </a:lnTo>
                  <a:lnTo>
                    <a:pt x="57962" y="8890"/>
                  </a:lnTo>
                  <a:lnTo>
                    <a:pt x="57454" y="7620"/>
                  </a:lnTo>
                  <a:close/>
                </a:path>
                <a:path w="84455" h="142239">
                  <a:moveTo>
                    <a:pt x="54914" y="6350"/>
                  </a:moveTo>
                  <a:lnTo>
                    <a:pt x="28981" y="6350"/>
                  </a:lnTo>
                  <a:lnTo>
                    <a:pt x="28981" y="7620"/>
                  </a:lnTo>
                  <a:lnTo>
                    <a:pt x="54914" y="7620"/>
                  </a:lnTo>
                  <a:lnTo>
                    <a:pt x="54914" y="6350"/>
                  </a:lnTo>
                  <a:close/>
                </a:path>
                <a:path w="84455" h="142239">
                  <a:moveTo>
                    <a:pt x="54152" y="5080"/>
                  </a:moveTo>
                  <a:lnTo>
                    <a:pt x="29743" y="5080"/>
                  </a:lnTo>
                  <a:lnTo>
                    <a:pt x="29743" y="6350"/>
                  </a:lnTo>
                  <a:lnTo>
                    <a:pt x="54152" y="6350"/>
                  </a:lnTo>
                  <a:lnTo>
                    <a:pt x="54152" y="5080"/>
                  </a:lnTo>
                  <a:close/>
                </a:path>
                <a:path w="84455" h="142239">
                  <a:moveTo>
                    <a:pt x="52628" y="2540"/>
                  </a:moveTo>
                  <a:lnTo>
                    <a:pt x="31267" y="2540"/>
                  </a:lnTo>
                  <a:lnTo>
                    <a:pt x="31267" y="5080"/>
                  </a:lnTo>
                  <a:lnTo>
                    <a:pt x="52628" y="5080"/>
                  </a:lnTo>
                  <a:lnTo>
                    <a:pt x="52628" y="2540"/>
                  </a:lnTo>
                  <a:close/>
                </a:path>
                <a:path w="84455" h="142239">
                  <a:moveTo>
                    <a:pt x="51104" y="1270"/>
                  </a:moveTo>
                  <a:lnTo>
                    <a:pt x="32791" y="1270"/>
                  </a:lnTo>
                  <a:lnTo>
                    <a:pt x="32791" y="2540"/>
                  </a:lnTo>
                  <a:lnTo>
                    <a:pt x="51104" y="2540"/>
                  </a:lnTo>
                  <a:lnTo>
                    <a:pt x="51104" y="1270"/>
                  </a:lnTo>
                  <a:close/>
                </a:path>
                <a:path w="84455" h="142239">
                  <a:moveTo>
                    <a:pt x="49580" y="0"/>
                  </a:moveTo>
                  <a:lnTo>
                    <a:pt x="34315" y="0"/>
                  </a:lnTo>
                  <a:lnTo>
                    <a:pt x="34315" y="1270"/>
                  </a:lnTo>
                  <a:lnTo>
                    <a:pt x="49580" y="1270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311668" y="2223401"/>
              <a:ext cx="82550" cy="139700"/>
            </a:xfrm>
            <a:custGeom>
              <a:avLst/>
              <a:gdLst/>
              <a:ahLst/>
              <a:cxnLst/>
              <a:rect l="l" t="t" r="r" b="b"/>
              <a:pathLst>
                <a:path w="82550" h="139700">
                  <a:moveTo>
                    <a:pt x="61053" y="137160"/>
                  </a:moveTo>
                  <a:lnTo>
                    <a:pt x="21318" y="137160"/>
                  </a:lnTo>
                  <a:lnTo>
                    <a:pt x="28981" y="139700"/>
                  </a:lnTo>
                  <a:lnTo>
                    <a:pt x="53390" y="139700"/>
                  </a:lnTo>
                  <a:lnTo>
                    <a:pt x="61053" y="137160"/>
                  </a:lnTo>
                  <a:close/>
                </a:path>
                <a:path w="82550" h="139700">
                  <a:moveTo>
                    <a:pt x="69176" y="133350"/>
                  </a:moveTo>
                  <a:lnTo>
                    <a:pt x="13195" y="133350"/>
                  </a:lnTo>
                  <a:lnTo>
                    <a:pt x="18275" y="135889"/>
                  </a:lnTo>
                  <a:lnTo>
                    <a:pt x="19824" y="137160"/>
                  </a:lnTo>
                  <a:lnTo>
                    <a:pt x="62547" y="137160"/>
                  </a:lnTo>
                  <a:lnTo>
                    <a:pt x="64096" y="135889"/>
                  </a:lnTo>
                  <a:lnTo>
                    <a:pt x="69176" y="133350"/>
                  </a:lnTo>
                  <a:close/>
                </a:path>
                <a:path w="82550" h="139700">
                  <a:moveTo>
                    <a:pt x="75514" y="127000"/>
                  </a:moveTo>
                  <a:lnTo>
                    <a:pt x="6857" y="127000"/>
                  </a:lnTo>
                  <a:lnTo>
                    <a:pt x="8882" y="129539"/>
                  </a:lnTo>
                  <a:lnTo>
                    <a:pt x="11428" y="132079"/>
                  </a:lnTo>
                  <a:lnTo>
                    <a:pt x="12204" y="133350"/>
                  </a:lnTo>
                  <a:lnTo>
                    <a:pt x="70167" y="133350"/>
                  </a:lnTo>
                  <a:lnTo>
                    <a:pt x="70944" y="132079"/>
                  </a:lnTo>
                  <a:lnTo>
                    <a:pt x="73490" y="129539"/>
                  </a:lnTo>
                  <a:lnTo>
                    <a:pt x="75514" y="127000"/>
                  </a:lnTo>
                  <a:close/>
                </a:path>
                <a:path w="82550" h="139700">
                  <a:moveTo>
                    <a:pt x="64264" y="22860"/>
                  </a:moveTo>
                  <a:lnTo>
                    <a:pt x="18300" y="22860"/>
                  </a:lnTo>
                  <a:lnTo>
                    <a:pt x="18300" y="24129"/>
                  </a:lnTo>
                  <a:lnTo>
                    <a:pt x="17914" y="24129"/>
                  </a:lnTo>
                  <a:lnTo>
                    <a:pt x="17538" y="25400"/>
                  </a:lnTo>
                  <a:lnTo>
                    <a:pt x="17538" y="26670"/>
                  </a:lnTo>
                  <a:lnTo>
                    <a:pt x="16776" y="26670"/>
                  </a:lnTo>
                  <a:lnTo>
                    <a:pt x="16776" y="27939"/>
                  </a:lnTo>
                  <a:lnTo>
                    <a:pt x="16389" y="27939"/>
                  </a:lnTo>
                  <a:lnTo>
                    <a:pt x="16014" y="29210"/>
                  </a:lnTo>
                  <a:lnTo>
                    <a:pt x="16014" y="30479"/>
                  </a:lnTo>
                  <a:lnTo>
                    <a:pt x="15252" y="30479"/>
                  </a:lnTo>
                  <a:lnTo>
                    <a:pt x="15252" y="31750"/>
                  </a:lnTo>
                  <a:lnTo>
                    <a:pt x="14863" y="31750"/>
                  </a:lnTo>
                  <a:lnTo>
                    <a:pt x="14490" y="33020"/>
                  </a:lnTo>
                  <a:lnTo>
                    <a:pt x="14490" y="34289"/>
                  </a:lnTo>
                  <a:lnTo>
                    <a:pt x="13728" y="34289"/>
                  </a:lnTo>
                  <a:lnTo>
                    <a:pt x="13728" y="35560"/>
                  </a:lnTo>
                  <a:lnTo>
                    <a:pt x="13338" y="35560"/>
                  </a:lnTo>
                  <a:lnTo>
                    <a:pt x="12966" y="36829"/>
                  </a:lnTo>
                  <a:lnTo>
                    <a:pt x="12966" y="38100"/>
                  </a:lnTo>
                  <a:lnTo>
                    <a:pt x="12204" y="38100"/>
                  </a:lnTo>
                  <a:lnTo>
                    <a:pt x="12204" y="40639"/>
                  </a:lnTo>
                  <a:lnTo>
                    <a:pt x="11442" y="40639"/>
                  </a:lnTo>
                  <a:lnTo>
                    <a:pt x="11442" y="43179"/>
                  </a:lnTo>
                  <a:lnTo>
                    <a:pt x="10680" y="43179"/>
                  </a:lnTo>
                  <a:lnTo>
                    <a:pt x="10680" y="45720"/>
                  </a:lnTo>
                  <a:lnTo>
                    <a:pt x="9918" y="45720"/>
                  </a:lnTo>
                  <a:lnTo>
                    <a:pt x="9918" y="48260"/>
                  </a:lnTo>
                  <a:lnTo>
                    <a:pt x="9156" y="48260"/>
                  </a:lnTo>
                  <a:lnTo>
                    <a:pt x="9156" y="50800"/>
                  </a:lnTo>
                  <a:lnTo>
                    <a:pt x="8381" y="50800"/>
                  </a:lnTo>
                  <a:lnTo>
                    <a:pt x="8381" y="53339"/>
                  </a:lnTo>
                  <a:lnTo>
                    <a:pt x="7632" y="53339"/>
                  </a:lnTo>
                  <a:lnTo>
                    <a:pt x="7632" y="57150"/>
                  </a:lnTo>
                  <a:lnTo>
                    <a:pt x="6857" y="57150"/>
                  </a:lnTo>
                  <a:lnTo>
                    <a:pt x="6857" y="58420"/>
                  </a:lnTo>
                  <a:lnTo>
                    <a:pt x="6332" y="58420"/>
                  </a:lnTo>
                  <a:lnTo>
                    <a:pt x="6095" y="59689"/>
                  </a:lnTo>
                  <a:lnTo>
                    <a:pt x="6095" y="62229"/>
                  </a:lnTo>
                  <a:lnTo>
                    <a:pt x="5333" y="62229"/>
                  </a:lnTo>
                  <a:lnTo>
                    <a:pt x="5333" y="64770"/>
                  </a:lnTo>
                  <a:lnTo>
                    <a:pt x="4571" y="64770"/>
                  </a:lnTo>
                  <a:lnTo>
                    <a:pt x="4571" y="67310"/>
                  </a:lnTo>
                  <a:lnTo>
                    <a:pt x="3809" y="67310"/>
                  </a:lnTo>
                  <a:lnTo>
                    <a:pt x="3809" y="69850"/>
                  </a:lnTo>
                  <a:lnTo>
                    <a:pt x="3047" y="69850"/>
                  </a:lnTo>
                  <a:lnTo>
                    <a:pt x="3047" y="73660"/>
                  </a:lnTo>
                  <a:lnTo>
                    <a:pt x="2286" y="73660"/>
                  </a:lnTo>
                  <a:lnTo>
                    <a:pt x="2286" y="77470"/>
                  </a:lnTo>
                  <a:lnTo>
                    <a:pt x="1739" y="77470"/>
                  </a:lnTo>
                  <a:lnTo>
                    <a:pt x="1524" y="78739"/>
                  </a:lnTo>
                  <a:lnTo>
                    <a:pt x="1524" y="82550"/>
                  </a:lnTo>
                  <a:lnTo>
                    <a:pt x="893" y="82550"/>
                  </a:lnTo>
                  <a:lnTo>
                    <a:pt x="762" y="83820"/>
                  </a:lnTo>
                  <a:lnTo>
                    <a:pt x="762" y="90170"/>
                  </a:lnTo>
                  <a:lnTo>
                    <a:pt x="236" y="90170"/>
                  </a:lnTo>
                  <a:lnTo>
                    <a:pt x="0" y="92710"/>
                  </a:lnTo>
                  <a:lnTo>
                    <a:pt x="0" y="102870"/>
                  </a:lnTo>
                  <a:lnTo>
                    <a:pt x="1437" y="111760"/>
                  </a:lnTo>
                  <a:lnTo>
                    <a:pt x="3809" y="120650"/>
                  </a:lnTo>
                  <a:lnTo>
                    <a:pt x="6062" y="125729"/>
                  </a:lnTo>
                  <a:lnTo>
                    <a:pt x="6626" y="127000"/>
                  </a:lnTo>
                  <a:lnTo>
                    <a:pt x="75745" y="127000"/>
                  </a:lnTo>
                  <a:lnTo>
                    <a:pt x="78562" y="120650"/>
                  </a:lnTo>
                  <a:lnTo>
                    <a:pt x="80848" y="111760"/>
                  </a:lnTo>
                  <a:lnTo>
                    <a:pt x="82372" y="102870"/>
                  </a:lnTo>
                  <a:lnTo>
                    <a:pt x="82372" y="92710"/>
                  </a:lnTo>
                  <a:lnTo>
                    <a:pt x="81610" y="82550"/>
                  </a:lnTo>
                  <a:lnTo>
                    <a:pt x="79398" y="68579"/>
                  </a:lnTo>
                  <a:lnTo>
                    <a:pt x="78322" y="64770"/>
                  </a:lnTo>
                  <a:lnTo>
                    <a:pt x="74893" y="53339"/>
                  </a:lnTo>
                  <a:lnTo>
                    <a:pt x="70167" y="36829"/>
                  </a:lnTo>
                  <a:lnTo>
                    <a:pt x="64264" y="22860"/>
                  </a:lnTo>
                  <a:close/>
                </a:path>
                <a:path w="82550" h="139700">
                  <a:moveTo>
                    <a:pt x="51381" y="3809"/>
                  </a:moveTo>
                  <a:lnTo>
                    <a:pt x="31267" y="3809"/>
                  </a:lnTo>
                  <a:lnTo>
                    <a:pt x="31267" y="5079"/>
                  </a:lnTo>
                  <a:lnTo>
                    <a:pt x="30528" y="5079"/>
                  </a:lnTo>
                  <a:lnTo>
                    <a:pt x="29743" y="6350"/>
                  </a:lnTo>
                  <a:lnTo>
                    <a:pt x="28981" y="6350"/>
                  </a:lnTo>
                  <a:lnTo>
                    <a:pt x="28981" y="7620"/>
                  </a:lnTo>
                  <a:lnTo>
                    <a:pt x="28219" y="7620"/>
                  </a:lnTo>
                  <a:lnTo>
                    <a:pt x="28219" y="8889"/>
                  </a:lnTo>
                  <a:lnTo>
                    <a:pt x="26695" y="8889"/>
                  </a:lnTo>
                  <a:lnTo>
                    <a:pt x="26695" y="10160"/>
                  </a:lnTo>
                  <a:lnTo>
                    <a:pt x="25933" y="10160"/>
                  </a:lnTo>
                  <a:lnTo>
                    <a:pt x="25933" y="11429"/>
                  </a:lnTo>
                  <a:lnTo>
                    <a:pt x="25171" y="11429"/>
                  </a:lnTo>
                  <a:lnTo>
                    <a:pt x="25171" y="12700"/>
                  </a:lnTo>
                  <a:lnTo>
                    <a:pt x="24409" y="12700"/>
                  </a:lnTo>
                  <a:lnTo>
                    <a:pt x="24409" y="13970"/>
                  </a:lnTo>
                  <a:lnTo>
                    <a:pt x="23647" y="13970"/>
                  </a:lnTo>
                  <a:lnTo>
                    <a:pt x="23647" y="15239"/>
                  </a:lnTo>
                  <a:lnTo>
                    <a:pt x="22885" y="15239"/>
                  </a:lnTo>
                  <a:lnTo>
                    <a:pt x="22885" y="16510"/>
                  </a:lnTo>
                  <a:lnTo>
                    <a:pt x="22123" y="16510"/>
                  </a:lnTo>
                  <a:lnTo>
                    <a:pt x="22123" y="17779"/>
                  </a:lnTo>
                  <a:lnTo>
                    <a:pt x="21348" y="17779"/>
                  </a:lnTo>
                  <a:lnTo>
                    <a:pt x="21348" y="19050"/>
                  </a:lnTo>
                  <a:lnTo>
                    <a:pt x="20586" y="19050"/>
                  </a:lnTo>
                  <a:lnTo>
                    <a:pt x="20586" y="20320"/>
                  </a:lnTo>
                  <a:lnTo>
                    <a:pt x="19824" y="20320"/>
                  </a:lnTo>
                  <a:lnTo>
                    <a:pt x="19824" y="21589"/>
                  </a:lnTo>
                  <a:lnTo>
                    <a:pt x="19062" y="21589"/>
                  </a:lnTo>
                  <a:lnTo>
                    <a:pt x="19062" y="22860"/>
                  </a:lnTo>
                  <a:lnTo>
                    <a:pt x="64071" y="22860"/>
                  </a:lnTo>
                  <a:lnTo>
                    <a:pt x="63613" y="21589"/>
                  </a:lnTo>
                  <a:lnTo>
                    <a:pt x="57887" y="11429"/>
                  </a:lnTo>
                  <a:lnTo>
                    <a:pt x="57200" y="10160"/>
                  </a:lnTo>
                  <a:lnTo>
                    <a:pt x="56000" y="8889"/>
                  </a:lnTo>
                  <a:lnTo>
                    <a:pt x="51381" y="3809"/>
                  </a:lnTo>
                  <a:close/>
                </a:path>
                <a:path w="82550" h="139700">
                  <a:moveTo>
                    <a:pt x="50227" y="2540"/>
                  </a:moveTo>
                  <a:lnTo>
                    <a:pt x="32791" y="2540"/>
                  </a:lnTo>
                  <a:lnTo>
                    <a:pt x="32791" y="3809"/>
                  </a:lnTo>
                  <a:lnTo>
                    <a:pt x="51104" y="3809"/>
                  </a:lnTo>
                  <a:lnTo>
                    <a:pt x="50227" y="2540"/>
                  </a:lnTo>
                  <a:close/>
                </a:path>
                <a:path w="82550" h="139700">
                  <a:moveTo>
                    <a:pt x="49580" y="1270"/>
                  </a:moveTo>
                  <a:lnTo>
                    <a:pt x="34315" y="1270"/>
                  </a:lnTo>
                  <a:lnTo>
                    <a:pt x="34315" y="2540"/>
                  </a:lnTo>
                  <a:lnTo>
                    <a:pt x="49580" y="2540"/>
                  </a:lnTo>
                  <a:lnTo>
                    <a:pt x="49580" y="1270"/>
                  </a:lnTo>
                  <a:close/>
                </a:path>
                <a:path w="82550" h="139700">
                  <a:moveTo>
                    <a:pt x="44996" y="0"/>
                  </a:moveTo>
                  <a:lnTo>
                    <a:pt x="38900" y="0"/>
                  </a:lnTo>
                  <a:lnTo>
                    <a:pt x="38900" y="1270"/>
                  </a:lnTo>
                  <a:lnTo>
                    <a:pt x="44996" y="1270"/>
                  </a:lnTo>
                  <a:lnTo>
                    <a:pt x="44996" y="0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312430" y="2222906"/>
              <a:ext cx="80645" cy="137160"/>
            </a:xfrm>
            <a:custGeom>
              <a:avLst/>
              <a:gdLst/>
              <a:ahLst/>
              <a:cxnLst/>
              <a:rect l="l" t="t" r="r" b="b"/>
              <a:pathLst>
                <a:path w="80644" h="137160">
                  <a:moveTo>
                    <a:pt x="60261" y="133350"/>
                  </a:moveTo>
                  <a:lnTo>
                    <a:pt x="19062" y="133350"/>
                  </a:lnTo>
                  <a:lnTo>
                    <a:pt x="22076" y="134620"/>
                  </a:lnTo>
                  <a:lnTo>
                    <a:pt x="25892" y="135889"/>
                  </a:lnTo>
                  <a:lnTo>
                    <a:pt x="28219" y="137160"/>
                  </a:lnTo>
                  <a:lnTo>
                    <a:pt x="51104" y="137160"/>
                  </a:lnTo>
                  <a:lnTo>
                    <a:pt x="53432" y="135889"/>
                  </a:lnTo>
                  <a:lnTo>
                    <a:pt x="57247" y="134620"/>
                  </a:lnTo>
                  <a:lnTo>
                    <a:pt x="60261" y="133350"/>
                  </a:lnTo>
                  <a:close/>
                </a:path>
                <a:path w="80644" h="137160">
                  <a:moveTo>
                    <a:pt x="67881" y="129539"/>
                  </a:moveTo>
                  <a:lnTo>
                    <a:pt x="12204" y="129539"/>
                  </a:lnTo>
                  <a:lnTo>
                    <a:pt x="14010" y="130810"/>
                  </a:lnTo>
                  <a:lnTo>
                    <a:pt x="18582" y="133350"/>
                  </a:lnTo>
                  <a:lnTo>
                    <a:pt x="60794" y="133350"/>
                  </a:lnTo>
                  <a:lnTo>
                    <a:pt x="65874" y="130810"/>
                  </a:lnTo>
                  <a:lnTo>
                    <a:pt x="67881" y="129539"/>
                  </a:lnTo>
                  <a:close/>
                </a:path>
                <a:path w="80644" h="137160">
                  <a:moveTo>
                    <a:pt x="61978" y="22860"/>
                  </a:moveTo>
                  <a:lnTo>
                    <a:pt x="18139" y="22860"/>
                  </a:lnTo>
                  <a:lnTo>
                    <a:pt x="17538" y="24130"/>
                  </a:lnTo>
                  <a:lnTo>
                    <a:pt x="16776" y="25400"/>
                  </a:lnTo>
                  <a:lnTo>
                    <a:pt x="16776" y="26670"/>
                  </a:lnTo>
                  <a:lnTo>
                    <a:pt x="16318" y="26670"/>
                  </a:lnTo>
                  <a:lnTo>
                    <a:pt x="16014" y="27939"/>
                  </a:lnTo>
                  <a:lnTo>
                    <a:pt x="15753" y="27939"/>
                  </a:lnTo>
                  <a:lnTo>
                    <a:pt x="15252" y="29210"/>
                  </a:lnTo>
                  <a:lnTo>
                    <a:pt x="15252" y="30480"/>
                  </a:lnTo>
                  <a:lnTo>
                    <a:pt x="14623" y="30480"/>
                  </a:lnTo>
                  <a:lnTo>
                    <a:pt x="14490" y="31750"/>
                  </a:lnTo>
                  <a:lnTo>
                    <a:pt x="14058" y="31750"/>
                  </a:lnTo>
                  <a:lnTo>
                    <a:pt x="13728" y="33020"/>
                  </a:lnTo>
                  <a:lnTo>
                    <a:pt x="13728" y="34289"/>
                  </a:lnTo>
                  <a:lnTo>
                    <a:pt x="12966" y="34289"/>
                  </a:lnTo>
                  <a:lnTo>
                    <a:pt x="12966" y="35560"/>
                  </a:lnTo>
                  <a:lnTo>
                    <a:pt x="12363" y="35560"/>
                  </a:lnTo>
                  <a:lnTo>
                    <a:pt x="12204" y="36830"/>
                  </a:lnTo>
                  <a:lnTo>
                    <a:pt x="12204" y="38100"/>
                  </a:lnTo>
                  <a:lnTo>
                    <a:pt x="11442" y="38100"/>
                  </a:lnTo>
                  <a:lnTo>
                    <a:pt x="11442" y="40639"/>
                  </a:lnTo>
                  <a:lnTo>
                    <a:pt x="10680" y="40639"/>
                  </a:lnTo>
                  <a:lnTo>
                    <a:pt x="10680" y="43180"/>
                  </a:lnTo>
                  <a:lnTo>
                    <a:pt x="9918" y="43180"/>
                  </a:lnTo>
                  <a:lnTo>
                    <a:pt x="9918" y="45720"/>
                  </a:lnTo>
                  <a:lnTo>
                    <a:pt x="9156" y="45720"/>
                  </a:lnTo>
                  <a:lnTo>
                    <a:pt x="9156" y="48260"/>
                  </a:lnTo>
                  <a:lnTo>
                    <a:pt x="8515" y="48260"/>
                  </a:lnTo>
                  <a:lnTo>
                    <a:pt x="8394" y="50800"/>
                  </a:lnTo>
                  <a:lnTo>
                    <a:pt x="7815" y="50800"/>
                  </a:lnTo>
                  <a:lnTo>
                    <a:pt x="7619" y="52070"/>
                  </a:lnTo>
                  <a:lnTo>
                    <a:pt x="7619" y="53339"/>
                  </a:lnTo>
                  <a:lnTo>
                    <a:pt x="7115" y="53339"/>
                  </a:lnTo>
                  <a:lnTo>
                    <a:pt x="6870" y="54610"/>
                  </a:lnTo>
                  <a:lnTo>
                    <a:pt x="6870" y="57150"/>
                  </a:lnTo>
                  <a:lnTo>
                    <a:pt x="6095" y="57150"/>
                  </a:lnTo>
                  <a:lnTo>
                    <a:pt x="6095" y="58420"/>
                  </a:lnTo>
                  <a:lnTo>
                    <a:pt x="5716" y="58420"/>
                  </a:lnTo>
                  <a:lnTo>
                    <a:pt x="5333" y="59689"/>
                  </a:lnTo>
                  <a:lnTo>
                    <a:pt x="5333" y="62230"/>
                  </a:lnTo>
                  <a:lnTo>
                    <a:pt x="4667" y="62230"/>
                  </a:lnTo>
                  <a:lnTo>
                    <a:pt x="4571" y="64770"/>
                  </a:lnTo>
                  <a:lnTo>
                    <a:pt x="3967" y="64770"/>
                  </a:lnTo>
                  <a:lnTo>
                    <a:pt x="3809" y="66039"/>
                  </a:lnTo>
                  <a:lnTo>
                    <a:pt x="3809" y="67310"/>
                  </a:lnTo>
                  <a:lnTo>
                    <a:pt x="3268" y="67310"/>
                  </a:lnTo>
                  <a:lnTo>
                    <a:pt x="3047" y="68580"/>
                  </a:lnTo>
                  <a:lnTo>
                    <a:pt x="3047" y="69850"/>
                  </a:lnTo>
                  <a:lnTo>
                    <a:pt x="2757" y="69850"/>
                  </a:lnTo>
                  <a:lnTo>
                    <a:pt x="2285" y="73660"/>
                  </a:lnTo>
                  <a:lnTo>
                    <a:pt x="2122" y="73660"/>
                  </a:lnTo>
                  <a:lnTo>
                    <a:pt x="1524" y="77470"/>
                  </a:lnTo>
                  <a:lnTo>
                    <a:pt x="762" y="82550"/>
                  </a:lnTo>
                  <a:lnTo>
                    <a:pt x="88" y="91439"/>
                  </a:lnTo>
                  <a:lnTo>
                    <a:pt x="0" y="101600"/>
                  </a:lnTo>
                  <a:lnTo>
                    <a:pt x="762" y="110489"/>
                  </a:lnTo>
                  <a:lnTo>
                    <a:pt x="3047" y="118110"/>
                  </a:lnTo>
                  <a:lnTo>
                    <a:pt x="6155" y="123189"/>
                  </a:lnTo>
                  <a:lnTo>
                    <a:pt x="6870" y="124460"/>
                  </a:lnTo>
                  <a:lnTo>
                    <a:pt x="11937" y="129539"/>
                  </a:lnTo>
                  <a:lnTo>
                    <a:pt x="68110" y="129539"/>
                  </a:lnTo>
                  <a:lnTo>
                    <a:pt x="72466" y="124460"/>
                  </a:lnTo>
                  <a:lnTo>
                    <a:pt x="73178" y="123189"/>
                  </a:lnTo>
                  <a:lnTo>
                    <a:pt x="76276" y="118110"/>
                  </a:lnTo>
                  <a:lnTo>
                    <a:pt x="78562" y="110489"/>
                  </a:lnTo>
                  <a:lnTo>
                    <a:pt x="80086" y="92710"/>
                  </a:lnTo>
                  <a:lnTo>
                    <a:pt x="80086" y="91439"/>
                  </a:lnTo>
                  <a:lnTo>
                    <a:pt x="72466" y="52070"/>
                  </a:lnTo>
                  <a:lnTo>
                    <a:pt x="67881" y="36830"/>
                  </a:lnTo>
                  <a:lnTo>
                    <a:pt x="61978" y="22860"/>
                  </a:lnTo>
                  <a:close/>
                </a:path>
                <a:path w="80644" h="137160">
                  <a:moveTo>
                    <a:pt x="55189" y="11430"/>
                  </a:moveTo>
                  <a:lnTo>
                    <a:pt x="24658" y="11430"/>
                  </a:lnTo>
                  <a:lnTo>
                    <a:pt x="24409" y="12700"/>
                  </a:lnTo>
                  <a:lnTo>
                    <a:pt x="23865" y="12700"/>
                  </a:lnTo>
                  <a:lnTo>
                    <a:pt x="23647" y="13970"/>
                  </a:lnTo>
                  <a:lnTo>
                    <a:pt x="23149" y="13970"/>
                  </a:lnTo>
                  <a:lnTo>
                    <a:pt x="22885" y="15239"/>
                  </a:lnTo>
                  <a:lnTo>
                    <a:pt x="22434" y="15239"/>
                  </a:lnTo>
                  <a:lnTo>
                    <a:pt x="22123" y="16510"/>
                  </a:lnTo>
                  <a:lnTo>
                    <a:pt x="21718" y="16510"/>
                  </a:lnTo>
                  <a:lnTo>
                    <a:pt x="21361" y="17780"/>
                  </a:lnTo>
                  <a:lnTo>
                    <a:pt x="21002" y="17780"/>
                  </a:lnTo>
                  <a:lnTo>
                    <a:pt x="20586" y="19050"/>
                  </a:lnTo>
                  <a:lnTo>
                    <a:pt x="20286" y="19050"/>
                  </a:lnTo>
                  <a:lnTo>
                    <a:pt x="19824" y="20320"/>
                  </a:lnTo>
                  <a:lnTo>
                    <a:pt x="19571" y="20320"/>
                  </a:lnTo>
                  <a:lnTo>
                    <a:pt x="19062" y="21589"/>
                  </a:lnTo>
                  <a:lnTo>
                    <a:pt x="18855" y="21589"/>
                  </a:lnTo>
                  <a:lnTo>
                    <a:pt x="18300" y="22860"/>
                  </a:lnTo>
                  <a:lnTo>
                    <a:pt x="61785" y="22860"/>
                  </a:lnTo>
                  <a:lnTo>
                    <a:pt x="61296" y="21589"/>
                  </a:lnTo>
                  <a:lnTo>
                    <a:pt x="55189" y="11430"/>
                  </a:lnTo>
                  <a:close/>
                </a:path>
                <a:path w="80644" h="137160">
                  <a:moveTo>
                    <a:pt x="47294" y="2540"/>
                  </a:moveTo>
                  <a:lnTo>
                    <a:pt x="32901" y="2540"/>
                  </a:lnTo>
                  <a:lnTo>
                    <a:pt x="32029" y="3809"/>
                  </a:lnTo>
                  <a:lnTo>
                    <a:pt x="30893" y="3809"/>
                  </a:lnTo>
                  <a:lnTo>
                    <a:pt x="30505" y="5079"/>
                  </a:lnTo>
                  <a:lnTo>
                    <a:pt x="29854" y="5079"/>
                  </a:lnTo>
                  <a:lnTo>
                    <a:pt x="28981" y="6350"/>
                  </a:lnTo>
                  <a:lnTo>
                    <a:pt x="28815" y="6350"/>
                  </a:lnTo>
                  <a:lnTo>
                    <a:pt x="28219" y="7620"/>
                  </a:lnTo>
                  <a:lnTo>
                    <a:pt x="27776" y="7620"/>
                  </a:lnTo>
                  <a:lnTo>
                    <a:pt x="27457" y="8889"/>
                  </a:lnTo>
                  <a:lnTo>
                    <a:pt x="26736" y="8889"/>
                  </a:lnTo>
                  <a:lnTo>
                    <a:pt x="25933" y="10160"/>
                  </a:lnTo>
                  <a:lnTo>
                    <a:pt x="25697" y="10160"/>
                  </a:lnTo>
                  <a:lnTo>
                    <a:pt x="25171" y="11430"/>
                  </a:lnTo>
                  <a:lnTo>
                    <a:pt x="54914" y="11430"/>
                  </a:lnTo>
                  <a:lnTo>
                    <a:pt x="53021" y="8889"/>
                  </a:lnTo>
                  <a:lnTo>
                    <a:pt x="48403" y="3809"/>
                  </a:lnTo>
                  <a:lnTo>
                    <a:pt x="47294" y="2540"/>
                  </a:lnTo>
                  <a:close/>
                </a:path>
                <a:path w="80644" h="137160">
                  <a:moveTo>
                    <a:pt x="40779" y="0"/>
                  </a:moveTo>
                  <a:lnTo>
                    <a:pt x="38138" y="0"/>
                  </a:lnTo>
                  <a:lnTo>
                    <a:pt x="38138" y="1270"/>
                  </a:lnTo>
                  <a:lnTo>
                    <a:pt x="35453" y="1270"/>
                  </a:lnTo>
                  <a:lnTo>
                    <a:pt x="33553" y="2540"/>
                  </a:lnTo>
                  <a:lnTo>
                    <a:pt x="47167" y="2540"/>
                  </a:lnTo>
                  <a:lnTo>
                    <a:pt x="40779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1312430" y="2223668"/>
              <a:ext cx="78105" cy="133350"/>
            </a:xfrm>
            <a:custGeom>
              <a:avLst/>
              <a:gdLst/>
              <a:ahLst/>
              <a:cxnLst/>
              <a:rect l="l" t="t" r="r" b="b"/>
              <a:pathLst>
                <a:path w="78105" h="133350">
                  <a:moveTo>
                    <a:pt x="59499" y="129540"/>
                  </a:moveTo>
                  <a:lnTo>
                    <a:pt x="19062" y="129540"/>
                  </a:lnTo>
                  <a:lnTo>
                    <a:pt x="19727" y="130810"/>
                  </a:lnTo>
                  <a:lnTo>
                    <a:pt x="26722" y="133350"/>
                  </a:lnTo>
                  <a:lnTo>
                    <a:pt x="46623" y="133350"/>
                  </a:lnTo>
                  <a:lnTo>
                    <a:pt x="50342" y="132080"/>
                  </a:lnTo>
                  <a:lnTo>
                    <a:pt x="53445" y="132080"/>
                  </a:lnTo>
                  <a:lnTo>
                    <a:pt x="58532" y="130810"/>
                  </a:lnTo>
                  <a:lnTo>
                    <a:pt x="59499" y="129540"/>
                  </a:lnTo>
                  <a:close/>
                </a:path>
                <a:path w="78105" h="133350">
                  <a:moveTo>
                    <a:pt x="66357" y="125730"/>
                  </a:moveTo>
                  <a:lnTo>
                    <a:pt x="12204" y="125730"/>
                  </a:lnTo>
                  <a:lnTo>
                    <a:pt x="12639" y="127000"/>
                  </a:lnTo>
                  <a:lnTo>
                    <a:pt x="17211" y="129540"/>
                  </a:lnTo>
                  <a:lnTo>
                    <a:pt x="61351" y="129540"/>
                  </a:lnTo>
                  <a:lnTo>
                    <a:pt x="65923" y="127000"/>
                  </a:lnTo>
                  <a:lnTo>
                    <a:pt x="66357" y="125730"/>
                  </a:lnTo>
                  <a:close/>
                </a:path>
                <a:path w="78105" h="133350">
                  <a:moveTo>
                    <a:pt x="70929" y="50800"/>
                  </a:moveTo>
                  <a:lnTo>
                    <a:pt x="7619" y="50800"/>
                  </a:lnTo>
                  <a:lnTo>
                    <a:pt x="7619" y="53340"/>
                  </a:lnTo>
                  <a:lnTo>
                    <a:pt x="6870" y="53340"/>
                  </a:lnTo>
                  <a:lnTo>
                    <a:pt x="6870" y="57150"/>
                  </a:lnTo>
                  <a:lnTo>
                    <a:pt x="6095" y="57150"/>
                  </a:lnTo>
                  <a:lnTo>
                    <a:pt x="6095" y="58420"/>
                  </a:lnTo>
                  <a:lnTo>
                    <a:pt x="5333" y="58420"/>
                  </a:lnTo>
                  <a:lnTo>
                    <a:pt x="5333" y="62230"/>
                  </a:lnTo>
                  <a:lnTo>
                    <a:pt x="4571" y="62230"/>
                  </a:lnTo>
                  <a:lnTo>
                    <a:pt x="4571" y="64770"/>
                  </a:lnTo>
                  <a:lnTo>
                    <a:pt x="3809" y="64770"/>
                  </a:lnTo>
                  <a:lnTo>
                    <a:pt x="3809" y="67310"/>
                  </a:lnTo>
                  <a:lnTo>
                    <a:pt x="3058" y="67310"/>
                  </a:lnTo>
                  <a:lnTo>
                    <a:pt x="3047" y="69850"/>
                  </a:lnTo>
                  <a:lnTo>
                    <a:pt x="2606" y="69850"/>
                  </a:lnTo>
                  <a:lnTo>
                    <a:pt x="2285" y="71120"/>
                  </a:lnTo>
                  <a:lnTo>
                    <a:pt x="2285" y="73660"/>
                  </a:lnTo>
                  <a:lnTo>
                    <a:pt x="1933" y="73660"/>
                  </a:lnTo>
                  <a:lnTo>
                    <a:pt x="1524" y="76200"/>
                  </a:lnTo>
                  <a:lnTo>
                    <a:pt x="1524" y="77470"/>
                  </a:lnTo>
                  <a:lnTo>
                    <a:pt x="1260" y="77470"/>
                  </a:lnTo>
                  <a:lnTo>
                    <a:pt x="762" y="80010"/>
                  </a:lnTo>
                  <a:lnTo>
                    <a:pt x="762" y="82550"/>
                  </a:lnTo>
                  <a:lnTo>
                    <a:pt x="573" y="82550"/>
                  </a:lnTo>
                  <a:lnTo>
                    <a:pt x="6870" y="120650"/>
                  </a:lnTo>
                  <a:lnTo>
                    <a:pt x="11176" y="125730"/>
                  </a:lnTo>
                  <a:lnTo>
                    <a:pt x="67239" y="125730"/>
                  </a:lnTo>
                  <a:lnTo>
                    <a:pt x="69416" y="123190"/>
                  </a:lnTo>
                  <a:lnTo>
                    <a:pt x="74752" y="114300"/>
                  </a:lnTo>
                  <a:lnTo>
                    <a:pt x="77800" y="99060"/>
                  </a:lnTo>
                  <a:lnTo>
                    <a:pt x="77800" y="88900"/>
                  </a:lnTo>
                  <a:lnTo>
                    <a:pt x="77038" y="78740"/>
                  </a:lnTo>
                  <a:lnTo>
                    <a:pt x="76674" y="77470"/>
                  </a:lnTo>
                  <a:lnTo>
                    <a:pt x="74752" y="66040"/>
                  </a:lnTo>
                  <a:lnTo>
                    <a:pt x="74296" y="64770"/>
                  </a:lnTo>
                  <a:lnTo>
                    <a:pt x="71429" y="53340"/>
                  </a:lnTo>
                  <a:lnTo>
                    <a:pt x="70929" y="50800"/>
                  </a:lnTo>
                  <a:close/>
                </a:path>
                <a:path w="78105" h="133350">
                  <a:moveTo>
                    <a:pt x="60261" y="22860"/>
                  </a:moveTo>
                  <a:lnTo>
                    <a:pt x="18073" y="22860"/>
                  </a:lnTo>
                  <a:lnTo>
                    <a:pt x="17538" y="24130"/>
                  </a:lnTo>
                  <a:lnTo>
                    <a:pt x="16776" y="25400"/>
                  </a:lnTo>
                  <a:lnTo>
                    <a:pt x="16776" y="26670"/>
                  </a:lnTo>
                  <a:lnTo>
                    <a:pt x="16014" y="26670"/>
                  </a:lnTo>
                  <a:lnTo>
                    <a:pt x="16014" y="27940"/>
                  </a:lnTo>
                  <a:lnTo>
                    <a:pt x="15753" y="27940"/>
                  </a:lnTo>
                  <a:lnTo>
                    <a:pt x="15252" y="29210"/>
                  </a:lnTo>
                  <a:lnTo>
                    <a:pt x="15252" y="30480"/>
                  </a:lnTo>
                  <a:lnTo>
                    <a:pt x="14490" y="30480"/>
                  </a:lnTo>
                  <a:lnTo>
                    <a:pt x="14490" y="31750"/>
                  </a:lnTo>
                  <a:lnTo>
                    <a:pt x="13728" y="31750"/>
                  </a:lnTo>
                  <a:lnTo>
                    <a:pt x="13728" y="34290"/>
                  </a:lnTo>
                  <a:lnTo>
                    <a:pt x="12966" y="34290"/>
                  </a:lnTo>
                  <a:lnTo>
                    <a:pt x="12966" y="35560"/>
                  </a:lnTo>
                  <a:lnTo>
                    <a:pt x="12204" y="35560"/>
                  </a:lnTo>
                  <a:lnTo>
                    <a:pt x="12204" y="38100"/>
                  </a:lnTo>
                  <a:lnTo>
                    <a:pt x="11442" y="38100"/>
                  </a:lnTo>
                  <a:lnTo>
                    <a:pt x="11442" y="40640"/>
                  </a:lnTo>
                  <a:lnTo>
                    <a:pt x="10680" y="40640"/>
                  </a:lnTo>
                  <a:lnTo>
                    <a:pt x="10680" y="43180"/>
                  </a:lnTo>
                  <a:lnTo>
                    <a:pt x="9918" y="43180"/>
                  </a:lnTo>
                  <a:lnTo>
                    <a:pt x="9918" y="45720"/>
                  </a:lnTo>
                  <a:lnTo>
                    <a:pt x="9157" y="45720"/>
                  </a:lnTo>
                  <a:lnTo>
                    <a:pt x="9156" y="48260"/>
                  </a:lnTo>
                  <a:lnTo>
                    <a:pt x="8394" y="48260"/>
                  </a:lnTo>
                  <a:lnTo>
                    <a:pt x="8394" y="50800"/>
                  </a:lnTo>
                  <a:lnTo>
                    <a:pt x="70757" y="50800"/>
                  </a:lnTo>
                  <a:lnTo>
                    <a:pt x="66357" y="36830"/>
                  </a:lnTo>
                  <a:lnTo>
                    <a:pt x="61820" y="26670"/>
                  </a:lnTo>
                  <a:lnTo>
                    <a:pt x="60261" y="22860"/>
                  </a:lnTo>
                  <a:close/>
                </a:path>
                <a:path w="78105" h="133350">
                  <a:moveTo>
                    <a:pt x="54152" y="11430"/>
                  </a:moveTo>
                  <a:lnTo>
                    <a:pt x="24409" y="11430"/>
                  </a:lnTo>
                  <a:lnTo>
                    <a:pt x="24409" y="12700"/>
                  </a:lnTo>
                  <a:lnTo>
                    <a:pt x="23647" y="12700"/>
                  </a:lnTo>
                  <a:lnTo>
                    <a:pt x="23647" y="13970"/>
                  </a:lnTo>
                  <a:lnTo>
                    <a:pt x="22885" y="13970"/>
                  </a:lnTo>
                  <a:lnTo>
                    <a:pt x="22885" y="15240"/>
                  </a:lnTo>
                  <a:lnTo>
                    <a:pt x="22123" y="15240"/>
                  </a:lnTo>
                  <a:lnTo>
                    <a:pt x="22123" y="16510"/>
                  </a:lnTo>
                  <a:lnTo>
                    <a:pt x="21361" y="16510"/>
                  </a:lnTo>
                  <a:lnTo>
                    <a:pt x="21361" y="17780"/>
                  </a:lnTo>
                  <a:lnTo>
                    <a:pt x="20586" y="17780"/>
                  </a:lnTo>
                  <a:lnTo>
                    <a:pt x="20586" y="19050"/>
                  </a:lnTo>
                  <a:lnTo>
                    <a:pt x="19824" y="19050"/>
                  </a:lnTo>
                  <a:lnTo>
                    <a:pt x="19824" y="20320"/>
                  </a:lnTo>
                  <a:lnTo>
                    <a:pt x="19062" y="20320"/>
                  </a:lnTo>
                  <a:lnTo>
                    <a:pt x="19062" y="21590"/>
                  </a:lnTo>
                  <a:lnTo>
                    <a:pt x="18300" y="21590"/>
                  </a:lnTo>
                  <a:lnTo>
                    <a:pt x="18300" y="22860"/>
                  </a:lnTo>
                  <a:lnTo>
                    <a:pt x="60098" y="22860"/>
                  </a:lnTo>
                  <a:lnTo>
                    <a:pt x="54668" y="12700"/>
                  </a:lnTo>
                  <a:lnTo>
                    <a:pt x="54152" y="11430"/>
                  </a:lnTo>
                  <a:close/>
                </a:path>
                <a:path w="78105" h="133350">
                  <a:moveTo>
                    <a:pt x="38900" y="0"/>
                  </a:moveTo>
                  <a:lnTo>
                    <a:pt x="38138" y="0"/>
                  </a:lnTo>
                  <a:lnTo>
                    <a:pt x="38138" y="1270"/>
                  </a:lnTo>
                  <a:lnTo>
                    <a:pt x="36966" y="1270"/>
                  </a:lnTo>
                  <a:lnTo>
                    <a:pt x="34422" y="2540"/>
                  </a:lnTo>
                  <a:lnTo>
                    <a:pt x="32029" y="3810"/>
                  </a:lnTo>
                  <a:lnTo>
                    <a:pt x="31267" y="3810"/>
                  </a:lnTo>
                  <a:lnTo>
                    <a:pt x="30505" y="5080"/>
                  </a:lnTo>
                  <a:lnTo>
                    <a:pt x="30302" y="5080"/>
                  </a:lnTo>
                  <a:lnTo>
                    <a:pt x="29032" y="6350"/>
                  </a:lnTo>
                  <a:lnTo>
                    <a:pt x="28219" y="6350"/>
                  </a:lnTo>
                  <a:lnTo>
                    <a:pt x="28219" y="7620"/>
                  </a:lnTo>
                  <a:lnTo>
                    <a:pt x="27457" y="7620"/>
                  </a:lnTo>
                  <a:lnTo>
                    <a:pt x="27457" y="8890"/>
                  </a:lnTo>
                  <a:lnTo>
                    <a:pt x="25933" y="8890"/>
                  </a:lnTo>
                  <a:lnTo>
                    <a:pt x="25933" y="10160"/>
                  </a:lnTo>
                  <a:lnTo>
                    <a:pt x="25171" y="10160"/>
                  </a:lnTo>
                  <a:lnTo>
                    <a:pt x="25171" y="11430"/>
                  </a:lnTo>
                  <a:lnTo>
                    <a:pt x="53875" y="11430"/>
                  </a:lnTo>
                  <a:lnTo>
                    <a:pt x="46936" y="3810"/>
                  </a:lnTo>
                  <a:lnTo>
                    <a:pt x="46520" y="2540"/>
                  </a:lnTo>
                  <a:lnTo>
                    <a:pt x="44488" y="2540"/>
                  </a:lnTo>
                  <a:lnTo>
                    <a:pt x="41313" y="1270"/>
                  </a:lnTo>
                  <a:lnTo>
                    <a:pt x="38900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1313192" y="2224468"/>
              <a:ext cx="75565" cy="128905"/>
            </a:xfrm>
            <a:custGeom>
              <a:avLst/>
              <a:gdLst/>
              <a:ahLst/>
              <a:cxnLst/>
              <a:rect l="l" t="t" r="r" b="b"/>
              <a:pathLst>
                <a:path w="75565" h="128905">
                  <a:moveTo>
                    <a:pt x="37376" y="0"/>
                  </a:moveTo>
                  <a:lnTo>
                    <a:pt x="29743" y="3048"/>
                  </a:lnTo>
                  <a:lnTo>
                    <a:pt x="29743" y="3251"/>
                  </a:lnTo>
                  <a:lnTo>
                    <a:pt x="29560" y="3251"/>
                  </a:lnTo>
                  <a:lnTo>
                    <a:pt x="27457" y="5588"/>
                  </a:lnTo>
                  <a:lnTo>
                    <a:pt x="27457" y="5791"/>
                  </a:lnTo>
                  <a:lnTo>
                    <a:pt x="27274" y="5791"/>
                  </a:lnTo>
                  <a:lnTo>
                    <a:pt x="26695" y="6434"/>
                  </a:lnTo>
                  <a:lnTo>
                    <a:pt x="26695" y="7061"/>
                  </a:lnTo>
                  <a:lnTo>
                    <a:pt x="26131" y="7061"/>
                  </a:lnTo>
                  <a:lnTo>
                    <a:pt x="25171" y="8127"/>
                  </a:lnTo>
                  <a:lnTo>
                    <a:pt x="25171" y="8331"/>
                  </a:lnTo>
                  <a:lnTo>
                    <a:pt x="24988" y="8331"/>
                  </a:lnTo>
                  <a:lnTo>
                    <a:pt x="24409" y="8974"/>
                  </a:lnTo>
                  <a:lnTo>
                    <a:pt x="24409" y="9601"/>
                  </a:lnTo>
                  <a:lnTo>
                    <a:pt x="23845" y="9601"/>
                  </a:lnTo>
                  <a:lnTo>
                    <a:pt x="23647" y="9821"/>
                  </a:lnTo>
                  <a:lnTo>
                    <a:pt x="23647" y="10871"/>
                  </a:lnTo>
                  <a:lnTo>
                    <a:pt x="22885" y="10871"/>
                  </a:lnTo>
                  <a:lnTo>
                    <a:pt x="22885" y="12141"/>
                  </a:lnTo>
                  <a:lnTo>
                    <a:pt x="22123" y="12141"/>
                  </a:lnTo>
                  <a:lnTo>
                    <a:pt x="22123" y="13411"/>
                  </a:lnTo>
                  <a:lnTo>
                    <a:pt x="21419" y="13411"/>
                  </a:lnTo>
                  <a:lnTo>
                    <a:pt x="21361" y="14681"/>
                  </a:lnTo>
                  <a:lnTo>
                    <a:pt x="20740" y="14681"/>
                  </a:lnTo>
                  <a:lnTo>
                    <a:pt x="20599" y="14945"/>
                  </a:lnTo>
                  <a:lnTo>
                    <a:pt x="20599" y="15951"/>
                  </a:lnTo>
                  <a:lnTo>
                    <a:pt x="20061" y="15951"/>
                  </a:lnTo>
                  <a:lnTo>
                    <a:pt x="19824" y="16394"/>
                  </a:lnTo>
                  <a:lnTo>
                    <a:pt x="19824" y="17221"/>
                  </a:lnTo>
                  <a:lnTo>
                    <a:pt x="19383" y="17221"/>
                  </a:lnTo>
                  <a:lnTo>
                    <a:pt x="19062" y="17820"/>
                  </a:lnTo>
                  <a:lnTo>
                    <a:pt x="19062" y="18491"/>
                  </a:lnTo>
                  <a:lnTo>
                    <a:pt x="18704" y="18491"/>
                  </a:lnTo>
                  <a:lnTo>
                    <a:pt x="18300" y="19246"/>
                  </a:lnTo>
                  <a:lnTo>
                    <a:pt x="18300" y="19761"/>
                  </a:lnTo>
                  <a:lnTo>
                    <a:pt x="18025" y="19761"/>
                  </a:lnTo>
                  <a:lnTo>
                    <a:pt x="17538" y="20672"/>
                  </a:lnTo>
                  <a:lnTo>
                    <a:pt x="17538" y="21031"/>
                  </a:lnTo>
                  <a:lnTo>
                    <a:pt x="17346" y="21031"/>
                  </a:lnTo>
                  <a:lnTo>
                    <a:pt x="16776" y="22098"/>
                  </a:lnTo>
                  <a:lnTo>
                    <a:pt x="16776" y="22301"/>
                  </a:lnTo>
                  <a:lnTo>
                    <a:pt x="16014" y="24055"/>
                  </a:lnTo>
                  <a:lnTo>
                    <a:pt x="16014" y="24841"/>
                  </a:lnTo>
                  <a:lnTo>
                    <a:pt x="15708" y="24841"/>
                  </a:lnTo>
                  <a:lnTo>
                    <a:pt x="15252" y="26013"/>
                  </a:lnTo>
                  <a:lnTo>
                    <a:pt x="14490" y="27970"/>
                  </a:lnTo>
                  <a:lnTo>
                    <a:pt x="14490" y="28651"/>
                  </a:lnTo>
                  <a:lnTo>
                    <a:pt x="14225" y="28651"/>
                  </a:lnTo>
                  <a:lnTo>
                    <a:pt x="12966" y="31886"/>
                  </a:lnTo>
                  <a:lnTo>
                    <a:pt x="12966" y="32461"/>
                  </a:lnTo>
                  <a:lnTo>
                    <a:pt x="12742" y="32461"/>
                  </a:lnTo>
                  <a:lnTo>
                    <a:pt x="11442" y="35801"/>
                  </a:lnTo>
                  <a:lnTo>
                    <a:pt x="11442" y="36271"/>
                  </a:lnTo>
                  <a:lnTo>
                    <a:pt x="11302" y="36271"/>
                  </a:lnTo>
                  <a:lnTo>
                    <a:pt x="10680" y="38360"/>
                  </a:lnTo>
                  <a:lnTo>
                    <a:pt x="10680" y="38811"/>
                  </a:lnTo>
                  <a:lnTo>
                    <a:pt x="10546" y="38811"/>
                  </a:lnTo>
                  <a:lnTo>
                    <a:pt x="9918" y="40919"/>
                  </a:lnTo>
                  <a:lnTo>
                    <a:pt x="9918" y="41351"/>
                  </a:lnTo>
                  <a:lnTo>
                    <a:pt x="9790" y="41351"/>
                  </a:lnTo>
                  <a:lnTo>
                    <a:pt x="9156" y="43478"/>
                  </a:lnTo>
                  <a:lnTo>
                    <a:pt x="9156" y="43891"/>
                  </a:lnTo>
                  <a:lnTo>
                    <a:pt x="8394" y="46038"/>
                  </a:lnTo>
                  <a:lnTo>
                    <a:pt x="8394" y="46431"/>
                  </a:lnTo>
                  <a:lnTo>
                    <a:pt x="7632" y="48597"/>
                  </a:lnTo>
                  <a:lnTo>
                    <a:pt x="7632" y="48971"/>
                  </a:lnTo>
                  <a:lnTo>
                    <a:pt x="6857" y="51199"/>
                  </a:lnTo>
                  <a:lnTo>
                    <a:pt x="6857" y="51511"/>
                  </a:lnTo>
                  <a:lnTo>
                    <a:pt x="6108" y="53715"/>
                  </a:lnTo>
                  <a:lnTo>
                    <a:pt x="6108" y="55321"/>
                  </a:lnTo>
                  <a:lnTo>
                    <a:pt x="5630" y="55321"/>
                  </a:lnTo>
                  <a:lnTo>
                    <a:pt x="5333" y="56317"/>
                  </a:lnTo>
                  <a:lnTo>
                    <a:pt x="5333" y="56591"/>
                  </a:lnTo>
                  <a:lnTo>
                    <a:pt x="4571" y="58876"/>
                  </a:lnTo>
                  <a:lnTo>
                    <a:pt x="4571" y="60401"/>
                  </a:lnTo>
                  <a:lnTo>
                    <a:pt x="4118" y="60401"/>
                  </a:lnTo>
                  <a:lnTo>
                    <a:pt x="3809" y="61436"/>
                  </a:lnTo>
                  <a:lnTo>
                    <a:pt x="3809" y="62941"/>
                  </a:lnTo>
                  <a:lnTo>
                    <a:pt x="3361" y="62941"/>
                  </a:lnTo>
                  <a:lnTo>
                    <a:pt x="3047" y="63995"/>
                  </a:lnTo>
                  <a:lnTo>
                    <a:pt x="3047" y="65481"/>
                  </a:lnTo>
                  <a:lnTo>
                    <a:pt x="2785" y="65481"/>
                  </a:lnTo>
                  <a:lnTo>
                    <a:pt x="762" y="76936"/>
                  </a:lnTo>
                  <a:lnTo>
                    <a:pt x="63" y="85318"/>
                  </a:lnTo>
                  <a:lnTo>
                    <a:pt x="0" y="95224"/>
                  </a:lnTo>
                  <a:lnTo>
                    <a:pt x="1523" y="103593"/>
                  </a:lnTo>
                  <a:lnTo>
                    <a:pt x="37376" y="128739"/>
                  </a:lnTo>
                  <a:lnTo>
                    <a:pt x="48818" y="127977"/>
                  </a:lnTo>
                  <a:lnTo>
                    <a:pt x="74752" y="95224"/>
                  </a:lnTo>
                  <a:lnTo>
                    <a:pt x="75514" y="86080"/>
                  </a:lnTo>
                  <a:lnTo>
                    <a:pt x="75514" y="85318"/>
                  </a:lnTo>
                  <a:lnTo>
                    <a:pt x="64071" y="35039"/>
                  </a:lnTo>
                  <a:lnTo>
                    <a:pt x="44996" y="2286"/>
                  </a:lnTo>
                  <a:lnTo>
                    <a:pt x="37376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313954" y="2225230"/>
              <a:ext cx="73025" cy="125095"/>
            </a:xfrm>
            <a:custGeom>
              <a:avLst/>
              <a:gdLst/>
              <a:ahLst/>
              <a:cxnLst/>
              <a:rect l="l" t="t" r="r" b="b"/>
              <a:pathLst>
                <a:path w="73025" h="125094">
                  <a:moveTo>
                    <a:pt x="35852" y="0"/>
                  </a:moveTo>
                  <a:lnTo>
                    <a:pt x="28981" y="3048"/>
                  </a:lnTo>
                  <a:lnTo>
                    <a:pt x="22885" y="9821"/>
                  </a:lnTo>
                  <a:lnTo>
                    <a:pt x="22885" y="10109"/>
                  </a:lnTo>
                  <a:lnTo>
                    <a:pt x="22626" y="10109"/>
                  </a:lnTo>
                  <a:lnTo>
                    <a:pt x="22123" y="10667"/>
                  </a:lnTo>
                  <a:lnTo>
                    <a:pt x="22123" y="11379"/>
                  </a:lnTo>
                  <a:lnTo>
                    <a:pt x="21716" y="11379"/>
                  </a:lnTo>
                  <a:lnTo>
                    <a:pt x="21361" y="11998"/>
                  </a:lnTo>
                  <a:lnTo>
                    <a:pt x="21361" y="12649"/>
                  </a:lnTo>
                  <a:lnTo>
                    <a:pt x="20988" y="12649"/>
                  </a:lnTo>
                  <a:lnTo>
                    <a:pt x="20599" y="13329"/>
                  </a:lnTo>
                  <a:lnTo>
                    <a:pt x="20599" y="13919"/>
                  </a:lnTo>
                  <a:lnTo>
                    <a:pt x="20261" y="13919"/>
                  </a:lnTo>
                  <a:lnTo>
                    <a:pt x="19837" y="14660"/>
                  </a:lnTo>
                  <a:lnTo>
                    <a:pt x="19837" y="15189"/>
                  </a:lnTo>
                  <a:lnTo>
                    <a:pt x="19534" y="15189"/>
                  </a:lnTo>
                  <a:lnTo>
                    <a:pt x="19062" y="16013"/>
                  </a:lnTo>
                  <a:lnTo>
                    <a:pt x="19062" y="16459"/>
                  </a:lnTo>
                  <a:lnTo>
                    <a:pt x="18807" y="16459"/>
                  </a:lnTo>
                  <a:lnTo>
                    <a:pt x="18300" y="17343"/>
                  </a:lnTo>
                  <a:lnTo>
                    <a:pt x="18300" y="17729"/>
                  </a:lnTo>
                  <a:lnTo>
                    <a:pt x="18080" y="17729"/>
                  </a:lnTo>
                  <a:lnTo>
                    <a:pt x="17538" y="18674"/>
                  </a:lnTo>
                  <a:lnTo>
                    <a:pt x="17538" y="18999"/>
                  </a:lnTo>
                  <a:lnTo>
                    <a:pt x="17352" y="18999"/>
                  </a:lnTo>
                  <a:lnTo>
                    <a:pt x="16776" y="20005"/>
                  </a:lnTo>
                  <a:lnTo>
                    <a:pt x="16776" y="20269"/>
                  </a:lnTo>
                  <a:lnTo>
                    <a:pt x="16625" y="20269"/>
                  </a:lnTo>
                  <a:lnTo>
                    <a:pt x="16014" y="21336"/>
                  </a:lnTo>
                  <a:lnTo>
                    <a:pt x="16014" y="21539"/>
                  </a:lnTo>
                  <a:lnTo>
                    <a:pt x="15252" y="23293"/>
                  </a:lnTo>
                  <a:lnTo>
                    <a:pt x="15252" y="24079"/>
                  </a:lnTo>
                  <a:lnTo>
                    <a:pt x="14946" y="24079"/>
                  </a:lnTo>
                  <a:lnTo>
                    <a:pt x="14490" y="25251"/>
                  </a:lnTo>
                  <a:lnTo>
                    <a:pt x="13728" y="27208"/>
                  </a:lnTo>
                  <a:lnTo>
                    <a:pt x="13728" y="27889"/>
                  </a:lnTo>
                  <a:lnTo>
                    <a:pt x="13463" y="27889"/>
                  </a:lnTo>
                  <a:lnTo>
                    <a:pt x="12204" y="31124"/>
                  </a:lnTo>
                  <a:lnTo>
                    <a:pt x="12204" y="31699"/>
                  </a:lnTo>
                  <a:lnTo>
                    <a:pt x="11980" y="31699"/>
                  </a:lnTo>
                  <a:lnTo>
                    <a:pt x="10680" y="35039"/>
                  </a:lnTo>
                  <a:lnTo>
                    <a:pt x="10680" y="35509"/>
                  </a:lnTo>
                  <a:lnTo>
                    <a:pt x="10536" y="35509"/>
                  </a:lnTo>
                  <a:lnTo>
                    <a:pt x="9918" y="37529"/>
                  </a:lnTo>
                  <a:lnTo>
                    <a:pt x="9918" y="38049"/>
                  </a:lnTo>
                  <a:lnTo>
                    <a:pt x="9759" y="38049"/>
                  </a:lnTo>
                  <a:lnTo>
                    <a:pt x="9156" y="40019"/>
                  </a:lnTo>
                  <a:lnTo>
                    <a:pt x="9156" y="40589"/>
                  </a:lnTo>
                  <a:lnTo>
                    <a:pt x="8982" y="40589"/>
                  </a:lnTo>
                  <a:lnTo>
                    <a:pt x="8394" y="42509"/>
                  </a:lnTo>
                  <a:lnTo>
                    <a:pt x="8394" y="43129"/>
                  </a:lnTo>
                  <a:lnTo>
                    <a:pt x="8205" y="43129"/>
                  </a:lnTo>
                  <a:lnTo>
                    <a:pt x="7632" y="44999"/>
                  </a:lnTo>
                  <a:lnTo>
                    <a:pt x="7632" y="45669"/>
                  </a:lnTo>
                  <a:lnTo>
                    <a:pt x="7427" y="45669"/>
                  </a:lnTo>
                  <a:lnTo>
                    <a:pt x="6870" y="47489"/>
                  </a:lnTo>
                  <a:lnTo>
                    <a:pt x="6870" y="48209"/>
                  </a:lnTo>
                  <a:lnTo>
                    <a:pt x="6650" y="48209"/>
                  </a:lnTo>
                  <a:lnTo>
                    <a:pt x="6095" y="50021"/>
                  </a:lnTo>
                  <a:lnTo>
                    <a:pt x="6095" y="50749"/>
                  </a:lnTo>
                  <a:lnTo>
                    <a:pt x="5873" y="50749"/>
                  </a:lnTo>
                  <a:lnTo>
                    <a:pt x="5346" y="52469"/>
                  </a:lnTo>
                  <a:lnTo>
                    <a:pt x="5346" y="54559"/>
                  </a:lnTo>
                  <a:lnTo>
                    <a:pt x="4707" y="54559"/>
                  </a:lnTo>
                  <a:lnTo>
                    <a:pt x="4571" y="55001"/>
                  </a:lnTo>
                  <a:lnTo>
                    <a:pt x="4571" y="55829"/>
                  </a:lnTo>
                  <a:lnTo>
                    <a:pt x="4318" y="55829"/>
                  </a:lnTo>
                  <a:lnTo>
                    <a:pt x="3809" y="57491"/>
                  </a:lnTo>
                  <a:lnTo>
                    <a:pt x="3809" y="59639"/>
                  </a:lnTo>
                  <a:lnTo>
                    <a:pt x="3152" y="59639"/>
                  </a:lnTo>
                  <a:lnTo>
                    <a:pt x="3047" y="62179"/>
                  </a:lnTo>
                  <a:lnTo>
                    <a:pt x="2375" y="62179"/>
                  </a:lnTo>
                  <a:lnTo>
                    <a:pt x="2285" y="64719"/>
                  </a:lnTo>
                  <a:lnTo>
                    <a:pt x="2004" y="64719"/>
                  </a:lnTo>
                  <a:lnTo>
                    <a:pt x="742" y="74879"/>
                  </a:lnTo>
                  <a:lnTo>
                    <a:pt x="63" y="83032"/>
                  </a:lnTo>
                  <a:lnTo>
                    <a:pt x="0" y="92176"/>
                  </a:lnTo>
                  <a:lnTo>
                    <a:pt x="761" y="99796"/>
                  </a:lnTo>
                  <a:lnTo>
                    <a:pt x="36614" y="124929"/>
                  </a:lnTo>
                  <a:lnTo>
                    <a:pt x="46532" y="124167"/>
                  </a:lnTo>
                  <a:lnTo>
                    <a:pt x="72466" y="92176"/>
                  </a:lnTo>
                  <a:lnTo>
                    <a:pt x="72466" y="83032"/>
                  </a:lnTo>
                  <a:lnTo>
                    <a:pt x="61785" y="33515"/>
                  </a:lnTo>
                  <a:lnTo>
                    <a:pt x="43472" y="3048"/>
                  </a:lnTo>
                  <a:lnTo>
                    <a:pt x="35852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1313954" y="2225992"/>
              <a:ext cx="71120" cy="121285"/>
            </a:xfrm>
            <a:custGeom>
              <a:avLst/>
              <a:gdLst/>
              <a:ahLst/>
              <a:cxnLst/>
              <a:rect l="l" t="t" r="r" b="b"/>
              <a:pathLst>
                <a:path w="71119" h="121285">
                  <a:moveTo>
                    <a:pt x="35852" y="0"/>
                  </a:moveTo>
                  <a:lnTo>
                    <a:pt x="35090" y="0"/>
                  </a:lnTo>
                  <a:lnTo>
                    <a:pt x="28219" y="3048"/>
                  </a:lnTo>
                  <a:lnTo>
                    <a:pt x="22123" y="10668"/>
                  </a:lnTo>
                  <a:lnTo>
                    <a:pt x="16014" y="21336"/>
                  </a:lnTo>
                  <a:lnTo>
                    <a:pt x="15252" y="23075"/>
                  </a:lnTo>
                  <a:lnTo>
                    <a:pt x="15252" y="23317"/>
                  </a:lnTo>
                  <a:lnTo>
                    <a:pt x="13728" y="26555"/>
                  </a:lnTo>
                  <a:lnTo>
                    <a:pt x="13728" y="27127"/>
                  </a:lnTo>
                  <a:lnTo>
                    <a:pt x="13478" y="27127"/>
                  </a:lnTo>
                  <a:lnTo>
                    <a:pt x="12966" y="28295"/>
                  </a:lnTo>
                  <a:lnTo>
                    <a:pt x="12204" y="30035"/>
                  </a:lnTo>
                  <a:lnTo>
                    <a:pt x="12204" y="30937"/>
                  </a:lnTo>
                  <a:lnTo>
                    <a:pt x="11809" y="30937"/>
                  </a:lnTo>
                  <a:lnTo>
                    <a:pt x="11442" y="31775"/>
                  </a:lnTo>
                  <a:lnTo>
                    <a:pt x="11442" y="32207"/>
                  </a:lnTo>
                  <a:lnTo>
                    <a:pt x="11253" y="32207"/>
                  </a:lnTo>
                  <a:lnTo>
                    <a:pt x="10680" y="33515"/>
                  </a:lnTo>
                  <a:lnTo>
                    <a:pt x="10680" y="34747"/>
                  </a:lnTo>
                  <a:lnTo>
                    <a:pt x="10328" y="34747"/>
                  </a:lnTo>
                  <a:lnTo>
                    <a:pt x="9918" y="36177"/>
                  </a:lnTo>
                  <a:lnTo>
                    <a:pt x="9918" y="37287"/>
                  </a:lnTo>
                  <a:lnTo>
                    <a:pt x="9601" y="37287"/>
                  </a:lnTo>
                  <a:lnTo>
                    <a:pt x="9156" y="38840"/>
                  </a:lnTo>
                  <a:lnTo>
                    <a:pt x="9156" y="39827"/>
                  </a:lnTo>
                  <a:lnTo>
                    <a:pt x="8874" y="39827"/>
                  </a:lnTo>
                  <a:lnTo>
                    <a:pt x="8394" y="41502"/>
                  </a:lnTo>
                  <a:lnTo>
                    <a:pt x="8394" y="42367"/>
                  </a:lnTo>
                  <a:lnTo>
                    <a:pt x="8147" y="42367"/>
                  </a:lnTo>
                  <a:lnTo>
                    <a:pt x="7632" y="44165"/>
                  </a:lnTo>
                  <a:lnTo>
                    <a:pt x="7632" y="44907"/>
                  </a:lnTo>
                  <a:lnTo>
                    <a:pt x="7420" y="44907"/>
                  </a:lnTo>
                  <a:lnTo>
                    <a:pt x="6973" y="46469"/>
                  </a:lnTo>
                  <a:lnTo>
                    <a:pt x="6870" y="47447"/>
                  </a:lnTo>
                  <a:lnTo>
                    <a:pt x="6693" y="47447"/>
                  </a:lnTo>
                  <a:lnTo>
                    <a:pt x="6095" y="49535"/>
                  </a:lnTo>
                  <a:lnTo>
                    <a:pt x="6095" y="49987"/>
                  </a:lnTo>
                  <a:lnTo>
                    <a:pt x="5966" y="49987"/>
                  </a:lnTo>
                  <a:lnTo>
                    <a:pt x="5346" y="52153"/>
                  </a:lnTo>
                  <a:lnTo>
                    <a:pt x="5346" y="53797"/>
                  </a:lnTo>
                  <a:lnTo>
                    <a:pt x="4876" y="53797"/>
                  </a:lnTo>
                  <a:lnTo>
                    <a:pt x="4571" y="54860"/>
                  </a:lnTo>
                  <a:lnTo>
                    <a:pt x="4571" y="55067"/>
                  </a:lnTo>
                  <a:lnTo>
                    <a:pt x="3809" y="57522"/>
                  </a:lnTo>
                  <a:lnTo>
                    <a:pt x="3809" y="58877"/>
                  </a:lnTo>
                  <a:lnTo>
                    <a:pt x="3422" y="58877"/>
                  </a:lnTo>
                  <a:lnTo>
                    <a:pt x="3047" y="60185"/>
                  </a:lnTo>
                  <a:lnTo>
                    <a:pt x="3047" y="61417"/>
                  </a:lnTo>
                  <a:lnTo>
                    <a:pt x="2816" y="61417"/>
                  </a:lnTo>
                  <a:lnTo>
                    <a:pt x="761" y="72364"/>
                  </a:lnTo>
                  <a:lnTo>
                    <a:pt x="0" y="80746"/>
                  </a:lnTo>
                  <a:lnTo>
                    <a:pt x="761" y="89128"/>
                  </a:lnTo>
                  <a:lnTo>
                    <a:pt x="25171" y="120357"/>
                  </a:lnTo>
                  <a:lnTo>
                    <a:pt x="35852" y="121119"/>
                  </a:lnTo>
                  <a:lnTo>
                    <a:pt x="45770" y="120357"/>
                  </a:lnTo>
                  <a:lnTo>
                    <a:pt x="70942" y="89128"/>
                  </a:lnTo>
                  <a:lnTo>
                    <a:pt x="70942" y="80746"/>
                  </a:lnTo>
                  <a:lnTo>
                    <a:pt x="60261" y="32753"/>
                  </a:lnTo>
                  <a:lnTo>
                    <a:pt x="42710" y="3048"/>
                  </a:lnTo>
                  <a:lnTo>
                    <a:pt x="35852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1314716" y="2226754"/>
              <a:ext cx="67945" cy="117475"/>
            </a:xfrm>
            <a:custGeom>
              <a:avLst/>
              <a:gdLst/>
              <a:ahLst/>
              <a:cxnLst/>
              <a:rect l="l" t="t" r="r" b="b"/>
              <a:pathLst>
                <a:path w="67944" h="117475">
                  <a:moveTo>
                    <a:pt x="34328" y="0"/>
                  </a:moveTo>
                  <a:lnTo>
                    <a:pt x="33566" y="0"/>
                  </a:lnTo>
                  <a:lnTo>
                    <a:pt x="27457" y="3048"/>
                  </a:lnTo>
                  <a:lnTo>
                    <a:pt x="21361" y="9821"/>
                  </a:lnTo>
                  <a:lnTo>
                    <a:pt x="20599" y="10667"/>
                  </a:lnTo>
                  <a:lnTo>
                    <a:pt x="20599" y="11125"/>
                  </a:lnTo>
                  <a:lnTo>
                    <a:pt x="20352" y="11125"/>
                  </a:lnTo>
                  <a:lnTo>
                    <a:pt x="19837" y="12079"/>
                  </a:lnTo>
                  <a:lnTo>
                    <a:pt x="19837" y="12395"/>
                  </a:lnTo>
                  <a:lnTo>
                    <a:pt x="19667" y="12395"/>
                  </a:lnTo>
                  <a:lnTo>
                    <a:pt x="19075" y="13491"/>
                  </a:lnTo>
                  <a:lnTo>
                    <a:pt x="19075" y="13665"/>
                  </a:lnTo>
                  <a:lnTo>
                    <a:pt x="15252" y="20574"/>
                  </a:lnTo>
                  <a:lnTo>
                    <a:pt x="14490" y="22313"/>
                  </a:lnTo>
                  <a:lnTo>
                    <a:pt x="14490" y="22555"/>
                  </a:lnTo>
                  <a:lnTo>
                    <a:pt x="12966" y="25793"/>
                  </a:lnTo>
                  <a:lnTo>
                    <a:pt x="12966" y="26365"/>
                  </a:lnTo>
                  <a:lnTo>
                    <a:pt x="12716" y="26365"/>
                  </a:lnTo>
                  <a:lnTo>
                    <a:pt x="12204" y="27533"/>
                  </a:lnTo>
                  <a:lnTo>
                    <a:pt x="11442" y="29273"/>
                  </a:lnTo>
                  <a:lnTo>
                    <a:pt x="11442" y="30175"/>
                  </a:lnTo>
                  <a:lnTo>
                    <a:pt x="11047" y="30175"/>
                  </a:lnTo>
                  <a:lnTo>
                    <a:pt x="10680" y="31013"/>
                  </a:lnTo>
                  <a:lnTo>
                    <a:pt x="10680" y="31445"/>
                  </a:lnTo>
                  <a:lnTo>
                    <a:pt x="10491" y="31445"/>
                  </a:lnTo>
                  <a:lnTo>
                    <a:pt x="9918" y="32753"/>
                  </a:lnTo>
                  <a:lnTo>
                    <a:pt x="9918" y="33985"/>
                  </a:lnTo>
                  <a:lnTo>
                    <a:pt x="9592" y="33985"/>
                  </a:lnTo>
                  <a:lnTo>
                    <a:pt x="9156" y="35626"/>
                  </a:lnTo>
                  <a:lnTo>
                    <a:pt x="9156" y="36525"/>
                  </a:lnTo>
                  <a:lnTo>
                    <a:pt x="8918" y="36525"/>
                  </a:lnTo>
                  <a:lnTo>
                    <a:pt x="8394" y="38499"/>
                  </a:lnTo>
                  <a:lnTo>
                    <a:pt x="8394" y="39065"/>
                  </a:lnTo>
                  <a:lnTo>
                    <a:pt x="8244" y="39065"/>
                  </a:lnTo>
                  <a:lnTo>
                    <a:pt x="7632" y="41373"/>
                  </a:lnTo>
                  <a:lnTo>
                    <a:pt x="7632" y="41605"/>
                  </a:lnTo>
                  <a:lnTo>
                    <a:pt x="4584" y="52866"/>
                  </a:lnTo>
                  <a:lnTo>
                    <a:pt x="4584" y="53035"/>
                  </a:lnTo>
                  <a:lnTo>
                    <a:pt x="3048" y="58661"/>
                  </a:lnTo>
                  <a:lnTo>
                    <a:pt x="762" y="70078"/>
                  </a:lnTo>
                  <a:lnTo>
                    <a:pt x="69" y="77698"/>
                  </a:lnTo>
                  <a:lnTo>
                    <a:pt x="0" y="86080"/>
                  </a:lnTo>
                  <a:lnTo>
                    <a:pt x="1524" y="93700"/>
                  </a:lnTo>
                  <a:lnTo>
                    <a:pt x="34328" y="117309"/>
                  </a:lnTo>
                  <a:lnTo>
                    <a:pt x="44234" y="116547"/>
                  </a:lnTo>
                  <a:lnTo>
                    <a:pt x="67881" y="86080"/>
                  </a:lnTo>
                  <a:lnTo>
                    <a:pt x="67881" y="77698"/>
                  </a:lnTo>
                  <a:lnTo>
                    <a:pt x="57975" y="31991"/>
                  </a:lnTo>
                  <a:lnTo>
                    <a:pt x="40424" y="3048"/>
                  </a:lnTo>
                  <a:lnTo>
                    <a:pt x="34328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1315478" y="2228278"/>
              <a:ext cx="66040" cy="112395"/>
            </a:xfrm>
            <a:custGeom>
              <a:avLst/>
              <a:gdLst/>
              <a:ahLst/>
              <a:cxnLst/>
              <a:rect l="l" t="t" r="r" b="b"/>
              <a:pathLst>
                <a:path w="66040" h="112394">
                  <a:moveTo>
                    <a:pt x="32804" y="0"/>
                  </a:moveTo>
                  <a:lnTo>
                    <a:pt x="32042" y="0"/>
                  </a:lnTo>
                  <a:lnTo>
                    <a:pt x="25933" y="2286"/>
                  </a:lnTo>
                  <a:lnTo>
                    <a:pt x="20599" y="8286"/>
                  </a:lnTo>
                  <a:lnTo>
                    <a:pt x="19837" y="9143"/>
                  </a:lnTo>
                  <a:lnTo>
                    <a:pt x="19837" y="9601"/>
                  </a:lnTo>
                  <a:lnTo>
                    <a:pt x="19590" y="9601"/>
                  </a:lnTo>
                  <a:lnTo>
                    <a:pt x="19075" y="10555"/>
                  </a:lnTo>
                  <a:lnTo>
                    <a:pt x="19075" y="10871"/>
                  </a:lnTo>
                  <a:lnTo>
                    <a:pt x="18905" y="10871"/>
                  </a:lnTo>
                  <a:lnTo>
                    <a:pt x="18313" y="11967"/>
                  </a:lnTo>
                  <a:lnTo>
                    <a:pt x="18313" y="12141"/>
                  </a:lnTo>
                  <a:lnTo>
                    <a:pt x="14490" y="19050"/>
                  </a:lnTo>
                  <a:lnTo>
                    <a:pt x="9918" y="31229"/>
                  </a:lnTo>
                  <a:lnTo>
                    <a:pt x="3822" y="50704"/>
                  </a:lnTo>
                  <a:lnTo>
                    <a:pt x="3822" y="51511"/>
                  </a:lnTo>
                  <a:lnTo>
                    <a:pt x="3570" y="51511"/>
                  </a:lnTo>
                  <a:lnTo>
                    <a:pt x="2286" y="55613"/>
                  </a:lnTo>
                  <a:lnTo>
                    <a:pt x="2286" y="56591"/>
                  </a:lnTo>
                  <a:lnTo>
                    <a:pt x="2155" y="56591"/>
                  </a:lnTo>
                  <a:lnTo>
                    <a:pt x="762" y="67030"/>
                  </a:lnTo>
                  <a:lnTo>
                    <a:pt x="0" y="74650"/>
                  </a:lnTo>
                  <a:lnTo>
                    <a:pt x="0" y="83032"/>
                  </a:lnTo>
                  <a:lnTo>
                    <a:pt x="32804" y="111975"/>
                  </a:lnTo>
                  <a:lnTo>
                    <a:pt x="41948" y="111213"/>
                  </a:lnTo>
                  <a:lnTo>
                    <a:pt x="65595" y="83032"/>
                  </a:lnTo>
                  <a:lnTo>
                    <a:pt x="65595" y="74650"/>
                  </a:lnTo>
                  <a:lnTo>
                    <a:pt x="55676" y="30467"/>
                  </a:lnTo>
                  <a:lnTo>
                    <a:pt x="38900" y="2286"/>
                  </a:lnTo>
                  <a:lnTo>
                    <a:pt x="32804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1316240" y="2229040"/>
              <a:ext cx="62865" cy="108585"/>
            </a:xfrm>
            <a:custGeom>
              <a:avLst/>
              <a:gdLst/>
              <a:ahLst/>
              <a:cxnLst/>
              <a:rect l="l" t="t" r="r" b="b"/>
              <a:pathLst>
                <a:path w="62865" h="108585">
                  <a:moveTo>
                    <a:pt x="31280" y="0"/>
                  </a:moveTo>
                  <a:lnTo>
                    <a:pt x="2286" y="54089"/>
                  </a:lnTo>
                  <a:lnTo>
                    <a:pt x="0" y="63982"/>
                  </a:lnTo>
                  <a:lnTo>
                    <a:pt x="0" y="79984"/>
                  </a:lnTo>
                  <a:lnTo>
                    <a:pt x="31280" y="108165"/>
                  </a:lnTo>
                  <a:lnTo>
                    <a:pt x="40424" y="107403"/>
                  </a:lnTo>
                  <a:lnTo>
                    <a:pt x="62547" y="79984"/>
                  </a:lnTo>
                  <a:lnTo>
                    <a:pt x="62547" y="63982"/>
                  </a:lnTo>
                  <a:lnTo>
                    <a:pt x="48818" y="18288"/>
                  </a:lnTo>
                  <a:lnTo>
                    <a:pt x="31280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1316240" y="2229802"/>
              <a:ext cx="61594" cy="104775"/>
            </a:xfrm>
            <a:custGeom>
              <a:avLst/>
              <a:gdLst/>
              <a:ahLst/>
              <a:cxnLst/>
              <a:rect l="l" t="t" r="r" b="b"/>
              <a:pathLst>
                <a:path w="61594" h="104775">
                  <a:moveTo>
                    <a:pt x="30518" y="0"/>
                  </a:moveTo>
                  <a:lnTo>
                    <a:pt x="3060" y="51803"/>
                  </a:lnTo>
                  <a:lnTo>
                    <a:pt x="0" y="69316"/>
                  </a:lnTo>
                  <a:lnTo>
                    <a:pt x="762" y="76936"/>
                  </a:lnTo>
                  <a:lnTo>
                    <a:pt x="30518" y="104355"/>
                  </a:lnTo>
                  <a:lnTo>
                    <a:pt x="39662" y="103593"/>
                  </a:lnTo>
                  <a:lnTo>
                    <a:pt x="61023" y="76936"/>
                  </a:lnTo>
                  <a:lnTo>
                    <a:pt x="61023" y="69316"/>
                  </a:lnTo>
                  <a:lnTo>
                    <a:pt x="51866" y="28181"/>
                  </a:lnTo>
                  <a:lnTo>
                    <a:pt x="30518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1317002" y="2230564"/>
              <a:ext cx="59055" cy="100965"/>
            </a:xfrm>
            <a:custGeom>
              <a:avLst/>
              <a:gdLst/>
              <a:ahLst/>
              <a:cxnLst/>
              <a:rect l="l" t="t" r="r" b="b"/>
              <a:pathLst>
                <a:path w="59055" h="100964">
                  <a:moveTo>
                    <a:pt x="28994" y="0"/>
                  </a:moveTo>
                  <a:lnTo>
                    <a:pt x="2298" y="50279"/>
                  </a:lnTo>
                  <a:lnTo>
                    <a:pt x="0" y="67030"/>
                  </a:lnTo>
                  <a:lnTo>
                    <a:pt x="0" y="73888"/>
                  </a:lnTo>
                  <a:lnTo>
                    <a:pt x="28994" y="100545"/>
                  </a:lnTo>
                  <a:lnTo>
                    <a:pt x="37376" y="99783"/>
                  </a:lnTo>
                  <a:lnTo>
                    <a:pt x="58737" y="67030"/>
                  </a:lnTo>
                  <a:lnTo>
                    <a:pt x="57975" y="59423"/>
                  </a:lnTo>
                  <a:lnTo>
                    <a:pt x="55868" y="50279"/>
                  </a:lnTo>
                  <a:lnTo>
                    <a:pt x="53390" y="38849"/>
                  </a:lnTo>
                  <a:lnTo>
                    <a:pt x="49580" y="27419"/>
                  </a:lnTo>
                  <a:lnTo>
                    <a:pt x="45008" y="16763"/>
                  </a:lnTo>
                  <a:lnTo>
                    <a:pt x="40424" y="8381"/>
                  </a:lnTo>
                  <a:lnTo>
                    <a:pt x="35090" y="2285"/>
                  </a:lnTo>
                  <a:lnTo>
                    <a:pt x="28994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1317764" y="2232088"/>
              <a:ext cx="55880" cy="95250"/>
            </a:xfrm>
            <a:custGeom>
              <a:avLst/>
              <a:gdLst/>
              <a:ahLst/>
              <a:cxnLst/>
              <a:rect l="l" t="t" r="r" b="b"/>
              <a:pathLst>
                <a:path w="55880" h="95250">
                  <a:moveTo>
                    <a:pt x="27457" y="0"/>
                  </a:moveTo>
                  <a:lnTo>
                    <a:pt x="2286" y="47231"/>
                  </a:lnTo>
                  <a:lnTo>
                    <a:pt x="0" y="70078"/>
                  </a:lnTo>
                  <a:lnTo>
                    <a:pt x="762" y="76174"/>
                  </a:lnTo>
                  <a:lnTo>
                    <a:pt x="19837" y="95211"/>
                  </a:lnTo>
                  <a:lnTo>
                    <a:pt x="35852" y="95211"/>
                  </a:lnTo>
                  <a:lnTo>
                    <a:pt x="55689" y="70078"/>
                  </a:lnTo>
                  <a:lnTo>
                    <a:pt x="55689" y="63220"/>
                  </a:lnTo>
                  <a:lnTo>
                    <a:pt x="47294" y="25895"/>
                  </a:lnTo>
                  <a:lnTo>
                    <a:pt x="27457" y="0"/>
                  </a:lnTo>
                  <a:close/>
                </a:path>
              </a:pathLst>
            </a:custGeom>
            <a:solidFill>
              <a:srgbClr val="ABA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1318526" y="2232850"/>
              <a:ext cx="53975" cy="91440"/>
            </a:xfrm>
            <a:custGeom>
              <a:avLst/>
              <a:gdLst/>
              <a:ahLst/>
              <a:cxnLst/>
              <a:rect l="l" t="t" r="r" b="b"/>
              <a:pathLst>
                <a:path w="53975" h="91439">
                  <a:moveTo>
                    <a:pt x="26695" y="0"/>
                  </a:moveTo>
                  <a:lnTo>
                    <a:pt x="25933" y="0"/>
                  </a:lnTo>
                  <a:lnTo>
                    <a:pt x="20599" y="2286"/>
                  </a:lnTo>
                  <a:lnTo>
                    <a:pt x="1524" y="45707"/>
                  </a:lnTo>
                  <a:lnTo>
                    <a:pt x="0" y="54089"/>
                  </a:lnTo>
                  <a:lnTo>
                    <a:pt x="0" y="67792"/>
                  </a:lnTo>
                  <a:lnTo>
                    <a:pt x="26695" y="91414"/>
                  </a:lnTo>
                  <a:lnTo>
                    <a:pt x="34328" y="90652"/>
                  </a:lnTo>
                  <a:lnTo>
                    <a:pt x="53403" y="60934"/>
                  </a:lnTo>
                  <a:lnTo>
                    <a:pt x="52628" y="54089"/>
                  </a:lnTo>
                  <a:lnTo>
                    <a:pt x="41198" y="15240"/>
                  </a:lnTo>
                  <a:lnTo>
                    <a:pt x="26695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1318526" y="2233612"/>
              <a:ext cx="51435" cy="87630"/>
            </a:xfrm>
            <a:custGeom>
              <a:avLst/>
              <a:gdLst/>
              <a:ahLst/>
              <a:cxnLst/>
              <a:rect l="l" t="t" r="r" b="b"/>
              <a:pathLst>
                <a:path w="51434" h="87630">
                  <a:moveTo>
                    <a:pt x="25933" y="0"/>
                  </a:moveTo>
                  <a:lnTo>
                    <a:pt x="25171" y="0"/>
                  </a:lnTo>
                  <a:lnTo>
                    <a:pt x="20599" y="2286"/>
                  </a:lnTo>
                  <a:lnTo>
                    <a:pt x="2298" y="43421"/>
                  </a:lnTo>
                  <a:lnTo>
                    <a:pt x="0" y="58648"/>
                  </a:lnTo>
                  <a:lnTo>
                    <a:pt x="774" y="64744"/>
                  </a:lnTo>
                  <a:lnTo>
                    <a:pt x="774" y="70078"/>
                  </a:lnTo>
                  <a:lnTo>
                    <a:pt x="25933" y="87604"/>
                  </a:lnTo>
                  <a:lnTo>
                    <a:pt x="32804" y="86842"/>
                  </a:lnTo>
                  <a:lnTo>
                    <a:pt x="51104" y="64744"/>
                  </a:lnTo>
                  <a:lnTo>
                    <a:pt x="51104" y="57899"/>
                  </a:lnTo>
                  <a:lnTo>
                    <a:pt x="39662" y="14478"/>
                  </a:lnTo>
                  <a:lnTo>
                    <a:pt x="30518" y="2286"/>
                  </a:lnTo>
                  <a:lnTo>
                    <a:pt x="25933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1319301" y="2234374"/>
              <a:ext cx="48895" cy="83820"/>
            </a:xfrm>
            <a:custGeom>
              <a:avLst/>
              <a:gdLst/>
              <a:ahLst/>
              <a:cxnLst/>
              <a:rect l="l" t="t" r="r" b="b"/>
              <a:pathLst>
                <a:path w="48894" h="83819">
                  <a:moveTo>
                    <a:pt x="24396" y="0"/>
                  </a:moveTo>
                  <a:lnTo>
                    <a:pt x="23634" y="0"/>
                  </a:lnTo>
                  <a:lnTo>
                    <a:pt x="19062" y="2286"/>
                  </a:lnTo>
                  <a:lnTo>
                    <a:pt x="2286" y="41897"/>
                  </a:lnTo>
                  <a:lnTo>
                    <a:pt x="0" y="55613"/>
                  </a:lnTo>
                  <a:lnTo>
                    <a:pt x="0" y="61696"/>
                  </a:lnTo>
                  <a:lnTo>
                    <a:pt x="24396" y="83794"/>
                  </a:lnTo>
                  <a:lnTo>
                    <a:pt x="31267" y="83032"/>
                  </a:lnTo>
                  <a:lnTo>
                    <a:pt x="48044" y="67030"/>
                  </a:lnTo>
                  <a:lnTo>
                    <a:pt x="48044" y="61696"/>
                  </a:lnTo>
                  <a:lnTo>
                    <a:pt x="48806" y="55613"/>
                  </a:lnTo>
                  <a:lnTo>
                    <a:pt x="37363" y="14478"/>
                  </a:lnTo>
                  <a:lnTo>
                    <a:pt x="28981" y="2286"/>
                  </a:lnTo>
                  <a:lnTo>
                    <a:pt x="24396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1320050" y="2235898"/>
              <a:ext cx="46355" cy="79375"/>
            </a:xfrm>
            <a:custGeom>
              <a:avLst/>
              <a:gdLst/>
              <a:ahLst/>
              <a:cxnLst/>
              <a:rect l="l" t="t" r="r" b="b"/>
              <a:pathLst>
                <a:path w="46355" h="79375">
                  <a:moveTo>
                    <a:pt x="22885" y="0"/>
                  </a:moveTo>
                  <a:lnTo>
                    <a:pt x="1536" y="38849"/>
                  </a:lnTo>
                  <a:lnTo>
                    <a:pt x="0" y="46469"/>
                  </a:lnTo>
                  <a:lnTo>
                    <a:pt x="0" y="57886"/>
                  </a:lnTo>
                  <a:lnTo>
                    <a:pt x="22885" y="79222"/>
                  </a:lnTo>
                  <a:lnTo>
                    <a:pt x="29756" y="78460"/>
                  </a:lnTo>
                  <a:lnTo>
                    <a:pt x="45770" y="57886"/>
                  </a:lnTo>
                  <a:lnTo>
                    <a:pt x="45770" y="52565"/>
                  </a:lnTo>
                  <a:lnTo>
                    <a:pt x="45008" y="46469"/>
                  </a:lnTo>
                  <a:lnTo>
                    <a:pt x="44246" y="38849"/>
                  </a:lnTo>
                  <a:lnTo>
                    <a:pt x="41960" y="29705"/>
                  </a:lnTo>
                  <a:lnTo>
                    <a:pt x="35852" y="12954"/>
                  </a:lnTo>
                  <a:lnTo>
                    <a:pt x="31280" y="6096"/>
                  </a:lnTo>
                  <a:lnTo>
                    <a:pt x="27470" y="1524"/>
                  </a:lnTo>
                  <a:lnTo>
                    <a:pt x="22885" y="0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1320130" y="2236660"/>
              <a:ext cx="44450" cy="74930"/>
            </a:xfrm>
            <a:custGeom>
              <a:avLst/>
              <a:gdLst/>
              <a:ahLst/>
              <a:cxnLst/>
              <a:rect l="l" t="t" r="r" b="b"/>
              <a:pathLst>
                <a:path w="44450" h="74930">
                  <a:moveTo>
                    <a:pt x="22043" y="0"/>
                  </a:moveTo>
                  <a:lnTo>
                    <a:pt x="2219" y="37325"/>
                  </a:lnTo>
                  <a:lnTo>
                    <a:pt x="0" y="50749"/>
                  </a:lnTo>
                  <a:lnTo>
                    <a:pt x="695" y="54851"/>
                  </a:lnTo>
                  <a:lnTo>
                    <a:pt x="695" y="60172"/>
                  </a:lnTo>
                  <a:lnTo>
                    <a:pt x="15947" y="74650"/>
                  </a:lnTo>
                  <a:lnTo>
                    <a:pt x="28152" y="74650"/>
                  </a:lnTo>
                  <a:lnTo>
                    <a:pt x="44167" y="54851"/>
                  </a:lnTo>
                  <a:lnTo>
                    <a:pt x="44167" y="49517"/>
                  </a:lnTo>
                  <a:lnTo>
                    <a:pt x="34248" y="12192"/>
                  </a:lnTo>
                  <a:lnTo>
                    <a:pt x="26628" y="1524"/>
                  </a:lnTo>
                  <a:lnTo>
                    <a:pt x="22043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1320825" y="2237422"/>
              <a:ext cx="41275" cy="71120"/>
            </a:xfrm>
            <a:custGeom>
              <a:avLst/>
              <a:gdLst/>
              <a:ahLst/>
              <a:cxnLst/>
              <a:rect l="l" t="t" r="r" b="b"/>
              <a:pathLst>
                <a:path w="41275" h="71119">
                  <a:moveTo>
                    <a:pt x="20586" y="0"/>
                  </a:moveTo>
                  <a:lnTo>
                    <a:pt x="1524" y="35801"/>
                  </a:lnTo>
                  <a:lnTo>
                    <a:pt x="762" y="41897"/>
                  </a:lnTo>
                  <a:lnTo>
                    <a:pt x="0" y="47231"/>
                  </a:lnTo>
                  <a:lnTo>
                    <a:pt x="0" y="52565"/>
                  </a:lnTo>
                  <a:lnTo>
                    <a:pt x="762" y="57124"/>
                  </a:lnTo>
                  <a:lnTo>
                    <a:pt x="20586" y="70840"/>
                  </a:lnTo>
                  <a:lnTo>
                    <a:pt x="26695" y="70078"/>
                  </a:lnTo>
                  <a:lnTo>
                    <a:pt x="41186" y="52565"/>
                  </a:lnTo>
                  <a:lnTo>
                    <a:pt x="41186" y="41897"/>
                  </a:lnTo>
                  <a:lnTo>
                    <a:pt x="39662" y="35039"/>
                  </a:lnTo>
                  <a:lnTo>
                    <a:pt x="37363" y="27419"/>
                  </a:lnTo>
                  <a:lnTo>
                    <a:pt x="35077" y="19050"/>
                  </a:lnTo>
                  <a:lnTo>
                    <a:pt x="32029" y="12192"/>
                  </a:lnTo>
                  <a:lnTo>
                    <a:pt x="28219" y="6096"/>
                  </a:lnTo>
                  <a:lnTo>
                    <a:pt x="24396" y="1524"/>
                  </a:lnTo>
                  <a:lnTo>
                    <a:pt x="20586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1321587" y="2238184"/>
              <a:ext cx="39370" cy="67310"/>
            </a:xfrm>
            <a:custGeom>
              <a:avLst/>
              <a:gdLst/>
              <a:ahLst/>
              <a:cxnLst/>
              <a:rect l="l" t="t" r="r" b="b"/>
              <a:pathLst>
                <a:path w="39369" h="67310">
                  <a:moveTo>
                    <a:pt x="19062" y="0"/>
                  </a:moveTo>
                  <a:lnTo>
                    <a:pt x="0" y="39611"/>
                  </a:lnTo>
                  <a:lnTo>
                    <a:pt x="0" y="49517"/>
                  </a:lnTo>
                  <a:lnTo>
                    <a:pt x="19062" y="67030"/>
                  </a:lnTo>
                  <a:lnTo>
                    <a:pt x="25171" y="66268"/>
                  </a:lnTo>
                  <a:lnTo>
                    <a:pt x="38900" y="49517"/>
                  </a:lnTo>
                  <a:lnTo>
                    <a:pt x="38900" y="44183"/>
                  </a:lnTo>
                  <a:lnTo>
                    <a:pt x="38138" y="39611"/>
                  </a:lnTo>
                  <a:lnTo>
                    <a:pt x="37350" y="32715"/>
                  </a:lnTo>
                  <a:lnTo>
                    <a:pt x="35077" y="25895"/>
                  </a:lnTo>
                  <a:lnTo>
                    <a:pt x="32791" y="18287"/>
                  </a:lnTo>
                  <a:lnTo>
                    <a:pt x="29743" y="11430"/>
                  </a:lnTo>
                  <a:lnTo>
                    <a:pt x="26652" y="6045"/>
                  </a:lnTo>
                  <a:lnTo>
                    <a:pt x="22872" y="1524"/>
                  </a:lnTo>
                  <a:lnTo>
                    <a:pt x="1906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1322349" y="2239708"/>
              <a:ext cx="36195" cy="62865"/>
            </a:xfrm>
            <a:custGeom>
              <a:avLst/>
              <a:gdLst/>
              <a:ahLst/>
              <a:cxnLst/>
              <a:rect l="l" t="t" r="r" b="b"/>
              <a:pathLst>
                <a:path w="36194" h="62864">
                  <a:moveTo>
                    <a:pt x="17538" y="0"/>
                  </a:moveTo>
                  <a:lnTo>
                    <a:pt x="1534" y="31191"/>
                  </a:lnTo>
                  <a:lnTo>
                    <a:pt x="83" y="36271"/>
                  </a:lnTo>
                  <a:lnTo>
                    <a:pt x="17538" y="62458"/>
                  </a:lnTo>
                  <a:lnTo>
                    <a:pt x="22872" y="61696"/>
                  </a:lnTo>
                  <a:lnTo>
                    <a:pt x="35839" y="45707"/>
                  </a:lnTo>
                  <a:lnTo>
                    <a:pt x="35766" y="36271"/>
                  </a:lnTo>
                  <a:lnTo>
                    <a:pt x="34315" y="30467"/>
                  </a:lnTo>
                  <a:lnTo>
                    <a:pt x="32791" y="23609"/>
                  </a:lnTo>
                  <a:lnTo>
                    <a:pt x="28219" y="9906"/>
                  </a:lnTo>
                  <a:lnTo>
                    <a:pt x="25171" y="4572"/>
                  </a:lnTo>
                  <a:lnTo>
                    <a:pt x="21348" y="1524"/>
                  </a:lnTo>
                  <a:lnTo>
                    <a:pt x="17538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1322349" y="2240470"/>
              <a:ext cx="34925" cy="58419"/>
            </a:xfrm>
            <a:custGeom>
              <a:avLst/>
              <a:gdLst/>
              <a:ahLst/>
              <a:cxnLst/>
              <a:rect l="l" t="t" r="r" b="b"/>
              <a:pathLst>
                <a:path w="34925" h="58419">
                  <a:moveTo>
                    <a:pt x="17538" y="0"/>
                  </a:moveTo>
                  <a:lnTo>
                    <a:pt x="16776" y="0"/>
                  </a:lnTo>
                  <a:lnTo>
                    <a:pt x="13728" y="1524"/>
                  </a:lnTo>
                  <a:lnTo>
                    <a:pt x="761" y="34277"/>
                  </a:lnTo>
                  <a:lnTo>
                    <a:pt x="0" y="38849"/>
                  </a:lnTo>
                  <a:lnTo>
                    <a:pt x="761" y="42659"/>
                  </a:lnTo>
                  <a:lnTo>
                    <a:pt x="879" y="46939"/>
                  </a:lnTo>
                  <a:lnTo>
                    <a:pt x="1523" y="49517"/>
                  </a:lnTo>
                  <a:lnTo>
                    <a:pt x="3047" y="52552"/>
                  </a:lnTo>
                  <a:lnTo>
                    <a:pt x="5333" y="54838"/>
                  </a:lnTo>
                  <a:lnTo>
                    <a:pt x="8381" y="56362"/>
                  </a:lnTo>
                  <a:lnTo>
                    <a:pt x="12204" y="57886"/>
                  </a:lnTo>
                  <a:lnTo>
                    <a:pt x="22110" y="57886"/>
                  </a:lnTo>
                  <a:lnTo>
                    <a:pt x="34315" y="42659"/>
                  </a:lnTo>
                  <a:lnTo>
                    <a:pt x="34315" y="38849"/>
                  </a:lnTo>
                  <a:lnTo>
                    <a:pt x="33553" y="34277"/>
                  </a:lnTo>
                  <a:lnTo>
                    <a:pt x="32791" y="28943"/>
                  </a:lnTo>
                  <a:lnTo>
                    <a:pt x="31267" y="22085"/>
                  </a:lnTo>
                  <a:lnTo>
                    <a:pt x="26695" y="9906"/>
                  </a:lnTo>
                  <a:lnTo>
                    <a:pt x="23647" y="4572"/>
                  </a:lnTo>
                  <a:lnTo>
                    <a:pt x="20586" y="1524"/>
                  </a:lnTo>
                  <a:lnTo>
                    <a:pt x="17538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1323111" y="2241232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16014" y="0"/>
                  </a:moveTo>
                  <a:lnTo>
                    <a:pt x="15252" y="0"/>
                  </a:lnTo>
                  <a:lnTo>
                    <a:pt x="12204" y="1524"/>
                  </a:lnTo>
                  <a:lnTo>
                    <a:pt x="0" y="36563"/>
                  </a:lnTo>
                  <a:lnTo>
                    <a:pt x="43" y="39827"/>
                  </a:lnTo>
                  <a:lnTo>
                    <a:pt x="11442" y="54076"/>
                  </a:lnTo>
                  <a:lnTo>
                    <a:pt x="20586" y="54076"/>
                  </a:lnTo>
                  <a:lnTo>
                    <a:pt x="31267" y="31991"/>
                  </a:lnTo>
                  <a:lnTo>
                    <a:pt x="30505" y="26657"/>
                  </a:lnTo>
                  <a:lnTo>
                    <a:pt x="16014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1323873" y="2241994"/>
              <a:ext cx="29209" cy="50800"/>
            </a:xfrm>
            <a:custGeom>
              <a:avLst/>
              <a:gdLst/>
              <a:ahLst/>
              <a:cxnLst/>
              <a:rect l="l" t="t" r="r" b="b"/>
              <a:pathLst>
                <a:path w="29209" h="50800">
                  <a:moveTo>
                    <a:pt x="14490" y="0"/>
                  </a:moveTo>
                  <a:lnTo>
                    <a:pt x="14490" y="762"/>
                  </a:lnTo>
                  <a:lnTo>
                    <a:pt x="11442" y="1524"/>
                  </a:lnTo>
                  <a:lnTo>
                    <a:pt x="8381" y="4572"/>
                  </a:lnTo>
                  <a:lnTo>
                    <a:pt x="6096" y="9143"/>
                  </a:lnTo>
                  <a:lnTo>
                    <a:pt x="3810" y="14477"/>
                  </a:lnTo>
                  <a:lnTo>
                    <a:pt x="762" y="25133"/>
                  </a:lnTo>
                  <a:lnTo>
                    <a:pt x="0" y="29705"/>
                  </a:lnTo>
                  <a:lnTo>
                    <a:pt x="0" y="37325"/>
                  </a:lnTo>
                  <a:lnTo>
                    <a:pt x="14490" y="50266"/>
                  </a:lnTo>
                  <a:lnTo>
                    <a:pt x="22123" y="48755"/>
                  </a:lnTo>
                  <a:lnTo>
                    <a:pt x="26695" y="45707"/>
                  </a:lnTo>
                  <a:lnTo>
                    <a:pt x="27457" y="43421"/>
                  </a:lnTo>
                  <a:lnTo>
                    <a:pt x="28981" y="37325"/>
                  </a:lnTo>
                  <a:lnTo>
                    <a:pt x="28981" y="33515"/>
                  </a:lnTo>
                  <a:lnTo>
                    <a:pt x="28219" y="29705"/>
                  </a:lnTo>
                  <a:lnTo>
                    <a:pt x="27457" y="25133"/>
                  </a:lnTo>
                  <a:lnTo>
                    <a:pt x="17538" y="1524"/>
                  </a:lnTo>
                  <a:lnTo>
                    <a:pt x="1449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1324635" y="2243518"/>
              <a:ext cx="26034" cy="45720"/>
            </a:xfrm>
            <a:custGeom>
              <a:avLst/>
              <a:gdLst/>
              <a:ahLst/>
              <a:cxnLst/>
              <a:rect l="l" t="t" r="r" b="b"/>
              <a:pathLst>
                <a:path w="26034" h="45719">
                  <a:moveTo>
                    <a:pt x="12966" y="0"/>
                  </a:moveTo>
                  <a:lnTo>
                    <a:pt x="0" y="26657"/>
                  </a:lnTo>
                  <a:lnTo>
                    <a:pt x="0" y="36563"/>
                  </a:lnTo>
                  <a:lnTo>
                    <a:pt x="12966" y="45707"/>
                  </a:lnTo>
                  <a:lnTo>
                    <a:pt x="16776" y="44945"/>
                  </a:lnTo>
                  <a:lnTo>
                    <a:pt x="25933" y="36563"/>
                  </a:lnTo>
                  <a:lnTo>
                    <a:pt x="25933" y="26657"/>
                  </a:lnTo>
                  <a:lnTo>
                    <a:pt x="25171" y="22085"/>
                  </a:lnTo>
                  <a:lnTo>
                    <a:pt x="23647" y="17513"/>
                  </a:lnTo>
                  <a:lnTo>
                    <a:pt x="22123" y="12191"/>
                  </a:lnTo>
                  <a:lnTo>
                    <a:pt x="20586" y="7619"/>
                  </a:lnTo>
                  <a:lnTo>
                    <a:pt x="18300" y="3810"/>
                  </a:lnTo>
                  <a:lnTo>
                    <a:pt x="15252" y="762"/>
                  </a:lnTo>
                  <a:lnTo>
                    <a:pt x="1296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1324635" y="2244280"/>
              <a:ext cx="24765" cy="41275"/>
            </a:xfrm>
            <a:custGeom>
              <a:avLst/>
              <a:gdLst/>
              <a:ahLst/>
              <a:cxnLst/>
              <a:rect l="l" t="t" r="r" b="b"/>
              <a:pathLst>
                <a:path w="24765" h="41275">
                  <a:moveTo>
                    <a:pt x="12204" y="0"/>
                  </a:moveTo>
                  <a:lnTo>
                    <a:pt x="749" y="24371"/>
                  </a:lnTo>
                  <a:lnTo>
                    <a:pt x="0" y="27419"/>
                  </a:lnTo>
                  <a:lnTo>
                    <a:pt x="0" y="30467"/>
                  </a:lnTo>
                  <a:lnTo>
                    <a:pt x="762" y="33515"/>
                  </a:lnTo>
                  <a:lnTo>
                    <a:pt x="9156" y="41135"/>
                  </a:lnTo>
                  <a:lnTo>
                    <a:pt x="16014" y="41135"/>
                  </a:lnTo>
                  <a:lnTo>
                    <a:pt x="18300" y="40373"/>
                  </a:lnTo>
                  <a:lnTo>
                    <a:pt x="20586" y="38849"/>
                  </a:lnTo>
                  <a:lnTo>
                    <a:pt x="23647" y="35801"/>
                  </a:lnTo>
                  <a:lnTo>
                    <a:pt x="23647" y="33515"/>
                  </a:lnTo>
                  <a:lnTo>
                    <a:pt x="24409" y="30467"/>
                  </a:lnTo>
                  <a:lnTo>
                    <a:pt x="14490" y="762"/>
                  </a:lnTo>
                  <a:lnTo>
                    <a:pt x="12204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1325397" y="2245042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4">
                  <a:moveTo>
                    <a:pt x="10680" y="0"/>
                  </a:moveTo>
                  <a:lnTo>
                    <a:pt x="0" y="22085"/>
                  </a:lnTo>
                  <a:lnTo>
                    <a:pt x="0" y="27419"/>
                  </a:lnTo>
                  <a:lnTo>
                    <a:pt x="762" y="29705"/>
                  </a:lnTo>
                  <a:lnTo>
                    <a:pt x="762" y="31991"/>
                  </a:lnTo>
                  <a:lnTo>
                    <a:pt x="2286" y="34277"/>
                  </a:lnTo>
                  <a:lnTo>
                    <a:pt x="3048" y="35801"/>
                  </a:lnTo>
                  <a:lnTo>
                    <a:pt x="7619" y="37325"/>
                  </a:lnTo>
                  <a:lnTo>
                    <a:pt x="13728" y="37325"/>
                  </a:lnTo>
                  <a:lnTo>
                    <a:pt x="16776" y="36563"/>
                  </a:lnTo>
                  <a:lnTo>
                    <a:pt x="18300" y="35801"/>
                  </a:lnTo>
                  <a:lnTo>
                    <a:pt x="19824" y="34277"/>
                  </a:lnTo>
                  <a:lnTo>
                    <a:pt x="21361" y="29705"/>
                  </a:lnTo>
                  <a:lnTo>
                    <a:pt x="21361" y="27419"/>
                  </a:lnTo>
                  <a:lnTo>
                    <a:pt x="22123" y="25133"/>
                  </a:lnTo>
                  <a:lnTo>
                    <a:pt x="21361" y="22085"/>
                  </a:lnTo>
                  <a:lnTo>
                    <a:pt x="19824" y="14465"/>
                  </a:lnTo>
                  <a:lnTo>
                    <a:pt x="18300" y="10667"/>
                  </a:lnTo>
                  <a:lnTo>
                    <a:pt x="16776" y="6095"/>
                  </a:lnTo>
                  <a:lnTo>
                    <a:pt x="15252" y="3048"/>
                  </a:lnTo>
                  <a:lnTo>
                    <a:pt x="12966" y="762"/>
                  </a:lnTo>
                  <a:lnTo>
                    <a:pt x="1068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1326159" y="2246566"/>
              <a:ext cx="19685" cy="33020"/>
            </a:xfrm>
            <a:custGeom>
              <a:avLst/>
              <a:gdLst/>
              <a:ahLst/>
              <a:cxnLst/>
              <a:rect l="l" t="t" r="r" b="b"/>
              <a:pathLst>
                <a:path w="19684" h="33019">
                  <a:moveTo>
                    <a:pt x="11442" y="0"/>
                  </a:moveTo>
                  <a:lnTo>
                    <a:pt x="9156" y="0"/>
                  </a:lnTo>
                  <a:lnTo>
                    <a:pt x="7632" y="762"/>
                  </a:lnTo>
                  <a:lnTo>
                    <a:pt x="5334" y="2286"/>
                  </a:lnTo>
                  <a:lnTo>
                    <a:pt x="3810" y="5333"/>
                  </a:lnTo>
                  <a:lnTo>
                    <a:pt x="2286" y="9143"/>
                  </a:lnTo>
                  <a:lnTo>
                    <a:pt x="762" y="15989"/>
                  </a:lnTo>
                  <a:lnTo>
                    <a:pt x="0" y="19037"/>
                  </a:lnTo>
                  <a:lnTo>
                    <a:pt x="0" y="25895"/>
                  </a:lnTo>
                  <a:lnTo>
                    <a:pt x="762" y="28181"/>
                  </a:lnTo>
                  <a:lnTo>
                    <a:pt x="1524" y="29705"/>
                  </a:lnTo>
                  <a:lnTo>
                    <a:pt x="3048" y="31229"/>
                  </a:lnTo>
                  <a:lnTo>
                    <a:pt x="4572" y="31991"/>
                  </a:lnTo>
                  <a:lnTo>
                    <a:pt x="6857" y="32753"/>
                  </a:lnTo>
                  <a:lnTo>
                    <a:pt x="12204" y="32753"/>
                  </a:lnTo>
                  <a:lnTo>
                    <a:pt x="19062" y="25895"/>
                  </a:lnTo>
                  <a:lnTo>
                    <a:pt x="19062" y="19037"/>
                  </a:lnTo>
                  <a:lnTo>
                    <a:pt x="18300" y="15989"/>
                  </a:lnTo>
                  <a:lnTo>
                    <a:pt x="17538" y="12179"/>
                  </a:lnTo>
                  <a:lnTo>
                    <a:pt x="16014" y="8381"/>
                  </a:lnTo>
                  <a:lnTo>
                    <a:pt x="12966" y="2286"/>
                  </a:lnTo>
                  <a:lnTo>
                    <a:pt x="11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1326159" y="2247328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80" h="29210">
                  <a:moveTo>
                    <a:pt x="11442" y="28181"/>
                  </a:moveTo>
                  <a:lnTo>
                    <a:pt x="6095" y="28181"/>
                  </a:lnTo>
                  <a:lnTo>
                    <a:pt x="9156" y="28943"/>
                  </a:lnTo>
                  <a:lnTo>
                    <a:pt x="11442" y="28181"/>
                  </a:lnTo>
                  <a:close/>
                </a:path>
                <a:path w="17780" h="29210">
                  <a:moveTo>
                    <a:pt x="9156" y="0"/>
                  </a:moveTo>
                  <a:lnTo>
                    <a:pt x="8394" y="0"/>
                  </a:lnTo>
                  <a:lnTo>
                    <a:pt x="6857" y="762"/>
                  </a:lnTo>
                  <a:lnTo>
                    <a:pt x="5334" y="2286"/>
                  </a:lnTo>
                  <a:lnTo>
                    <a:pt x="3810" y="4571"/>
                  </a:lnTo>
                  <a:lnTo>
                    <a:pt x="3048" y="7619"/>
                  </a:lnTo>
                  <a:lnTo>
                    <a:pt x="762" y="14465"/>
                  </a:lnTo>
                  <a:lnTo>
                    <a:pt x="762" y="16751"/>
                  </a:lnTo>
                  <a:lnTo>
                    <a:pt x="0" y="19037"/>
                  </a:lnTo>
                  <a:lnTo>
                    <a:pt x="664" y="21031"/>
                  </a:lnTo>
                  <a:lnTo>
                    <a:pt x="762" y="24371"/>
                  </a:lnTo>
                  <a:lnTo>
                    <a:pt x="1524" y="25895"/>
                  </a:lnTo>
                  <a:lnTo>
                    <a:pt x="3048" y="27419"/>
                  </a:lnTo>
                  <a:lnTo>
                    <a:pt x="4572" y="28181"/>
                  </a:lnTo>
                  <a:lnTo>
                    <a:pt x="12966" y="28181"/>
                  </a:lnTo>
                  <a:lnTo>
                    <a:pt x="14490" y="27419"/>
                  </a:lnTo>
                  <a:lnTo>
                    <a:pt x="16014" y="25895"/>
                  </a:lnTo>
                  <a:lnTo>
                    <a:pt x="16776" y="24371"/>
                  </a:lnTo>
                  <a:lnTo>
                    <a:pt x="16874" y="21031"/>
                  </a:lnTo>
                  <a:lnTo>
                    <a:pt x="17538" y="19037"/>
                  </a:lnTo>
                  <a:lnTo>
                    <a:pt x="16776" y="16751"/>
                  </a:lnTo>
                  <a:lnTo>
                    <a:pt x="16776" y="13703"/>
                  </a:lnTo>
                  <a:lnTo>
                    <a:pt x="16014" y="10655"/>
                  </a:lnTo>
                  <a:lnTo>
                    <a:pt x="14490" y="7619"/>
                  </a:lnTo>
                  <a:lnTo>
                    <a:pt x="13728" y="4571"/>
                  </a:lnTo>
                  <a:lnTo>
                    <a:pt x="12204" y="2286"/>
                  </a:lnTo>
                  <a:lnTo>
                    <a:pt x="10680" y="762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1326921" y="2248090"/>
              <a:ext cx="14604" cy="24765"/>
            </a:xfrm>
            <a:custGeom>
              <a:avLst/>
              <a:gdLst/>
              <a:ahLst/>
              <a:cxnLst/>
              <a:rect l="l" t="t" r="r" b="b"/>
              <a:pathLst>
                <a:path w="14605" h="24764">
                  <a:moveTo>
                    <a:pt x="7632" y="0"/>
                  </a:moveTo>
                  <a:lnTo>
                    <a:pt x="762" y="12179"/>
                  </a:lnTo>
                  <a:lnTo>
                    <a:pt x="0" y="14465"/>
                  </a:lnTo>
                  <a:lnTo>
                    <a:pt x="0" y="18275"/>
                  </a:lnTo>
                  <a:lnTo>
                    <a:pt x="762" y="19799"/>
                  </a:lnTo>
                  <a:lnTo>
                    <a:pt x="762" y="21323"/>
                  </a:lnTo>
                  <a:lnTo>
                    <a:pt x="1524" y="22085"/>
                  </a:lnTo>
                  <a:lnTo>
                    <a:pt x="2286" y="23609"/>
                  </a:lnTo>
                  <a:lnTo>
                    <a:pt x="3810" y="24371"/>
                  </a:lnTo>
                  <a:lnTo>
                    <a:pt x="11442" y="24371"/>
                  </a:lnTo>
                  <a:lnTo>
                    <a:pt x="12204" y="23609"/>
                  </a:lnTo>
                  <a:lnTo>
                    <a:pt x="12966" y="22085"/>
                  </a:lnTo>
                  <a:lnTo>
                    <a:pt x="13728" y="21323"/>
                  </a:lnTo>
                  <a:lnTo>
                    <a:pt x="14490" y="19799"/>
                  </a:lnTo>
                  <a:lnTo>
                    <a:pt x="14490" y="14465"/>
                  </a:lnTo>
                  <a:lnTo>
                    <a:pt x="13728" y="12179"/>
                  </a:lnTo>
                  <a:lnTo>
                    <a:pt x="12966" y="9143"/>
                  </a:lnTo>
                  <a:lnTo>
                    <a:pt x="12204" y="6857"/>
                  </a:lnTo>
                  <a:lnTo>
                    <a:pt x="11442" y="3809"/>
                  </a:lnTo>
                  <a:lnTo>
                    <a:pt x="9918" y="2286"/>
                  </a:lnTo>
                  <a:lnTo>
                    <a:pt x="9156" y="762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1327683" y="2248852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5">
                  <a:moveTo>
                    <a:pt x="6108" y="0"/>
                  </a:moveTo>
                  <a:lnTo>
                    <a:pt x="4571" y="762"/>
                  </a:lnTo>
                  <a:lnTo>
                    <a:pt x="3810" y="2285"/>
                  </a:lnTo>
                  <a:lnTo>
                    <a:pt x="2286" y="3809"/>
                  </a:lnTo>
                  <a:lnTo>
                    <a:pt x="1524" y="6095"/>
                  </a:lnTo>
                  <a:lnTo>
                    <a:pt x="762" y="10655"/>
                  </a:lnTo>
                  <a:lnTo>
                    <a:pt x="0" y="12179"/>
                  </a:lnTo>
                  <a:lnTo>
                    <a:pt x="0" y="16751"/>
                  </a:lnTo>
                  <a:lnTo>
                    <a:pt x="762" y="17513"/>
                  </a:lnTo>
                  <a:lnTo>
                    <a:pt x="762" y="19037"/>
                  </a:lnTo>
                  <a:lnTo>
                    <a:pt x="1524" y="19799"/>
                  </a:lnTo>
                  <a:lnTo>
                    <a:pt x="3048" y="20561"/>
                  </a:lnTo>
                  <a:lnTo>
                    <a:pt x="9156" y="20561"/>
                  </a:lnTo>
                  <a:lnTo>
                    <a:pt x="10680" y="19037"/>
                  </a:lnTo>
                  <a:lnTo>
                    <a:pt x="11442" y="17513"/>
                  </a:lnTo>
                  <a:lnTo>
                    <a:pt x="11442" y="16751"/>
                  </a:lnTo>
                  <a:lnTo>
                    <a:pt x="12204" y="15227"/>
                  </a:lnTo>
                  <a:lnTo>
                    <a:pt x="12204" y="13703"/>
                  </a:lnTo>
                  <a:lnTo>
                    <a:pt x="11442" y="12179"/>
                  </a:lnTo>
                  <a:lnTo>
                    <a:pt x="11442" y="10655"/>
                  </a:lnTo>
                  <a:lnTo>
                    <a:pt x="8394" y="1524"/>
                  </a:lnTo>
                  <a:lnTo>
                    <a:pt x="6870" y="762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1328445" y="2250376"/>
              <a:ext cx="9525" cy="16510"/>
            </a:xfrm>
            <a:custGeom>
              <a:avLst/>
              <a:gdLst/>
              <a:ahLst/>
              <a:cxnLst/>
              <a:rect l="l" t="t" r="r" b="b"/>
              <a:pathLst>
                <a:path w="9525" h="16510">
                  <a:moveTo>
                    <a:pt x="6870" y="15227"/>
                  </a:moveTo>
                  <a:lnTo>
                    <a:pt x="2286" y="15227"/>
                  </a:lnTo>
                  <a:lnTo>
                    <a:pt x="3048" y="15989"/>
                  </a:lnTo>
                  <a:lnTo>
                    <a:pt x="6108" y="15989"/>
                  </a:lnTo>
                  <a:lnTo>
                    <a:pt x="6870" y="15227"/>
                  </a:lnTo>
                  <a:close/>
                </a:path>
                <a:path w="9525" h="16510">
                  <a:moveTo>
                    <a:pt x="5346" y="0"/>
                  </a:moveTo>
                  <a:lnTo>
                    <a:pt x="3809" y="0"/>
                  </a:lnTo>
                  <a:lnTo>
                    <a:pt x="2286" y="761"/>
                  </a:lnTo>
                  <a:lnTo>
                    <a:pt x="1524" y="2285"/>
                  </a:lnTo>
                  <a:lnTo>
                    <a:pt x="1524" y="3809"/>
                  </a:lnTo>
                  <a:lnTo>
                    <a:pt x="0" y="7607"/>
                  </a:lnTo>
                  <a:lnTo>
                    <a:pt x="0" y="13703"/>
                  </a:lnTo>
                  <a:lnTo>
                    <a:pt x="1524" y="15227"/>
                  </a:lnTo>
                  <a:lnTo>
                    <a:pt x="7632" y="15227"/>
                  </a:lnTo>
                  <a:lnTo>
                    <a:pt x="9156" y="13703"/>
                  </a:lnTo>
                  <a:lnTo>
                    <a:pt x="9156" y="7607"/>
                  </a:lnTo>
                  <a:lnTo>
                    <a:pt x="8394" y="6095"/>
                  </a:lnTo>
                  <a:lnTo>
                    <a:pt x="7632" y="3809"/>
                  </a:lnTo>
                  <a:lnTo>
                    <a:pt x="6108" y="761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1308620" y="2072131"/>
              <a:ext cx="88265" cy="150495"/>
            </a:xfrm>
            <a:custGeom>
              <a:avLst/>
              <a:gdLst/>
              <a:ahLst/>
              <a:cxnLst/>
              <a:rect l="l" t="t" r="r" b="b"/>
              <a:pathLst>
                <a:path w="88265" h="150494">
                  <a:moveTo>
                    <a:pt x="87706" y="29705"/>
                  </a:moveTo>
                  <a:lnTo>
                    <a:pt x="58724" y="1524"/>
                  </a:lnTo>
                  <a:lnTo>
                    <a:pt x="46520" y="0"/>
                  </a:lnTo>
                  <a:lnTo>
                    <a:pt x="42710" y="0"/>
                  </a:lnTo>
                  <a:lnTo>
                    <a:pt x="3810" y="21336"/>
                  </a:lnTo>
                  <a:lnTo>
                    <a:pt x="0" y="49504"/>
                  </a:lnTo>
                  <a:lnTo>
                    <a:pt x="0" y="53327"/>
                  </a:lnTo>
                  <a:lnTo>
                    <a:pt x="7620" y="94449"/>
                  </a:lnTo>
                  <a:lnTo>
                    <a:pt x="26695" y="138633"/>
                  </a:lnTo>
                  <a:lnTo>
                    <a:pt x="42710" y="150063"/>
                  </a:lnTo>
                  <a:lnTo>
                    <a:pt x="46520" y="150063"/>
                  </a:lnTo>
                  <a:lnTo>
                    <a:pt x="46520" y="146253"/>
                  </a:lnTo>
                  <a:lnTo>
                    <a:pt x="38138" y="143205"/>
                  </a:lnTo>
                  <a:lnTo>
                    <a:pt x="30505" y="134835"/>
                  </a:lnTo>
                  <a:lnTo>
                    <a:pt x="11430" y="90639"/>
                  </a:lnTo>
                  <a:lnTo>
                    <a:pt x="3987" y="50787"/>
                  </a:lnTo>
                  <a:lnTo>
                    <a:pt x="4572" y="42659"/>
                  </a:lnTo>
                  <a:lnTo>
                    <a:pt x="24396" y="7620"/>
                  </a:lnTo>
                  <a:lnTo>
                    <a:pt x="44615" y="4051"/>
                  </a:lnTo>
                  <a:lnTo>
                    <a:pt x="54914" y="5334"/>
                  </a:lnTo>
                  <a:lnTo>
                    <a:pt x="83896" y="33515"/>
                  </a:lnTo>
                  <a:lnTo>
                    <a:pt x="87706" y="33515"/>
                  </a:lnTo>
                  <a:lnTo>
                    <a:pt x="87706" y="297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1394428" y="2101834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60">
                  <a:moveTo>
                    <a:pt x="0" y="47994"/>
                  </a:moveTo>
                  <a:lnTo>
                    <a:pt x="0" y="0"/>
                  </a:lnTo>
                </a:path>
              </a:pathLst>
            </a:custGeom>
            <a:ln w="68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1352092" y="2146032"/>
              <a:ext cx="43180" cy="76200"/>
            </a:xfrm>
            <a:custGeom>
              <a:avLst/>
              <a:gdLst/>
              <a:ahLst/>
              <a:cxnLst/>
              <a:rect l="l" t="t" r="r" b="b"/>
              <a:pathLst>
                <a:path w="43180" h="76200">
                  <a:moveTo>
                    <a:pt x="42710" y="0"/>
                  </a:moveTo>
                  <a:lnTo>
                    <a:pt x="38900" y="0"/>
                  </a:lnTo>
                  <a:lnTo>
                    <a:pt x="35090" y="15214"/>
                  </a:lnTo>
                  <a:lnTo>
                    <a:pt x="29743" y="31991"/>
                  </a:lnTo>
                  <a:lnTo>
                    <a:pt x="22885" y="47205"/>
                  </a:lnTo>
                  <a:lnTo>
                    <a:pt x="16014" y="60159"/>
                  </a:lnTo>
                  <a:lnTo>
                    <a:pt x="8394" y="68541"/>
                  </a:lnTo>
                  <a:lnTo>
                    <a:pt x="0" y="72351"/>
                  </a:lnTo>
                  <a:lnTo>
                    <a:pt x="0" y="76161"/>
                  </a:lnTo>
                  <a:lnTo>
                    <a:pt x="3810" y="76161"/>
                  </a:lnTo>
                  <a:lnTo>
                    <a:pt x="12204" y="72351"/>
                  </a:lnTo>
                  <a:lnTo>
                    <a:pt x="33566" y="35788"/>
                  </a:lnTo>
                  <a:lnTo>
                    <a:pt x="42710" y="3797"/>
                  </a:lnTo>
                  <a:lnTo>
                    <a:pt x="42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1351331" y="222028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6" y="0"/>
                  </a:lnTo>
                </a:path>
              </a:pathLst>
            </a:custGeom>
            <a:ln w="38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1527530" y="2221877"/>
              <a:ext cx="84455" cy="143510"/>
            </a:xfrm>
            <a:custGeom>
              <a:avLst/>
              <a:gdLst/>
              <a:ahLst/>
              <a:cxnLst/>
              <a:rect l="l" t="t" r="r" b="b"/>
              <a:pathLst>
                <a:path w="84455" h="143510">
                  <a:moveTo>
                    <a:pt x="56438" y="142239"/>
                  </a:moveTo>
                  <a:lnTo>
                    <a:pt x="28219" y="142239"/>
                  </a:lnTo>
                  <a:lnTo>
                    <a:pt x="28219" y="143510"/>
                  </a:lnTo>
                  <a:lnTo>
                    <a:pt x="56438" y="143510"/>
                  </a:lnTo>
                  <a:lnTo>
                    <a:pt x="56438" y="142239"/>
                  </a:lnTo>
                  <a:close/>
                </a:path>
                <a:path w="84455" h="143510">
                  <a:moveTo>
                    <a:pt x="65595" y="139700"/>
                  </a:moveTo>
                  <a:lnTo>
                    <a:pt x="19824" y="139700"/>
                  </a:lnTo>
                  <a:lnTo>
                    <a:pt x="19824" y="142239"/>
                  </a:lnTo>
                  <a:lnTo>
                    <a:pt x="64496" y="142239"/>
                  </a:lnTo>
                  <a:lnTo>
                    <a:pt x="65595" y="140970"/>
                  </a:lnTo>
                  <a:lnTo>
                    <a:pt x="65595" y="139700"/>
                  </a:lnTo>
                  <a:close/>
                </a:path>
                <a:path w="84455" h="143510">
                  <a:moveTo>
                    <a:pt x="70167" y="137160"/>
                  </a:moveTo>
                  <a:lnTo>
                    <a:pt x="14490" y="137160"/>
                  </a:lnTo>
                  <a:lnTo>
                    <a:pt x="14490" y="138430"/>
                  </a:lnTo>
                  <a:lnTo>
                    <a:pt x="15147" y="139700"/>
                  </a:lnTo>
                  <a:lnTo>
                    <a:pt x="68741" y="139700"/>
                  </a:lnTo>
                  <a:lnTo>
                    <a:pt x="70167" y="138430"/>
                  </a:lnTo>
                  <a:lnTo>
                    <a:pt x="70167" y="137160"/>
                  </a:lnTo>
                  <a:close/>
                </a:path>
                <a:path w="84455" h="143510">
                  <a:moveTo>
                    <a:pt x="71691" y="135889"/>
                  </a:moveTo>
                  <a:lnTo>
                    <a:pt x="12966" y="135889"/>
                  </a:lnTo>
                  <a:lnTo>
                    <a:pt x="12966" y="137160"/>
                  </a:lnTo>
                  <a:lnTo>
                    <a:pt x="71691" y="137160"/>
                  </a:lnTo>
                  <a:lnTo>
                    <a:pt x="71691" y="135889"/>
                  </a:lnTo>
                  <a:close/>
                </a:path>
                <a:path w="84455" h="143510">
                  <a:moveTo>
                    <a:pt x="73977" y="133350"/>
                  </a:moveTo>
                  <a:lnTo>
                    <a:pt x="10668" y="133350"/>
                  </a:lnTo>
                  <a:lnTo>
                    <a:pt x="10668" y="135889"/>
                  </a:lnTo>
                  <a:lnTo>
                    <a:pt x="73480" y="135889"/>
                  </a:lnTo>
                  <a:lnTo>
                    <a:pt x="73977" y="134620"/>
                  </a:lnTo>
                  <a:lnTo>
                    <a:pt x="73977" y="133350"/>
                  </a:lnTo>
                  <a:close/>
                </a:path>
                <a:path w="84455" h="143510">
                  <a:moveTo>
                    <a:pt x="76263" y="130810"/>
                  </a:moveTo>
                  <a:lnTo>
                    <a:pt x="8381" y="130810"/>
                  </a:lnTo>
                  <a:lnTo>
                    <a:pt x="8381" y="133350"/>
                  </a:lnTo>
                  <a:lnTo>
                    <a:pt x="75703" y="133350"/>
                  </a:lnTo>
                  <a:lnTo>
                    <a:pt x="76263" y="132080"/>
                  </a:lnTo>
                  <a:lnTo>
                    <a:pt x="76263" y="130810"/>
                  </a:lnTo>
                  <a:close/>
                </a:path>
                <a:path w="84455" h="143510">
                  <a:moveTo>
                    <a:pt x="77025" y="129539"/>
                  </a:moveTo>
                  <a:lnTo>
                    <a:pt x="7619" y="129539"/>
                  </a:lnTo>
                  <a:lnTo>
                    <a:pt x="7619" y="130810"/>
                  </a:lnTo>
                  <a:lnTo>
                    <a:pt x="77025" y="130810"/>
                  </a:lnTo>
                  <a:lnTo>
                    <a:pt x="77025" y="129539"/>
                  </a:lnTo>
                  <a:close/>
                </a:path>
                <a:path w="84455" h="143510">
                  <a:moveTo>
                    <a:pt x="77800" y="127000"/>
                  </a:moveTo>
                  <a:lnTo>
                    <a:pt x="6096" y="127000"/>
                  </a:lnTo>
                  <a:lnTo>
                    <a:pt x="6096" y="129539"/>
                  </a:lnTo>
                  <a:lnTo>
                    <a:pt x="77800" y="129539"/>
                  </a:lnTo>
                  <a:lnTo>
                    <a:pt x="77800" y="127000"/>
                  </a:lnTo>
                  <a:close/>
                </a:path>
                <a:path w="84455" h="143510">
                  <a:moveTo>
                    <a:pt x="80086" y="123189"/>
                  </a:moveTo>
                  <a:lnTo>
                    <a:pt x="4572" y="123189"/>
                  </a:lnTo>
                  <a:lnTo>
                    <a:pt x="4572" y="127000"/>
                  </a:lnTo>
                  <a:lnTo>
                    <a:pt x="79324" y="127000"/>
                  </a:lnTo>
                  <a:lnTo>
                    <a:pt x="79324" y="124460"/>
                  </a:lnTo>
                  <a:lnTo>
                    <a:pt x="80086" y="124460"/>
                  </a:lnTo>
                  <a:lnTo>
                    <a:pt x="80086" y="123189"/>
                  </a:lnTo>
                  <a:close/>
                </a:path>
                <a:path w="84455" h="143510">
                  <a:moveTo>
                    <a:pt x="80848" y="120650"/>
                  </a:moveTo>
                  <a:lnTo>
                    <a:pt x="3048" y="120650"/>
                  </a:lnTo>
                  <a:lnTo>
                    <a:pt x="3048" y="123189"/>
                  </a:lnTo>
                  <a:lnTo>
                    <a:pt x="80848" y="123189"/>
                  </a:lnTo>
                  <a:lnTo>
                    <a:pt x="80848" y="120650"/>
                  </a:lnTo>
                  <a:close/>
                </a:path>
                <a:path w="84455" h="143510">
                  <a:moveTo>
                    <a:pt x="83134" y="110489"/>
                  </a:moveTo>
                  <a:lnTo>
                    <a:pt x="1524" y="110489"/>
                  </a:lnTo>
                  <a:lnTo>
                    <a:pt x="1524" y="116839"/>
                  </a:lnTo>
                  <a:lnTo>
                    <a:pt x="2286" y="116839"/>
                  </a:lnTo>
                  <a:lnTo>
                    <a:pt x="2286" y="120650"/>
                  </a:lnTo>
                  <a:lnTo>
                    <a:pt x="81610" y="120650"/>
                  </a:lnTo>
                  <a:lnTo>
                    <a:pt x="81610" y="118110"/>
                  </a:lnTo>
                  <a:lnTo>
                    <a:pt x="82372" y="118110"/>
                  </a:lnTo>
                  <a:lnTo>
                    <a:pt x="82372" y="114300"/>
                  </a:lnTo>
                  <a:lnTo>
                    <a:pt x="83134" y="114300"/>
                  </a:lnTo>
                  <a:lnTo>
                    <a:pt x="83134" y="110489"/>
                  </a:lnTo>
                  <a:close/>
                </a:path>
                <a:path w="84455" h="143510">
                  <a:moveTo>
                    <a:pt x="83896" y="91439"/>
                  </a:moveTo>
                  <a:lnTo>
                    <a:pt x="0" y="91439"/>
                  </a:lnTo>
                  <a:lnTo>
                    <a:pt x="0" y="101600"/>
                  </a:lnTo>
                  <a:lnTo>
                    <a:pt x="762" y="101600"/>
                  </a:lnTo>
                  <a:lnTo>
                    <a:pt x="762" y="110489"/>
                  </a:lnTo>
                  <a:lnTo>
                    <a:pt x="83896" y="110489"/>
                  </a:lnTo>
                  <a:lnTo>
                    <a:pt x="83896" y="91439"/>
                  </a:lnTo>
                  <a:close/>
                </a:path>
                <a:path w="84455" h="143510">
                  <a:moveTo>
                    <a:pt x="82372" y="78739"/>
                  </a:moveTo>
                  <a:lnTo>
                    <a:pt x="2286" y="78739"/>
                  </a:lnTo>
                  <a:lnTo>
                    <a:pt x="2286" y="80010"/>
                  </a:lnTo>
                  <a:lnTo>
                    <a:pt x="1524" y="80010"/>
                  </a:lnTo>
                  <a:lnTo>
                    <a:pt x="1524" y="85089"/>
                  </a:lnTo>
                  <a:lnTo>
                    <a:pt x="762" y="85089"/>
                  </a:lnTo>
                  <a:lnTo>
                    <a:pt x="762" y="91439"/>
                  </a:lnTo>
                  <a:lnTo>
                    <a:pt x="83134" y="91439"/>
                  </a:lnTo>
                  <a:lnTo>
                    <a:pt x="83134" y="82550"/>
                  </a:lnTo>
                  <a:lnTo>
                    <a:pt x="82372" y="82550"/>
                  </a:lnTo>
                  <a:lnTo>
                    <a:pt x="82372" y="78739"/>
                  </a:lnTo>
                  <a:close/>
                </a:path>
                <a:path w="84455" h="143510">
                  <a:moveTo>
                    <a:pt x="80086" y="69850"/>
                  </a:moveTo>
                  <a:lnTo>
                    <a:pt x="3810" y="69850"/>
                  </a:lnTo>
                  <a:lnTo>
                    <a:pt x="3810" y="73660"/>
                  </a:lnTo>
                  <a:lnTo>
                    <a:pt x="3048" y="73660"/>
                  </a:lnTo>
                  <a:lnTo>
                    <a:pt x="3048" y="78739"/>
                  </a:lnTo>
                  <a:lnTo>
                    <a:pt x="81610" y="78739"/>
                  </a:lnTo>
                  <a:lnTo>
                    <a:pt x="81610" y="76200"/>
                  </a:lnTo>
                  <a:lnTo>
                    <a:pt x="80848" y="76200"/>
                  </a:lnTo>
                  <a:lnTo>
                    <a:pt x="80848" y="72389"/>
                  </a:lnTo>
                  <a:lnTo>
                    <a:pt x="80086" y="72389"/>
                  </a:lnTo>
                  <a:lnTo>
                    <a:pt x="80086" y="69850"/>
                  </a:lnTo>
                  <a:close/>
                </a:path>
                <a:path w="84455" h="143510">
                  <a:moveTo>
                    <a:pt x="79324" y="66039"/>
                  </a:moveTo>
                  <a:lnTo>
                    <a:pt x="5334" y="66039"/>
                  </a:lnTo>
                  <a:lnTo>
                    <a:pt x="5334" y="67310"/>
                  </a:lnTo>
                  <a:lnTo>
                    <a:pt x="4572" y="67310"/>
                  </a:lnTo>
                  <a:lnTo>
                    <a:pt x="4572" y="69850"/>
                  </a:lnTo>
                  <a:lnTo>
                    <a:pt x="79324" y="69850"/>
                  </a:lnTo>
                  <a:lnTo>
                    <a:pt x="79324" y="66039"/>
                  </a:lnTo>
                  <a:close/>
                </a:path>
                <a:path w="84455" h="143510">
                  <a:moveTo>
                    <a:pt x="77800" y="59689"/>
                  </a:moveTo>
                  <a:lnTo>
                    <a:pt x="6858" y="59689"/>
                  </a:lnTo>
                  <a:lnTo>
                    <a:pt x="6858" y="60960"/>
                  </a:lnTo>
                  <a:lnTo>
                    <a:pt x="6096" y="60960"/>
                  </a:lnTo>
                  <a:lnTo>
                    <a:pt x="6096" y="66039"/>
                  </a:lnTo>
                  <a:lnTo>
                    <a:pt x="78562" y="66039"/>
                  </a:lnTo>
                  <a:lnTo>
                    <a:pt x="78562" y="63500"/>
                  </a:lnTo>
                  <a:lnTo>
                    <a:pt x="77800" y="63500"/>
                  </a:lnTo>
                  <a:lnTo>
                    <a:pt x="77800" y="59689"/>
                  </a:lnTo>
                  <a:close/>
                </a:path>
                <a:path w="84455" h="143510">
                  <a:moveTo>
                    <a:pt x="76263" y="53339"/>
                  </a:moveTo>
                  <a:lnTo>
                    <a:pt x="8381" y="53339"/>
                  </a:lnTo>
                  <a:lnTo>
                    <a:pt x="8381" y="54610"/>
                  </a:lnTo>
                  <a:lnTo>
                    <a:pt x="7619" y="54610"/>
                  </a:lnTo>
                  <a:lnTo>
                    <a:pt x="7619" y="59689"/>
                  </a:lnTo>
                  <a:lnTo>
                    <a:pt x="77025" y="59689"/>
                  </a:lnTo>
                  <a:lnTo>
                    <a:pt x="77025" y="57150"/>
                  </a:lnTo>
                  <a:lnTo>
                    <a:pt x="76263" y="57150"/>
                  </a:lnTo>
                  <a:lnTo>
                    <a:pt x="76263" y="53339"/>
                  </a:lnTo>
                  <a:close/>
                </a:path>
                <a:path w="84455" h="143510">
                  <a:moveTo>
                    <a:pt x="75501" y="50800"/>
                  </a:moveTo>
                  <a:lnTo>
                    <a:pt x="9143" y="50800"/>
                  </a:lnTo>
                  <a:lnTo>
                    <a:pt x="9143" y="53339"/>
                  </a:lnTo>
                  <a:lnTo>
                    <a:pt x="75501" y="53339"/>
                  </a:lnTo>
                  <a:lnTo>
                    <a:pt x="75501" y="50800"/>
                  </a:lnTo>
                  <a:close/>
                </a:path>
                <a:path w="84455" h="143510">
                  <a:moveTo>
                    <a:pt x="73977" y="46989"/>
                  </a:moveTo>
                  <a:lnTo>
                    <a:pt x="9906" y="46989"/>
                  </a:lnTo>
                  <a:lnTo>
                    <a:pt x="9906" y="50800"/>
                  </a:lnTo>
                  <a:lnTo>
                    <a:pt x="73977" y="50800"/>
                  </a:lnTo>
                  <a:lnTo>
                    <a:pt x="73977" y="46989"/>
                  </a:lnTo>
                  <a:close/>
                </a:path>
                <a:path w="84455" h="143510">
                  <a:moveTo>
                    <a:pt x="73215" y="44450"/>
                  </a:moveTo>
                  <a:lnTo>
                    <a:pt x="10668" y="44450"/>
                  </a:lnTo>
                  <a:lnTo>
                    <a:pt x="10668" y="46989"/>
                  </a:lnTo>
                  <a:lnTo>
                    <a:pt x="73215" y="46989"/>
                  </a:lnTo>
                  <a:lnTo>
                    <a:pt x="73215" y="44450"/>
                  </a:lnTo>
                  <a:close/>
                </a:path>
                <a:path w="84455" h="143510">
                  <a:moveTo>
                    <a:pt x="72453" y="41910"/>
                  </a:moveTo>
                  <a:lnTo>
                    <a:pt x="11430" y="41910"/>
                  </a:lnTo>
                  <a:lnTo>
                    <a:pt x="11430" y="44450"/>
                  </a:lnTo>
                  <a:lnTo>
                    <a:pt x="72453" y="44450"/>
                  </a:lnTo>
                  <a:lnTo>
                    <a:pt x="72453" y="41910"/>
                  </a:lnTo>
                  <a:close/>
                </a:path>
                <a:path w="84455" h="143510">
                  <a:moveTo>
                    <a:pt x="71691" y="40639"/>
                  </a:moveTo>
                  <a:lnTo>
                    <a:pt x="12192" y="40639"/>
                  </a:lnTo>
                  <a:lnTo>
                    <a:pt x="12192" y="41910"/>
                  </a:lnTo>
                  <a:lnTo>
                    <a:pt x="71691" y="41910"/>
                  </a:lnTo>
                  <a:lnTo>
                    <a:pt x="71691" y="40639"/>
                  </a:lnTo>
                  <a:close/>
                </a:path>
                <a:path w="84455" h="143510">
                  <a:moveTo>
                    <a:pt x="70929" y="38100"/>
                  </a:moveTo>
                  <a:lnTo>
                    <a:pt x="12966" y="38100"/>
                  </a:lnTo>
                  <a:lnTo>
                    <a:pt x="12966" y="40639"/>
                  </a:lnTo>
                  <a:lnTo>
                    <a:pt x="70929" y="40639"/>
                  </a:lnTo>
                  <a:lnTo>
                    <a:pt x="70929" y="38100"/>
                  </a:lnTo>
                  <a:close/>
                </a:path>
                <a:path w="84455" h="143510">
                  <a:moveTo>
                    <a:pt x="70167" y="35560"/>
                  </a:moveTo>
                  <a:lnTo>
                    <a:pt x="13728" y="35560"/>
                  </a:lnTo>
                  <a:lnTo>
                    <a:pt x="13728" y="38100"/>
                  </a:lnTo>
                  <a:lnTo>
                    <a:pt x="70167" y="38100"/>
                  </a:lnTo>
                  <a:lnTo>
                    <a:pt x="70167" y="35560"/>
                  </a:lnTo>
                  <a:close/>
                </a:path>
                <a:path w="84455" h="143510">
                  <a:moveTo>
                    <a:pt x="69405" y="34289"/>
                  </a:moveTo>
                  <a:lnTo>
                    <a:pt x="14490" y="34289"/>
                  </a:lnTo>
                  <a:lnTo>
                    <a:pt x="14490" y="35560"/>
                  </a:lnTo>
                  <a:lnTo>
                    <a:pt x="69405" y="35560"/>
                  </a:lnTo>
                  <a:lnTo>
                    <a:pt x="69405" y="34289"/>
                  </a:lnTo>
                  <a:close/>
                </a:path>
                <a:path w="84455" h="143510">
                  <a:moveTo>
                    <a:pt x="68643" y="31750"/>
                  </a:moveTo>
                  <a:lnTo>
                    <a:pt x="15252" y="31750"/>
                  </a:lnTo>
                  <a:lnTo>
                    <a:pt x="15252" y="34289"/>
                  </a:lnTo>
                  <a:lnTo>
                    <a:pt x="68643" y="34289"/>
                  </a:lnTo>
                  <a:lnTo>
                    <a:pt x="68643" y="31750"/>
                  </a:lnTo>
                  <a:close/>
                </a:path>
                <a:path w="84455" h="143510">
                  <a:moveTo>
                    <a:pt x="67119" y="27939"/>
                  </a:moveTo>
                  <a:lnTo>
                    <a:pt x="16776" y="27939"/>
                  </a:lnTo>
                  <a:lnTo>
                    <a:pt x="16776" y="29210"/>
                  </a:lnTo>
                  <a:lnTo>
                    <a:pt x="16181" y="29210"/>
                  </a:lnTo>
                  <a:lnTo>
                    <a:pt x="16014" y="30480"/>
                  </a:lnTo>
                  <a:lnTo>
                    <a:pt x="16014" y="31750"/>
                  </a:lnTo>
                  <a:lnTo>
                    <a:pt x="67119" y="31750"/>
                  </a:lnTo>
                  <a:lnTo>
                    <a:pt x="67119" y="27939"/>
                  </a:lnTo>
                  <a:close/>
                </a:path>
                <a:path w="84455" h="143510">
                  <a:moveTo>
                    <a:pt x="65595" y="25400"/>
                  </a:moveTo>
                  <a:lnTo>
                    <a:pt x="17709" y="25400"/>
                  </a:lnTo>
                  <a:lnTo>
                    <a:pt x="17538" y="26670"/>
                  </a:lnTo>
                  <a:lnTo>
                    <a:pt x="17538" y="27939"/>
                  </a:lnTo>
                  <a:lnTo>
                    <a:pt x="65595" y="27939"/>
                  </a:lnTo>
                  <a:lnTo>
                    <a:pt x="65595" y="25400"/>
                  </a:lnTo>
                  <a:close/>
                </a:path>
                <a:path w="84455" h="143510">
                  <a:moveTo>
                    <a:pt x="64833" y="22860"/>
                  </a:moveTo>
                  <a:lnTo>
                    <a:pt x="19062" y="22860"/>
                  </a:lnTo>
                  <a:lnTo>
                    <a:pt x="19062" y="25400"/>
                  </a:lnTo>
                  <a:lnTo>
                    <a:pt x="64833" y="25400"/>
                  </a:lnTo>
                  <a:lnTo>
                    <a:pt x="64833" y="22860"/>
                  </a:lnTo>
                  <a:close/>
                </a:path>
                <a:path w="84455" h="143510">
                  <a:moveTo>
                    <a:pt x="64071" y="21589"/>
                  </a:moveTo>
                  <a:lnTo>
                    <a:pt x="19824" y="21589"/>
                  </a:lnTo>
                  <a:lnTo>
                    <a:pt x="19824" y="22860"/>
                  </a:lnTo>
                  <a:lnTo>
                    <a:pt x="64071" y="22860"/>
                  </a:lnTo>
                  <a:lnTo>
                    <a:pt x="64071" y="21589"/>
                  </a:lnTo>
                  <a:close/>
                </a:path>
                <a:path w="84455" h="143510">
                  <a:moveTo>
                    <a:pt x="62534" y="19050"/>
                  </a:moveTo>
                  <a:lnTo>
                    <a:pt x="21348" y="19050"/>
                  </a:lnTo>
                  <a:lnTo>
                    <a:pt x="21348" y="21589"/>
                  </a:lnTo>
                  <a:lnTo>
                    <a:pt x="62534" y="21589"/>
                  </a:lnTo>
                  <a:lnTo>
                    <a:pt x="62534" y="19050"/>
                  </a:lnTo>
                  <a:close/>
                </a:path>
                <a:path w="84455" h="143510">
                  <a:moveTo>
                    <a:pt x="61674" y="16510"/>
                  </a:moveTo>
                  <a:lnTo>
                    <a:pt x="22872" y="16510"/>
                  </a:lnTo>
                  <a:lnTo>
                    <a:pt x="22872" y="19050"/>
                  </a:lnTo>
                  <a:lnTo>
                    <a:pt x="61772" y="19050"/>
                  </a:lnTo>
                  <a:lnTo>
                    <a:pt x="61674" y="16510"/>
                  </a:lnTo>
                  <a:close/>
                </a:path>
                <a:path w="84455" h="143510">
                  <a:moveTo>
                    <a:pt x="60926" y="15239"/>
                  </a:moveTo>
                  <a:lnTo>
                    <a:pt x="23634" y="15239"/>
                  </a:lnTo>
                  <a:lnTo>
                    <a:pt x="23634" y="16510"/>
                  </a:lnTo>
                  <a:lnTo>
                    <a:pt x="61010" y="16510"/>
                  </a:lnTo>
                  <a:lnTo>
                    <a:pt x="60926" y="15239"/>
                  </a:lnTo>
                  <a:close/>
                </a:path>
                <a:path w="84455" h="143510">
                  <a:moveTo>
                    <a:pt x="59429" y="12700"/>
                  </a:moveTo>
                  <a:lnTo>
                    <a:pt x="25158" y="12700"/>
                  </a:lnTo>
                  <a:lnTo>
                    <a:pt x="25158" y="15239"/>
                  </a:lnTo>
                  <a:lnTo>
                    <a:pt x="59486" y="15239"/>
                  </a:lnTo>
                  <a:lnTo>
                    <a:pt x="59429" y="12700"/>
                  </a:lnTo>
                  <a:close/>
                </a:path>
                <a:path w="84455" h="143510">
                  <a:moveTo>
                    <a:pt x="57916" y="10160"/>
                  </a:moveTo>
                  <a:lnTo>
                    <a:pt x="27457" y="10160"/>
                  </a:lnTo>
                  <a:lnTo>
                    <a:pt x="27457" y="12700"/>
                  </a:lnTo>
                  <a:lnTo>
                    <a:pt x="57962" y="12700"/>
                  </a:lnTo>
                  <a:lnTo>
                    <a:pt x="57916" y="10160"/>
                  </a:lnTo>
                  <a:close/>
                </a:path>
                <a:path w="84455" h="143510">
                  <a:moveTo>
                    <a:pt x="56760" y="8889"/>
                  </a:moveTo>
                  <a:lnTo>
                    <a:pt x="28219" y="8889"/>
                  </a:lnTo>
                  <a:lnTo>
                    <a:pt x="28219" y="10160"/>
                  </a:lnTo>
                  <a:lnTo>
                    <a:pt x="57200" y="10160"/>
                  </a:lnTo>
                  <a:lnTo>
                    <a:pt x="56760" y="8889"/>
                  </a:lnTo>
                  <a:close/>
                </a:path>
                <a:path w="84455" h="143510">
                  <a:moveTo>
                    <a:pt x="54152" y="6350"/>
                  </a:moveTo>
                  <a:lnTo>
                    <a:pt x="30505" y="6350"/>
                  </a:lnTo>
                  <a:lnTo>
                    <a:pt x="30505" y="8889"/>
                  </a:lnTo>
                  <a:lnTo>
                    <a:pt x="54152" y="8889"/>
                  </a:lnTo>
                  <a:lnTo>
                    <a:pt x="54152" y="6350"/>
                  </a:lnTo>
                  <a:close/>
                </a:path>
                <a:path w="84455" h="143510">
                  <a:moveTo>
                    <a:pt x="53290" y="5079"/>
                  </a:moveTo>
                  <a:lnTo>
                    <a:pt x="31267" y="5079"/>
                  </a:lnTo>
                  <a:lnTo>
                    <a:pt x="31267" y="6350"/>
                  </a:lnTo>
                  <a:lnTo>
                    <a:pt x="53390" y="6350"/>
                  </a:lnTo>
                  <a:lnTo>
                    <a:pt x="53290" y="5079"/>
                  </a:lnTo>
                  <a:close/>
                </a:path>
                <a:path w="84455" h="143510">
                  <a:moveTo>
                    <a:pt x="49568" y="3810"/>
                  </a:moveTo>
                  <a:lnTo>
                    <a:pt x="35077" y="3810"/>
                  </a:lnTo>
                  <a:lnTo>
                    <a:pt x="35077" y="5079"/>
                  </a:lnTo>
                  <a:lnTo>
                    <a:pt x="49568" y="5079"/>
                  </a:lnTo>
                  <a:lnTo>
                    <a:pt x="49568" y="3810"/>
                  </a:lnTo>
                  <a:close/>
                </a:path>
                <a:path w="84455" h="143510">
                  <a:moveTo>
                    <a:pt x="48044" y="2540"/>
                  </a:moveTo>
                  <a:lnTo>
                    <a:pt x="37363" y="2540"/>
                  </a:lnTo>
                  <a:lnTo>
                    <a:pt x="37363" y="3810"/>
                  </a:lnTo>
                  <a:lnTo>
                    <a:pt x="48044" y="3810"/>
                  </a:lnTo>
                  <a:lnTo>
                    <a:pt x="48044" y="2540"/>
                  </a:lnTo>
                  <a:close/>
                </a:path>
                <a:path w="84455" h="143510">
                  <a:moveTo>
                    <a:pt x="44234" y="0"/>
                  </a:moveTo>
                  <a:lnTo>
                    <a:pt x="41186" y="0"/>
                  </a:lnTo>
                  <a:lnTo>
                    <a:pt x="41186" y="2540"/>
                  </a:lnTo>
                  <a:lnTo>
                    <a:pt x="44234" y="2540"/>
                  </a:lnTo>
                  <a:lnTo>
                    <a:pt x="442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1527530" y="2222131"/>
              <a:ext cx="83185" cy="140970"/>
            </a:xfrm>
            <a:custGeom>
              <a:avLst/>
              <a:gdLst/>
              <a:ahLst/>
              <a:cxnLst/>
              <a:rect l="l" t="t" r="r" b="b"/>
              <a:pathLst>
                <a:path w="83184" h="140969">
                  <a:moveTo>
                    <a:pt x="61564" y="138430"/>
                  </a:moveTo>
                  <a:lnTo>
                    <a:pt x="20877" y="138430"/>
                  </a:lnTo>
                  <a:lnTo>
                    <a:pt x="26418" y="139700"/>
                  </a:lnTo>
                  <a:lnTo>
                    <a:pt x="29743" y="140970"/>
                  </a:lnTo>
                  <a:lnTo>
                    <a:pt x="53390" y="140970"/>
                  </a:lnTo>
                  <a:lnTo>
                    <a:pt x="56455" y="139700"/>
                  </a:lnTo>
                  <a:lnTo>
                    <a:pt x="61564" y="138430"/>
                  </a:lnTo>
                  <a:close/>
                </a:path>
                <a:path w="83184" h="140969">
                  <a:moveTo>
                    <a:pt x="68492" y="134620"/>
                  </a:moveTo>
                  <a:lnTo>
                    <a:pt x="14471" y="134620"/>
                  </a:lnTo>
                  <a:lnTo>
                    <a:pt x="18281" y="137160"/>
                  </a:lnTo>
                  <a:lnTo>
                    <a:pt x="19824" y="138430"/>
                  </a:lnTo>
                  <a:lnTo>
                    <a:pt x="62534" y="138430"/>
                  </a:lnTo>
                  <a:lnTo>
                    <a:pt x="64252" y="137160"/>
                  </a:lnTo>
                  <a:lnTo>
                    <a:pt x="68492" y="134620"/>
                  </a:lnTo>
                  <a:close/>
                </a:path>
                <a:path w="83184" h="140969">
                  <a:moveTo>
                    <a:pt x="79048" y="121920"/>
                  </a:moveTo>
                  <a:lnTo>
                    <a:pt x="4085" y="121920"/>
                  </a:lnTo>
                  <a:lnTo>
                    <a:pt x="7619" y="128270"/>
                  </a:lnTo>
                  <a:lnTo>
                    <a:pt x="12699" y="133350"/>
                  </a:lnTo>
                  <a:lnTo>
                    <a:pt x="12966" y="134620"/>
                  </a:lnTo>
                  <a:lnTo>
                    <a:pt x="70167" y="134620"/>
                  </a:lnTo>
                  <a:lnTo>
                    <a:pt x="70434" y="133350"/>
                  </a:lnTo>
                  <a:lnTo>
                    <a:pt x="75501" y="128270"/>
                  </a:lnTo>
                  <a:lnTo>
                    <a:pt x="79048" y="121920"/>
                  </a:lnTo>
                  <a:close/>
                </a:path>
                <a:path w="83184" h="140969">
                  <a:moveTo>
                    <a:pt x="74134" y="49530"/>
                  </a:moveTo>
                  <a:lnTo>
                    <a:pt x="9143" y="49530"/>
                  </a:lnTo>
                  <a:lnTo>
                    <a:pt x="9143" y="53340"/>
                  </a:lnTo>
                  <a:lnTo>
                    <a:pt x="8381" y="53340"/>
                  </a:lnTo>
                  <a:lnTo>
                    <a:pt x="8381" y="54610"/>
                  </a:lnTo>
                  <a:lnTo>
                    <a:pt x="7619" y="54610"/>
                  </a:lnTo>
                  <a:lnTo>
                    <a:pt x="7619" y="58420"/>
                  </a:lnTo>
                  <a:lnTo>
                    <a:pt x="6858" y="58420"/>
                  </a:lnTo>
                  <a:lnTo>
                    <a:pt x="6858" y="60960"/>
                  </a:lnTo>
                  <a:lnTo>
                    <a:pt x="6096" y="60960"/>
                  </a:lnTo>
                  <a:lnTo>
                    <a:pt x="6096" y="64770"/>
                  </a:lnTo>
                  <a:lnTo>
                    <a:pt x="5334" y="64770"/>
                  </a:lnTo>
                  <a:lnTo>
                    <a:pt x="5334" y="67310"/>
                  </a:lnTo>
                  <a:lnTo>
                    <a:pt x="4572" y="67310"/>
                  </a:lnTo>
                  <a:lnTo>
                    <a:pt x="4572" y="69850"/>
                  </a:lnTo>
                  <a:lnTo>
                    <a:pt x="3810" y="69850"/>
                  </a:lnTo>
                  <a:lnTo>
                    <a:pt x="3810" y="73660"/>
                  </a:lnTo>
                  <a:lnTo>
                    <a:pt x="3048" y="73660"/>
                  </a:lnTo>
                  <a:lnTo>
                    <a:pt x="3048" y="77470"/>
                  </a:lnTo>
                  <a:lnTo>
                    <a:pt x="2286" y="77470"/>
                  </a:lnTo>
                  <a:lnTo>
                    <a:pt x="2286" y="80010"/>
                  </a:lnTo>
                  <a:lnTo>
                    <a:pt x="1524" y="80010"/>
                  </a:lnTo>
                  <a:lnTo>
                    <a:pt x="1524" y="83820"/>
                  </a:lnTo>
                  <a:lnTo>
                    <a:pt x="808" y="83820"/>
                  </a:lnTo>
                  <a:lnTo>
                    <a:pt x="762" y="91440"/>
                  </a:lnTo>
                  <a:lnTo>
                    <a:pt x="197" y="91440"/>
                  </a:lnTo>
                  <a:lnTo>
                    <a:pt x="0" y="93980"/>
                  </a:lnTo>
                  <a:lnTo>
                    <a:pt x="0" y="100330"/>
                  </a:lnTo>
                  <a:lnTo>
                    <a:pt x="762" y="100330"/>
                  </a:lnTo>
                  <a:lnTo>
                    <a:pt x="762" y="109220"/>
                  </a:lnTo>
                  <a:lnTo>
                    <a:pt x="1097" y="110490"/>
                  </a:lnTo>
                  <a:lnTo>
                    <a:pt x="1524" y="110490"/>
                  </a:lnTo>
                  <a:lnTo>
                    <a:pt x="1524" y="113030"/>
                  </a:lnTo>
                  <a:lnTo>
                    <a:pt x="3252" y="119380"/>
                  </a:lnTo>
                  <a:lnTo>
                    <a:pt x="3810" y="121920"/>
                  </a:lnTo>
                  <a:lnTo>
                    <a:pt x="79324" y="121920"/>
                  </a:lnTo>
                  <a:lnTo>
                    <a:pt x="79881" y="119380"/>
                  </a:lnTo>
                  <a:lnTo>
                    <a:pt x="81610" y="113030"/>
                  </a:lnTo>
                  <a:lnTo>
                    <a:pt x="82372" y="104140"/>
                  </a:lnTo>
                  <a:lnTo>
                    <a:pt x="76645" y="58420"/>
                  </a:lnTo>
                  <a:lnTo>
                    <a:pt x="75501" y="54610"/>
                  </a:lnTo>
                  <a:lnTo>
                    <a:pt x="75404" y="53340"/>
                  </a:lnTo>
                  <a:lnTo>
                    <a:pt x="74134" y="49530"/>
                  </a:lnTo>
                  <a:close/>
                </a:path>
                <a:path w="83184" h="140969">
                  <a:moveTo>
                    <a:pt x="73287" y="46990"/>
                  </a:moveTo>
                  <a:lnTo>
                    <a:pt x="9906" y="46990"/>
                  </a:lnTo>
                  <a:lnTo>
                    <a:pt x="9906" y="49530"/>
                  </a:lnTo>
                  <a:lnTo>
                    <a:pt x="73977" y="49530"/>
                  </a:lnTo>
                  <a:lnTo>
                    <a:pt x="73287" y="46990"/>
                  </a:lnTo>
                  <a:close/>
                </a:path>
                <a:path w="83184" h="140969">
                  <a:moveTo>
                    <a:pt x="64478" y="24130"/>
                  </a:moveTo>
                  <a:lnTo>
                    <a:pt x="18300" y="24130"/>
                  </a:lnTo>
                  <a:lnTo>
                    <a:pt x="18300" y="25400"/>
                  </a:lnTo>
                  <a:lnTo>
                    <a:pt x="17709" y="25400"/>
                  </a:lnTo>
                  <a:lnTo>
                    <a:pt x="17538" y="26670"/>
                  </a:lnTo>
                  <a:lnTo>
                    <a:pt x="17538" y="27940"/>
                  </a:lnTo>
                  <a:lnTo>
                    <a:pt x="16776" y="27940"/>
                  </a:lnTo>
                  <a:lnTo>
                    <a:pt x="16776" y="29210"/>
                  </a:lnTo>
                  <a:lnTo>
                    <a:pt x="16181" y="29210"/>
                  </a:lnTo>
                  <a:lnTo>
                    <a:pt x="16014" y="30480"/>
                  </a:lnTo>
                  <a:lnTo>
                    <a:pt x="16014" y="31750"/>
                  </a:lnTo>
                  <a:lnTo>
                    <a:pt x="15252" y="31750"/>
                  </a:lnTo>
                  <a:lnTo>
                    <a:pt x="15252" y="33020"/>
                  </a:lnTo>
                  <a:lnTo>
                    <a:pt x="14652" y="33020"/>
                  </a:lnTo>
                  <a:lnTo>
                    <a:pt x="14490" y="34290"/>
                  </a:lnTo>
                  <a:lnTo>
                    <a:pt x="14490" y="35560"/>
                  </a:lnTo>
                  <a:lnTo>
                    <a:pt x="13728" y="35560"/>
                  </a:lnTo>
                  <a:lnTo>
                    <a:pt x="13728" y="36830"/>
                  </a:lnTo>
                  <a:lnTo>
                    <a:pt x="13124" y="36830"/>
                  </a:lnTo>
                  <a:lnTo>
                    <a:pt x="12966" y="38100"/>
                  </a:lnTo>
                  <a:lnTo>
                    <a:pt x="12966" y="39370"/>
                  </a:lnTo>
                  <a:lnTo>
                    <a:pt x="12192" y="39370"/>
                  </a:lnTo>
                  <a:lnTo>
                    <a:pt x="12192" y="41910"/>
                  </a:lnTo>
                  <a:lnTo>
                    <a:pt x="11430" y="41910"/>
                  </a:lnTo>
                  <a:lnTo>
                    <a:pt x="11430" y="44450"/>
                  </a:lnTo>
                  <a:lnTo>
                    <a:pt x="10668" y="44450"/>
                  </a:lnTo>
                  <a:lnTo>
                    <a:pt x="10668" y="46990"/>
                  </a:lnTo>
                  <a:lnTo>
                    <a:pt x="73215" y="46990"/>
                  </a:lnTo>
                  <a:lnTo>
                    <a:pt x="72440" y="44450"/>
                  </a:lnTo>
                  <a:lnTo>
                    <a:pt x="70324" y="38100"/>
                  </a:lnTo>
                  <a:lnTo>
                    <a:pt x="70167" y="38100"/>
                  </a:lnTo>
                  <a:lnTo>
                    <a:pt x="69295" y="35560"/>
                  </a:lnTo>
                  <a:lnTo>
                    <a:pt x="68759" y="34290"/>
                  </a:lnTo>
                  <a:lnTo>
                    <a:pt x="67689" y="31750"/>
                  </a:lnTo>
                  <a:lnTo>
                    <a:pt x="67154" y="30480"/>
                  </a:lnTo>
                  <a:lnTo>
                    <a:pt x="66083" y="27940"/>
                  </a:lnTo>
                  <a:lnTo>
                    <a:pt x="64478" y="24130"/>
                  </a:lnTo>
                  <a:close/>
                </a:path>
                <a:path w="83184" h="140969">
                  <a:moveTo>
                    <a:pt x="57458" y="11430"/>
                  </a:moveTo>
                  <a:lnTo>
                    <a:pt x="25933" y="11430"/>
                  </a:lnTo>
                  <a:lnTo>
                    <a:pt x="25933" y="12700"/>
                  </a:lnTo>
                  <a:lnTo>
                    <a:pt x="25158" y="12700"/>
                  </a:lnTo>
                  <a:lnTo>
                    <a:pt x="25158" y="13970"/>
                  </a:lnTo>
                  <a:lnTo>
                    <a:pt x="24396" y="13970"/>
                  </a:lnTo>
                  <a:lnTo>
                    <a:pt x="24396" y="15240"/>
                  </a:lnTo>
                  <a:lnTo>
                    <a:pt x="23634" y="15240"/>
                  </a:lnTo>
                  <a:lnTo>
                    <a:pt x="23634" y="16510"/>
                  </a:lnTo>
                  <a:lnTo>
                    <a:pt x="22872" y="16510"/>
                  </a:lnTo>
                  <a:lnTo>
                    <a:pt x="22872" y="17780"/>
                  </a:lnTo>
                  <a:lnTo>
                    <a:pt x="22110" y="17780"/>
                  </a:lnTo>
                  <a:lnTo>
                    <a:pt x="22110" y="19050"/>
                  </a:lnTo>
                  <a:lnTo>
                    <a:pt x="21348" y="19050"/>
                  </a:lnTo>
                  <a:lnTo>
                    <a:pt x="21348" y="20320"/>
                  </a:lnTo>
                  <a:lnTo>
                    <a:pt x="20586" y="20320"/>
                  </a:lnTo>
                  <a:lnTo>
                    <a:pt x="20586" y="21590"/>
                  </a:lnTo>
                  <a:lnTo>
                    <a:pt x="19824" y="21590"/>
                  </a:lnTo>
                  <a:lnTo>
                    <a:pt x="19824" y="22860"/>
                  </a:lnTo>
                  <a:lnTo>
                    <a:pt x="19062" y="22860"/>
                  </a:lnTo>
                  <a:lnTo>
                    <a:pt x="19062" y="24130"/>
                  </a:lnTo>
                  <a:lnTo>
                    <a:pt x="64071" y="24130"/>
                  </a:lnTo>
                  <a:lnTo>
                    <a:pt x="63899" y="22860"/>
                  </a:lnTo>
                  <a:lnTo>
                    <a:pt x="57458" y="11430"/>
                  </a:lnTo>
                  <a:close/>
                </a:path>
                <a:path w="83184" h="140969">
                  <a:moveTo>
                    <a:pt x="50678" y="3810"/>
                  </a:moveTo>
                  <a:lnTo>
                    <a:pt x="32791" y="3810"/>
                  </a:lnTo>
                  <a:lnTo>
                    <a:pt x="32791" y="5079"/>
                  </a:lnTo>
                  <a:lnTo>
                    <a:pt x="31267" y="5079"/>
                  </a:lnTo>
                  <a:lnTo>
                    <a:pt x="31267" y="6350"/>
                  </a:lnTo>
                  <a:lnTo>
                    <a:pt x="30505" y="6350"/>
                  </a:lnTo>
                  <a:lnTo>
                    <a:pt x="30505" y="7620"/>
                  </a:lnTo>
                  <a:lnTo>
                    <a:pt x="29743" y="7620"/>
                  </a:lnTo>
                  <a:lnTo>
                    <a:pt x="29743" y="8890"/>
                  </a:lnTo>
                  <a:lnTo>
                    <a:pt x="28219" y="8890"/>
                  </a:lnTo>
                  <a:lnTo>
                    <a:pt x="28219" y="10160"/>
                  </a:lnTo>
                  <a:lnTo>
                    <a:pt x="27457" y="10160"/>
                  </a:lnTo>
                  <a:lnTo>
                    <a:pt x="27457" y="11430"/>
                  </a:lnTo>
                  <a:lnTo>
                    <a:pt x="57200" y="11430"/>
                  </a:lnTo>
                  <a:lnTo>
                    <a:pt x="56460" y="10160"/>
                  </a:lnTo>
                  <a:lnTo>
                    <a:pt x="50678" y="3810"/>
                  </a:lnTo>
                  <a:close/>
                </a:path>
                <a:path w="83184" h="140969">
                  <a:moveTo>
                    <a:pt x="49568" y="2540"/>
                  </a:moveTo>
                  <a:lnTo>
                    <a:pt x="35077" y="2540"/>
                  </a:lnTo>
                  <a:lnTo>
                    <a:pt x="35077" y="3810"/>
                  </a:lnTo>
                  <a:lnTo>
                    <a:pt x="49568" y="3810"/>
                  </a:lnTo>
                  <a:lnTo>
                    <a:pt x="49568" y="2540"/>
                  </a:lnTo>
                  <a:close/>
                </a:path>
                <a:path w="83184" h="140969">
                  <a:moveTo>
                    <a:pt x="45935" y="1270"/>
                  </a:moveTo>
                  <a:lnTo>
                    <a:pt x="37363" y="1270"/>
                  </a:lnTo>
                  <a:lnTo>
                    <a:pt x="37363" y="2540"/>
                  </a:lnTo>
                  <a:lnTo>
                    <a:pt x="48044" y="2540"/>
                  </a:lnTo>
                  <a:lnTo>
                    <a:pt x="45935" y="1270"/>
                  </a:lnTo>
                  <a:close/>
                </a:path>
                <a:path w="83184" h="140969">
                  <a:moveTo>
                    <a:pt x="42443" y="0"/>
                  </a:moveTo>
                  <a:lnTo>
                    <a:pt x="41186" y="0"/>
                  </a:lnTo>
                  <a:lnTo>
                    <a:pt x="41186" y="1270"/>
                  </a:lnTo>
                  <a:lnTo>
                    <a:pt x="44234" y="1270"/>
                  </a:lnTo>
                  <a:lnTo>
                    <a:pt x="42443" y="0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1528292" y="2222906"/>
              <a:ext cx="80645" cy="137160"/>
            </a:xfrm>
            <a:custGeom>
              <a:avLst/>
              <a:gdLst/>
              <a:ahLst/>
              <a:cxnLst/>
              <a:rect l="l" t="t" r="r" b="b"/>
              <a:pathLst>
                <a:path w="80644" h="137160">
                  <a:moveTo>
                    <a:pt x="61010" y="133350"/>
                  </a:moveTo>
                  <a:lnTo>
                    <a:pt x="19062" y="133350"/>
                  </a:lnTo>
                  <a:lnTo>
                    <a:pt x="19787" y="134620"/>
                  </a:lnTo>
                  <a:lnTo>
                    <a:pt x="27418" y="137160"/>
                  </a:lnTo>
                  <a:lnTo>
                    <a:pt x="52666" y="137160"/>
                  </a:lnTo>
                  <a:lnTo>
                    <a:pt x="60286" y="134620"/>
                  </a:lnTo>
                  <a:lnTo>
                    <a:pt x="61010" y="133350"/>
                  </a:lnTo>
                  <a:close/>
                </a:path>
                <a:path w="80644" h="137160">
                  <a:moveTo>
                    <a:pt x="67881" y="129539"/>
                  </a:moveTo>
                  <a:lnTo>
                    <a:pt x="12204" y="129539"/>
                  </a:lnTo>
                  <a:lnTo>
                    <a:pt x="12639" y="130810"/>
                  </a:lnTo>
                  <a:lnTo>
                    <a:pt x="17211" y="133350"/>
                  </a:lnTo>
                  <a:lnTo>
                    <a:pt x="62865" y="133350"/>
                  </a:lnTo>
                  <a:lnTo>
                    <a:pt x="67446" y="130810"/>
                  </a:lnTo>
                  <a:lnTo>
                    <a:pt x="67881" y="129539"/>
                  </a:lnTo>
                  <a:close/>
                </a:path>
                <a:path w="80644" h="137160">
                  <a:moveTo>
                    <a:pt x="61863" y="24130"/>
                  </a:moveTo>
                  <a:lnTo>
                    <a:pt x="17538" y="24130"/>
                  </a:lnTo>
                  <a:lnTo>
                    <a:pt x="17538" y="25400"/>
                  </a:lnTo>
                  <a:lnTo>
                    <a:pt x="17238" y="25400"/>
                  </a:lnTo>
                  <a:lnTo>
                    <a:pt x="16776" y="26670"/>
                  </a:lnTo>
                  <a:lnTo>
                    <a:pt x="16776" y="27939"/>
                  </a:lnTo>
                  <a:lnTo>
                    <a:pt x="16014" y="27939"/>
                  </a:lnTo>
                  <a:lnTo>
                    <a:pt x="16014" y="29210"/>
                  </a:lnTo>
                  <a:lnTo>
                    <a:pt x="15252" y="29210"/>
                  </a:lnTo>
                  <a:lnTo>
                    <a:pt x="15252" y="31750"/>
                  </a:lnTo>
                  <a:lnTo>
                    <a:pt x="14490" y="31750"/>
                  </a:lnTo>
                  <a:lnTo>
                    <a:pt x="14490" y="33020"/>
                  </a:lnTo>
                  <a:lnTo>
                    <a:pt x="13728" y="33020"/>
                  </a:lnTo>
                  <a:lnTo>
                    <a:pt x="13728" y="35560"/>
                  </a:lnTo>
                  <a:lnTo>
                    <a:pt x="12966" y="35560"/>
                  </a:lnTo>
                  <a:lnTo>
                    <a:pt x="12966" y="36830"/>
                  </a:lnTo>
                  <a:lnTo>
                    <a:pt x="12204" y="36830"/>
                  </a:lnTo>
                  <a:lnTo>
                    <a:pt x="12204" y="39370"/>
                  </a:lnTo>
                  <a:lnTo>
                    <a:pt x="11430" y="39370"/>
                  </a:lnTo>
                  <a:lnTo>
                    <a:pt x="11430" y="41910"/>
                  </a:lnTo>
                  <a:lnTo>
                    <a:pt x="10668" y="41910"/>
                  </a:lnTo>
                  <a:lnTo>
                    <a:pt x="10668" y="44450"/>
                  </a:lnTo>
                  <a:lnTo>
                    <a:pt x="9906" y="44450"/>
                  </a:lnTo>
                  <a:lnTo>
                    <a:pt x="9906" y="46989"/>
                  </a:lnTo>
                  <a:lnTo>
                    <a:pt x="9143" y="46989"/>
                  </a:lnTo>
                  <a:lnTo>
                    <a:pt x="9143" y="49530"/>
                  </a:lnTo>
                  <a:lnTo>
                    <a:pt x="8381" y="49530"/>
                  </a:lnTo>
                  <a:lnTo>
                    <a:pt x="8381" y="53339"/>
                  </a:lnTo>
                  <a:lnTo>
                    <a:pt x="7619" y="53339"/>
                  </a:lnTo>
                  <a:lnTo>
                    <a:pt x="7619" y="54610"/>
                  </a:lnTo>
                  <a:lnTo>
                    <a:pt x="6857" y="54610"/>
                  </a:lnTo>
                  <a:lnTo>
                    <a:pt x="6857" y="58420"/>
                  </a:lnTo>
                  <a:lnTo>
                    <a:pt x="6096" y="58420"/>
                  </a:lnTo>
                  <a:lnTo>
                    <a:pt x="6096" y="60960"/>
                  </a:lnTo>
                  <a:lnTo>
                    <a:pt x="5334" y="60960"/>
                  </a:lnTo>
                  <a:lnTo>
                    <a:pt x="5334" y="64770"/>
                  </a:lnTo>
                  <a:lnTo>
                    <a:pt x="4572" y="64770"/>
                  </a:lnTo>
                  <a:lnTo>
                    <a:pt x="4572" y="67310"/>
                  </a:lnTo>
                  <a:lnTo>
                    <a:pt x="3810" y="67310"/>
                  </a:lnTo>
                  <a:lnTo>
                    <a:pt x="3810" y="69850"/>
                  </a:lnTo>
                  <a:lnTo>
                    <a:pt x="3048" y="69850"/>
                  </a:lnTo>
                  <a:lnTo>
                    <a:pt x="3048" y="73660"/>
                  </a:lnTo>
                  <a:lnTo>
                    <a:pt x="2286" y="73660"/>
                  </a:lnTo>
                  <a:lnTo>
                    <a:pt x="2286" y="77470"/>
                  </a:lnTo>
                  <a:lnTo>
                    <a:pt x="1524" y="77470"/>
                  </a:lnTo>
                  <a:lnTo>
                    <a:pt x="1524" y="80010"/>
                  </a:lnTo>
                  <a:lnTo>
                    <a:pt x="1189" y="80010"/>
                  </a:lnTo>
                  <a:lnTo>
                    <a:pt x="762" y="82550"/>
                  </a:lnTo>
                  <a:lnTo>
                    <a:pt x="762" y="83820"/>
                  </a:lnTo>
                  <a:lnTo>
                    <a:pt x="95" y="91439"/>
                  </a:lnTo>
                  <a:lnTo>
                    <a:pt x="0" y="101600"/>
                  </a:lnTo>
                  <a:lnTo>
                    <a:pt x="1524" y="110489"/>
                  </a:lnTo>
                  <a:lnTo>
                    <a:pt x="3810" y="118110"/>
                  </a:lnTo>
                  <a:lnTo>
                    <a:pt x="4255" y="119380"/>
                  </a:lnTo>
                  <a:lnTo>
                    <a:pt x="5384" y="121920"/>
                  </a:lnTo>
                  <a:lnTo>
                    <a:pt x="6857" y="124460"/>
                  </a:lnTo>
                  <a:lnTo>
                    <a:pt x="7354" y="125730"/>
                  </a:lnTo>
                  <a:lnTo>
                    <a:pt x="11173" y="129539"/>
                  </a:lnTo>
                  <a:lnTo>
                    <a:pt x="68910" y="129539"/>
                  </a:lnTo>
                  <a:lnTo>
                    <a:pt x="72720" y="125730"/>
                  </a:lnTo>
                  <a:lnTo>
                    <a:pt x="73215" y="124460"/>
                  </a:lnTo>
                  <a:lnTo>
                    <a:pt x="74688" y="121920"/>
                  </a:lnTo>
                  <a:lnTo>
                    <a:pt x="75817" y="119380"/>
                  </a:lnTo>
                  <a:lnTo>
                    <a:pt x="76263" y="118110"/>
                  </a:lnTo>
                  <a:lnTo>
                    <a:pt x="78562" y="110489"/>
                  </a:lnTo>
                  <a:lnTo>
                    <a:pt x="80086" y="101600"/>
                  </a:lnTo>
                  <a:lnTo>
                    <a:pt x="80086" y="91439"/>
                  </a:lnTo>
                  <a:lnTo>
                    <a:pt x="79324" y="81280"/>
                  </a:lnTo>
                  <a:lnTo>
                    <a:pt x="77038" y="67310"/>
                  </a:lnTo>
                  <a:lnTo>
                    <a:pt x="74607" y="58420"/>
                  </a:lnTo>
                  <a:lnTo>
                    <a:pt x="73333" y="53339"/>
                  </a:lnTo>
                  <a:lnTo>
                    <a:pt x="73215" y="52070"/>
                  </a:lnTo>
                  <a:lnTo>
                    <a:pt x="72046" y="49530"/>
                  </a:lnTo>
                  <a:lnTo>
                    <a:pt x="68490" y="39370"/>
                  </a:lnTo>
                  <a:lnTo>
                    <a:pt x="67881" y="36830"/>
                  </a:lnTo>
                  <a:lnTo>
                    <a:pt x="66958" y="35560"/>
                  </a:lnTo>
                  <a:lnTo>
                    <a:pt x="61863" y="24130"/>
                  </a:lnTo>
                  <a:close/>
                </a:path>
                <a:path w="80644" h="137160">
                  <a:moveTo>
                    <a:pt x="54914" y="11430"/>
                  </a:moveTo>
                  <a:lnTo>
                    <a:pt x="25171" y="11430"/>
                  </a:lnTo>
                  <a:lnTo>
                    <a:pt x="25171" y="12700"/>
                  </a:lnTo>
                  <a:lnTo>
                    <a:pt x="24396" y="12700"/>
                  </a:lnTo>
                  <a:lnTo>
                    <a:pt x="24396" y="13970"/>
                  </a:lnTo>
                  <a:lnTo>
                    <a:pt x="23634" y="13970"/>
                  </a:lnTo>
                  <a:lnTo>
                    <a:pt x="23634" y="15239"/>
                  </a:lnTo>
                  <a:lnTo>
                    <a:pt x="22872" y="15239"/>
                  </a:lnTo>
                  <a:lnTo>
                    <a:pt x="22872" y="16510"/>
                  </a:lnTo>
                  <a:lnTo>
                    <a:pt x="22110" y="16510"/>
                  </a:lnTo>
                  <a:lnTo>
                    <a:pt x="22110" y="17780"/>
                  </a:lnTo>
                  <a:lnTo>
                    <a:pt x="21348" y="17780"/>
                  </a:lnTo>
                  <a:lnTo>
                    <a:pt x="21348" y="19050"/>
                  </a:lnTo>
                  <a:lnTo>
                    <a:pt x="20586" y="19050"/>
                  </a:lnTo>
                  <a:lnTo>
                    <a:pt x="20586" y="20320"/>
                  </a:lnTo>
                  <a:lnTo>
                    <a:pt x="19824" y="20320"/>
                  </a:lnTo>
                  <a:lnTo>
                    <a:pt x="19824" y="21589"/>
                  </a:lnTo>
                  <a:lnTo>
                    <a:pt x="19062" y="21589"/>
                  </a:lnTo>
                  <a:lnTo>
                    <a:pt x="19062" y="22860"/>
                  </a:lnTo>
                  <a:lnTo>
                    <a:pt x="18300" y="22860"/>
                  </a:lnTo>
                  <a:lnTo>
                    <a:pt x="18300" y="24130"/>
                  </a:lnTo>
                  <a:lnTo>
                    <a:pt x="61772" y="24130"/>
                  </a:lnTo>
                  <a:lnTo>
                    <a:pt x="61172" y="22860"/>
                  </a:lnTo>
                  <a:lnTo>
                    <a:pt x="55457" y="12700"/>
                  </a:lnTo>
                  <a:lnTo>
                    <a:pt x="54914" y="11430"/>
                  </a:lnTo>
                  <a:close/>
                </a:path>
                <a:path w="80644" h="137160">
                  <a:moveTo>
                    <a:pt x="48044" y="2540"/>
                  </a:moveTo>
                  <a:lnTo>
                    <a:pt x="34315" y="2540"/>
                  </a:lnTo>
                  <a:lnTo>
                    <a:pt x="34315" y="3809"/>
                  </a:lnTo>
                  <a:lnTo>
                    <a:pt x="32029" y="3809"/>
                  </a:lnTo>
                  <a:lnTo>
                    <a:pt x="32029" y="5079"/>
                  </a:lnTo>
                  <a:lnTo>
                    <a:pt x="30505" y="5079"/>
                  </a:lnTo>
                  <a:lnTo>
                    <a:pt x="30505" y="6350"/>
                  </a:lnTo>
                  <a:lnTo>
                    <a:pt x="29743" y="6350"/>
                  </a:lnTo>
                  <a:lnTo>
                    <a:pt x="29743" y="7620"/>
                  </a:lnTo>
                  <a:lnTo>
                    <a:pt x="28981" y="7620"/>
                  </a:lnTo>
                  <a:lnTo>
                    <a:pt x="28981" y="8889"/>
                  </a:lnTo>
                  <a:lnTo>
                    <a:pt x="27457" y="8889"/>
                  </a:lnTo>
                  <a:lnTo>
                    <a:pt x="27457" y="10160"/>
                  </a:lnTo>
                  <a:lnTo>
                    <a:pt x="26695" y="10160"/>
                  </a:lnTo>
                  <a:lnTo>
                    <a:pt x="26695" y="11430"/>
                  </a:lnTo>
                  <a:lnTo>
                    <a:pt x="54664" y="11430"/>
                  </a:lnTo>
                  <a:lnTo>
                    <a:pt x="48418" y="3809"/>
                  </a:lnTo>
                  <a:lnTo>
                    <a:pt x="48044" y="2540"/>
                  </a:lnTo>
                  <a:close/>
                </a:path>
                <a:path w="80644" h="137160">
                  <a:moveTo>
                    <a:pt x="40424" y="0"/>
                  </a:moveTo>
                  <a:lnTo>
                    <a:pt x="40424" y="1270"/>
                  </a:lnTo>
                  <a:lnTo>
                    <a:pt x="36601" y="1270"/>
                  </a:lnTo>
                  <a:lnTo>
                    <a:pt x="36601" y="2540"/>
                  </a:lnTo>
                  <a:lnTo>
                    <a:pt x="45799" y="2540"/>
                  </a:lnTo>
                  <a:lnTo>
                    <a:pt x="42292" y="1270"/>
                  </a:lnTo>
                  <a:lnTo>
                    <a:pt x="40424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1529054" y="2224938"/>
              <a:ext cx="78105" cy="132080"/>
            </a:xfrm>
            <a:custGeom>
              <a:avLst/>
              <a:gdLst/>
              <a:ahLst/>
              <a:cxnLst/>
              <a:rect l="l" t="t" r="r" b="b"/>
              <a:pathLst>
                <a:path w="78105" h="132080">
                  <a:moveTo>
                    <a:pt x="58724" y="128270"/>
                  </a:moveTo>
                  <a:lnTo>
                    <a:pt x="18300" y="128270"/>
                  </a:lnTo>
                  <a:lnTo>
                    <a:pt x="20551" y="129540"/>
                  </a:lnTo>
                  <a:lnTo>
                    <a:pt x="24367" y="130810"/>
                  </a:lnTo>
                  <a:lnTo>
                    <a:pt x="27457" y="132080"/>
                  </a:lnTo>
                  <a:lnTo>
                    <a:pt x="49568" y="132080"/>
                  </a:lnTo>
                  <a:lnTo>
                    <a:pt x="52658" y="130810"/>
                  </a:lnTo>
                  <a:lnTo>
                    <a:pt x="56473" y="129540"/>
                  </a:lnTo>
                  <a:lnTo>
                    <a:pt x="58724" y="128270"/>
                  </a:lnTo>
                  <a:close/>
                </a:path>
                <a:path w="78105" h="132080">
                  <a:moveTo>
                    <a:pt x="65595" y="124460"/>
                  </a:moveTo>
                  <a:lnTo>
                    <a:pt x="11442" y="124460"/>
                  </a:lnTo>
                  <a:lnTo>
                    <a:pt x="15077" y="127000"/>
                  </a:lnTo>
                  <a:lnTo>
                    <a:pt x="17363" y="128270"/>
                  </a:lnTo>
                  <a:lnTo>
                    <a:pt x="59663" y="128270"/>
                  </a:lnTo>
                  <a:lnTo>
                    <a:pt x="61954" y="127000"/>
                  </a:lnTo>
                  <a:lnTo>
                    <a:pt x="65595" y="124460"/>
                  </a:lnTo>
                  <a:close/>
                </a:path>
                <a:path w="78105" h="132080">
                  <a:moveTo>
                    <a:pt x="70929" y="119380"/>
                  </a:moveTo>
                  <a:lnTo>
                    <a:pt x="6857" y="119380"/>
                  </a:lnTo>
                  <a:lnTo>
                    <a:pt x="9903" y="123190"/>
                  </a:lnTo>
                  <a:lnTo>
                    <a:pt x="10995" y="124460"/>
                  </a:lnTo>
                  <a:lnTo>
                    <a:pt x="66116" y="124460"/>
                  </a:lnTo>
                  <a:lnTo>
                    <a:pt x="67386" y="123190"/>
                  </a:lnTo>
                  <a:lnTo>
                    <a:pt x="70929" y="119380"/>
                  </a:lnTo>
                  <a:close/>
                </a:path>
                <a:path w="78105" h="132080">
                  <a:moveTo>
                    <a:pt x="71028" y="50800"/>
                  </a:moveTo>
                  <a:lnTo>
                    <a:pt x="6857" y="50800"/>
                  </a:lnTo>
                  <a:lnTo>
                    <a:pt x="6857" y="52070"/>
                  </a:lnTo>
                  <a:lnTo>
                    <a:pt x="6095" y="52070"/>
                  </a:lnTo>
                  <a:lnTo>
                    <a:pt x="6095" y="55880"/>
                  </a:lnTo>
                  <a:lnTo>
                    <a:pt x="5334" y="55880"/>
                  </a:lnTo>
                  <a:lnTo>
                    <a:pt x="5334" y="58420"/>
                  </a:lnTo>
                  <a:lnTo>
                    <a:pt x="4572" y="58420"/>
                  </a:lnTo>
                  <a:lnTo>
                    <a:pt x="4572" y="62230"/>
                  </a:lnTo>
                  <a:lnTo>
                    <a:pt x="3810" y="62230"/>
                  </a:lnTo>
                  <a:lnTo>
                    <a:pt x="3810" y="64770"/>
                  </a:lnTo>
                  <a:lnTo>
                    <a:pt x="3216" y="64770"/>
                  </a:lnTo>
                  <a:lnTo>
                    <a:pt x="3048" y="66040"/>
                  </a:lnTo>
                  <a:lnTo>
                    <a:pt x="3048" y="67310"/>
                  </a:lnTo>
                  <a:lnTo>
                    <a:pt x="2740" y="67310"/>
                  </a:lnTo>
                  <a:lnTo>
                    <a:pt x="2286" y="69850"/>
                  </a:lnTo>
                  <a:lnTo>
                    <a:pt x="2286" y="71120"/>
                  </a:lnTo>
                  <a:lnTo>
                    <a:pt x="2067" y="71120"/>
                  </a:lnTo>
                  <a:lnTo>
                    <a:pt x="1524" y="74930"/>
                  </a:lnTo>
                  <a:lnTo>
                    <a:pt x="1394" y="74930"/>
                  </a:lnTo>
                  <a:lnTo>
                    <a:pt x="762" y="78740"/>
                  </a:lnTo>
                  <a:lnTo>
                    <a:pt x="95" y="87630"/>
                  </a:lnTo>
                  <a:lnTo>
                    <a:pt x="0" y="97790"/>
                  </a:lnTo>
                  <a:lnTo>
                    <a:pt x="762" y="105410"/>
                  </a:lnTo>
                  <a:lnTo>
                    <a:pt x="3048" y="113030"/>
                  </a:lnTo>
                  <a:lnTo>
                    <a:pt x="5103" y="116840"/>
                  </a:lnTo>
                  <a:lnTo>
                    <a:pt x="6691" y="119380"/>
                  </a:lnTo>
                  <a:lnTo>
                    <a:pt x="71062" y="119380"/>
                  </a:lnTo>
                  <a:lnTo>
                    <a:pt x="77800" y="87630"/>
                  </a:lnTo>
                  <a:lnTo>
                    <a:pt x="76276" y="77470"/>
                  </a:lnTo>
                  <a:lnTo>
                    <a:pt x="73977" y="64770"/>
                  </a:lnTo>
                  <a:lnTo>
                    <a:pt x="71028" y="50800"/>
                  </a:lnTo>
                  <a:close/>
                </a:path>
                <a:path w="78105" h="132080">
                  <a:moveTo>
                    <a:pt x="60328" y="21590"/>
                  </a:moveTo>
                  <a:lnTo>
                    <a:pt x="17111" y="21590"/>
                  </a:lnTo>
                  <a:lnTo>
                    <a:pt x="16776" y="22860"/>
                  </a:lnTo>
                  <a:lnTo>
                    <a:pt x="16499" y="22860"/>
                  </a:lnTo>
                  <a:lnTo>
                    <a:pt x="16014" y="24130"/>
                  </a:lnTo>
                  <a:lnTo>
                    <a:pt x="16014" y="25400"/>
                  </a:lnTo>
                  <a:lnTo>
                    <a:pt x="15511" y="25400"/>
                  </a:lnTo>
                  <a:lnTo>
                    <a:pt x="15252" y="26670"/>
                  </a:lnTo>
                  <a:lnTo>
                    <a:pt x="15016" y="26670"/>
                  </a:lnTo>
                  <a:lnTo>
                    <a:pt x="14490" y="27940"/>
                  </a:lnTo>
                  <a:lnTo>
                    <a:pt x="14490" y="29210"/>
                  </a:lnTo>
                  <a:lnTo>
                    <a:pt x="14028" y="29210"/>
                  </a:lnTo>
                  <a:lnTo>
                    <a:pt x="13728" y="30480"/>
                  </a:lnTo>
                  <a:lnTo>
                    <a:pt x="13533" y="30480"/>
                  </a:lnTo>
                  <a:lnTo>
                    <a:pt x="12966" y="31750"/>
                  </a:lnTo>
                  <a:lnTo>
                    <a:pt x="12966" y="33020"/>
                  </a:lnTo>
                  <a:lnTo>
                    <a:pt x="12545" y="33020"/>
                  </a:lnTo>
                  <a:lnTo>
                    <a:pt x="12204" y="34290"/>
                  </a:lnTo>
                  <a:lnTo>
                    <a:pt x="12050" y="34290"/>
                  </a:lnTo>
                  <a:lnTo>
                    <a:pt x="11442" y="35560"/>
                  </a:lnTo>
                  <a:lnTo>
                    <a:pt x="11442" y="36830"/>
                  </a:lnTo>
                  <a:lnTo>
                    <a:pt x="11099" y="36830"/>
                  </a:lnTo>
                  <a:lnTo>
                    <a:pt x="10668" y="38100"/>
                  </a:lnTo>
                  <a:lnTo>
                    <a:pt x="10668" y="39370"/>
                  </a:lnTo>
                  <a:lnTo>
                    <a:pt x="10208" y="39370"/>
                  </a:lnTo>
                  <a:lnTo>
                    <a:pt x="9906" y="40640"/>
                  </a:lnTo>
                  <a:lnTo>
                    <a:pt x="9906" y="41910"/>
                  </a:lnTo>
                  <a:lnTo>
                    <a:pt x="9143" y="41910"/>
                  </a:lnTo>
                  <a:lnTo>
                    <a:pt x="9143" y="44450"/>
                  </a:lnTo>
                  <a:lnTo>
                    <a:pt x="8381" y="44450"/>
                  </a:lnTo>
                  <a:lnTo>
                    <a:pt x="8381" y="46990"/>
                  </a:lnTo>
                  <a:lnTo>
                    <a:pt x="7619" y="46990"/>
                  </a:lnTo>
                  <a:lnTo>
                    <a:pt x="7619" y="50800"/>
                  </a:lnTo>
                  <a:lnTo>
                    <a:pt x="70929" y="50800"/>
                  </a:lnTo>
                  <a:lnTo>
                    <a:pt x="69760" y="46990"/>
                  </a:lnTo>
                  <a:lnTo>
                    <a:pt x="66204" y="36830"/>
                  </a:lnTo>
                  <a:lnTo>
                    <a:pt x="65595" y="35560"/>
                  </a:lnTo>
                  <a:lnTo>
                    <a:pt x="64787" y="33020"/>
                  </a:lnTo>
                  <a:lnTo>
                    <a:pt x="60328" y="21590"/>
                  </a:lnTo>
                  <a:close/>
                </a:path>
                <a:path w="78105" h="132080">
                  <a:moveTo>
                    <a:pt x="53512" y="10160"/>
                  </a:moveTo>
                  <a:lnTo>
                    <a:pt x="24092" y="10160"/>
                  </a:lnTo>
                  <a:lnTo>
                    <a:pt x="23634" y="11430"/>
                  </a:lnTo>
                  <a:lnTo>
                    <a:pt x="23207" y="11430"/>
                  </a:lnTo>
                  <a:lnTo>
                    <a:pt x="22872" y="12700"/>
                  </a:lnTo>
                  <a:lnTo>
                    <a:pt x="22445" y="12700"/>
                  </a:lnTo>
                  <a:lnTo>
                    <a:pt x="22110" y="13970"/>
                  </a:lnTo>
                  <a:lnTo>
                    <a:pt x="21683" y="13970"/>
                  </a:lnTo>
                  <a:lnTo>
                    <a:pt x="21348" y="15240"/>
                  </a:lnTo>
                  <a:lnTo>
                    <a:pt x="20921" y="15240"/>
                  </a:lnTo>
                  <a:lnTo>
                    <a:pt x="20586" y="16510"/>
                  </a:lnTo>
                  <a:lnTo>
                    <a:pt x="20159" y="16510"/>
                  </a:lnTo>
                  <a:lnTo>
                    <a:pt x="19824" y="17780"/>
                  </a:lnTo>
                  <a:lnTo>
                    <a:pt x="19397" y="17780"/>
                  </a:lnTo>
                  <a:lnTo>
                    <a:pt x="19062" y="19050"/>
                  </a:lnTo>
                  <a:lnTo>
                    <a:pt x="18635" y="19050"/>
                  </a:lnTo>
                  <a:lnTo>
                    <a:pt x="18300" y="20320"/>
                  </a:lnTo>
                  <a:lnTo>
                    <a:pt x="17873" y="20320"/>
                  </a:lnTo>
                  <a:lnTo>
                    <a:pt x="17538" y="21590"/>
                  </a:lnTo>
                  <a:lnTo>
                    <a:pt x="60248" y="21590"/>
                  </a:lnTo>
                  <a:lnTo>
                    <a:pt x="59608" y="20320"/>
                  </a:lnTo>
                  <a:lnTo>
                    <a:pt x="53512" y="10160"/>
                  </a:lnTo>
                  <a:close/>
                </a:path>
                <a:path w="78105" h="132080">
                  <a:moveTo>
                    <a:pt x="46520" y="1270"/>
                  </a:moveTo>
                  <a:lnTo>
                    <a:pt x="33176" y="1270"/>
                  </a:lnTo>
                  <a:lnTo>
                    <a:pt x="31267" y="2540"/>
                  </a:lnTo>
                  <a:lnTo>
                    <a:pt x="30338" y="2540"/>
                  </a:lnTo>
                  <a:lnTo>
                    <a:pt x="29743" y="3810"/>
                  </a:lnTo>
                  <a:lnTo>
                    <a:pt x="28981" y="3810"/>
                  </a:lnTo>
                  <a:lnTo>
                    <a:pt x="28981" y="5079"/>
                  </a:lnTo>
                  <a:lnTo>
                    <a:pt x="28219" y="5079"/>
                  </a:lnTo>
                  <a:lnTo>
                    <a:pt x="28219" y="6350"/>
                  </a:lnTo>
                  <a:lnTo>
                    <a:pt x="27215" y="6350"/>
                  </a:lnTo>
                  <a:lnTo>
                    <a:pt x="26695" y="7620"/>
                  </a:lnTo>
                  <a:lnTo>
                    <a:pt x="25933" y="7620"/>
                  </a:lnTo>
                  <a:lnTo>
                    <a:pt x="25933" y="8890"/>
                  </a:lnTo>
                  <a:lnTo>
                    <a:pt x="25133" y="8890"/>
                  </a:lnTo>
                  <a:lnTo>
                    <a:pt x="24409" y="10160"/>
                  </a:lnTo>
                  <a:lnTo>
                    <a:pt x="53390" y="10160"/>
                  </a:lnTo>
                  <a:lnTo>
                    <a:pt x="52516" y="8890"/>
                  </a:lnTo>
                  <a:lnTo>
                    <a:pt x="47311" y="2540"/>
                  </a:lnTo>
                  <a:lnTo>
                    <a:pt x="46520" y="1270"/>
                  </a:lnTo>
                  <a:close/>
                </a:path>
                <a:path w="78105" h="132080">
                  <a:moveTo>
                    <a:pt x="41270" y="0"/>
                  </a:moveTo>
                  <a:lnTo>
                    <a:pt x="36357" y="0"/>
                  </a:lnTo>
                  <a:lnTo>
                    <a:pt x="33553" y="1270"/>
                  </a:lnTo>
                  <a:lnTo>
                    <a:pt x="45504" y="1270"/>
                  </a:lnTo>
                  <a:lnTo>
                    <a:pt x="41270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1529054" y="2224468"/>
              <a:ext cx="75565" cy="129539"/>
            </a:xfrm>
            <a:custGeom>
              <a:avLst/>
              <a:gdLst/>
              <a:ahLst/>
              <a:cxnLst/>
              <a:rect l="l" t="t" r="r" b="b"/>
              <a:pathLst>
                <a:path w="75565" h="129539">
                  <a:moveTo>
                    <a:pt x="38138" y="0"/>
                  </a:moveTo>
                  <a:lnTo>
                    <a:pt x="37376" y="0"/>
                  </a:lnTo>
                  <a:lnTo>
                    <a:pt x="30505" y="3048"/>
                  </a:lnTo>
                  <a:lnTo>
                    <a:pt x="28981" y="4569"/>
                  </a:lnTo>
                  <a:lnTo>
                    <a:pt x="28981" y="5029"/>
                  </a:lnTo>
                  <a:lnTo>
                    <a:pt x="28520" y="5029"/>
                  </a:lnTo>
                  <a:lnTo>
                    <a:pt x="28219" y="5330"/>
                  </a:lnTo>
                  <a:lnTo>
                    <a:pt x="28219" y="6299"/>
                  </a:lnTo>
                  <a:lnTo>
                    <a:pt x="27248" y="6299"/>
                  </a:lnTo>
                  <a:lnTo>
                    <a:pt x="26695" y="6851"/>
                  </a:lnTo>
                  <a:lnTo>
                    <a:pt x="26695" y="7569"/>
                  </a:lnTo>
                  <a:lnTo>
                    <a:pt x="25976" y="7569"/>
                  </a:lnTo>
                  <a:lnTo>
                    <a:pt x="25933" y="8839"/>
                  </a:lnTo>
                  <a:lnTo>
                    <a:pt x="24704" y="8839"/>
                  </a:lnTo>
                  <a:lnTo>
                    <a:pt x="24409" y="9133"/>
                  </a:lnTo>
                  <a:lnTo>
                    <a:pt x="24409" y="10109"/>
                  </a:lnTo>
                  <a:lnTo>
                    <a:pt x="23634" y="10109"/>
                  </a:lnTo>
                  <a:lnTo>
                    <a:pt x="23634" y="11379"/>
                  </a:lnTo>
                  <a:lnTo>
                    <a:pt x="22872" y="11379"/>
                  </a:lnTo>
                  <a:lnTo>
                    <a:pt x="22872" y="12649"/>
                  </a:lnTo>
                  <a:lnTo>
                    <a:pt x="22110" y="12649"/>
                  </a:lnTo>
                  <a:lnTo>
                    <a:pt x="22110" y="13919"/>
                  </a:lnTo>
                  <a:lnTo>
                    <a:pt x="21348" y="13919"/>
                  </a:lnTo>
                  <a:lnTo>
                    <a:pt x="21348" y="15189"/>
                  </a:lnTo>
                  <a:lnTo>
                    <a:pt x="20586" y="15189"/>
                  </a:lnTo>
                  <a:lnTo>
                    <a:pt x="20586" y="16459"/>
                  </a:lnTo>
                  <a:lnTo>
                    <a:pt x="19824" y="16459"/>
                  </a:lnTo>
                  <a:lnTo>
                    <a:pt x="19824" y="17729"/>
                  </a:lnTo>
                  <a:lnTo>
                    <a:pt x="19106" y="17729"/>
                  </a:lnTo>
                  <a:lnTo>
                    <a:pt x="19062" y="18999"/>
                  </a:lnTo>
                  <a:lnTo>
                    <a:pt x="18429" y="18999"/>
                  </a:lnTo>
                  <a:lnTo>
                    <a:pt x="18300" y="19240"/>
                  </a:lnTo>
                  <a:lnTo>
                    <a:pt x="18300" y="20269"/>
                  </a:lnTo>
                  <a:lnTo>
                    <a:pt x="17752" y="20269"/>
                  </a:lnTo>
                  <a:lnTo>
                    <a:pt x="17538" y="20669"/>
                  </a:lnTo>
                  <a:lnTo>
                    <a:pt x="17538" y="21539"/>
                  </a:lnTo>
                  <a:lnTo>
                    <a:pt x="17074" y="21539"/>
                  </a:lnTo>
                  <a:lnTo>
                    <a:pt x="16776" y="22098"/>
                  </a:lnTo>
                  <a:lnTo>
                    <a:pt x="16776" y="22809"/>
                  </a:lnTo>
                  <a:lnTo>
                    <a:pt x="16499" y="22809"/>
                  </a:lnTo>
                  <a:lnTo>
                    <a:pt x="16014" y="24055"/>
                  </a:lnTo>
                  <a:lnTo>
                    <a:pt x="16014" y="25349"/>
                  </a:lnTo>
                  <a:lnTo>
                    <a:pt x="15511" y="25349"/>
                  </a:lnTo>
                  <a:lnTo>
                    <a:pt x="15252" y="26013"/>
                  </a:lnTo>
                  <a:lnTo>
                    <a:pt x="15252" y="26619"/>
                  </a:lnTo>
                  <a:lnTo>
                    <a:pt x="15016" y="26619"/>
                  </a:lnTo>
                  <a:lnTo>
                    <a:pt x="14490" y="27970"/>
                  </a:lnTo>
                  <a:lnTo>
                    <a:pt x="14490" y="29159"/>
                  </a:lnTo>
                  <a:lnTo>
                    <a:pt x="14028" y="29159"/>
                  </a:lnTo>
                  <a:lnTo>
                    <a:pt x="13728" y="29928"/>
                  </a:lnTo>
                  <a:lnTo>
                    <a:pt x="13728" y="30429"/>
                  </a:lnTo>
                  <a:lnTo>
                    <a:pt x="13533" y="30429"/>
                  </a:lnTo>
                  <a:lnTo>
                    <a:pt x="12966" y="31886"/>
                  </a:lnTo>
                  <a:lnTo>
                    <a:pt x="12966" y="32969"/>
                  </a:lnTo>
                  <a:lnTo>
                    <a:pt x="12545" y="32969"/>
                  </a:lnTo>
                  <a:lnTo>
                    <a:pt x="12204" y="33843"/>
                  </a:lnTo>
                  <a:lnTo>
                    <a:pt x="12204" y="34239"/>
                  </a:lnTo>
                  <a:lnTo>
                    <a:pt x="12050" y="34239"/>
                  </a:lnTo>
                  <a:lnTo>
                    <a:pt x="11442" y="35801"/>
                  </a:lnTo>
                  <a:lnTo>
                    <a:pt x="11442" y="36779"/>
                  </a:lnTo>
                  <a:lnTo>
                    <a:pt x="11133" y="36779"/>
                  </a:lnTo>
                  <a:lnTo>
                    <a:pt x="10668" y="38247"/>
                  </a:lnTo>
                  <a:lnTo>
                    <a:pt x="10668" y="39319"/>
                  </a:lnTo>
                  <a:lnTo>
                    <a:pt x="10328" y="39319"/>
                  </a:lnTo>
                  <a:lnTo>
                    <a:pt x="9906" y="40654"/>
                  </a:lnTo>
                  <a:lnTo>
                    <a:pt x="9906" y="41859"/>
                  </a:lnTo>
                  <a:lnTo>
                    <a:pt x="9524" y="41859"/>
                  </a:lnTo>
                  <a:lnTo>
                    <a:pt x="9143" y="43060"/>
                  </a:lnTo>
                  <a:lnTo>
                    <a:pt x="9143" y="44399"/>
                  </a:lnTo>
                  <a:lnTo>
                    <a:pt x="8720" y="44399"/>
                  </a:lnTo>
                  <a:lnTo>
                    <a:pt x="8381" y="45466"/>
                  </a:lnTo>
                  <a:lnTo>
                    <a:pt x="8381" y="46939"/>
                  </a:lnTo>
                  <a:lnTo>
                    <a:pt x="7915" y="46939"/>
                  </a:lnTo>
                  <a:lnTo>
                    <a:pt x="7619" y="47872"/>
                  </a:lnTo>
                  <a:lnTo>
                    <a:pt x="7619" y="50749"/>
                  </a:lnTo>
                  <a:lnTo>
                    <a:pt x="6857" y="50749"/>
                  </a:lnTo>
                  <a:lnTo>
                    <a:pt x="6857" y="52019"/>
                  </a:lnTo>
                  <a:lnTo>
                    <a:pt x="6374" y="52019"/>
                  </a:lnTo>
                  <a:lnTo>
                    <a:pt x="6095" y="53022"/>
                  </a:lnTo>
                  <a:lnTo>
                    <a:pt x="6095" y="55829"/>
                  </a:lnTo>
                  <a:lnTo>
                    <a:pt x="5334" y="55829"/>
                  </a:lnTo>
                  <a:lnTo>
                    <a:pt x="5334" y="58369"/>
                  </a:lnTo>
                  <a:lnTo>
                    <a:pt x="4610" y="58369"/>
                  </a:lnTo>
                  <a:lnTo>
                    <a:pt x="4572" y="62179"/>
                  </a:lnTo>
                  <a:lnTo>
                    <a:pt x="3810" y="62179"/>
                  </a:lnTo>
                  <a:lnTo>
                    <a:pt x="3810" y="64719"/>
                  </a:lnTo>
                  <a:lnTo>
                    <a:pt x="3048" y="64719"/>
                  </a:lnTo>
                  <a:lnTo>
                    <a:pt x="3048" y="67259"/>
                  </a:lnTo>
                  <a:lnTo>
                    <a:pt x="2471" y="67259"/>
                  </a:lnTo>
                  <a:lnTo>
                    <a:pt x="2286" y="68309"/>
                  </a:lnTo>
                  <a:lnTo>
                    <a:pt x="2286" y="71069"/>
                  </a:lnTo>
                  <a:lnTo>
                    <a:pt x="1798" y="71069"/>
                  </a:lnTo>
                  <a:lnTo>
                    <a:pt x="1524" y="72622"/>
                  </a:lnTo>
                  <a:lnTo>
                    <a:pt x="1524" y="74879"/>
                  </a:lnTo>
                  <a:lnTo>
                    <a:pt x="1125" y="74879"/>
                  </a:lnTo>
                  <a:lnTo>
                    <a:pt x="762" y="76936"/>
                  </a:lnTo>
                  <a:lnTo>
                    <a:pt x="762" y="77419"/>
                  </a:lnTo>
                  <a:lnTo>
                    <a:pt x="6857" y="117309"/>
                  </a:lnTo>
                  <a:lnTo>
                    <a:pt x="37947" y="129489"/>
                  </a:lnTo>
                  <a:lnTo>
                    <a:pt x="38315" y="129489"/>
                  </a:lnTo>
                  <a:lnTo>
                    <a:pt x="72453" y="110451"/>
                  </a:lnTo>
                  <a:lnTo>
                    <a:pt x="75501" y="95224"/>
                  </a:lnTo>
                  <a:lnTo>
                    <a:pt x="75501" y="86080"/>
                  </a:lnTo>
                  <a:lnTo>
                    <a:pt x="64071" y="35039"/>
                  </a:lnTo>
                  <a:lnTo>
                    <a:pt x="44996" y="3048"/>
                  </a:lnTo>
                  <a:lnTo>
                    <a:pt x="38138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1529816" y="2225230"/>
              <a:ext cx="73660" cy="125095"/>
            </a:xfrm>
            <a:custGeom>
              <a:avLst/>
              <a:gdLst/>
              <a:ahLst/>
              <a:cxnLst/>
              <a:rect l="l" t="t" r="r" b="b"/>
              <a:pathLst>
                <a:path w="73659" h="125094">
                  <a:moveTo>
                    <a:pt x="36614" y="0"/>
                  </a:moveTo>
                  <a:lnTo>
                    <a:pt x="35839" y="0"/>
                  </a:lnTo>
                  <a:lnTo>
                    <a:pt x="28981" y="3048"/>
                  </a:lnTo>
                  <a:lnTo>
                    <a:pt x="28219" y="3893"/>
                  </a:lnTo>
                  <a:lnTo>
                    <a:pt x="28219" y="4267"/>
                  </a:lnTo>
                  <a:lnTo>
                    <a:pt x="27882" y="4267"/>
                  </a:lnTo>
                  <a:lnTo>
                    <a:pt x="27457" y="4738"/>
                  </a:lnTo>
                  <a:lnTo>
                    <a:pt x="27457" y="5537"/>
                  </a:lnTo>
                  <a:lnTo>
                    <a:pt x="26736" y="5537"/>
                  </a:lnTo>
                  <a:lnTo>
                    <a:pt x="25933" y="6428"/>
                  </a:lnTo>
                  <a:lnTo>
                    <a:pt x="25933" y="6807"/>
                  </a:lnTo>
                  <a:lnTo>
                    <a:pt x="25591" y="6807"/>
                  </a:lnTo>
                  <a:lnTo>
                    <a:pt x="25171" y="7273"/>
                  </a:lnTo>
                  <a:lnTo>
                    <a:pt x="25171" y="8077"/>
                  </a:lnTo>
                  <a:lnTo>
                    <a:pt x="24446" y="8077"/>
                  </a:lnTo>
                  <a:lnTo>
                    <a:pt x="23647" y="8963"/>
                  </a:lnTo>
                  <a:lnTo>
                    <a:pt x="23647" y="9347"/>
                  </a:lnTo>
                  <a:lnTo>
                    <a:pt x="23301" y="9347"/>
                  </a:lnTo>
                  <a:lnTo>
                    <a:pt x="22872" y="9822"/>
                  </a:lnTo>
                  <a:lnTo>
                    <a:pt x="22872" y="10617"/>
                  </a:lnTo>
                  <a:lnTo>
                    <a:pt x="22156" y="10617"/>
                  </a:lnTo>
                  <a:lnTo>
                    <a:pt x="22110" y="11887"/>
                  </a:lnTo>
                  <a:lnTo>
                    <a:pt x="21460" y="11887"/>
                  </a:lnTo>
                  <a:lnTo>
                    <a:pt x="21348" y="13157"/>
                  </a:lnTo>
                  <a:lnTo>
                    <a:pt x="20783" y="13157"/>
                  </a:lnTo>
                  <a:lnTo>
                    <a:pt x="20586" y="13525"/>
                  </a:lnTo>
                  <a:lnTo>
                    <a:pt x="20586" y="14427"/>
                  </a:lnTo>
                  <a:lnTo>
                    <a:pt x="20105" y="14427"/>
                  </a:lnTo>
                  <a:lnTo>
                    <a:pt x="19824" y="14954"/>
                  </a:lnTo>
                  <a:lnTo>
                    <a:pt x="19824" y="15697"/>
                  </a:lnTo>
                  <a:lnTo>
                    <a:pt x="19428" y="15697"/>
                  </a:lnTo>
                  <a:lnTo>
                    <a:pt x="19062" y="16382"/>
                  </a:lnTo>
                  <a:lnTo>
                    <a:pt x="19062" y="16967"/>
                  </a:lnTo>
                  <a:lnTo>
                    <a:pt x="18751" y="16967"/>
                  </a:lnTo>
                  <a:lnTo>
                    <a:pt x="18300" y="17811"/>
                  </a:lnTo>
                  <a:lnTo>
                    <a:pt x="18300" y="18237"/>
                  </a:lnTo>
                  <a:lnTo>
                    <a:pt x="18073" y="18237"/>
                  </a:lnTo>
                  <a:lnTo>
                    <a:pt x="17538" y="19240"/>
                  </a:lnTo>
                  <a:lnTo>
                    <a:pt x="17538" y="19507"/>
                  </a:lnTo>
                  <a:lnTo>
                    <a:pt x="17396" y="19507"/>
                  </a:lnTo>
                  <a:lnTo>
                    <a:pt x="16776" y="20669"/>
                  </a:lnTo>
                  <a:lnTo>
                    <a:pt x="16014" y="22098"/>
                  </a:lnTo>
                  <a:lnTo>
                    <a:pt x="15252" y="23946"/>
                  </a:lnTo>
                  <a:lnTo>
                    <a:pt x="15252" y="24587"/>
                  </a:lnTo>
                  <a:lnTo>
                    <a:pt x="14988" y="24587"/>
                  </a:lnTo>
                  <a:lnTo>
                    <a:pt x="14490" y="25795"/>
                  </a:lnTo>
                  <a:lnTo>
                    <a:pt x="13728" y="27644"/>
                  </a:lnTo>
                  <a:lnTo>
                    <a:pt x="13728" y="28397"/>
                  </a:lnTo>
                  <a:lnTo>
                    <a:pt x="13418" y="28397"/>
                  </a:lnTo>
                  <a:lnTo>
                    <a:pt x="12966" y="29493"/>
                  </a:lnTo>
                  <a:lnTo>
                    <a:pt x="12966" y="29667"/>
                  </a:lnTo>
                  <a:lnTo>
                    <a:pt x="12204" y="31341"/>
                  </a:lnTo>
                  <a:lnTo>
                    <a:pt x="12204" y="32207"/>
                  </a:lnTo>
                  <a:lnTo>
                    <a:pt x="11848" y="32207"/>
                  </a:lnTo>
                  <a:lnTo>
                    <a:pt x="11442" y="33190"/>
                  </a:lnTo>
                  <a:lnTo>
                    <a:pt x="11442" y="33477"/>
                  </a:lnTo>
                  <a:lnTo>
                    <a:pt x="10680" y="35039"/>
                  </a:lnTo>
                  <a:lnTo>
                    <a:pt x="10680" y="36017"/>
                  </a:lnTo>
                  <a:lnTo>
                    <a:pt x="10353" y="36017"/>
                  </a:lnTo>
                  <a:lnTo>
                    <a:pt x="9906" y="37356"/>
                  </a:lnTo>
                  <a:lnTo>
                    <a:pt x="9906" y="38557"/>
                  </a:lnTo>
                  <a:lnTo>
                    <a:pt x="9504" y="38557"/>
                  </a:lnTo>
                  <a:lnTo>
                    <a:pt x="9143" y="39636"/>
                  </a:lnTo>
                  <a:lnTo>
                    <a:pt x="9143" y="41097"/>
                  </a:lnTo>
                  <a:lnTo>
                    <a:pt x="8655" y="41097"/>
                  </a:lnTo>
                  <a:lnTo>
                    <a:pt x="8381" y="41916"/>
                  </a:lnTo>
                  <a:lnTo>
                    <a:pt x="8381" y="43637"/>
                  </a:lnTo>
                  <a:lnTo>
                    <a:pt x="7806" y="43637"/>
                  </a:lnTo>
                  <a:lnTo>
                    <a:pt x="7619" y="44195"/>
                  </a:lnTo>
                  <a:lnTo>
                    <a:pt x="7619" y="46177"/>
                  </a:lnTo>
                  <a:lnTo>
                    <a:pt x="6957" y="46177"/>
                  </a:lnTo>
                  <a:lnTo>
                    <a:pt x="6857" y="49987"/>
                  </a:lnTo>
                  <a:lnTo>
                    <a:pt x="6095" y="49987"/>
                  </a:lnTo>
                  <a:lnTo>
                    <a:pt x="6095" y="51257"/>
                  </a:lnTo>
                  <a:lnTo>
                    <a:pt x="5540" y="51257"/>
                  </a:lnTo>
                  <a:lnTo>
                    <a:pt x="5333" y="52184"/>
                  </a:lnTo>
                  <a:lnTo>
                    <a:pt x="5333" y="55067"/>
                  </a:lnTo>
                  <a:lnTo>
                    <a:pt x="4693" y="55067"/>
                  </a:lnTo>
                  <a:lnTo>
                    <a:pt x="4572" y="57607"/>
                  </a:lnTo>
                  <a:lnTo>
                    <a:pt x="4128" y="57607"/>
                  </a:lnTo>
                  <a:lnTo>
                    <a:pt x="3810" y="59042"/>
                  </a:lnTo>
                  <a:lnTo>
                    <a:pt x="3810" y="61417"/>
                  </a:lnTo>
                  <a:lnTo>
                    <a:pt x="3282" y="61417"/>
                  </a:lnTo>
                  <a:lnTo>
                    <a:pt x="3048" y="62471"/>
                  </a:lnTo>
                  <a:lnTo>
                    <a:pt x="3048" y="63957"/>
                  </a:lnTo>
                  <a:lnTo>
                    <a:pt x="2769" y="63957"/>
                  </a:lnTo>
                  <a:lnTo>
                    <a:pt x="762" y="74650"/>
                  </a:lnTo>
                  <a:lnTo>
                    <a:pt x="63" y="83032"/>
                  </a:lnTo>
                  <a:lnTo>
                    <a:pt x="0" y="92176"/>
                  </a:lnTo>
                  <a:lnTo>
                    <a:pt x="1524" y="100558"/>
                  </a:lnTo>
                  <a:lnTo>
                    <a:pt x="36614" y="124929"/>
                  </a:lnTo>
                  <a:lnTo>
                    <a:pt x="47282" y="124167"/>
                  </a:lnTo>
                  <a:lnTo>
                    <a:pt x="72453" y="92176"/>
                  </a:lnTo>
                  <a:lnTo>
                    <a:pt x="73215" y="83032"/>
                  </a:lnTo>
                  <a:lnTo>
                    <a:pt x="72453" y="73888"/>
                  </a:lnTo>
                  <a:lnTo>
                    <a:pt x="61785" y="34277"/>
                  </a:lnTo>
                  <a:lnTo>
                    <a:pt x="43472" y="3048"/>
                  </a:lnTo>
                  <a:lnTo>
                    <a:pt x="36614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1530578" y="2226754"/>
              <a:ext cx="70485" cy="120650"/>
            </a:xfrm>
            <a:custGeom>
              <a:avLst/>
              <a:gdLst/>
              <a:ahLst/>
              <a:cxnLst/>
              <a:rect l="l" t="t" r="r" b="b"/>
              <a:pathLst>
                <a:path w="70484" h="120650">
                  <a:moveTo>
                    <a:pt x="35077" y="0"/>
                  </a:moveTo>
                  <a:lnTo>
                    <a:pt x="28219" y="2285"/>
                  </a:lnTo>
                  <a:lnTo>
                    <a:pt x="26695" y="3976"/>
                  </a:lnTo>
                  <a:lnTo>
                    <a:pt x="24409" y="6511"/>
                  </a:lnTo>
                  <a:lnTo>
                    <a:pt x="22110" y="9060"/>
                  </a:lnTo>
                  <a:lnTo>
                    <a:pt x="21348" y="9905"/>
                  </a:lnTo>
                  <a:lnTo>
                    <a:pt x="21348" y="10363"/>
                  </a:lnTo>
                  <a:lnTo>
                    <a:pt x="21087" y="10363"/>
                  </a:lnTo>
                  <a:lnTo>
                    <a:pt x="20586" y="11239"/>
                  </a:lnTo>
                  <a:lnTo>
                    <a:pt x="20586" y="11633"/>
                  </a:lnTo>
                  <a:lnTo>
                    <a:pt x="20361" y="11633"/>
                  </a:lnTo>
                  <a:lnTo>
                    <a:pt x="19824" y="12573"/>
                  </a:lnTo>
                  <a:lnTo>
                    <a:pt x="19824" y="12903"/>
                  </a:lnTo>
                  <a:lnTo>
                    <a:pt x="19636" y="12903"/>
                  </a:lnTo>
                  <a:lnTo>
                    <a:pt x="19062" y="13906"/>
                  </a:lnTo>
                  <a:lnTo>
                    <a:pt x="19062" y="14173"/>
                  </a:lnTo>
                  <a:lnTo>
                    <a:pt x="18910" y="14173"/>
                  </a:lnTo>
                  <a:lnTo>
                    <a:pt x="18300" y="15239"/>
                  </a:lnTo>
                  <a:lnTo>
                    <a:pt x="18300" y="15443"/>
                  </a:lnTo>
                  <a:lnTo>
                    <a:pt x="17538" y="16573"/>
                  </a:lnTo>
                  <a:lnTo>
                    <a:pt x="17538" y="16713"/>
                  </a:lnTo>
                  <a:lnTo>
                    <a:pt x="16776" y="17906"/>
                  </a:lnTo>
                  <a:lnTo>
                    <a:pt x="15252" y="20574"/>
                  </a:lnTo>
                  <a:lnTo>
                    <a:pt x="14490" y="22730"/>
                  </a:lnTo>
                  <a:lnTo>
                    <a:pt x="14490" y="23063"/>
                  </a:lnTo>
                  <a:lnTo>
                    <a:pt x="6857" y="44316"/>
                  </a:lnTo>
                  <a:lnTo>
                    <a:pt x="6857" y="44653"/>
                  </a:lnTo>
                  <a:lnTo>
                    <a:pt x="6095" y="46469"/>
                  </a:lnTo>
                  <a:lnTo>
                    <a:pt x="6095" y="48463"/>
                  </a:lnTo>
                  <a:lnTo>
                    <a:pt x="5652" y="48463"/>
                  </a:lnTo>
                  <a:lnTo>
                    <a:pt x="4571" y="53327"/>
                  </a:lnTo>
                  <a:lnTo>
                    <a:pt x="4571" y="53543"/>
                  </a:lnTo>
                  <a:lnTo>
                    <a:pt x="3048" y="60185"/>
                  </a:lnTo>
                  <a:lnTo>
                    <a:pt x="762" y="71602"/>
                  </a:lnTo>
                  <a:lnTo>
                    <a:pt x="0" y="79984"/>
                  </a:lnTo>
                  <a:lnTo>
                    <a:pt x="0" y="88366"/>
                  </a:lnTo>
                  <a:lnTo>
                    <a:pt x="25171" y="119595"/>
                  </a:lnTo>
                  <a:lnTo>
                    <a:pt x="35077" y="120357"/>
                  </a:lnTo>
                  <a:lnTo>
                    <a:pt x="44996" y="119595"/>
                  </a:lnTo>
                  <a:lnTo>
                    <a:pt x="70167" y="89128"/>
                  </a:lnTo>
                  <a:lnTo>
                    <a:pt x="70167" y="79984"/>
                  </a:lnTo>
                  <a:lnTo>
                    <a:pt x="59486" y="32753"/>
                  </a:lnTo>
                  <a:lnTo>
                    <a:pt x="41948" y="2285"/>
                  </a:lnTo>
                  <a:lnTo>
                    <a:pt x="35077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1531340" y="2227516"/>
              <a:ext cx="67945" cy="116839"/>
            </a:xfrm>
            <a:custGeom>
              <a:avLst/>
              <a:gdLst/>
              <a:ahLst/>
              <a:cxnLst/>
              <a:rect l="l" t="t" r="r" b="b"/>
              <a:pathLst>
                <a:path w="67944" h="116839">
                  <a:moveTo>
                    <a:pt x="33553" y="0"/>
                  </a:moveTo>
                  <a:lnTo>
                    <a:pt x="26695" y="3048"/>
                  </a:lnTo>
                  <a:lnTo>
                    <a:pt x="20586" y="9906"/>
                  </a:lnTo>
                  <a:lnTo>
                    <a:pt x="14490" y="19812"/>
                  </a:lnTo>
                  <a:lnTo>
                    <a:pt x="13728" y="21841"/>
                  </a:lnTo>
                  <a:lnTo>
                    <a:pt x="13728" y="22301"/>
                  </a:lnTo>
                  <a:lnTo>
                    <a:pt x="13556" y="22301"/>
                  </a:lnTo>
                  <a:lnTo>
                    <a:pt x="12204" y="25901"/>
                  </a:lnTo>
                  <a:lnTo>
                    <a:pt x="12204" y="26111"/>
                  </a:lnTo>
                  <a:lnTo>
                    <a:pt x="9918" y="31991"/>
                  </a:lnTo>
                  <a:lnTo>
                    <a:pt x="6857" y="41147"/>
                  </a:lnTo>
                  <a:lnTo>
                    <a:pt x="6857" y="41351"/>
                  </a:lnTo>
                  <a:lnTo>
                    <a:pt x="6095" y="43427"/>
                  </a:lnTo>
                  <a:lnTo>
                    <a:pt x="6095" y="43891"/>
                  </a:lnTo>
                  <a:lnTo>
                    <a:pt x="5941" y="43891"/>
                  </a:lnTo>
                  <a:lnTo>
                    <a:pt x="5333" y="45707"/>
                  </a:lnTo>
                  <a:lnTo>
                    <a:pt x="5333" y="47701"/>
                  </a:lnTo>
                  <a:lnTo>
                    <a:pt x="4835" y="47701"/>
                  </a:lnTo>
                  <a:lnTo>
                    <a:pt x="4571" y="48755"/>
                  </a:lnTo>
                  <a:lnTo>
                    <a:pt x="4571" y="48971"/>
                  </a:lnTo>
                  <a:lnTo>
                    <a:pt x="3809" y="51803"/>
                  </a:lnTo>
                  <a:lnTo>
                    <a:pt x="3809" y="52781"/>
                  </a:lnTo>
                  <a:lnTo>
                    <a:pt x="3565" y="52781"/>
                  </a:lnTo>
                  <a:lnTo>
                    <a:pt x="3048" y="54851"/>
                  </a:lnTo>
                  <a:lnTo>
                    <a:pt x="3048" y="55321"/>
                  </a:lnTo>
                  <a:lnTo>
                    <a:pt x="2286" y="57899"/>
                  </a:lnTo>
                  <a:lnTo>
                    <a:pt x="2286" y="59131"/>
                  </a:lnTo>
                  <a:lnTo>
                    <a:pt x="2121" y="59131"/>
                  </a:lnTo>
                  <a:lnTo>
                    <a:pt x="762" y="69316"/>
                  </a:lnTo>
                  <a:lnTo>
                    <a:pt x="0" y="77698"/>
                  </a:lnTo>
                  <a:lnTo>
                    <a:pt x="0" y="86080"/>
                  </a:lnTo>
                  <a:lnTo>
                    <a:pt x="33553" y="116547"/>
                  </a:lnTo>
                  <a:lnTo>
                    <a:pt x="43472" y="115785"/>
                  </a:lnTo>
                  <a:lnTo>
                    <a:pt x="67881" y="86080"/>
                  </a:lnTo>
                  <a:lnTo>
                    <a:pt x="67881" y="77698"/>
                  </a:lnTo>
                  <a:lnTo>
                    <a:pt x="57200" y="31229"/>
                  </a:lnTo>
                  <a:lnTo>
                    <a:pt x="40424" y="2286"/>
                  </a:lnTo>
                  <a:lnTo>
                    <a:pt x="33553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1531340" y="2228278"/>
              <a:ext cx="66040" cy="113030"/>
            </a:xfrm>
            <a:custGeom>
              <a:avLst/>
              <a:gdLst/>
              <a:ahLst/>
              <a:cxnLst/>
              <a:rect l="l" t="t" r="r" b="b"/>
              <a:pathLst>
                <a:path w="66040" h="113030">
                  <a:moveTo>
                    <a:pt x="32791" y="0"/>
                  </a:moveTo>
                  <a:lnTo>
                    <a:pt x="9918" y="31229"/>
                  </a:lnTo>
                  <a:lnTo>
                    <a:pt x="0" y="75412"/>
                  </a:lnTo>
                  <a:lnTo>
                    <a:pt x="762" y="83032"/>
                  </a:lnTo>
                  <a:lnTo>
                    <a:pt x="32791" y="112737"/>
                  </a:lnTo>
                  <a:lnTo>
                    <a:pt x="42710" y="111975"/>
                  </a:lnTo>
                  <a:lnTo>
                    <a:pt x="65595" y="83032"/>
                  </a:lnTo>
                  <a:lnTo>
                    <a:pt x="65595" y="74650"/>
                  </a:lnTo>
                  <a:lnTo>
                    <a:pt x="55676" y="30467"/>
                  </a:lnTo>
                  <a:lnTo>
                    <a:pt x="32791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1532102" y="2229040"/>
              <a:ext cx="63500" cy="109220"/>
            </a:xfrm>
            <a:custGeom>
              <a:avLst/>
              <a:gdLst/>
              <a:ahLst/>
              <a:cxnLst/>
              <a:rect l="l" t="t" r="r" b="b"/>
              <a:pathLst>
                <a:path w="63500" h="109219">
                  <a:moveTo>
                    <a:pt x="32029" y="0"/>
                  </a:moveTo>
                  <a:lnTo>
                    <a:pt x="31267" y="0"/>
                  </a:lnTo>
                  <a:lnTo>
                    <a:pt x="25171" y="3048"/>
                  </a:lnTo>
                  <a:lnTo>
                    <a:pt x="5425" y="42367"/>
                  </a:lnTo>
                  <a:lnTo>
                    <a:pt x="4571" y="45516"/>
                  </a:lnTo>
                  <a:lnTo>
                    <a:pt x="4571" y="46177"/>
                  </a:lnTo>
                  <a:lnTo>
                    <a:pt x="4395" y="46177"/>
                  </a:lnTo>
                  <a:lnTo>
                    <a:pt x="2286" y="54089"/>
                  </a:lnTo>
                  <a:lnTo>
                    <a:pt x="762" y="64744"/>
                  </a:lnTo>
                  <a:lnTo>
                    <a:pt x="0" y="72364"/>
                  </a:lnTo>
                  <a:lnTo>
                    <a:pt x="0" y="79984"/>
                  </a:lnTo>
                  <a:lnTo>
                    <a:pt x="32029" y="108927"/>
                  </a:lnTo>
                  <a:lnTo>
                    <a:pt x="41186" y="108165"/>
                  </a:lnTo>
                  <a:lnTo>
                    <a:pt x="63309" y="79984"/>
                  </a:lnTo>
                  <a:lnTo>
                    <a:pt x="63309" y="72364"/>
                  </a:lnTo>
                  <a:lnTo>
                    <a:pt x="53390" y="29705"/>
                  </a:lnTo>
                  <a:lnTo>
                    <a:pt x="38138" y="3048"/>
                  </a:lnTo>
                  <a:lnTo>
                    <a:pt x="32029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1532864" y="2230564"/>
              <a:ext cx="61594" cy="104775"/>
            </a:xfrm>
            <a:custGeom>
              <a:avLst/>
              <a:gdLst/>
              <a:ahLst/>
              <a:cxnLst/>
              <a:rect l="l" t="t" r="r" b="b"/>
              <a:pathLst>
                <a:path w="61594" h="104775">
                  <a:moveTo>
                    <a:pt x="30505" y="0"/>
                  </a:moveTo>
                  <a:lnTo>
                    <a:pt x="29743" y="0"/>
                  </a:lnTo>
                  <a:lnTo>
                    <a:pt x="24409" y="2285"/>
                  </a:lnTo>
                  <a:lnTo>
                    <a:pt x="5333" y="40373"/>
                  </a:lnTo>
                  <a:lnTo>
                    <a:pt x="0" y="69316"/>
                  </a:lnTo>
                  <a:lnTo>
                    <a:pt x="0" y="76936"/>
                  </a:lnTo>
                  <a:lnTo>
                    <a:pt x="30505" y="104355"/>
                  </a:lnTo>
                  <a:lnTo>
                    <a:pt x="38900" y="103593"/>
                  </a:lnTo>
                  <a:lnTo>
                    <a:pt x="61023" y="69316"/>
                  </a:lnTo>
                  <a:lnTo>
                    <a:pt x="60261" y="60947"/>
                  </a:lnTo>
                  <a:lnTo>
                    <a:pt x="47294" y="17525"/>
                  </a:lnTo>
                  <a:lnTo>
                    <a:pt x="3050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1533626" y="2231326"/>
              <a:ext cx="58419" cy="100330"/>
            </a:xfrm>
            <a:custGeom>
              <a:avLst/>
              <a:gdLst/>
              <a:ahLst/>
              <a:cxnLst/>
              <a:rect l="l" t="t" r="r" b="b"/>
              <a:pathLst>
                <a:path w="58419" h="100330">
                  <a:moveTo>
                    <a:pt x="28981" y="0"/>
                  </a:moveTo>
                  <a:lnTo>
                    <a:pt x="28219" y="0"/>
                  </a:lnTo>
                  <a:lnTo>
                    <a:pt x="22885" y="2285"/>
                  </a:lnTo>
                  <a:lnTo>
                    <a:pt x="4571" y="38849"/>
                  </a:lnTo>
                  <a:lnTo>
                    <a:pt x="2277" y="49517"/>
                  </a:lnTo>
                  <a:lnTo>
                    <a:pt x="0" y="59423"/>
                  </a:lnTo>
                  <a:lnTo>
                    <a:pt x="0" y="73888"/>
                  </a:lnTo>
                  <a:lnTo>
                    <a:pt x="762" y="79984"/>
                  </a:lnTo>
                  <a:lnTo>
                    <a:pt x="28981" y="99783"/>
                  </a:lnTo>
                  <a:lnTo>
                    <a:pt x="37376" y="99021"/>
                  </a:lnTo>
                  <a:lnTo>
                    <a:pt x="57975" y="73888"/>
                  </a:lnTo>
                  <a:lnTo>
                    <a:pt x="57975" y="66268"/>
                  </a:lnTo>
                  <a:lnTo>
                    <a:pt x="49580" y="27419"/>
                  </a:lnTo>
                  <a:lnTo>
                    <a:pt x="34328" y="2285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1533626" y="2232088"/>
              <a:ext cx="56515" cy="96520"/>
            </a:xfrm>
            <a:custGeom>
              <a:avLst/>
              <a:gdLst/>
              <a:ahLst/>
              <a:cxnLst/>
              <a:rect l="l" t="t" r="r" b="b"/>
              <a:pathLst>
                <a:path w="56515" h="96519">
                  <a:moveTo>
                    <a:pt x="28219" y="0"/>
                  </a:moveTo>
                  <a:lnTo>
                    <a:pt x="2285" y="47993"/>
                  </a:lnTo>
                  <a:lnTo>
                    <a:pt x="0" y="63982"/>
                  </a:lnTo>
                  <a:lnTo>
                    <a:pt x="762" y="70840"/>
                  </a:lnTo>
                  <a:lnTo>
                    <a:pt x="28219" y="95973"/>
                  </a:lnTo>
                  <a:lnTo>
                    <a:pt x="36614" y="95211"/>
                  </a:lnTo>
                  <a:lnTo>
                    <a:pt x="56438" y="63982"/>
                  </a:lnTo>
                  <a:lnTo>
                    <a:pt x="55676" y="56375"/>
                  </a:lnTo>
                  <a:lnTo>
                    <a:pt x="54152" y="47231"/>
                  </a:lnTo>
                  <a:lnTo>
                    <a:pt x="51104" y="37325"/>
                  </a:lnTo>
                  <a:lnTo>
                    <a:pt x="48056" y="25895"/>
                  </a:lnTo>
                  <a:lnTo>
                    <a:pt x="43472" y="16002"/>
                  </a:lnTo>
                  <a:lnTo>
                    <a:pt x="38900" y="8382"/>
                  </a:lnTo>
                  <a:lnTo>
                    <a:pt x="33566" y="2286"/>
                  </a:lnTo>
                  <a:lnTo>
                    <a:pt x="28219" y="0"/>
                  </a:lnTo>
                  <a:close/>
                </a:path>
              </a:pathLst>
            </a:custGeom>
            <a:solidFill>
              <a:srgbClr val="ABA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1534388" y="2233612"/>
              <a:ext cx="53975" cy="91440"/>
            </a:xfrm>
            <a:custGeom>
              <a:avLst/>
              <a:gdLst/>
              <a:ahLst/>
              <a:cxnLst/>
              <a:rect l="l" t="t" r="r" b="b"/>
              <a:pathLst>
                <a:path w="53975" h="91439">
                  <a:moveTo>
                    <a:pt x="26695" y="0"/>
                  </a:moveTo>
                  <a:lnTo>
                    <a:pt x="4571" y="35801"/>
                  </a:lnTo>
                  <a:lnTo>
                    <a:pt x="0" y="60934"/>
                  </a:lnTo>
                  <a:lnTo>
                    <a:pt x="0" y="67030"/>
                  </a:lnTo>
                  <a:lnTo>
                    <a:pt x="26695" y="91414"/>
                  </a:lnTo>
                  <a:lnTo>
                    <a:pt x="34328" y="90652"/>
                  </a:lnTo>
                  <a:lnTo>
                    <a:pt x="53390" y="67030"/>
                  </a:lnTo>
                  <a:lnTo>
                    <a:pt x="53390" y="60934"/>
                  </a:lnTo>
                  <a:lnTo>
                    <a:pt x="41186" y="15240"/>
                  </a:lnTo>
                  <a:lnTo>
                    <a:pt x="37376" y="6858"/>
                  </a:lnTo>
                  <a:lnTo>
                    <a:pt x="32042" y="1524"/>
                  </a:lnTo>
                  <a:lnTo>
                    <a:pt x="26695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1535150" y="2234374"/>
              <a:ext cx="51435" cy="87630"/>
            </a:xfrm>
            <a:custGeom>
              <a:avLst/>
              <a:gdLst/>
              <a:ahLst/>
              <a:cxnLst/>
              <a:rect l="l" t="t" r="r" b="b"/>
              <a:pathLst>
                <a:path w="51434" h="87630">
                  <a:moveTo>
                    <a:pt x="25171" y="0"/>
                  </a:moveTo>
                  <a:lnTo>
                    <a:pt x="4518" y="34493"/>
                  </a:lnTo>
                  <a:lnTo>
                    <a:pt x="0" y="64744"/>
                  </a:lnTo>
                  <a:lnTo>
                    <a:pt x="762" y="70078"/>
                  </a:lnTo>
                  <a:lnTo>
                    <a:pt x="25171" y="87604"/>
                  </a:lnTo>
                  <a:lnTo>
                    <a:pt x="32804" y="86842"/>
                  </a:lnTo>
                  <a:lnTo>
                    <a:pt x="51104" y="64744"/>
                  </a:lnTo>
                  <a:lnTo>
                    <a:pt x="51104" y="57886"/>
                  </a:lnTo>
                  <a:lnTo>
                    <a:pt x="39662" y="14478"/>
                  </a:lnTo>
                  <a:lnTo>
                    <a:pt x="2517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1535912" y="2235136"/>
              <a:ext cx="48260" cy="83820"/>
            </a:xfrm>
            <a:custGeom>
              <a:avLst/>
              <a:gdLst/>
              <a:ahLst/>
              <a:cxnLst/>
              <a:rect l="l" t="t" r="r" b="b"/>
              <a:pathLst>
                <a:path w="48259" h="83819">
                  <a:moveTo>
                    <a:pt x="24409" y="0"/>
                  </a:moveTo>
                  <a:lnTo>
                    <a:pt x="23647" y="0"/>
                  </a:lnTo>
                  <a:lnTo>
                    <a:pt x="19075" y="2286"/>
                  </a:lnTo>
                  <a:lnTo>
                    <a:pt x="1524" y="41897"/>
                  </a:lnTo>
                  <a:lnTo>
                    <a:pt x="0" y="49517"/>
                  </a:lnTo>
                  <a:lnTo>
                    <a:pt x="0" y="61696"/>
                  </a:lnTo>
                  <a:lnTo>
                    <a:pt x="24409" y="83794"/>
                  </a:lnTo>
                  <a:lnTo>
                    <a:pt x="31280" y="83032"/>
                  </a:lnTo>
                  <a:lnTo>
                    <a:pt x="48056" y="61696"/>
                  </a:lnTo>
                  <a:lnTo>
                    <a:pt x="48056" y="49517"/>
                  </a:lnTo>
                  <a:lnTo>
                    <a:pt x="33566" y="6858"/>
                  </a:lnTo>
                  <a:lnTo>
                    <a:pt x="24409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1536674" y="2236660"/>
              <a:ext cx="46355" cy="78740"/>
            </a:xfrm>
            <a:custGeom>
              <a:avLst/>
              <a:gdLst/>
              <a:ahLst/>
              <a:cxnLst/>
              <a:rect l="l" t="t" r="r" b="b"/>
              <a:pathLst>
                <a:path w="46355" h="78739">
                  <a:moveTo>
                    <a:pt x="22885" y="0"/>
                  </a:moveTo>
                  <a:lnTo>
                    <a:pt x="22123" y="0"/>
                  </a:lnTo>
                  <a:lnTo>
                    <a:pt x="17551" y="1524"/>
                  </a:lnTo>
                  <a:lnTo>
                    <a:pt x="13728" y="6858"/>
                  </a:lnTo>
                  <a:lnTo>
                    <a:pt x="9918" y="13716"/>
                  </a:lnTo>
                  <a:lnTo>
                    <a:pt x="6108" y="21323"/>
                  </a:lnTo>
                  <a:lnTo>
                    <a:pt x="3822" y="30467"/>
                  </a:lnTo>
                  <a:lnTo>
                    <a:pt x="1524" y="38849"/>
                  </a:lnTo>
                  <a:lnTo>
                    <a:pt x="0" y="46469"/>
                  </a:lnTo>
                  <a:lnTo>
                    <a:pt x="0" y="57886"/>
                  </a:lnTo>
                  <a:lnTo>
                    <a:pt x="16014" y="78460"/>
                  </a:lnTo>
                  <a:lnTo>
                    <a:pt x="28981" y="78460"/>
                  </a:lnTo>
                  <a:lnTo>
                    <a:pt x="45770" y="57886"/>
                  </a:lnTo>
                  <a:lnTo>
                    <a:pt x="45770" y="52565"/>
                  </a:lnTo>
                  <a:lnTo>
                    <a:pt x="45008" y="46469"/>
                  </a:lnTo>
                  <a:lnTo>
                    <a:pt x="43435" y="38557"/>
                  </a:lnTo>
                  <a:lnTo>
                    <a:pt x="41934" y="29667"/>
                  </a:lnTo>
                  <a:lnTo>
                    <a:pt x="38900" y="21323"/>
                  </a:lnTo>
                  <a:lnTo>
                    <a:pt x="35090" y="12954"/>
                  </a:lnTo>
                  <a:lnTo>
                    <a:pt x="31280" y="6096"/>
                  </a:lnTo>
                  <a:lnTo>
                    <a:pt x="27457" y="1524"/>
                  </a:lnTo>
                  <a:lnTo>
                    <a:pt x="22885" y="0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1536674" y="2237422"/>
              <a:ext cx="44450" cy="74930"/>
            </a:xfrm>
            <a:custGeom>
              <a:avLst/>
              <a:gdLst/>
              <a:ahLst/>
              <a:cxnLst/>
              <a:rect l="l" t="t" r="r" b="b"/>
              <a:pathLst>
                <a:path w="44450" h="74930">
                  <a:moveTo>
                    <a:pt x="22123" y="0"/>
                  </a:moveTo>
                  <a:lnTo>
                    <a:pt x="2286" y="37325"/>
                  </a:lnTo>
                  <a:lnTo>
                    <a:pt x="762" y="44183"/>
                  </a:lnTo>
                  <a:lnTo>
                    <a:pt x="95" y="49517"/>
                  </a:lnTo>
                  <a:lnTo>
                    <a:pt x="0" y="54838"/>
                  </a:lnTo>
                  <a:lnTo>
                    <a:pt x="762" y="60172"/>
                  </a:lnTo>
                  <a:lnTo>
                    <a:pt x="3822" y="67792"/>
                  </a:lnTo>
                  <a:lnTo>
                    <a:pt x="6870" y="70840"/>
                  </a:lnTo>
                  <a:lnTo>
                    <a:pt x="10680" y="73126"/>
                  </a:lnTo>
                  <a:lnTo>
                    <a:pt x="16014" y="74650"/>
                  </a:lnTo>
                  <a:lnTo>
                    <a:pt x="28219" y="74650"/>
                  </a:lnTo>
                  <a:lnTo>
                    <a:pt x="43484" y="60172"/>
                  </a:lnTo>
                  <a:lnTo>
                    <a:pt x="43484" y="54838"/>
                  </a:lnTo>
                  <a:lnTo>
                    <a:pt x="44246" y="49517"/>
                  </a:lnTo>
                  <a:lnTo>
                    <a:pt x="43484" y="44183"/>
                  </a:lnTo>
                  <a:lnTo>
                    <a:pt x="41948" y="36563"/>
                  </a:lnTo>
                  <a:lnTo>
                    <a:pt x="39651" y="28905"/>
                  </a:lnTo>
                  <a:lnTo>
                    <a:pt x="37376" y="20561"/>
                  </a:lnTo>
                  <a:lnTo>
                    <a:pt x="34328" y="12192"/>
                  </a:lnTo>
                  <a:lnTo>
                    <a:pt x="30518" y="6096"/>
                  </a:lnTo>
                  <a:lnTo>
                    <a:pt x="26695" y="1524"/>
                  </a:lnTo>
                  <a:lnTo>
                    <a:pt x="22123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1537436" y="2238184"/>
              <a:ext cx="41275" cy="71120"/>
            </a:xfrm>
            <a:custGeom>
              <a:avLst/>
              <a:gdLst/>
              <a:ahLst/>
              <a:cxnLst/>
              <a:rect l="l" t="t" r="r" b="b"/>
              <a:pathLst>
                <a:path w="41275" h="71119">
                  <a:moveTo>
                    <a:pt x="20599" y="0"/>
                  </a:moveTo>
                  <a:lnTo>
                    <a:pt x="1524" y="35039"/>
                  </a:lnTo>
                  <a:lnTo>
                    <a:pt x="731" y="42113"/>
                  </a:lnTo>
                  <a:lnTo>
                    <a:pt x="0" y="47231"/>
                  </a:lnTo>
                  <a:lnTo>
                    <a:pt x="0" y="52565"/>
                  </a:lnTo>
                  <a:lnTo>
                    <a:pt x="762" y="57124"/>
                  </a:lnTo>
                  <a:lnTo>
                    <a:pt x="20599" y="70840"/>
                  </a:lnTo>
                  <a:lnTo>
                    <a:pt x="26695" y="70078"/>
                  </a:lnTo>
                  <a:lnTo>
                    <a:pt x="41186" y="52565"/>
                  </a:lnTo>
                  <a:lnTo>
                    <a:pt x="41186" y="47231"/>
                  </a:lnTo>
                  <a:lnTo>
                    <a:pt x="40454" y="42113"/>
                  </a:lnTo>
                  <a:lnTo>
                    <a:pt x="39662" y="35039"/>
                  </a:lnTo>
                  <a:lnTo>
                    <a:pt x="37376" y="27419"/>
                  </a:lnTo>
                  <a:lnTo>
                    <a:pt x="35090" y="19050"/>
                  </a:lnTo>
                  <a:lnTo>
                    <a:pt x="32042" y="12192"/>
                  </a:lnTo>
                  <a:lnTo>
                    <a:pt x="28219" y="6096"/>
                  </a:lnTo>
                  <a:lnTo>
                    <a:pt x="24409" y="1524"/>
                  </a:lnTo>
                  <a:lnTo>
                    <a:pt x="20599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1538198" y="2239708"/>
              <a:ext cx="39370" cy="66675"/>
            </a:xfrm>
            <a:custGeom>
              <a:avLst/>
              <a:gdLst/>
              <a:ahLst/>
              <a:cxnLst/>
              <a:rect l="l" t="t" r="r" b="b"/>
              <a:pathLst>
                <a:path w="39369" h="66675">
                  <a:moveTo>
                    <a:pt x="19075" y="0"/>
                  </a:moveTo>
                  <a:lnTo>
                    <a:pt x="1524" y="32753"/>
                  </a:lnTo>
                  <a:lnTo>
                    <a:pt x="0" y="38849"/>
                  </a:lnTo>
                  <a:lnTo>
                    <a:pt x="0" y="48755"/>
                  </a:lnTo>
                  <a:lnTo>
                    <a:pt x="1524" y="56362"/>
                  </a:lnTo>
                  <a:lnTo>
                    <a:pt x="3060" y="60172"/>
                  </a:lnTo>
                  <a:lnTo>
                    <a:pt x="9156" y="64744"/>
                  </a:lnTo>
                  <a:lnTo>
                    <a:pt x="13728" y="65506"/>
                  </a:lnTo>
                  <a:lnTo>
                    <a:pt x="19075" y="66268"/>
                  </a:lnTo>
                  <a:lnTo>
                    <a:pt x="25171" y="65506"/>
                  </a:lnTo>
                  <a:lnTo>
                    <a:pt x="28994" y="64744"/>
                  </a:lnTo>
                  <a:lnTo>
                    <a:pt x="32804" y="62458"/>
                  </a:lnTo>
                  <a:lnTo>
                    <a:pt x="35090" y="60172"/>
                  </a:lnTo>
                  <a:lnTo>
                    <a:pt x="38138" y="52552"/>
                  </a:lnTo>
                  <a:lnTo>
                    <a:pt x="38138" y="48755"/>
                  </a:lnTo>
                  <a:lnTo>
                    <a:pt x="38900" y="44183"/>
                  </a:lnTo>
                  <a:lnTo>
                    <a:pt x="38138" y="38849"/>
                  </a:lnTo>
                  <a:lnTo>
                    <a:pt x="37376" y="32753"/>
                  </a:lnTo>
                  <a:lnTo>
                    <a:pt x="32804" y="17525"/>
                  </a:lnTo>
                  <a:lnTo>
                    <a:pt x="29756" y="10668"/>
                  </a:lnTo>
                  <a:lnTo>
                    <a:pt x="26695" y="5334"/>
                  </a:lnTo>
                  <a:lnTo>
                    <a:pt x="22885" y="762"/>
                  </a:lnTo>
                  <a:lnTo>
                    <a:pt x="1907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1538960" y="2240470"/>
              <a:ext cx="36195" cy="62865"/>
            </a:xfrm>
            <a:custGeom>
              <a:avLst/>
              <a:gdLst/>
              <a:ahLst/>
              <a:cxnLst/>
              <a:rect l="l" t="t" r="r" b="b"/>
              <a:pathLst>
                <a:path w="36194" h="62864">
                  <a:moveTo>
                    <a:pt x="17551" y="0"/>
                  </a:moveTo>
                  <a:lnTo>
                    <a:pt x="0" y="36563"/>
                  </a:lnTo>
                  <a:lnTo>
                    <a:pt x="0" y="49517"/>
                  </a:lnTo>
                  <a:lnTo>
                    <a:pt x="17551" y="62458"/>
                  </a:lnTo>
                  <a:lnTo>
                    <a:pt x="22885" y="61696"/>
                  </a:lnTo>
                  <a:lnTo>
                    <a:pt x="35852" y="45707"/>
                  </a:lnTo>
                  <a:lnTo>
                    <a:pt x="35852" y="36563"/>
                  </a:lnTo>
                  <a:lnTo>
                    <a:pt x="34445" y="30937"/>
                  </a:lnTo>
                  <a:lnTo>
                    <a:pt x="32804" y="23609"/>
                  </a:lnTo>
                  <a:lnTo>
                    <a:pt x="30518" y="16763"/>
                  </a:lnTo>
                  <a:lnTo>
                    <a:pt x="24409" y="4572"/>
                  </a:lnTo>
                  <a:lnTo>
                    <a:pt x="21361" y="1524"/>
                  </a:lnTo>
                  <a:lnTo>
                    <a:pt x="17551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1538960" y="2241232"/>
              <a:ext cx="34925" cy="59055"/>
            </a:xfrm>
            <a:custGeom>
              <a:avLst/>
              <a:gdLst/>
              <a:ahLst/>
              <a:cxnLst/>
              <a:rect l="l" t="t" r="r" b="b"/>
              <a:pathLst>
                <a:path w="34925" h="59055">
                  <a:moveTo>
                    <a:pt x="17551" y="0"/>
                  </a:moveTo>
                  <a:lnTo>
                    <a:pt x="16789" y="0"/>
                  </a:lnTo>
                  <a:lnTo>
                    <a:pt x="13728" y="1524"/>
                  </a:lnTo>
                  <a:lnTo>
                    <a:pt x="762" y="35039"/>
                  </a:lnTo>
                  <a:lnTo>
                    <a:pt x="0" y="38849"/>
                  </a:lnTo>
                  <a:lnTo>
                    <a:pt x="0" y="42659"/>
                  </a:lnTo>
                  <a:lnTo>
                    <a:pt x="1536" y="50279"/>
                  </a:lnTo>
                  <a:lnTo>
                    <a:pt x="17551" y="58648"/>
                  </a:lnTo>
                  <a:lnTo>
                    <a:pt x="22123" y="57886"/>
                  </a:lnTo>
                  <a:lnTo>
                    <a:pt x="34328" y="42659"/>
                  </a:lnTo>
                  <a:lnTo>
                    <a:pt x="34328" y="38849"/>
                  </a:lnTo>
                  <a:lnTo>
                    <a:pt x="33524" y="33985"/>
                  </a:lnTo>
                  <a:lnTo>
                    <a:pt x="32804" y="28943"/>
                  </a:lnTo>
                  <a:lnTo>
                    <a:pt x="31280" y="22085"/>
                  </a:lnTo>
                  <a:lnTo>
                    <a:pt x="26695" y="9905"/>
                  </a:lnTo>
                  <a:lnTo>
                    <a:pt x="23647" y="4572"/>
                  </a:lnTo>
                  <a:lnTo>
                    <a:pt x="20599" y="1524"/>
                  </a:lnTo>
                  <a:lnTo>
                    <a:pt x="17551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1539722" y="2241994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16027" y="0"/>
                  </a:moveTo>
                  <a:lnTo>
                    <a:pt x="15265" y="0"/>
                  </a:lnTo>
                  <a:lnTo>
                    <a:pt x="12204" y="1524"/>
                  </a:lnTo>
                  <a:lnTo>
                    <a:pt x="9918" y="5334"/>
                  </a:lnTo>
                  <a:lnTo>
                    <a:pt x="6870" y="9905"/>
                  </a:lnTo>
                  <a:lnTo>
                    <a:pt x="4584" y="15239"/>
                  </a:lnTo>
                  <a:lnTo>
                    <a:pt x="1536" y="27419"/>
                  </a:lnTo>
                  <a:lnTo>
                    <a:pt x="774" y="32753"/>
                  </a:lnTo>
                  <a:lnTo>
                    <a:pt x="0" y="36563"/>
                  </a:lnTo>
                  <a:lnTo>
                    <a:pt x="0" y="40373"/>
                  </a:lnTo>
                  <a:lnTo>
                    <a:pt x="1536" y="46469"/>
                  </a:lnTo>
                  <a:lnTo>
                    <a:pt x="3060" y="49517"/>
                  </a:lnTo>
                  <a:lnTo>
                    <a:pt x="4584" y="51028"/>
                  </a:lnTo>
                  <a:lnTo>
                    <a:pt x="7632" y="53314"/>
                  </a:lnTo>
                  <a:lnTo>
                    <a:pt x="11442" y="54076"/>
                  </a:lnTo>
                  <a:lnTo>
                    <a:pt x="20599" y="54076"/>
                  </a:lnTo>
                  <a:lnTo>
                    <a:pt x="23647" y="53314"/>
                  </a:lnTo>
                  <a:lnTo>
                    <a:pt x="26708" y="51028"/>
                  </a:lnTo>
                  <a:lnTo>
                    <a:pt x="28994" y="49517"/>
                  </a:lnTo>
                  <a:lnTo>
                    <a:pt x="30518" y="46469"/>
                  </a:lnTo>
                  <a:lnTo>
                    <a:pt x="31280" y="43421"/>
                  </a:lnTo>
                  <a:lnTo>
                    <a:pt x="31280" y="31991"/>
                  </a:lnTo>
                  <a:lnTo>
                    <a:pt x="19075" y="1524"/>
                  </a:lnTo>
                  <a:lnTo>
                    <a:pt x="16027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1540551" y="2243518"/>
              <a:ext cx="29209" cy="49530"/>
            </a:xfrm>
            <a:custGeom>
              <a:avLst/>
              <a:gdLst/>
              <a:ahLst/>
              <a:cxnLst/>
              <a:rect l="l" t="t" r="r" b="b"/>
              <a:pathLst>
                <a:path w="29209" h="49530">
                  <a:moveTo>
                    <a:pt x="14436" y="0"/>
                  </a:moveTo>
                  <a:lnTo>
                    <a:pt x="0" y="36779"/>
                  </a:lnTo>
                  <a:lnTo>
                    <a:pt x="1470" y="42659"/>
                  </a:lnTo>
                  <a:lnTo>
                    <a:pt x="2232" y="44945"/>
                  </a:lnTo>
                  <a:lnTo>
                    <a:pt x="4518" y="47231"/>
                  </a:lnTo>
                  <a:lnTo>
                    <a:pt x="6804" y="48742"/>
                  </a:lnTo>
                  <a:lnTo>
                    <a:pt x="9852" y="49504"/>
                  </a:lnTo>
                  <a:lnTo>
                    <a:pt x="18246" y="49504"/>
                  </a:lnTo>
                  <a:lnTo>
                    <a:pt x="28927" y="32753"/>
                  </a:lnTo>
                  <a:lnTo>
                    <a:pt x="28165" y="28943"/>
                  </a:lnTo>
                  <a:lnTo>
                    <a:pt x="27403" y="24371"/>
                  </a:lnTo>
                  <a:lnTo>
                    <a:pt x="26641" y="19037"/>
                  </a:lnTo>
                  <a:lnTo>
                    <a:pt x="22056" y="8381"/>
                  </a:lnTo>
                  <a:lnTo>
                    <a:pt x="19770" y="3810"/>
                  </a:lnTo>
                  <a:lnTo>
                    <a:pt x="17484" y="762"/>
                  </a:lnTo>
                  <a:lnTo>
                    <a:pt x="1443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1541259" y="2244280"/>
              <a:ext cx="27305" cy="45720"/>
            </a:xfrm>
            <a:custGeom>
              <a:avLst/>
              <a:gdLst/>
              <a:ahLst/>
              <a:cxnLst/>
              <a:rect l="l" t="t" r="r" b="b"/>
              <a:pathLst>
                <a:path w="27305" h="45719">
                  <a:moveTo>
                    <a:pt x="12966" y="0"/>
                  </a:moveTo>
                  <a:lnTo>
                    <a:pt x="9906" y="1524"/>
                  </a:lnTo>
                  <a:lnTo>
                    <a:pt x="7619" y="3810"/>
                  </a:lnTo>
                  <a:lnTo>
                    <a:pt x="5333" y="7619"/>
                  </a:lnTo>
                  <a:lnTo>
                    <a:pt x="3742" y="13157"/>
                  </a:lnTo>
                  <a:lnTo>
                    <a:pt x="2285" y="17513"/>
                  </a:lnTo>
                  <a:lnTo>
                    <a:pt x="762" y="22847"/>
                  </a:lnTo>
                  <a:lnTo>
                    <a:pt x="48" y="27127"/>
                  </a:lnTo>
                  <a:lnTo>
                    <a:pt x="0" y="36563"/>
                  </a:lnTo>
                  <a:lnTo>
                    <a:pt x="762" y="38849"/>
                  </a:lnTo>
                  <a:lnTo>
                    <a:pt x="3809" y="43421"/>
                  </a:lnTo>
                  <a:lnTo>
                    <a:pt x="6095" y="44183"/>
                  </a:lnTo>
                  <a:lnTo>
                    <a:pt x="9143" y="45707"/>
                  </a:lnTo>
                  <a:lnTo>
                    <a:pt x="16776" y="45707"/>
                  </a:lnTo>
                  <a:lnTo>
                    <a:pt x="19824" y="44183"/>
                  </a:lnTo>
                  <a:lnTo>
                    <a:pt x="22110" y="43421"/>
                  </a:lnTo>
                  <a:lnTo>
                    <a:pt x="25171" y="38849"/>
                  </a:lnTo>
                  <a:lnTo>
                    <a:pt x="25933" y="36563"/>
                  </a:lnTo>
                  <a:lnTo>
                    <a:pt x="25933" y="33515"/>
                  </a:lnTo>
                  <a:lnTo>
                    <a:pt x="26695" y="30467"/>
                  </a:lnTo>
                  <a:lnTo>
                    <a:pt x="15252" y="762"/>
                  </a:lnTo>
                  <a:lnTo>
                    <a:pt x="1296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1541259" y="2245042"/>
              <a:ext cx="24765" cy="41910"/>
            </a:xfrm>
            <a:custGeom>
              <a:avLst/>
              <a:gdLst/>
              <a:ahLst/>
              <a:cxnLst/>
              <a:rect l="l" t="t" r="r" b="b"/>
              <a:pathLst>
                <a:path w="24765" h="41910">
                  <a:moveTo>
                    <a:pt x="12204" y="0"/>
                  </a:moveTo>
                  <a:lnTo>
                    <a:pt x="762" y="25133"/>
                  </a:lnTo>
                  <a:lnTo>
                    <a:pt x="0" y="28181"/>
                  </a:lnTo>
                  <a:lnTo>
                    <a:pt x="0" y="30467"/>
                  </a:lnTo>
                  <a:lnTo>
                    <a:pt x="762" y="33515"/>
                  </a:lnTo>
                  <a:lnTo>
                    <a:pt x="2285" y="38087"/>
                  </a:lnTo>
                  <a:lnTo>
                    <a:pt x="3809" y="39611"/>
                  </a:lnTo>
                  <a:lnTo>
                    <a:pt x="6095" y="40373"/>
                  </a:lnTo>
                  <a:lnTo>
                    <a:pt x="12204" y="41897"/>
                  </a:lnTo>
                  <a:lnTo>
                    <a:pt x="16014" y="41135"/>
                  </a:lnTo>
                  <a:lnTo>
                    <a:pt x="20586" y="39611"/>
                  </a:lnTo>
                  <a:lnTo>
                    <a:pt x="22110" y="38087"/>
                  </a:lnTo>
                  <a:lnTo>
                    <a:pt x="23634" y="35801"/>
                  </a:lnTo>
                  <a:lnTo>
                    <a:pt x="24396" y="33515"/>
                  </a:lnTo>
                  <a:lnTo>
                    <a:pt x="24287" y="23825"/>
                  </a:lnTo>
                  <a:lnTo>
                    <a:pt x="23634" y="20561"/>
                  </a:lnTo>
                  <a:lnTo>
                    <a:pt x="19062" y="6857"/>
                  </a:lnTo>
                  <a:lnTo>
                    <a:pt x="16776" y="3810"/>
                  </a:lnTo>
                  <a:lnTo>
                    <a:pt x="14490" y="1524"/>
                  </a:lnTo>
                  <a:lnTo>
                    <a:pt x="12204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1542021" y="2246566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4">
                  <a:moveTo>
                    <a:pt x="10667" y="0"/>
                  </a:moveTo>
                  <a:lnTo>
                    <a:pt x="8381" y="762"/>
                  </a:lnTo>
                  <a:lnTo>
                    <a:pt x="6857" y="3048"/>
                  </a:lnTo>
                  <a:lnTo>
                    <a:pt x="4571" y="6095"/>
                  </a:lnTo>
                  <a:lnTo>
                    <a:pt x="3047" y="9905"/>
                  </a:lnTo>
                  <a:lnTo>
                    <a:pt x="2285" y="14465"/>
                  </a:lnTo>
                  <a:lnTo>
                    <a:pt x="762" y="18275"/>
                  </a:lnTo>
                  <a:lnTo>
                    <a:pt x="0" y="22085"/>
                  </a:lnTo>
                  <a:lnTo>
                    <a:pt x="0" y="27419"/>
                  </a:lnTo>
                  <a:lnTo>
                    <a:pt x="762" y="29705"/>
                  </a:lnTo>
                  <a:lnTo>
                    <a:pt x="762" y="31991"/>
                  </a:lnTo>
                  <a:lnTo>
                    <a:pt x="2285" y="33515"/>
                  </a:lnTo>
                  <a:lnTo>
                    <a:pt x="3047" y="35039"/>
                  </a:lnTo>
                  <a:lnTo>
                    <a:pt x="7619" y="36563"/>
                  </a:lnTo>
                  <a:lnTo>
                    <a:pt x="10667" y="37325"/>
                  </a:lnTo>
                  <a:lnTo>
                    <a:pt x="14490" y="36563"/>
                  </a:lnTo>
                  <a:lnTo>
                    <a:pt x="16776" y="35801"/>
                  </a:lnTo>
                  <a:lnTo>
                    <a:pt x="18300" y="35039"/>
                  </a:lnTo>
                  <a:lnTo>
                    <a:pt x="19824" y="33515"/>
                  </a:lnTo>
                  <a:lnTo>
                    <a:pt x="20586" y="31991"/>
                  </a:lnTo>
                  <a:lnTo>
                    <a:pt x="22110" y="27419"/>
                  </a:lnTo>
                  <a:lnTo>
                    <a:pt x="22110" y="24371"/>
                  </a:lnTo>
                  <a:lnTo>
                    <a:pt x="21348" y="22085"/>
                  </a:lnTo>
                  <a:lnTo>
                    <a:pt x="20586" y="18275"/>
                  </a:lnTo>
                  <a:lnTo>
                    <a:pt x="19824" y="13703"/>
                  </a:lnTo>
                  <a:lnTo>
                    <a:pt x="16776" y="6095"/>
                  </a:lnTo>
                  <a:lnTo>
                    <a:pt x="15252" y="3048"/>
                  </a:lnTo>
                  <a:lnTo>
                    <a:pt x="12966" y="762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1542783" y="2247328"/>
              <a:ext cx="19685" cy="33020"/>
            </a:xfrm>
            <a:custGeom>
              <a:avLst/>
              <a:gdLst/>
              <a:ahLst/>
              <a:cxnLst/>
              <a:rect l="l" t="t" r="r" b="b"/>
              <a:pathLst>
                <a:path w="19684" h="33019">
                  <a:moveTo>
                    <a:pt x="9905" y="0"/>
                  </a:moveTo>
                  <a:lnTo>
                    <a:pt x="9143" y="0"/>
                  </a:lnTo>
                  <a:lnTo>
                    <a:pt x="7619" y="762"/>
                  </a:lnTo>
                  <a:lnTo>
                    <a:pt x="6095" y="3048"/>
                  </a:lnTo>
                  <a:lnTo>
                    <a:pt x="3809" y="6095"/>
                  </a:lnTo>
                  <a:lnTo>
                    <a:pt x="3047" y="9143"/>
                  </a:lnTo>
                  <a:lnTo>
                    <a:pt x="1523" y="12941"/>
                  </a:lnTo>
                  <a:lnTo>
                    <a:pt x="820" y="16459"/>
                  </a:lnTo>
                  <a:lnTo>
                    <a:pt x="0" y="19799"/>
                  </a:lnTo>
                  <a:lnTo>
                    <a:pt x="0" y="26657"/>
                  </a:lnTo>
                  <a:lnTo>
                    <a:pt x="1523" y="29705"/>
                  </a:lnTo>
                  <a:lnTo>
                    <a:pt x="3047" y="31229"/>
                  </a:lnTo>
                  <a:lnTo>
                    <a:pt x="4571" y="31991"/>
                  </a:lnTo>
                  <a:lnTo>
                    <a:pt x="6857" y="32753"/>
                  </a:lnTo>
                  <a:lnTo>
                    <a:pt x="12204" y="32753"/>
                  </a:lnTo>
                  <a:lnTo>
                    <a:pt x="14490" y="31991"/>
                  </a:lnTo>
                  <a:lnTo>
                    <a:pt x="16014" y="31229"/>
                  </a:lnTo>
                  <a:lnTo>
                    <a:pt x="17538" y="29705"/>
                  </a:lnTo>
                  <a:lnTo>
                    <a:pt x="19062" y="26657"/>
                  </a:lnTo>
                  <a:lnTo>
                    <a:pt x="19062" y="19799"/>
                  </a:lnTo>
                  <a:lnTo>
                    <a:pt x="18300" y="15989"/>
                  </a:lnTo>
                  <a:lnTo>
                    <a:pt x="17538" y="12941"/>
                  </a:lnTo>
                  <a:lnTo>
                    <a:pt x="14490" y="5333"/>
                  </a:lnTo>
                  <a:lnTo>
                    <a:pt x="11442" y="762"/>
                  </a:lnTo>
                  <a:lnTo>
                    <a:pt x="9905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1543545" y="2248090"/>
              <a:ext cx="17145" cy="29209"/>
            </a:xfrm>
            <a:custGeom>
              <a:avLst/>
              <a:gdLst/>
              <a:ahLst/>
              <a:cxnLst/>
              <a:rect l="l" t="t" r="r" b="b"/>
              <a:pathLst>
                <a:path w="17144" h="29210">
                  <a:moveTo>
                    <a:pt x="8382" y="0"/>
                  </a:moveTo>
                  <a:lnTo>
                    <a:pt x="6096" y="762"/>
                  </a:lnTo>
                  <a:lnTo>
                    <a:pt x="4572" y="3047"/>
                  </a:lnTo>
                  <a:lnTo>
                    <a:pt x="3810" y="5333"/>
                  </a:lnTo>
                  <a:lnTo>
                    <a:pt x="2286" y="8381"/>
                  </a:lnTo>
                  <a:lnTo>
                    <a:pt x="0" y="17513"/>
                  </a:lnTo>
                  <a:lnTo>
                    <a:pt x="0" y="23609"/>
                  </a:lnTo>
                  <a:lnTo>
                    <a:pt x="1524" y="26657"/>
                  </a:lnTo>
                  <a:lnTo>
                    <a:pt x="2286" y="27419"/>
                  </a:lnTo>
                  <a:lnTo>
                    <a:pt x="3810" y="28181"/>
                  </a:lnTo>
                  <a:lnTo>
                    <a:pt x="6096" y="28943"/>
                  </a:lnTo>
                  <a:lnTo>
                    <a:pt x="10680" y="28943"/>
                  </a:lnTo>
                  <a:lnTo>
                    <a:pt x="15252" y="26657"/>
                  </a:lnTo>
                  <a:lnTo>
                    <a:pt x="16014" y="25133"/>
                  </a:lnTo>
                  <a:lnTo>
                    <a:pt x="16112" y="23317"/>
                  </a:lnTo>
                  <a:lnTo>
                    <a:pt x="16776" y="21323"/>
                  </a:lnTo>
                  <a:lnTo>
                    <a:pt x="16776" y="17513"/>
                  </a:lnTo>
                  <a:lnTo>
                    <a:pt x="15252" y="11417"/>
                  </a:lnTo>
                  <a:lnTo>
                    <a:pt x="13728" y="8381"/>
                  </a:lnTo>
                  <a:lnTo>
                    <a:pt x="12966" y="5333"/>
                  </a:lnTo>
                  <a:lnTo>
                    <a:pt x="11442" y="2286"/>
                  </a:lnTo>
                  <a:lnTo>
                    <a:pt x="9918" y="762"/>
                  </a:lnTo>
                  <a:lnTo>
                    <a:pt x="8382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1543545" y="2249614"/>
              <a:ext cx="14604" cy="24765"/>
            </a:xfrm>
            <a:custGeom>
              <a:avLst/>
              <a:gdLst/>
              <a:ahLst/>
              <a:cxnLst/>
              <a:rect l="l" t="t" r="r" b="b"/>
              <a:pathLst>
                <a:path w="14605" h="24764">
                  <a:moveTo>
                    <a:pt x="9143" y="0"/>
                  </a:moveTo>
                  <a:lnTo>
                    <a:pt x="6096" y="0"/>
                  </a:lnTo>
                  <a:lnTo>
                    <a:pt x="4572" y="1523"/>
                  </a:lnTo>
                  <a:lnTo>
                    <a:pt x="3810" y="3809"/>
                  </a:lnTo>
                  <a:lnTo>
                    <a:pt x="2286" y="6857"/>
                  </a:lnTo>
                  <a:lnTo>
                    <a:pt x="1524" y="9131"/>
                  </a:lnTo>
                  <a:lnTo>
                    <a:pt x="762" y="12179"/>
                  </a:lnTo>
                  <a:lnTo>
                    <a:pt x="762" y="14465"/>
                  </a:lnTo>
                  <a:lnTo>
                    <a:pt x="0" y="15989"/>
                  </a:lnTo>
                  <a:lnTo>
                    <a:pt x="0" y="18275"/>
                  </a:lnTo>
                  <a:lnTo>
                    <a:pt x="762" y="19799"/>
                  </a:lnTo>
                  <a:lnTo>
                    <a:pt x="762" y="20561"/>
                  </a:lnTo>
                  <a:lnTo>
                    <a:pt x="1524" y="22085"/>
                  </a:lnTo>
                  <a:lnTo>
                    <a:pt x="2286" y="22847"/>
                  </a:lnTo>
                  <a:lnTo>
                    <a:pt x="5334" y="24371"/>
                  </a:lnTo>
                  <a:lnTo>
                    <a:pt x="9918" y="24371"/>
                  </a:lnTo>
                  <a:lnTo>
                    <a:pt x="11442" y="23609"/>
                  </a:lnTo>
                  <a:lnTo>
                    <a:pt x="12204" y="22847"/>
                  </a:lnTo>
                  <a:lnTo>
                    <a:pt x="13728" y="22085"/>
                  </a:lnTo>
                  <a:lnTo>
                    <a:pt x="13728" y="20561"/>
                  </a:lnTo>
                  <a:lnTo>
                    <a:pt x="14490" y="19799"/>
                  </a:lnTo>
                  <a:lnTo>
                    <a:pt x="14490" y="12179"/>
                  </a:lnTo>
                  <a:lnTo>
                    <a:pt x="13728" y="9131"/>
                  </a:lnTo>
                  <a:lnTo>
                    <a:pt x="12204" y="6095"/>
                  </a:lnTo>
                  <a:lnTo>
                    <a:pt x="11442" y="3809"/>
                  </a:lnTo>
                  <a:lnTo>
                    <a:pt x="9918" y="1523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1544307" y="2250376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5">
                  <a:moveTo>
                    <a:pt x="6096" y="0"/>
                  </a:moveTo>
                  <a:lnTo>
                    <a:pt x="4572" y="761"/>
                  </a:lnTo>
                  <a:lnTo>
                    <a:pt x="3810" y="1523"/>
                  </a:lnTo>
                  <a:lnTo>
                    <a:pt x="3048" y="3809"/>
                  </a:lnTo>
                  <a:lnTo>
                    <a:pt x="2286" y="5333"/>
                  </a:lnTo>
                  <a:lnTo>
                    <a:pt x="0" y="12179"/>
                  </a:lnTo>
                  <a:lnTo>
                    <a:pt x="0" y="16751"/>
                  </a:lnTo>
                  <a:lnTo>
                    <a:pt x="3048" y="19799"/>
                  </a:lnTo>
                  <a:lnTo>
                    <a:pt x="4572" y="20561"/>
                  </a:lnTo>
                  <a:lnTo>
                    <a:pt x="7620" y="20561"/>
                  </a:lnTo>
                  <a:lnTo>
                    <a:pt x="9156" y="19799"/>
                  </a:lnTo>
                  <a:lnTo>
                    <a:pt x="12204" y="16751"/>
                  </a:lnTo>
                  <a:lnTo>
                    <a:pt x="12204" y="12179"/>
                  </a:lnTo>
                  <a:lnTo>
                    <a:pt x="10680" y="7607"/>
                  </a:lnTo>
                  <a:lnTo>
                    <a:pt x="10680" y="5333"/>
                  </a:lnTo>
                  <a:lnTo>
                    <a:pt x="9156" y="3047"/>
                  </a:lnTo>
                  <a:lnTo>
                    <a:pt x="8381" y="1523"/>
                  </a:lnTo>
                  <a:lnTo>
                    <a:pt x="7620" y="761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1545069" y="2251138"/>
              <a:ext cx="9525" cy="17145"/>
            </a:xfrm>
            <a:custGeom>
              <a:avLst/>
              <a:gdLst/>
              <a:ahLst/>
              <a:cxnLst/>
              <a:rect l="l" t="t" r="r" b="b"/>
              <a:pathLst>
                <a:path w="9525" h="17144">
                  <a:moveTo>
                    <a:pt x="6858" y="15989"/>
                  </a:moveTo>
                  <a:lnTo>
                    <a:pt x="2286" y="15989"/>
                  </a:lnTo>
                  <a:lnTo>
                    <a:pt x="3048" y="16751"/>
                  </a:lnTo>
                  <a:lnTo>
                    <a:pt x="6096" y="16751"/>
                  </a:lnTo>
                  <a:lnTo>
                    <a:pt x="6858" y="15989"/>
                  </a:lnTo>
                  <a:close/>
                </a:path>
                <a:path w="9525" h="17144">
                  <a:moveTo>
                    <a:pt x="4572" y="0"/>
                  </a:moveTo>
                  <a:lnTo>
                    <a:pt x="3048" y="1524"/>
                  </a:lnTo>
                  <a:lnTo>
                    <a:pt x="1524" y="4572"/>
                  </a:lnTo>
                  <a:lnTo>
                    <a:pt x="762" y="6845"/>
                  </a:lnTo>
                  <a:lnTo>
                    <a:pt x="0" y="8369"/>
                  </a:lnTo>
                  <a:lnTo>
                    <a:pt x="0" y="12941"/>
                  </a:lnTo>
                  <a:lnTo>
                    <a:pt x="762" y="14465"/>
                  </a:lnTo>
                  <a:lnTo>
                    <a:pt x="762" y="15227"/>
                  </a:lnTo>
                  <a:lnTo>
                    <a:pt x="1524" y="15989"/>
                  </a:lnTo>
                  <a:lnTo>
                    <a:pt x="8394" y="15989"/>
                  </a:lnTo>
                  <a:lnTo>
                    <a:pt x="8432" y="15189"/>
                  </a:lnTo>
                  <a:lnTo>
                    <a:pt x="9156" y="14465"/>
                  </a:lnTo>
                  <a:lnTo>
                    <a:pt x="9156" y="8369"/>
                  </a:lnTo>
                  <a:lnTo>
                    <a:pt x="8462" y="6299"/>
                  </a:lnTo>
                  <a:lnTo>
                    <a:pt x="8394" y="4572"/>
                  </a:lnTo>
                  <a:lnTo>
                    <a:pt x="6858" y="1524"/>
                  </a:lnTo>
                  <a:lnTo>
                    <a:pt x="5334" y="762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1527530" y="2221877"/>
              <a:ext cx="84455" cy="143510"/>
            </a:xfrm>
            <a:custGeom>
              <a:avLst/>
              <a:gdLst/>
              <a:ahLst/>
              <a:cxnLst/>
              <a:rect l="l" t="t" r="r" b="b"/>
              <a:pathLst>
                <a:path w="84455" h="143510">
                  <a:moveTo>
                    <a:pt x="56438" y="142239"/>
                  </a:moveTo>
                  <a:lnTo>
                    <a:pt x="28219" y="142239"/>
                  </a:lnTo>
                  <a:lnTo>
                    <a:pt x="28219" y="143510"/>
                  </a:lnTo>
                  <a:lnTo>
                    <a:pt x="56438" y="143510"/>
                  </a:lnTo>
                  <a:lnTo>
                    <a:pt x="56438" y="142239"/>
                  </a:lnTo>
                  <a:close/>
                </a:path>
                <a:path w="84455" h="143510">
                  <a:moveTo>
                    <a:pt x="65595" y="139700"/>
                  </a:moveTo>
                  <a:lnTo>
                    <a:pt x="19824" y="139700"/>
                  </a:lnTo>
                  <a:lnTo>
                    <a:pt x="19824" y="142239"/>
                  </a:lnTo>
                  <a:lnTo>
                    <a:pt x="64496" y="142239"/>
                  </a:lnTo>
                  <a:lnTo>
                    <a:pt x="65595" y="140970"/>
                  </a:lnTo>
                  <a:lnTo>
                    <a:pt x="65595" y="139700"/>
                  </a:lnTo>
                  <a:close/>
                </a:path>
                <a:path w="84455" h="143510">
                  <a:moveTo>
                    <a:pt x="70167" y="137160"/>
                  </a:moveTo>
                  <a:lnTo>
                    <a:pt x="14490" y="137160"/>
                  </a:lnTo>
                  <a:lnTo>
                    <a:pt x="14490" y="138430"/>
                  </a:lnTo>
                  <a:lnTo>
                    <a:pt x="15147" y="139700"/>
                  </a:lnTo>
                  <a:lnTo>
                    <a:pt x="68741" y="139700"/>
                  </a:lnTo>
                  <a:lnTo>
                    <a:pt x="70167" y="138430"/>
                  </a:lnTo>
                  <a:lnTo>
                    <a:pt x="70167" y="137160"/>
                  </a:lnTo>
                  <a:close/>
                </a:path>
                <a:path w="84455" h="143510">
                  <a:moveTo>
                    <a:pt x="71691" y="135889"/>
                  </a:moveTo>
                  <a:lnTo>
                    <a:pt x="12966" y="135889"/>
                  </a:lnTo>
                  <a:lnTo>
                    <a:pt x="12966" y="137160"/>
                  </a:lnTo>
                  <a:lnTo>
                    <a:pt x="71691" y="137160"/>
                  </a:lnTo>
                  <a:lnTo>
                    <a:pt x="71691" y="135889"/>
                  </a:lnTo>
                  <a:close/>
                </a:path>
                <a:path w="84455" h="143510">
                  <a:moveTo>
                    <a:pt x="73977" y="133350"/>
                  </a:moveTo>
                  <a:lnTo>
                    <a:pt x="10668" y="133350"/>
                  </a:lnTo>
                  <a:lnTo>
                    <a:pt x="10668" y="135889"/>
                  </a:lnTo>
                  <a:lnTo>
                    <a:pt x="73480" y="135889"/>
                  </a:lnTo>
                  <a:lnTo>
                    <a:pt x="73977" y="134620"/>
                  </a:lnTo>
                  <a:lnTo>
                    <a:pt x="73977" y="133350"/>
                  </a:lnTo>
                  <a:close/>
                </a:path>
                <a:path w="84455" h="143510">
                  <a:moveTo>
                    <a:pt x="76263" y="130810"/>
                  </a:moveTo>
                  <a:lnTo>
                    <a:pt x="8381" y="130810"/>
                  </a:lnTo>
                  <a:lnTo>
                    <a:pt x="8381" y="133350"/>
                  </a:lnTo>
                  <a:lnTo>
                    <a:pt x="75703" y="133350"/>
                  </a:lnTo>
                  <a:lnTo>
                    <a:pt x="76263" y="132080"/>
                  </a:lnTo>
                  <a:lnTo>
                    <a:pt x="76263" y="130810"/>
                  </a:lnTo>
                  <a:close/>
                </a:path>
                <a:path w="84455" h="143510">
                  <a:moveTo>
                    <a:pt x="77025" y="129539"/>
                  </a:moveTo>
                  <a:lnTo>
                    <a:pt x="7619" y="129539"/>
                  </a:lnTo>
                  <a:lnTo>
                    <a:pt x="7619" y="130810"/>
                  </a:lnTo>
                  <a:lnTo>
                    <a:pt x="77025" y="130810"/>
                  </a:lnTo>
                  <a:lnTo>
                    <a:pt x="77025" y="129539"/>
                  </a:lnTo>
                  <a:close/>
                </a:path>
                <a:path w="84455" h="143510">
                  <a:moveTo>
                    <a:pt x="77800" y="127000"/>
                  </a:moveTo>
                  <a:lnTo>
                    <a:pt x="6096" y="127000"/>
                  </a:lnTo>
                  <a:lnTo>
                    <a:pt x="6096" y="129539"/>
                  </a:lnTo>
                  <a:lnTo>
                    <a:pt x="77800" y="129539"/>
                  </a:lnTo>
                  <a:lnTo>
                    <a:pt x="77800" y="127000"/>
                  </a:lnTo>
                  <a:close/>
                </a:path>
                <a:path w="84455" h="143510">
                  <a:moveTo>
                    <a:pt x="80086" y="123189"/>
                  </a:moveTo>
                  <a:lnTo>
                    <a:pt x="4572" y="123189"/>
                  </a:lnTo>
                  <a:lnTo>
                    <a:pt x="4572" y="127000"/>
                  </a:lnTo>
                  <a:lnTo>
                    <a:pt x="79324" y="127000"/>
                  </a:lnTo>
                  <a:lnTo>
                    <a:pt x="79324" y="124460"/>
                  </a:lnTo>
                  <a:lnTo>
                    <a:pt x="80086" y="124460"/>
                  </a:lnTo>
                  <a:lnTo>
                    <a:pt x="80086" y="123189"/>
                  </a:lnTo>
                  <a:close/>
                </a:path>
                <a:path w="84455" h="143510">
                  <a:moveTo>
                    <a:pt x="80848" y="120650"/>
                  </a:moveTo>
                  <a:lnTo>
                    <a:pt x="3048" y="120650"/>
                  </a:lnTo>
                  <a:lnTo>
                    <a:pt x="3048" y="123189"/>
                  </a:lnTo>
                  <a:lnTo>
                    <a:pt x="80848" y="123189"/>
                  </a:lnTo>
                  <a:lnTo>
                    <a:pt x="80848" y="120650"/>
                  </a:lnTo>
                  <a:close/>
                </a:path>
                <a:path w="84455" h="143510">
                  <a:moveTo>
                    <a:pt x="83134" y="110489"/>
                  </a:moveTo>
                  <a:lnTo>
                    <a:pt x="1524" y="110489"/>
                  </a:lnTo>
                  <a:lnTo>
                    <a:pt x="1524" y="116839"/>
                  </a:lnTo>
                  <a:lnTo>
                    <a:pt x="2286" y="116839"/>
                  </a:lnTo>
                  <a:lnTo>
                    <a:pt x="2286" y="120650"/>
                  </a:lnTo>
                  <a:lnTo>
                    <a:pt x="81610" y="120650"/>
                  </a:lnTo>
                  <a:lnTo>
                    <a:pt x="81610" y="118110"/>
                  </a:lnTo>
                  <a:lnTo>
                    <a:pt x="82372" y="118110"/>
                  </a:lnTo>
                  <a:lnTo>
                    <a:pt x="82372" y="114300"/>
                  </a:lnTo>
                  <a:lnTo>
                    <a:pt x="83134" y="114300"/>
                  </a:lnTo>
                  <a:lnTo>
                    <a:pt x="83134" y="110489"/>
                  </a:lnTo>
                  <a:close/>
                </a:path>
                <a:path w="84455" h="143510">
                  <a:moveTo>
                    <a:pt x="83896" y="91439"/>
                  </a:moveTo>
                  <a:lnTo>
                    <a:pt x="0" y="91439"/>
                  </a:lnTo>
                  <a:lnTo>
                    <a:pt x="0" y="101600"/>
                  </a:lnTo>
                  <a:lnTo>
                    <a:pt x="762" y="101600"/>
                  </a:lnTo>
                  <a:lnTo>
                    <a:pt x="762" y="110489"/>
                  </a:lnTo>
                  <a:lnTo>
                    <a:pt x="83896" y="110489"/>
                  </a:lnTo>
                  <a:lnTo>
                    <a:pt x="83896" y="91439"/>
                  </a:lnTo>
                  <a:close/>
                </a:path>
                <a:path w="84455" h="143510">
                  <a:moveTo>
                    <a:pt x="82372" y="78739"/>
                  </a:moveTo>
                  <a:lnTo>
                    <a:pt x="2286" y="78739"/>
                  </a:lnTo>
                  <a:lnTo>
                    <a:pt x="2286" y="80010"/>
                  </a:lnTo>
                  <a:lnTo>
                    <a:pt x="1524" y="80010"/>
                  </a:lnTo>
                  <a:lnTo>
                    <a:pt x="1524" y="85089"/>
                  </a:lnTo>
                  <a:lnTo>
                    <a:pt x="762" y="85089"/>
                  </a:lnTo>
                  <a:lnTo>
                    <a:pt x="762" y="91439"/>
                  </a:lnTo>
                  <a:lnTo>
                    <a:pt x="83134" y="91439"/>
                  </a:lnTo>
                  <a:lnTo>
                    <a:pt x="83134" y="82550"/>
                  </a:lnTo>
                  <a:lnTo>
                    <a:pt x="82372" y="82550"/>
                  </a:lnTo>
                  <a:lnTo>
                    <a:pt x="82372" y="78739"/>
                  </a:lnTo>
                  <a:close/>
                </a:path>
                <a:path w="84455" h="143510">
                  <a:moveTo>
                    <a:pt x="80086" y="69850"/>
                  </a:moveTo>
                  <a:lnTo>
                    <a:pt x="3810" y="69850"/>
                  </a:lnTo>
                  <a:lnTo>
                    <a:pt x="3810" y="73660"/>
                  </a:lnTo>
                  <a:lnTo>
                    <a:pt x="3048" y="73660"/>
                  </a:lnTo>
                  <a:lnTo>
                    <a:pt x="3048" y="78739"/>
                  </a:lnTo>
                  <a:lnTo>
                    <a:pt x="81610" y="78739"/>
                  </a:lnTo>
                  <a:lnTo>
                    <a:pt x="81610" y="76200"/>
                  </a:lnTo>
                  <a:lnTo>
                    <a:pt x="80848" y="76200"/>
                  </a:lnTo>
                  <a:lnTo>
                    <a:pt x="80848" y="72389"/>
                  </a:lnTo>
                  <a:lnTo>
                    <a:pt x="80086" y="72389"/>
                  </a:lnTo>
                  <a:lnTo>
                    <a:pt x="80086" y="69850"/>
                  </a:lnTo>
                  <a:close/>
                </a:path>
                <a:path w="84455" h="143510">
                  <a:moveTo>
                    <a:pt x="79324" y="66039"/>
                  </a:moveTo>
                  <a:lnTo>
                    <a:pt x="5334" y="66039"/>
                  </a:lnTo>
                  <a:lnTo>
                    <a:pt x="5334" y="67310"/>
                  </a:lnTo>
                  <a:lnTo>
                    <a:pt x="4572" y="67310"/>
                  </a:lnTo>
                  <a:lnTo>
                    <a:pt x="4572" y="69850"/>
                  </a:lnTo>
                  <a:lnTo>
                    <a:pt x="79324" y="69850"/>
                  </a:lnTo>
                  <a:lnTo>
                    <a:pt x="79324" y="66039"/>
                  </a:lnTo>
                  <a:close/>
                </a:path>
                <a:path w="84455" h="143510">
                  <a:moveTo>
                    <a:pt x="77800" y="59689"/>
                  </a:moveTo>
                  <a:lnTo>
                    <a:pt x="6858" y="59689"/>
                  </a:lnTo>
                  <a:lnTo>
                    <a:pt x="6858" y="60960"/>
                  </a:lnTo>
                  <a:lnTo>
                    <a:pt x="6096" y="60960"/>
                  </a:lnTo>
                  <a:lnTo>
                    <a:pt x="6096" y="66039"/>
                  </a:lnTo>
                  <a:lnTo>
                    <a:pt x="78562" y="66039"/>
                  </a:lnTo>
                  <a:lnTo>
                    <a:pt x="78562" y="63500"/>
                  </a:lnTo>
                  <a:lnTo>
                    <a:pt x="77800" y="63500"/>
                  </a:lnTo>
                  <a:lnTo>
                    <a:pt x="77800" y="59689"/>
                  </a:lnTo>
                  <a:close/>
                </a:path>
                <a:path w="84455" h="143510">
                  <a:moveTo>
                    <a:pt x="76263" y="53339"/>
                  </a:moveTo>
                  <a:lnTo>
                    <a:pt x="8381" y="53339"/>
                  </a:lnTo>
                  <a:lnTo>
                    <a:pt x="8381" y="54610"/>
                  </a:lnTo>
                  <a:lnTo>
                    <a:pt x="7619" y="54610"/>
                  </a:lnTo>
                  <a:lnTo>
                    <a:pt x="7619" y="59689"/>
                  </a:lnTo>
                  <a:lnTo>
                    <a:pt x="77025" y="59689"/>
                  </a:lnTo>
                  <a:lnTo>
                    <a:pt x="77025" y="57150"/>
                  </a:lnTo>
                  <a:lnTo>
                    <a:pt x="76263" y="57150"/>
                  </a:lnTo>
                  <a:lnTo>
                    <a:pt x="76263" y="53339"/>
                  </a:lnTo>
                  <a:close/>
                </a:path>
                <a:path w="84455" h="143510">
                  <a:moveTo>
                    <a:pt x="75501" y="50800"/>
                  </a:moveTo>
                  <a:lnTo>
                    <a:pt x="9143" y="50800"/>
                  </a:lnTo>
                  <a:lnTo>
                    <a:pt x="9143" y="53339"/>
                  </a:lnTo>
                  <a:lnTo>
                    <a:pt x="75501" y="53339"/>
                  </a:lnTo>
                  <a:lnTo>
                    <a:pt x="75501" y="50800"/>
                  </a:lnTo>
                  <a:close/>
                </a:path>
                <a:path w="84455" h="143510">
                  <a:moveTo>
                    <a:pt x="73977" y="46989"/>
                  </a:moveTo>
                  <a:lnTo>
                    <a:pt x="9906" y="46989"/>
                  </a:lnTo>
                  <a:lnTo>
                    <a:pt x="9906" y="50800"/>
                  </a:lnTo>
                  <a:lnTo>
                    <a:pt x="73977" y="50800"/>
                  </a:lnTo>
                  <a:lnTo>
                    <a:pt x="73977" y="46989"/>
                  </a:lnTo>
                  <a:close/>
                </a:path>
                <a:path w="84455" h="143510">
                  <a:moveTo>
                    <a:pt x="73215" y="44450"/>
                  </a:moveTo>
                  <a:lnTo>
                    <a:pt x="10668" y="44450"/>
                  </a:lnTo>
                  <a:lnTo>
                    <a:pt x="10668" y="46989"/>
                  </a:lnTo>
                  <a:lnTo>
                    <a:pt x="73215" y="46989"/>
                  </a:lnTo>
                  <a:lnTo>
                    <a:pt x="73215" y="44450"/>
                  </a:lnTo>
                  <a:close/>
                </a:path>
                <a:path w="84455" h="143510">
                  <a:moveTo>
                    <a:pt x="72453" y="41910"/>
                  </a:moveTo>
                  <a:lnTo>
                    <a:pt x="11430" y="41910"/>
                  </a:lnTo>
                  <a:lnTo>
                    <a:pt x="11430" y="44450"/>
                  </a:lnTo>
                  <a:lnTo>
                    <a:pt x="72453" y="44450"/>
                  </a:lnTo>
                  <a:lnTo>
                    <a:pt x="72453" y="41910"/>
                  </a:lnTo>
                  <a:close/>
                </a:path>
                <a:path w="84455" h="143510">
                  <a:moveTo>
                    <a:pt x="71691" y="40639"/>
                  </a:moveTo>
                  <a:lnTo>
                    <a:pt x="12192" y="40639"/>
                  </a:lnTo>
                  <a:lnTo>
                    <a:pt x="12192" y="41910"/>
                  </a:lnTo>
                  <a:lnTo>
                    <a:pt x="71691" y="41910"/>
                  </a:lnTo>
                  <a:lnTo>
                    <a:pt x="71691" y="40639"/>
                  </a:lnTo>
                  <a:close/>
                </a:path>
                <a:path w="84455" h="143510">
                  <a:moveTo>
                    <a:pt x="70929" y="38100"/>
                  </a:moveTo>
                  <a:lnTo>
                    <a:pt x="12966" y="38100"/>
                  </a:lnTo>
                  <a:lnTo>
                    <a:pt x="12966" y="40639"/>
                  </a:lnTo>
                  <a:lnTo>
                    <a:pt x="70929" y="40639"/>
                  </a:lnTo>
                  <a:lnTo>
                    <a:pt x="70929" y="38100"/>
                  </a:lnTo>
                  <a:close/>
                </a:path>
                <a:path w="84455" h="143510">
                  <a:moveTo>
                    <a:pt x="70167" y="35560"/>
                  </a:moveTo>
                  <a:lnTo>
                    <a:pt x="13728" y="35560"/>
                  </a:lnTo>
                  <a:lnTo>
                    <a:pt x="13728" y="38100"/>
                  </a:lnTo>
                  <a:lnTo>
                    <a:pt x="70167" y="38100"/>
                  </a:lnTo>
                  <a:lnTo>
                    <a:pt x="70167" y="35560"/>
                  </a:lnTo>
                  <a:close/>
                </a:path>
                <a:path w="84455" h="143510">
                  <a:moveTo>
                    <a:pt x="69405" y="34289"/>
                  </a:moveTo>
                  <a:lnTo>
                    <a:pt x="14490" y="34289"/>
                  </a:lnTo>
                  <a:lnTo>
                    <a:pt x="14490" y="35560"/>
                  </a:lnTo>
                  <a:lnTo>
                    <a:pt x="69405" y="35560"/>
                  </a:lnTo>
                  <a:lnTo>
                    <a:pt x="69405" y="34289"/>
                  </a:lnTo>
                  <a:close/>
                </a:path>
                <a:path w="84455" h="143510">
                  <a:moveTo>
                    <a:pt x="68643" y="31750"/>
                  </a:moveTo>
                  <a:lnTo>
                    <a:pt x="15252" y="31750"/>
                  </a:lnTo>
                  <a:lnTo>
                    <a:pt x="15252" y="34289"/>
                  </a:lnTo>
                  <a:lnTo>
                    <a:pt x="68643" y="34289"/>
                  </a:lnTo>
                  <a:lnTo>
                    <a:pt x="68643" y="31750"/>
                  </a:lnTo>
                  <a:close/>
                </a:path>
                <a:path w="84455" h="143510">
                  <a:moveTo>
                    <a:pt x="67119" y="27939"/>
                  </a:moveTo>
                  <a:lnTo>
                    <a:pt x="16776" y="27939"/>
                  </a:lnTo>
                  <a:lnTo>
                    <a:pt x="16776" y="29210"/>
                  </a:lnTo>
                  <a:lnTo>
                    <a:pt x="16181" y="29210"/>
                  </a:lnTo>
                  <a:lnTo>
                    <a:pt x="16014" y="30480"/>
                  </a:lnTo>
                  <a:lnTo>
                    <a:pt x="16014" y="31750"/>
                  </a:lnTo>
                  <a:lnTo>
                    <a:pt x="67119" y="31750"/>
                  </a:lnTo>
                  <a:lnTo>
                    <a:pt x="67119" y="27939"/>
                  </a:lnTo>
                  <a:close/>
                </a:path>
                <a:path w="84455" h="143510">
                  <a:moveTo>
                    <a:pt x="65595" y="25400"/>
                  </a:moveTo>
                  <a:lnTo>
                    <a:pt x="17709" y="25400"/>
                  </a:lnTo>
                  <a:lnTo>
                    <a:pt x="17538" y="26670"/>
                  </a:lnTo>
                  <a:lnTo>
                    <a:pt x="17538" y="27939"/>
                  </a:lnTo>
                  <a:lnTo>
                    <a:pt x="65595" y="27939"/>
                  </a:lnTo>
                  <a:lnTo>
                    <a:pt x="65595" y="25400"/>
                  </a:lnTo>
                  <a:close/>
                </a:path>
                <a:path w="84455" h="143510">
                  <a:moveTo>
                    <a:pt x="64833" y="22860"/>
                  </a:moveTo>
                  <a:lnTo>
                    <a:pt x="19062" y="22860"/>
                  </a:lnTo>
                  <a:lnTo>
                    <a:pt x="19062" y="25400"/>
                  </a:lnTo>
                  <a:lnTo>
                    <a:pt x="64833" y="25400"/>
                  </a:lnTo>
                  <a:lnTo>
                    <a:pt x="64833" y="22860"/>
                  </a:lnTo>
                  <a:close/>
                </a:path>
                <a:path w="84455" h="143510">
                  <a:moveTo>
                    <a:pt x="64071" y="21589"/>
                  </a:moveTo>
                  <a:lnTo>
                    <a:pt x="19824" y="21589"/>
                  </a:lnTo>
                  <a:lnTo>
                    <a:pt x="19824" y="22860"/>
                  </a:lnTo>
                  <a:lnTo>
                    <a:pt x="64071" y="22860"/>
                  </a:lnTo>
                  <a:lnTo>
                    <a:pt x="64071" y="21589"/>
                  </a:lnTo>
                  <a:close/>
                </a:path>
                <a:path w="84455" h="143510">
                  <a:moveTo>
                    <a:pt x="62534" y="19050"/>
                  </a:moveTo>
                  <a:lnTo>
                    <a:pt x="21348" y="19050"/>
                  </a:lnTo>
                  <a:lnTo>
                    <a:pt x="21348" y="21589"/>
                  </a:lnTo>
                  <a:lnTo>
                    <a:pt x="62534" y="21589"/>
                  </a:lnTo>
                  <a:lnTo>
                    <a:pt x="62534" y="19050"/>
                  </a:lnTo>
                  <a:close/>
                </a:path>
                <a:path w="84455" h="143510">
                  <a:moveTo>
                    <a:pt x="61674" y="16510"/>
                  </a:moveTo>
                  <a:lnTo>
                    <a:pt x="22872" y="16510"/>
                  </a:lnTo>
                  <a:lnTo>
                    <a:pt x="22872" y="19050"/>
                  </a:lnTo>
                  <a:lnTo>
                    <a:pt x="61772" y="19050"/>
                  </a:lnTo>
                  <a:lnTo>
                    <a:pt x="61674" y="16510"/>
                  </a:lnTo>
                  <a:close/>
                </a:path>
                <a:path w="84455" h="143510">
                  <a:moveTo>
                    <a:pt x="60926" y="15239"/>
                  </a:moveTo>
                  <a:lnTo>
                    <a:pt x="23634" y="15239"/>
                  </a:lnTo>
                  <a:lnTo>
                    <a:pt x="23634" y="16510"/>
                  </a:lnTo>
                  <a:lnTo>
                    <a:pt x="61010" y="16510"/>
                  </a:lnTo>
                  <a:lnTo>
                    <a:pt x="60926" y="15239"/>
                  </a:lnTo>
                  <a:close/>
                </a:path>
                <a:path w="84455" h="143510">
                  <a:moveTo>
                    <a:pt x="59429" y="12700"/>
                  </a:moveTo>
                  <a:lnTo>
                    <a:pt x="25158" y="12700"/>
                  </a:lnTo>
                  <a:lnTo>
                    <a:pt x="25158" y="15239"/>
                  </a:lnTo>
                  <a:lnTo>
                    <a:pt x="59486" y="15239"/>
                  </a:lnTo>
                  <a:lnTo>
                    <a:pt x="59429" y="12700"/>
                  </a:lnTo>
                  <a:close/>
                </a:path>
                <a:path w="84455" h="143510">
                  <a:moveTo>
                    <a:pt x="57916" y="10160"/>
                  </a:moveTo>
                  <a:lnTo>
                    <a:pt x="27457" y="10160"/>
                  </a:lnTo>
                  <a:lnTo>
                    <a:pt x="27457" y="12700"/>
                  </a:lnTo>
                  <a:lnTo>
                    <a:pt x="57962" y="12700"/>
                  </a:lnTo>
                  <a:lnTo>
                    <a:pt x="57916" y="10160"/>
                  </a:lnTo>
                  <a:close/>
                </a:path>
                <a:path w="84455" h="143510">
                  <a:moveTo>
                    <a:pt x="56760" y="8889"/>
                  </a:moveTo>
                  <a:lnTo>
                    <a:pt x="28219" y="8889"/>
                  </a:lnTo>
                  <a:lnTo>
                    <a:pt x="28219" y="10160"/>
                  </a:lnTo>
                  <a:lnTo>
                    <a:pt x="57200" y="10160"/>
                  </a:lnTo>
                  <a:lnTo>
                    <a:pt x="56760" y="8889"/>
                  </a:lnTo>
                  <a:close/>
                </a:path>
                <a:path w="84455" h="143510">
                  <a:moveTo>
                    <a:pt x="54152" y="6350"/>
                  </a:moveTo>
                  <a:lnTo>
                    <a:pt x="30505" y="6350"/>
                  </a:lnTo>
                  <a:lnTo>
                    <a:pt x="30505" y="8889"/>
                  </a:lnTo>
                  <a:lnTo>
                    <a:pt x="54152" y="8889"/>
                  </a:lnTo>
                  <a:lnTo>
                    <a:pt x="54152" y="6350"/>
                  </a:lnTo>
                  <a:close/>
                </a:path>
                <a:path w="84455" h="143510">
                  <a:moveTo>
                    <a:pt x="53290" y="5079"/>
                  </a:moveTo>
                  <a:lnTo>
                    <a:pt x="31267" y="5079"/>
                  </a:lnTo>
                  <a:lnTo>
                    <a:pt x="31267" y="6350"/>
                  </a:lnTo>
                  <a:lnTo>
                    <a:pt x="53390" y="6350"/>
                  </a:lnTo>
                  <a:lnTo>
                    <a:pt x="53290" y="5079"/>
                  </a:lnTo>
                  <a:close/>
                </a:path>
                <a:path w="84455" h="143510">
                  <a:moveTo>
                    <a:pt x="49568" y="3810"/>
                  </a:moveTo>
                  <a:lnTo>
                    <a:pt x="35077" y="3810"/>
                  </a:lnTo>
                  <a:lnTo>
                    <a:pt x="35077" y="5079"/>
                  </a:lnTo>
                  <a:lnTo>
                    <a:pt x="49568" y="5079"/>
                  </a:lnTo>
                  <a:lnTo>
                    <a:pt x="49568" y="3810"/>
                  </a:lnTo>
                  <a:close/>
                </a:path>
                <a:path w="84455" h="143510">
                  <a:moveTo>
                    <a:pt x="48044" y="2540"/>
                  </a:moveTo>
                  <a:lnTo>
                    <a:pt x="37363" y="2540"/>
                  </a:lnTo>
                  <a:lnTo>
                    <a:pt x="37363" y="3810"/>
                  </a:lnTo>
                  <a:lnTo>
                    <a:pt x="48044" y="3810"/>
                  </a:lnTo>
                  <a:lnTo>
                    <a:pt x="48044" y="2540"/>
                  </a:lnTo>
                  <a:close/>
                </a:path>
                <a:path w="84455" h="143510">
                  <a:moveTo>
                    <a:pt x="44234" y="0"/>
                  </a:moveTo>
                  <a:lnTo>
                    <a:pt x="41186" y="0"/>
                  </a:lnTo>
                  <a:lnTo>
                    <a:pt x="41186" y="2540"/>
                  </a:lnTo>
                  <a:lnTo>
                    <a:pt x="44234" y="2540"/>
                  </a:lnTo>
                  <a:lnTo>
                    <a:pt x="442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1527530" y="2222131"/>
              <a:ext cx="83185" cy="140970"/>
            </a:xfrm>
            <a:custGeom>
              <a:avLst/>
              <a:gdLst/>
              <a:ahLst/>
              <a:cxnLst/>
              <a:rect l="l" t="t" r="r" b="b"/>
              <a:pathLst>
                <a:path w="83184" h="140969">
                  <a:moveTo>
                    <a:pt x="61564" y="138430"/>
                  </a:moveTo>
                  <a:lnTo>
                    <a:pt x="20877" y="138430"/>
                  </a:lnTo>
                  <a:lnTo>
                    <a:pt x="26418" y="139700"/>
                  </a:lnTo>
                  <a:lnTo>
                    <a:pt x="29743" y="140970"/>
                  </a:lnTo>
                  <a:lnTo>
                    <a:pt x="53390" y="140970"/>
                  </a:lnTo>
                  <a:lnTo>
                    <a:pt x="56455" y="139700"/>
                  </a:lnTo>
                  <a:lnTo>
                    <a:pt x="61564" y="138430"/>
                  </a:lnTo>
                  <a:close/>
                </a:path>
                <a:path w="83184" h="140969">
                  <a:moveTo>
                    <a:pt x="68492" y="134620"/>
                  </a:moveTo>
                  <a:lnTo>
                    <a:pt x="14471" y="134620"/>
                  </a:lnTo>
                  <a:lnTo>
                    <a:pt x="18281" y="137160"/>
                  </a:lnTo>
                  <a:lnTo>
                    <a:pt x="19824" y="138430"/>
                  </a:lnTo>
                  <a:lnTo>
                    <a:pt x="62534" y="138430"/>
                  </a:lnTo>
                  <a:lnTo>
                    <a:pt x="64252" y="137160"/>
                  </a:lnTo>
                  <a:lnTo>
                    <a:pt x="68492" y="134620"/>
                  </a:lnTo>
                  <a:close/>
                </a:path>
                <a:path w="83184" h="140969">
                  <a:moveTo>
                    <a:pt x="79048" y="121920"/>
                  </a:moveTo>
                  <a:lnTo>
                    <a:pt x="4085" y="121920"/>
                  </a:lnTo>
                  <a:lnTo>
                    <a:pt x="7619" y="128270"/>
                  </a:lnTo>
                  <a:lnTo>
                    <a:pt x="12699" y="133350"/>
                  </a:lnTo>
                  <a:lnTo>
                    <a:pt x="12966" y="134620"/>
                  </a:lnTo>
                  <a:lnTo>
                    <a:pt x="70167" y="134620"/>
                  </a:lnTo>
                  <a:lnTo>
                    <a:pt x="70434" y="133350"/>
                  </a:lnTo>
                  <a:lnTo>
                    <a:pt x="75501" y="128270"/>
                  </a:lnTo>
                  <a:lnTo>
                    <a:pt x="79048" y="121920"/>
                  </a:lnTo>
                  <a:close/>
                </a:path>
                <a:path w="83184" h="140969">
                  <a:moveTo>
                    <a:pt x="74134" y="49530"/>
                  </a:moveTo>
                  <a:lnTo>
                    <a:pt x="9143" y="49530"/>
                  </a:lnTo>
                  <a:lnTo>
                    <a:pt x="9143" y="53340"/>
                  </a:lnTo>
                  <a:lnTo>
                    <a:pt x="8381" y="53340"/>
                  </a:lnTo>
                  <a:lnTo>
                    <a:pt x="8381" y="54610"/>
                  </a:lnTo>
                  <a:lnTo>
                    <a:pt x="7619" y="54610"/>
                  </a:lnTo>
                  <a:lnTo>
                    <a:pt x="7619" y="58420"/>
                  </a:lnTo>
                  <a:lnTo>
                    <a:pt x="6858" y="58420"/>
                  </a:lnTo>
                  <a:lnTo>
                    <a:pt x="6858" y="60960"/>
                  </a:lnTo>
                  <a:lnTo>
                    <a:pt x="6096" y="60960"/>
                  </a:lnTo>
                  <a:lnTo>
                    <a:pt x="6096" y="64770"/>
                  </a:lnTo>
                  <a:lnTo>
                    <a:pt x="5334" y="64770"/>
                  </a:lnTo>
                  <a:lnTo>
                    <a:pt x="5334" y="67310"/>
                  </a:lnTo>
                  <a:lnTo>
                    <a:pt x="4572" y="67310"/>
                  </a:lnTo>
                  <a:lnTo>
                    <a:pt x="4572" y="69850"/>
                  </a:lnTo>
                  <a:lnTo>
                    <a:pt x="3810" y="69850"/>
                  </a:lnTo>
                  <a:lnTo>
                    <a:pt x="3810" y="73660"/>
                  </a:lnTo>
                  <a:lnTo>
                    <a:pt x="3048" y="73660"/>
                  </a:lnTo>
                  <a:lnTo>
                    <a:pt x="3048" y="77470"/>
                  </a:lnTo>
                  <a:lnTo>
                    <a:pt x="2286" y="77470"/>
                  </a:lnTo>
                  <a:lnTo>
                    <a:pt x="2286" y="80010"/>
                  </a:lnTo>
                  <a:lnTo>
                    <a:pt x="1524" y="80010"/>
                  </a:lnTo>
                  <a:lnTo>
                    <a:pt x="1524" y="83820"/>
                  </a:lnTo>
                  <a:lnTo>
                    <a:pt x="808" y="83820"/>
                  </a:lnTo>
                  <a:lnTo>
                    <a:pt x="762" y="91440"/>
                  </a:lnTo>
                  <a:lnTo>
                    <a:pt x="197" y="91440"/>
                  </a:lnTo>
                  <a:lnTo>
                    <a:pt x="0" y="93980"/>
                  </a:lnTo>
                  <a:lnTo>
                    <a:pt x="0" y="100330"/>
                  </a:lnTo>
                  <a:lnTo>
                    <a:pt x="762" y="100330"/>
                  </a:lnTo>
                  <a:lnTo>
                    <a:pt x="762" y="109220"/>
                  </a:lnTo>
                  <a:lnTo>
                    <a:pt x="1097" y="110490"/>
                  </a:lnTo>
                  <a:lnTo>
                    <a:pt x="1524" y="110490"/>
                  </a:lnTo>
                  <a:lnTo>
                    <a:pt x="1524" y="113030"/>
                  </a:lnTo>
                  <a:lnTo>
                    <a:pt x="3252" y="119380"/>
                  </a:lnTo>
                  <a:lnTo>
                    <a:pt x="3810" y="121920"/>
                  </a:lnTo>
                  <a:lnTo>
                    <a:pt x="79324" y="121920"/>
                  </a:lnTo>
                  <a:lnTo>
                    <a:pt x="79881" y="119380"/>
                  </a:lnTo>
                  <a:lnTo>
                    <a:pt x="81610" y="113030"/>
                  </a:lnTo>
                  <a:lnTo>
                    <a:pt x="82372" y="104140"/>
                  </a:lnTo>
                  <a:lnTo>
                    <a:pt x="76645" y="58420"/>
                  </a:lnTo>
                  <a:lnTo>
                    <a:pt x="75501" y="54610"/>
                  </a:lnTo>
                  <a:lnTo>
                    <a:pt x="75404" y="53340"/>
                  </a:lnTo>
                  <a:lnTo>
                    <a:pt x="74134" y="49530"/>
                  </a:lnTo>
                  <a:close/>
                </a:path>
                <a:path w="83184" h="140969">
                  <a:moveTo>
                    <a:pt x="73287" y="46990"/>
                  </a:moveTo>
                  <a:lnTo>
                    <a:pt x="9906" y="46990"/>
                  </a:lnTo>
                  <a:lnTo>
                    <a:pt x="9906" y="49530"/>
                  </a:lnTo>
                  <a:lnTo>
                    <a:pt x="73977" y="49530"/>
                  </a:lnTo>
                  <a:lnTo>
                    <a:pt x="73287" y="46990"/>
                  </a:lnTo>
                  <a:close/>
                </a:path>
                <a:path w="83184" h="140969">
                  <a:moveTo>
                    <a:pt x="64478" y="24130"/>
                  </a:moveTo>
                  <a:lnTo>
                    <a:pt x="18300" y="24130"/>
                  </a:lnTo>
                  <a:lnTo>
                    <a:pt x="18300" y="25400"/>
                  </a:lnTo>
                  <a:lnTo>
                    <a:pt x="17709" y="25400"/>
                  </a:lnTo>
                  <a:lnTo>
                    <a:pt x="17538" y="26670"/>
                  </a:lnTo>
                  <a:lnTo>
                    <a:pt x="17538" y="27940"/>
                  </a:lnTo>
                  <a:lnTo>
                    <a:pt x="16776" y="27940"/>
                  </a:lnTo>
                  <a:lnTo>
                    <a:pt x="16776" y="29210"/>
                  </a:lnTo>
                  <a:lnTo>
                    <a:pt x="16181" y="29210"/>
                  </a:lnTo>
                  <a:lnTo>
                    <a:pt x="16014" y="30480"/>
                  </a:lnTo>
                  <a:lnTo>
                    <a:pt x="16014" y="31750"/>
                  </a:lnTo>
                  <a:lnTo>
                    <a:pt x="15252" y="31750"/>
                  </a:lnTo>
                  <a:lnTo>
                    <a:pt x="15252" y="33020"/>
                  </a:lnTo>
                  <a:lnTo>
                    <a:pt x="14652" y="33020"/>
                  </a:lnTo>
                  <a:lnTo>
                    <a:pt x="14490" y="34290"/>
                  </a:lnTo>
                  <a:lnTo>
                    <a:pt x="14490" y="35560"/>
                  </a:lnTo>
                  <a:lnTo>
                    <a:pt x="13728" y="35560"/>
                  </a:lnTo>
                  <a:lnTo>
                    <a:pt x="13728" y="36830"/>
                  </a:lnTo>
                  <a:lnTo>
                    <a:pt x="13124" y="36830"/>
                  </a:lnTo>
                  <a:lnTo>
                    <a:pt x="12966" y="38100"/>
                  </a:lnTo>
                  <a:lnTo>
                    <a:pt x="12966" y="39370"/>
                  </a:lnTo>
                  <a:lnTo>
                    <a:pt x="12192" y="39370"/>
                  </a:lnTo>
                  <a:lnTo>
                    <a:pt x="12192" y="41910"/>
                  </a:lnTo>
                  <a:lnTo>
                    <a:pt x="11430" y="41910"/>
                  </a:lnTo>
                  <a:lnTo>
                    <a:pt x="11430" y="44450"/>
                  </a:lnTo>
                  <a:lnTo>
                    <a:pt x="10668" y="44450"/>
                  </a:lnTo>
                  <a:lnTo>
                    <a:pt x="10668" y="46990"/>
                  </a:lnTo>
                  <a:lnTo>
                    <a:pt x="73215" y="46990"/>
                  </a:lnTo>
                  <a:lnTo>
                    <a:pt x="72440" y="44450"/>
                  </a:lnTo>
                  <a:lnTo>
                    <a:pt x="70324" y="38100"/>
                  </a:lnTo>
                  <a:lnTo>
                    <a:pt x="70167" y="38100"/>
                  </a:lnTo>
                  <a:lnTo>
                    <a:pt x="69295" y="35560"/>
                  </a:lnTo>
                  <a:lnTo>
                    <a:pt x="68759" y="34290"/>
                  </a:lnTo>
                  <a:lnTo>
                    <a:pt x="67689" y="31750"/>
                  </a:lnTo>
                  <a:lnTo>
                    <a:pt x="67154" y="30480"/>
                  </a:lnTo>
                  <a:lnTo>
                    <a:pt x="66083" y="27940"/>
                  </a:lnTo>
                  <a:lnTo>
                    <a:pt x="64478" y="24130"/>
                  </a:lnTo>
                  <a:close/>
                </a:path>
                <a:path w="83184" h="140969">
                  <a:moveTo>
                    <a:pt x="57458" y="11430"/>
                  </a:moveTo>
                  <a:lnTo>
                    <a:pt x="25933" y="11430"/>
                  </a:lnTo>
                  <a:lnTo>
                    <a:pt x="25933" y="12700"/>
                  </a:lnTo>
                  <a:lnTo>
                    <a:pt x="25158" y="12700"/>
                  </a:lnTo>
                  <a:lnTo>
                    <a:pt x="25158" y="13970"/>
                  </a:lnTo>
                  <a:lnTo>
                    <a:pt x="24396" y="13970"/>
                  </a:lnTo>
                  <a:lnTo>
                    <a:pt x="24396" y="15240"/>
                  </a:lnTo>
                  <a:lnTo>
                    <a:pt x="23634" y="15240"/>
                  </a:lnTo>
                  <a:lnTo>
                    <a:pt x="23634" y="16510"/>
                  </a:lnTo>
                  <a:lnTo>
                    <a:pt x="22872" y="16510"/>
                  </a:lnTo>
                  <a:lnTo>
                    <a:pt x="22872" y="17780"/>
                  </a:lnTo>
                  <a:lnTo>
                    <a:pt x="22110" y="17780"/>
                  </a:lnTo>
                  <a:lnTo>
                    <a:pt x="22110" y="19050"/>
                  </a:lnTo>
                  <a:lnTo>
                    <a:pt x="21348" y="19050"/>
                  </a:lnTo>
                  <a:lnTo>
                    <a:pt x="21348" y="20320"/>
                  </a:lnTo>
                  <a:lnTo>
                    <a:pt x="20586" y="20320"/>
                  </a:lnTo>
                  <a:lnTo>
                    <a:pt x="20586" y="21590"/>
                  </a:lnTo>
                  <a:lnTo>
                    <a:pt x="19824" y="21590"/>
                  </a:lnTo>
                  <a:lnTo>
                    <a:pt x="19824" y="22860"/>
                  </a:lnTo>
                  <a:lnTo>
                    <a:pt x="19062" y="22860"/>
                  </a:lnTo>
                  <a:lnTo>
                    <a:pt x="19062" y="24130"/>
                  </a:lnTo>
                  <a:lnTo>
                    <a:pt x="64071" y="24130"/>
                  </a:lnTo>
                  <a:lnTo>
                    <a:pt x="63899" y="22860"/>
                  </a:lnTo>
                  <a:lnTo>
                    <a:pt x="57458" y="11430"/>
                  </a:lnTo>
                  <a:close/>
                </a:path>
                <a:path w="83184" h="140969">
                  <a:moveTo>
                    <a:pt x="50678" y="3810"/>
                  </a:moveTo>
                  <a:lnTo>
                    <a:pt x="32791" y="3810"/>
                  </a:lnTo>
                  <a:lnTo>
                    <a:pt x="32791" y="5079"/>
                  </a:lnTo>
                  <a:lnTo>
                    <a:pt x="31267" y="5079"/>
                  </a:lnTo>
                  <a:lnTo>
                    <a:pt x="31267" y="6350"/>
                  </a:lnTo>
                  <a:lnTo>
                    <a:pt x="30505" y="6350"/>
                  </a:lnTo>
                  <a:lnTo>
                    <a:pt x="30505" y="7620"/>
                  </a:lnTo>
                  <a:lnTo>
                    <a:pt x="29743" y="7620"/>
                  </a:lnTo>
                  <a:lnTo>
                    <a:pt x="29743" y="8890"/>
                  </a:lnTo>
                  <a:lnTo>
                    <a:pt x="28219" y="8890"/>
                  </a:lnTo>
                  <a:lnTo>
                    <a:pt x="28219" y="10160"/>
                  </a:lnTo>
                  <a:lnTo>
                    <a:pt x="27457" y="10160"/>
                  </a:lnTo>
                  <a:lnTo>
                    <a:pt x="27457" y="11430"/>
                  </a:lnTo>
                  <a:lnTo>
                    <a:pt x="57200" y="11430"/>
                  </a:lnTo>
                  <a:lnTo>
                    <a:pt x="56460" y="10160"/>
                  </a:lnTo>
                  <a:lnTo>
                    <a:pt x="50678" y="3810"/>
                  </a:lnTo>
                  <a:close/>
                </a:path>
                <a:path w="83184" h="140969">
                  <a:moveTo>
                    <a:pt x="49568" y="2540"/>
                  </a:moveTo>
                  <a:lnTo>
                    <a:pt x="35077" y="2540"/>
                  </a:lnTo>
                  <a:lnTo>
                    <a:pt x="35077" y="3810"/>
                  </a:lnTo>
                  <a:lnTo>
                    <a:pt x="49568" y="3810"/>
                  </a:lnTo>
                  <a:lnTo>
                    <a:pt x="49568" y="2540"/>
                  </a:lnTo>
                  <a:close/>
                </a:path>
                <a:path w="83184" h="140969">
                  <a:moveTo>
                    <a:pt x="45935" y="1270"/>
                  </a:moveTo>
                  <a:lnTo>
                    <a:pt x="37363" y="1270"/>
                  </a:lnTo>
                  <a:lnTo>
                    <a:pt x="37363" y="2540"/>
                  </a:lnTo>
                  <a:lnTo>
                    <a:pt x="48044" y="2540"/>
                  </a:lnTo>
                  <a:lnTo>
                    <a:pt x="45935" y="1270"/>
                  </a:lnTo>
                  <a:close/>
                </a:path>
                <a:path w="83184" h="140969">
                  <a:moveTo>
                    <a:pt x="42443" y="0"/>
                  </a:moveTo>
                  <a:lnTo>
                    <a:pt x="41186" y="0"/>
                  </a:lnTo>
                  <a:lnTo>
                    <a:pt x="41186" y="1270"/>
                  </a:lnTo>
                  <a:lnTo>
                    <a:pt x="44234" y="1270"/>
                  </a:lnTo>
                  <a:lnTo>
                    <a:pt x="42443" y="0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1528292" y="2222906"/>
              <a:ext cx="80645" cy="137160"/>
            </a:xfrm>
            <a:custGeom>
              <a:avLst/>
              <a:gdLst/>
              <a:ahLst/>
              <a:cxnLst/>
              <a:rect l="l" t="t" r="r" b="b"/>
              <a:pathLst>
                <a:path w="80644" h="137160">
                  <a:moveTo>
                    <a:pt x="61010" y="133350"/>
                  </a:moveTo>
                  <a:lnTo>
                    <a:pt x="19062" y="133350"/>
                  </a:lnTo>
                  <a:lnTo>
                    <a:pt x="19787" y="134620"/>
                  </a:lnTo>
                  <a:lnTo>
                    <a:pt x="27418" y="137160"/>
                  </a:lnTo>
                  <a:lnTo>
                    <a:pt x="52666" y="137160"/>
                  </a:lnTo>
                  <a:lnTo>
                    <a:pt x="60286" y="134620"/>
                  </a:lnTo>
                  <a:lnTo>
                    <a:pt x="61010" y="133350"/>
                  </a:lnTo>
                  <a:close/>
                </a:path>
                <a:path w="80644" h="137160">
                  <a:moveTo>
                    <a:pt x="67881" y="129539"/>
                  </a:moveTo>
                  <a:lnTo>
                    <a:pt x="12204" y="129539"/>
                  </a:lnTo>
                  <a:lnTo>
                    <a:pt x="12639" y="130810"/>
                  </a:lnTo>
                  <a:lnTo>
                    <a:pt x="17211" y="133350"/>
                  </a:lnTo>
                  <a:lnTo>
                    <a:pt x="62865" y="133350"/>
                  </a:lnTo>
                  <a:lnTo>
                    <a:pt x="67446" y="130810"/>
                  </a:lnTo>
                  <a:lnTo>
                    <a:pt x="67881" y="129539"/>
                  </a:lnTo>
                  <a:close/>
                </a:path>
                <a:path w="80644" h="137160">
                  <a:moveTo>
                    <a:pt x="61863" y="24130"/>
                  </a:moveTo>
                  <a:lnTo>
                    <a:pt x="17538" y="24130"/>
                  </a:lnTo>
                  <a:lnTo>
                    <a:pt x="17538" y="25400"/>
                  </a:lnTo>
                  <a:lnTo>
                    <a:pt x="17238" y="25400"/>
                  </a:lnTo>
                  <a:lnTo>
                    <a:pt x="16776" y="26670"/>
                  </a:lnTo>
                  <a:lnTo>
                    <a:pt x="16776" y="27939"/>
                  </a:lnTo>
                  <a:lnTo>
                    <a:pt x="16014" y="27939"/>
                  </a:lnTo>
                  <a:lnTo>
                    <a:pt x="16014" y="29210"/>
                  </a:lnTo>
                  <a:lnTo>
                    <a:pt x="15252" y="29210"/>
                  </a:lnTo>
                  <a:lnTo>
                    <a:pt x="15252" y="31750"/>
                  </a:lnTo>
                  <a:lnTo>
                    <a:pt x="14490" y="31750"/>
                  </a:lnTo>
                  <a:lnTo>
                    <a:pt x="14490" y="33020"/>
                  </a:lnTo>
                  <a:lnTo>
                    <a:pt x="13728" y="33020"/>
                  </a:lnTo>
                  <a:lnTo>
                    <a:pt x="13728" y="35560"/>
                  </a:lnTo>
                  <a:lnTo>
                    <a:pt x="12966" y="35560"/>
                  </a:lnTo>
                  <a:lnTo>
                    <a:pt x="12966" y="36830"/>
                  </a:lnTo>
                  <a:lnTo>
                    <a:pt x="12204" y="36830"/>
                  </a:lnTo>
                  <a:lnTo>
                    <a:pt x="12204" y="39370"/>
                  </a:lnTo>
                  <a:lnTo>
                    <a:pt x="11430" y="39370"/>
                  </a:lnTo>
                  <a:lnTo>
                    <a:pt x="11430" y="41910"/>
                  </a:lnTo>
                  <a:lnTo>
                    <a:pt x="10668" y="41910"/>
                  </a:lnTo>
                  <a:lnTo>
                    <a:pt x="10668" y="44450"/>
                  </a:lnTo>
                  <a:lnTo>
                    <a:pt x="9906" y="44450"/>
                  </a:lnTo>
                  <a:lnTo>
                    <a:pt x="9906" y="46989"/>
                  </a:lnTo>
                  <a:lnTo>
                    <a:pt x="9143" y="46989"/>
                  </a:lnTo>
                  <a:lnTo>
                    <a:pt x="9143" y="49530"/>
                  </a:lnTo>
                  <a:lnTo>
                    <a:pt x="8381" y="49530"/>
                  </a:lnTo>
                  <a:lnTo>
                    <a:pt x="8381" y="53339"/>
                  </a:lnTo>
                  <a:lnTo>
                    <a:pt x="7619" y="53339"/>
                  </a:lnTo>
                  <a:lnTo>
                    <a:pt x="7619" y="54610"/>
                  </a:lnTo>
                  <a:lnTo>
                    <a:pt x="6857" y="54610"/>
                  </a:lnTo>
                  <a:lnTo>
                    <a:pt x="6857" y="58420"/>
                  </a:lnTo>
                  <a:lnTo>
                    <a:pt x="6096" y="58420"/>
                  </a:lnTo>
                  <a:lnTo>
                    <a:pt x="6096" y="60960"/>
                  </a:lnTo>
                  <a:lnTo>
                    <a:pt x="5334" y="60960"/>
                  </a:lnTo>
                  <a:lnTo>
                    <a:pt x="5334" y="64770"/>
                  </a:lnTo>
                  <a:lnTo>
                    <a:pt x="4572" y="64770"/>
                  </a:lnTo>
                  <a:lnTo>
                    <a:pt x="4572" y="67310"/>
                  </a:lnTo>
                  <a:lnTo>
                    <a:pt x="3810" y="67310"/>
                  </a:lnTo>
                  <a:lnTo>
                    <a:pt x="3810" y="69850"/>
                  </a:lnTo>
                  <a:lnTo>
                    <a:pt x="3048" y="69850"/>
                  </a:lnTo>
                  <a:lnTo>
                    <a:pt x="3048" y="73660"/>
                  </a:lnTo>
                  <a:lnTo>
                    <a:pt x="2286" y="73660"/>
                  </a:lnTo>
                  <a:lnTo>
                    <a:pt x="2286" y="77470"/>
                  </a:lnTo>
                  <a:lnTo>
                    <a:pt x="1524" y="77470"/>
                  </a:lnTo>
                  <a:lnTo>
                    <a:pt x="1524" y="80010"/>
                  </a:lnTo>
                  <a:lnTo>
                    <a:pt x="1189" y="80010"/>
                  </a:lnTo>
                  <a:lnTo>
                    <a:pt x="762" y="82550"/>
                  </a:lnTo>
                  <a:lnTo>
                    <a:pt x="762" y="83820"/>
                  </a:lnTo>
                  <a:lnTo>
                    <a:pt x="95" y="91439"/>
                  </a:lnTo>
                  <a:lnTo>
                    <a:pt x="0" y="101600"/>
                  </a:lnTo>
                  <a:lnTo>
                    <a:pt x="1524" y="110489"/>
                  </a:lnTo>
                  <a:lnTo>
                    <a:pt x="3810" y="118110"/>
                  </a:lnTo>
                  <a:lnTo>
                    <a:pt x="4255" y="119380"/>
                  </a:lnTo>
                  <a:lnTo>
                    <a:pt x="5384" y="121920"/>
                  </a:lnTo>
                  <a:lnTo>
                    <a:pt x="6857" y="124460"/>
                  </a:lnTo>
                  <a:lnTo>
                    <a:pt x="7354" y="125730"/>
                  </a:lnTo>
                  <a:lnTo>
                    <a:pt x="11173" y="129539"/>
                  </a:lnTo>
                  <a:lnTo>
                    <a:pt x="68910" y="129539"/>
                  </a:lnTo>
                  <a:lnTo>
                    <a:pt x="72720" y="125730"/>
                  </a:lnTo>
                  <a:lnTo>
                    <a:pt x="73215" y="124460"/>
                  </a:lnTo>
                  <a:lnTo>
                    <a:pt x="74688" y="121920"/>
                  </a:lnTo>
                  <a:lnTo>
                    <a:pt x="75817" y="119380"/>
                  </a:lnTo>
                  <a:lnTo>
                    <a:pt x="76263" y="118110"/>
                  </a:lnTo>
                  <a:lnTo>
                    <a:pt x="78562" y="110489"/>
                  </a:lnTo>
                  <a:lnTo>
                    <a:pt x="80086" y="101600"/>
                  </a:lnTo>
                  <a:lnTo>
                    <a:pt x="80086" y="91439"/>
                  </a:lnTo>
                  <a:lnTo>
                    <a:pt x="79324" y="81280"/>
                  </a:lnTo>
                  <a:lnTo>
                    <a:pt x="77038" y="67310"/>
                  </a:lnTo>
                  <a:lnTo>
                    <a:pt x="74607" y="58420"/>
                  </a:lnTo>
                  <a:lnTo>
                    <a:pt x="73333" y="53339"/>
                  </a:lnTo>
                  <a:lnTo>
                    <a:pt x="73215" y="52070"/>
                  </a:lnTo>
                  <a:lnTo>
                    <a:pt x="72046" y="49530"/>
                  </a:lnTo>
                  <a:lnTo>
                    <a:pt x="68490" y="39370"/>
                  </a:lnTo>
                  <a:lnTo>
                    <a:pt x="67881" y="36830"/>
                  </a:lnTo>
                  <a:lnTo>
                    <a:pt x="66958" y="35560"/>
                  </a:lnTo>
                  <a:lnTo>
                    <a:pt x="61863" y="24130"/>
                  </a:lnTo>
                  <a:close/>
                </a:path>
                <a:path w="80644" h="137160">
                  <a:moveTo>
                    <a:pt x="54914" y="11430"/>
                  </a:moveTo>
                  <a:lnTo>
                    <a:pt x="25171" y="11430"/>
                  </a:lnTo>
                  <a:lnTo>
                    <a:pt x="25171" y="12700"/>
                  </a:lnTo>
                  <a:lnTo>
                    <a:pt x="24396" y="12700"/>
                  </a:lnTo>
                  <a:lnTo>
                    <a:pt x="24396" y="13970"/>
                  </a:lnTo>
                  <a:lnTo>
                    <a:pt x="23634" y="13970"/>
                  </a:lnTo>
                  <a:lnTo>
                    <a:pt x="23634" y="15239"/>
                  </a:lnTo>
                  <a:lnTo>
                    <a:pt x="22872" y="15239"/>
                  </a:lnTo>
                  <a:lnTo>
                    <a:pt x="22872" y="16510"/>
                  </a:lnTo>
                  <a:lnTo>
                    <a:pt x="22110" y="16510"/>
                  </a:lnTo>
                  <a:lnTo>
                    <a:pt x="22110" y="17780"/>
                  </a:lnTo>
                  <a:lnTo>
                    <a:pt x="21348" y="17780"/>
                  </a:lnTo>
                  <a:lnTo>
                    <a:pt x="21348" y="19050"/>
                  </a:lnTo>
                  <a:lnTo>
                    <a:pt x="20586" y="19050"/>
                  </a:lnTo>
                  <a:lnTo>
                    <a:pt x="20586" y="20320"/>
                  </a:lnTo>
                  <a:lnTo>
                    <a:pt x="19824" y="20320"/>
                  </a:lnTo>
                  <a:lnTo>
                    <a:pt x="19824" y="21589"/>
                  </a:lnTo>
                  <a:lnTo>
                    <a:pt x="19062" y="21589"/>
                  </a:lnTo>
                  <a:lnTo>
                    <a:pt x="19062" y="22860"/>
                  </a:lnTo>
                  <a:lnTo>
                    <a:pt x="18300" y="22860"/>
                  </a:lnTo>
                  <a:lnTo>
                    <a:pt x="18300" y="24130"/>
                  </a:lnTo>
                  <a:lnTo>
                    <a:pt x="61772" y="24130"/>
                  </a:lnTo>
                  <a:lnTo>
                    <a:pt x="61172" y="22860"/>
                  </a:lnTo>
                  <a:lnTo>
                    <a:pt x="55457" y="12700"/>
                  </a:lnTo>
                  <a:lnTo>
                    <a:pt x="54914" y="11430"/>
                  </a:lnTo>
                  <a:close/>
                </a:path>
                <a:path w="80644" h="137160">
                  <a:moveTo>
                    <a:pt x="48044" y="2540"/>
                  </a:moveTo>
                  <a:lnTo>
                    <a:pt x="34315" y="2540"/>
                  </a:lnTo>
                  <a:lnTo>
                    <a:pt x="34315" y="3809"/>
                  </a:lnTo>
                  <a:lnTo>
                    <a:pt x="32029" y="3809"/>
                  </a:lnTo>
                  <a:lnTo>
                    <a:pt x="32029" y="5079"/>
                  </a:lnTo>
                  <a:lnTo>
                    <a:pt x="30505" y="5079"/>
                  </a:lnTo>
                  <a:lnTo>
                    <a:pt x="30505" y="6350"/>
                  </a:lnTo>
                  <a:lnTo>
                    <a:pt x="29743" y="6350"/>
                  </a:lnTo>
                  <a:lnTo>
                    <a:pt x="29743" y="7620"/>
                  </a:lnTo>
                  <a:lnTo>
                    <a:pt x="28981" y="7620"/>
                  </a:lnTo>
                  <a:lnTo>
                    <a:pt x="28981" y="8889"/>
                  </a:lnTo>
                  <a:lnTo>
                    <a:pt x="27457" y="8889"/>
                  </a:lnTo>
                  <a:lnTo>
                    <a:pt x="27457" y="10160"/>
                  </a:lnTo>
                  <a:lnTo>
                    <a:pt x="26695" y="10160"/>
                  </a:lnTo>
                  <a:lnTo>
                    <a:pt x="26695" y="11430"/>
                  </a:lnTo>
                  <a:lnTo>
                    <a:pt x="54664" y="11430"/>
                  </a:lnTo>
                  <a:lnTo>
                    <a:pt x="48418" y="3809"/>
                  </a:lnTo>
                  <a:lnTo>
                    <a:pt x="48044" y="2540"/>
                  </a:lnTo>
                  <a:close/>
                </a:path>
                <a:path w="80644" h="137160">
                  <a:moveTo>
                    <a:pt x="40424" y="0"/>
                  </a:moveTo>
                  <a:lnTo>
                    <a:pt x="40424" y="1270"/>
                  </a:lnTo>
                  <a:lnTo>
                    <a:pt x="36601" y="1270"/>
                  </a:lnTo>
                  <a:lnTo>
                    <a:pt x="36601" y="2540"/>
                  </a:lnTo>
                  <a:lnTo>
                    <a:pt x="45799" y="2540"/>
                  </a:lnTo>
                  <a:lnTo>
                    <a:pt x="42292" y="1270"/>
                  </a:lnTo>
                  <a:lnTo>
                    <a:pt x="40424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1529054" y="2224938"/>
              <a:ext cx="78105" cy="132080"/>
            </a:xfrm>
            <a:custGeom>
              <a:avLst/>
              <a:gdLst/>
              <a:ahLst/>
              <a:cxnLst/>
              <a:rect l="l" t="t" r="r" b="b"/>
              <a:pathLst>
                <a:path w="78105" h="132080">
                  <a:moveTo>
                    <a:pt x="58724" y="128270"/>
                  </a:moveTo>
                  <a:lnTo>
                    <a:pt x="18300" y="128270"/>
                  </a:lnTo>
                  <a:lnTo>
                    <a:pt x="20551" y="129540"/>
                  </a:lnTo>
                  <a:lnTo>
                    <a:pt x="24367" y="130810"/>
                  </a:lnTo>
                  <a:lnTo>
                    <a:pt x="27457" y="132080"/>
                  </a:lnTo>
                  <a:lnTo>
                    <a:pt x="49568" y="132080"/>
                  </a:lnTo>
                  <a:lnTo>
                    <a:pt x="52658" y="130810"/>
                  </a:lnTo>
                  <a:lnTo>
                    <a:pt x="56473" y="129540"/>
                  </a:lnTo>
                  <a:lnTo>
                    <a:pt x="58724" y="128270"/>
                  </a:lnTo>
                  <a:close/>
                </a:path>
                <a:path w="78105" h="132080">
                  <a:moveTo>
                    <a:pt x="65595" y="124460"/>
                  </a:moveTo>
                  <a:lnTo>
                    <a:pt x="11442" y="124460"/>
                  </a:lnTo>
                  <a:lnTo>
                    <a:pt x="15077" y="127000"/>
                  </a:lnTo>
                  <a:lnTo>
                    <a:pt x="17363" y="128270"/>
                  </a:lnTo>
                  <a:lnTo>
                    <a:pt x="59663" y="128270"/>
                  </a:lnTo>
                  <a:lnTo>
                    <a:pt x="61954" y="127000"/>
                  </a:lnTo>
                  <a:lnTo>
                    <a:pt x="65595" y="124460"/>
                  </a:lnTo>
                  <a:close/>
                </a:path>
                <a:path w="78105" h="132080">
                  <a:moveTo>
                    <a:pt x="70929" y="119380"/>
                  </a:moveTo>
                  <a:lnTo>
                    <a:pt x="6857" y="119380"/>
                  </a:lnTo>
                  <a:lnTo>
                    <a:pt x="9903" y="123190"/>
                  </a:lnTo>
                  <a:lnTo>
                    <a:pt x="10995" y="124460"/>
                  </a:lnTo>
                  <a:lnTo>
                    <a:pt x="66116" y="124460"/>
                  </a:lnTo>
                  <a:lnTo>
                    <a:pt x="67386" y="123190"/>
                  </a:lnTo>
                  <a:lnTo>
                    <a:pt x="70929" y="119380"/>
                  </a:lnTo>
                  <a:close/>
                </a:path>
                <a:path w="78105" h="132080">
                  <a:moveTo>
                    <a:pt x="71028" y="50800"/>
                  </a:moveTo>
                  <a:lnTo>
                    <a:pt x="6857" y="50800"/>
                  </a:lnTo>
                  <a:lnTo>
                    <a:pt x="6857" y="52070"/>
                  </a:lnTo>
                  <a:lnTo>
                    <a:pt x="6095" y="52070"/>
                  </a:lnTo>
                  <a:lnTo>
                    <a:pt x="6095" y="55880"/>
                  </a:lnTo>
                  <a:lnTo>
                    <a:pt x="5334" y="55880"/>
                  </a:lnTo>
                  <a:lnTo>
                    <a:pt x="5334" y="58420"/>
                  </a:lnTo>
                  <a:lnTo>
                    <a:pt x="4572" y="58420"/>
                  </a:lnTo>
                  <a:lnTo>
                    <a:pt x="4572" y="62230"/>
                  </a:lnTo>
                  <a:lnTo>
                    <a:pt x="3810" y="62230"/>
                  </a:lnTo>
                  <a:lnTo>
                    <a:pt x="3810" y="64770"/>
                  </a:lnTo>
                  <a:lnTo>
                    <a:pt x="3216" y="64770"/>
                  </a:lnTo>
                  <a:lnTo>
                    <a:pt x="3048" y="66040"/>
                  </a:lnTo>
                  <a:lnTo>
                    <a:pt x="3048" y="67310"/>
                  </a:lnTo>
                  <a:lnTo>
                    <a:pt x="2740" y="67310"/>
                  </a:lnTo>
                  <a:lnTo>
                    <a:pt x="2286" y="69850"/>
                  </a:lnTo>
                  <a:lnTo>
                    <a:pt x="2286" y="71120"/>
                  </a:lnTo>
                  <a:lnTo>
                    <a:pt x="2067" y="71120"/>
                  </a:lnTo>
                  <a:lnTo>
                    <a:pt x="1524" y="74930"/>
                  </a:lnTo>
                  <a:lnTo>
                    <a:pt x="1394" y="74930"/>
                  </a:lnTo>
                  <a:lnTo>
                    <a:pt x="762" y="78740"/>
                  </a:lnTo>
                  <a:lnTo>
                    <a:pt x="95" y="87630"/>
                  </a:lnTo>
                  <a:lnTo>
                    <a:pt x="0" y="97790"/>
                  </a:lnTo>
                  <a:lnTo>
                    <a:pt x="762" y="105410"/>
                  </a:lnTo>
                  <a:lnTo>
                    <a:pt x="3048" y="113030"/>
                  </a:lnTo>
                  <a:lnTo>
                    <a:pt x="5103" y="116840"/>
                  </a:lnTo>
                  <a:lnTo>
                    <a:pt x="6691" y="119380"/>
                  </a:lnTo>
                  <a:lnTo>
                    <a:pt x="71062" y="119380"/>
                  </a:lnTo>
                  <a:lnTo>
                    <a:pt x="77800" y="87630"/>
                  </a:lnTo>
                  <a:lnTo>
                    <a:pt x="76276" y="77470"/>
                  </a:lnTo>
                  <a:lnTo>
                    <a:pt x="73977" y="64770"/>
                  </a:lnTo>
                  <a:lnTo>
                    <a:pt x="71028" y="50800"/>
                  </a:lnTo>
                  <a:close/>
                </a:path>
                <a:path w="78105" h="132080">
                  <a:moveTo>
                    <a:pt x="60328" y="21590"/>
                  </a:moveTo>
                  <a:lnTo>
                    <a:pt x="17111" y="21590"/>
                  </a:lnTo>
                  <a:lnTo>
                    <a:pt x="16776" y="22860"/>
                  </a:lnTo>
                  <a:lnTo>
                    <a:pt x="16499" y="22860"/>
                  </a:lnTo>
                  <a:lnTo>
                    <a:pt x="16014" y="24130"/>
                  </a:lnTo>
                  <a:lnTo>
                    <a:pt x="16014" y="25400"/>
                  </a:lnTo>
                  <a:lnTo>
                    <a:pt x="15511" y="25400"/>
                  </a:lnTo>
                  <a:lnTo>
                    <a:pt x="15252" y="26670"/>
                  </a:lnTo>
                  <a:lnTo>
                    <a:pt x="15016" y="26670"/>
                  </a:lnTo>
                  <a:lnTo>
                    <a:pt x="14490" y="27940"/>
                  </a:lnTo>
                  <a:lnTo>
                    <a:pt x="14490" y="29210"/>
                  </a:lnTo>
                  <a:lnTo>
                    <a:pt x="14028" y="29210"/>
                  </a:lnTo>
                  <a:lnTo>
                    <a:pt x="13728" y="30480"/>
                  </a:lnTo>
                  <a:lnTo>
                    <a:pt x="13533" y="30480"/>
                  </a:lnTo>
                  <a:lnTo>
                    <a:pt x="12966" y="31750"/>
                  </a:lnTo>
                  <a:lnTo>
                    <a:pt x="12966" y="33020"/>
                  </a:lnTo>
                  <a:lnTo>
                    <a:pt x="12545" y="33020"/>
                  </a:lnTo>
                  <a:lnTo>
                    <a:pt x="12204" y="34290"/>
                  </a:lnTo>
                  <a:lnTo>
                    <a:pt x="12050" y="34290"/>
                  </a:lnTo>
                  <a:lnTo>
                    <a:pt x="11442" y="35560"/>
                  </a:lnTo>
                  <a:lnTo>
                    <a:pt x="11442" y="36830"/>
                  </a:lnTo>
                  <a:lnTo>
                    <a:pt x="11099" y="36830"/>
                  </a:lnTo>
                  <a:lnTo>
                    <a:pt x="10668" y="38100"/>
                  </a:lnTo>
                  <a:lnTo>
                    <a:pt x="10668" y="39370"/>
                  </a:lnTo>
                  <a:lnTo>
                    <a:pt x="10208" y="39370"/>
                  </a:lnTo>
                  <a:lnTo>
                    <a:pt x="9906" y="40640"/>
                  </a:lnTo>
                  <a:lnTo>
                    <a:pt x="9906" y="41910"/>
                  </a:lnTo>
                  <a:lnTo>
                    <a:pt x="9143" y="41910"/>
                  </a:lnTo>
                  <a:lnTo>
                    <a:pt x="9143" y="44450"/>
                  </a:lnTo>
                  <a:lnTo>
                    <a:pt x="8381" y="44450"/>
                  </a:lnTo>
                  <a:lnTo>
                    <a:pt x="8381" y="46990"/>
                  </a:lnTo>
                  <a:lnTo>
                    <a:pt x="7619" y="46990"/>
                  </a:lnTo>
                  <a:lnTo>
                    <a:pt x="7619" y="50800"/>
                  </a:lnTo>
                  <a:lnTo>
                    <a:pt x="70929" y="50800"/>
                  </a:lnTo>
                  <a:lnTo>
                    <a:pt x="69760" y="46990"/>
                  </a:lnTo>
                  <a:lnTo>
                    <a:pt x="66204" y="36830"/>
                  </a:lnTo>
                  <a:lnTo>
                    <a:pt x="65595" y="35560"/>
                  </a:lnTo>
                  <a:lnTo>
                    <a:pt x="64787" y="33020"/>
                  </a:lnTo>
                  <a:lnTo>
                    <a:pt x="60328" y="21590"/>
                  </a:lnTo>
                  <a:close/>
                </a:path>
                <a:path w="78105" h="132080">
                  <a:moveTo>
                    <a:pt x="53512" y="10160"/>
                  </a:moveTo>
                  <a:lnTo>
                    <a:pt x="24092" y="10160"/>
                  </a:lnTo>
                  <a:lnTo>
                    <a:pt x="23634" y="11430"/>
                  </a:lnTo>
                  <a:lnTo>
                    <a:pt x="23207" y="11430"/>
                  </a:lnTo>
                  <a:lnTo>
                    <a:pt x="22872" y="12700"/>
                  </a:lnTo>
                  <a:lnTo>
                    <a:pt x="22445" y="12700"/>
                  </a:lnTo>
                  <a:lnTo>
                    <a:pt x="22110" y="13970"/>
                  </a:lnTo>
                  <a:lnTo>
                    <a:pt x="21683" y="13970"/>
                  </a:lnTo>
                  <a:lnTo>
                    <a:pt x="21348" y="15240"/>
                  </a:lnTo>
                  <a:lnTo>
                    <a:pt x="20921" y="15240"/>
                  </a:lnTo>
                  <a:lnTo>
                    <a:pt x="20586" y="16510"/>
                  </a:lnTo>
                  <a:lnTo>
                    <a:pt x="20159" y="16510"/>
                  </a:lnTo>
                  <a:lnTo>
                    <a:pt x="19824" y="17780"/>
                  </a:lnTo>
                  <a:lnTo>
                    <a:pt x="19397" y="17780"/>
                  </a:lnTo>
                  <a:lnTo>
                    <a:pt x="19062" y="19050"/>
                  </a:lnTo>
                  <a:lnTo>
                    <a:pt x="18635" y="19050"/>
                  </a:lnTo>
                  <a:lnTo>
                    <a:pt x="18300" y="20320"/>
                  </a:lnTo>
                  <a:lnTo>
                    <a:pt x="17873" y="20320"/>
                  </a:lnTo>
                  <a:lnTo>
                    <a:pt x="17538" y="21590"/>
                  </a:lnTo>
                  <a:lnTo>
                    <a:pt x="60248" y="21590"/>
                  </a:lnTo>
                  <a:lnTo>
                    <a:pt x="59608" y="20320"/>
                  </a:lnTo>
                  <a:lnTo>
                    <a:pt x="53512" y="10160"/>
                  </a:lnTo>
                  <a:close/>
                </a:path>
                <a:path w="78105" h="132080">
                  <a:moveTo>
                    <a:pt x="46520" y="1270"/>
                  </a:moveTo>
                  <a:lnTo>
                    <a:pt x="33176" y="1270"/>
                  </a:lnTo>
                  <a:lnTo>
                    <a:pt x="31267" y="2540"/>
                  </a:lnTo>
                  <a:lnTo>
                    <a:pt x="30338" y="2540"/>
                  </a:lnTo>
                  <a:lnTo>
                    <a:pt x="29743" y="3810"/>
                  </a:lnTo>
                  <a:lnTo>
                    <a:pt x="28981" y="3810"/>
                  </a:lnTo>
                  <a:lnTo>
                    <a:pt x="28981" y="5079"/>
                  </a:lnTo>
                  <a:lnTo>
                    <a:pt x="28219" y="5079"/>
                  </a:lnTo>
                  <a:lnTo>
                    <a:pt x="28219" y="6350"/>
                  </a:lnTo>
                  <a:lnTo>
                    <a:pt x="27215" y="6350"/>
                  </a:lnTo>
                  <a:lnTo>
                    <a:pt x="26695" y="7620"/>
                  </a:lnTo>
                  <a:lnTo>
                    <a:pt x="25933" y="7620"/>
                  </a:lnTo>
                  <a:lnTo>
                    <a:pt x="25933" y="8890"/>
                  </a:lnTo>
                  <a:lnTo>
                    <a:pt x="25133" y="8890"/>
                  </a:lnTo>
                  <a:lnTo>
                    <a:pt x="24409" y="10160"/>
                  </a:lnTo>
                  <a:lnTo>
                    <a:pt x="53390" y="10160"/>
                  </a:lnTo>
                  <a:lnTo>
                    <a:pt x="52516" y="8890"/>
                  </a:lnTo>
                  <a:lnTo>
                    <a:pt x="47311" y="2540"/>
                  </a:lnTo>
                  <a:lnTo>
                    <a:pt x="46520" y="1270"/>
                  </a:lnTo>
                  <a:close/>
                </a:path>
                <a:path w="78105" h="132080">
                  <a:moveTo>
                    <a:pt x="41270" y="0"/>
                  </a:moveTo>
                  <a:lnTo>
                    <a:pt x="36357" y="0"/>
                  </a:lnTo>
                  <a:lnTo>
                    <a:pt x="33553" y="1270"/>
                  </a:lnTo>
                  <a:lnTo>
                    <a:pt x="45504" y="1270"/>
                  </a:lnTo>
                  <a:lnTo>
                    <a:pt x="41270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1529054" y="2224468"/>
              <a:ext cx="75565" cy="129539"/>
            </a:xfrm>
            <a:custGeom>
              <a:avLst/>
              <a:gdLst/>
              <a:ahLst/>
              <a:cxnLst/>
              <a:rect l="l" t="t" r="r" b="b"/>
              <a:pathLst>
                <a:path w="75565" h="129539">
                  <a:moveTo>
                    <a:pt x="38138" y="0"/>
                  </a:moveTo>
                  <a:lnTo>
                    <a:pt x="37376" y="0"/>
                  </a:lnTo>
                  <a:lnTo>
                    <a:pt x="30505" y="3048"/>
                  </a:lnTo>
                  <a:lnTo>
                    <a:pt x="28981" y="4569"/>
                  </a:lnTo>
                  <a:lnTo>
                    <a:pt x="28981" y="5029"/>
                  </a:lnTo>
                  <a:lnTo>
                    <a:pt x="28520" y="5029"/>
                  </a:lnTo>
                  <a:lnTo>
                    <a:pt x="28219" y="5330"/>
                  </a:lnTo>
                  <a:lnTo>
                    <a:pt x="28219" y="6299"/>
                  </a:lnTo>
                  <a:lnTo>
                    <a:pt x="27248" y="6299"/>
                  </a:lnTo>
                  <a:lnTo>
                    <a:pt x="26695" y="6851"/>
                  </a:lnTo>
                  <a:lnTo>
                    <a:pt x="26695" y="7569"/>
                  </a:lnTo>
                  <a:lnTo>
                    <a:pt x="25976" y="7569"/>
                  </a:lnTo>
                  <a:lnTo>
                    <a:pt x="25933" y="8839"/>
                  </a:lnTo>
                  <a:lnTo>
                    <a:pt x="24704" y="8839"/>
                  </a:lnTo>
                  <a:lnTo>
                    <a:pt x="24409" y="9133"/>
                  </a:lnTo>
                  <a:lnTo>
                    <a:pt x="24409" y="10109"/>
                  </a:lnTo>
                  <a:lnTo>
                    <a:pt x="23634" y="10109"/>
                  </a:lnTo>
                  <a:lnTo>
                    <a:pt x="23634" y="11379"/>
                  </a:lnTo>
                  <a:lnTo>
                    <a:pt x="22872" y="11379"/>
                  </a:lnTo>
                  <a:lnTo>
                    <a:pt x="22872" y="12649"/>
                  </a:lnTo>
                  <a:lnTo>
                    <a:pt x="22110" y="12649"/>
                  </a:lnTo>
                  <a:lnTo>
                    <a:pt x="22110" y="13919"/>
                  </a:lnTo>
                  <a:lnTo>
                    <a:pt x="21348" y="13919"/>
                  </a:lnTo>
                  <a:lnTo>
                    <a:pt x="21348" y="15189"/>
                  </a:lnTo>
                  <a:lnTo>
                    <a:pt x="20586" y="15189"/>
                  </a:lnTo>
                  <a:lnTo>
                    <a:pt x="20586" y="16459"/>
                  </a:lnTo>
                  <a:lnTo>
                    <a:pt x="19824" y="16459"/>
                  </a:lnTo>
                  <a:lnTo>
                    <a:pt x="19824" y="17729"/>
                  </a:lnTo>
                  <a:lnTo>
                    <a:pt x="19106" y="17729"/>
                  </a:lnTo>
                  <a:lnTo>
                    <a:pt x="19062" y="18999"/>
                  </a:lnTo>
                  <a:lnTo>
                    <a:pt x="18429" y="18999"/>
                  </a:lnTo>
                  <a:lnTo>
                    <a:pt x="18300" y="19240"/>
                  </a:lnTo>
                  <a:lnTo>
                    <a:pt x="18300" y="20269"/>
                  </a:lnTo>
                  <a:lnTo>
                    <a:pt x="17752" y="20269"/>
                  </a:lnTo>
                  <a:lnTo>
                    <a:pt x="17538" y="20669"/>
                  </a:lnTo>
                  <a:lnTo>
                    <a:pt x="17538" y="21539"/>
                  </a:lnTo>
                  <a:lnTo>
                    <a:pt x="17074" y="21539"/>
                  </a:lnTo>
                  <a:lnTo>
                    <a:pt x="16776" y="22098"/>
                  </a:lnTo>
                  <a:lnTo>
                    <a:pt x="16776" y="22809"/>
                  </a:lnTo>
                  <a:lnTo>
                    <a:pt x="16499" y="22809"/>
                  </a:lnTo>
                  <a:lnTo>
                    <a:pt x="16014" y="24055"/>
                  </a:lnTo>
                  <a:lnTo>
                    <a:pt x="16014" y="25349"/>
                  </a:lnTo>
                  <a:lnTo>
                    <a:pt x="15511" y="25349"/>
                  </a:lnTo>
                  <a:lnTo>
                    <a:pt x="15252" y="26013"/>
                  </a:lnTo>
                  <a:lnTo>
                    <a:pt x="15252" y="26619"/>
                  </a:lnTo>
                  <a:lnTo>
                    <a:pt x="15016" y="26619"/>
                  </a:lnTo>
                  <a:lnTo>
                    <a:pt x="14490" y="27970"/>
                  </a:lnTo>
                  <a:lnTo>
                    <a:pt x="14490" y="29159"/>
                  </a:lnTo>
                  <a:lnTo>
                    <a:pt x="14028" y="29159"/>
                  </a:lnTo>
                  <a:lnTo>
                    <a:pt x="13728" y="29928"/>
                  </a:lnTo>
                  <a:lnTo>
                    <a:pt x="13728" y="30429"/>
                  </a:lnTo>
                  <a:lnTo>
                    <a:pt x="13533" y="30429"/>
                  </a:lnTo>
                  <a:lnTo>
                    <a:pt x="12966" y="31886"/>
                  </a:lnTo>
                  <a:lnTo>
                    <a:pt x="12966" y="32969"/>
                  </a:lnTo>
                  <a:lnTo>
                    <a:pt x="12545" y="32969"/>
                  </a:lnTo>
                  <a:lnTo>
                    <a:pt x="12204" y="33843"/>
                  </a:lnTo>
                  <a:lnTo>
                    <a:pt x="12204" y="34239"/>
                  </a:lnTo>
                  <a:lnTo>
                    <a:pt x="12050" y="34239"/>
                  </a:lnTo>
                  <a:lnTo>
                    <a:pt x="11442" y="35801"/>
                  </a:lnTo>
                  <a:lnTo>
                    <a:pt x="11442" y="36779"/>
                  </a:lnTo>
                  <a:lnTo>
                    <a:pt x="11133" y="36779"/>
                  </a:lnTo>
                  <a:lnTo>
                    <a:pt x="10668" y="38247"/>
                  </a:lnTo>
                  <a:lnTo>
                    <a:pt x="10668" y="39319"/>
                  </a:lnTo>
                  <a:lnTo>
                    <a:pt x="10328" y="39319"/>
                  </a:lnTo>
                  <a:lnTo>
                    <a:pt x="9906" y="40654"/>
                  </a:lnTo>
                  <a:lnTo>
                    <a:pt x="9906" y="41859"/>
                  </a:lnTo>
                  <a:lnTo>
                    <a:pt x="9524" y="41859"/>
                  </a:lnTo>
                  <a:lnTo>
                    <a:pt x="9143" y="43060"/>
                  </a:lnTo>
                  <a:lnTo>
                    <a:pt x="9143" y="44399"/>
                  </a:lnTo>
                  <a:lnTo>
                    <a:pt x="8720" y="44399"/>
                  </a:lnTo>
                  <a:lnTo>
                    <a:pt x="8381" y="45466"/>
                  </a:lnTo>
                  <a:lnTo>
                    <a:pt x="8381" y="46939"/>
                  </a:lnTo>
                  <a:lnTo>
                    <a:pt x="7915" y="46939"/>
                  </a:lnTo>
                  <a:lnTo>
                    <a:pt x="7619" y="47872"/>
                  </a:lnTo>
                  <a:lnTo>
                    <a:pt x="7619" y="50749"/>
                  </a:lnTo>
                  <a:lnTo>
                    <a:pt x="6857" y="50749"/>
                  </a:lnTo>
                  <a:lnTo>
                    <a:pt x="6857" y="52019"/>
                  </a:lnTo>
                  <a:lnTo>
                    <a:pt x="6374" y="52019"/>
                  </a:lnTo>
                  <a:lnTo>
                    <a:pt x="6095" y="53022"/>
                  </a:lnTo>
                  <a:lnTo>
                    <a:pt x="6095" y="55829"/>
                  </a:lnTo>
                  <a:lnTo>
                    <a:pt x="5334" y="55829"/>
                  </a:lnTo>
                  <a:lnTo>
                    <a:pt x="5334" y="58369"/>
                  </a:lnTo>
                  <a:lnTo>
                    <a:pt x="4610" y="58369"/>
                  </a:lnTo>
                  <a:lnTo>
                    <a:pt x="4572" y="62179"/>
                  </a:lnTo>
                  <a:lnTo>
                    <a:pt x="3810" y="62179"/>
                  </a:lnTo>
                  <a:lnTo>
                    <a:pt x="3810" y="64719"/>
                  </a:lnTo>
                  <a:lnTo>
                    <a:pt x="3048" y="64719"/>
                  </a:lnTo>
                  <a:lnTo>
                    <a:pt x="3048" y="67259"/>
                  </a:lnTo>
                  <a:lnTo>
                    <a:pt x="2471" y="67259"/>
                  </a:lnTo>
                  <a:lnTo>
                    <a:pt x="2286" y="68309"/>
                  </a:lnTo>
                  <a:lnTo>
                    <a:pt x="2286" y="71069"/>
                  </a:lnTo>
                  <a:lnTo>
                    <a:pt x="1798" y="71069"/>
                  </a:lnTo>
                  <a:lnTo>
                    <a:pt x="1524" y="72622"/>
                  </a:lnTo>
                  <a:lnTo>
                    <a:pt x="1524" y="74879"/>
                  </a:lnTo>
                  <a:lnTo>
                    <a:pt x="1125" y="74879"/>
                  </a:lnTo>
                  <a:lnTo>
                    <a:pt x="762" y="76936"/>
                  </a:lnTo>
                  <a:lnTo>
                    <a:pt x="762" y="77419"/>
                  </a:lnTo>
                  <a:lnTo>
                    <a:pt x="6857" y="117309"/>
                  </a:lnTo>
                  <a:lnTo>
                    <a:pt x="37947" y="129489"/>
                  </a:lnTo>
                  <a:lnTo>
                    <a:pt x="38315" y="129489"/>
                  </a:lnTo>
                  <a:lnTo>
                    <a:pt x="72453" y="110451"/>
                  </a:lnTo>
                  <a:lnTo>
                    <a:pt x="75501" y="95224"/>
                  </a:lnTo>
                  <a:lnTo>
                    <a:pt x="75501" y="86080"/>
                  </a:lnTo>
                  <a:lnTo>
                    <a:pt x="64071" y="35039"/>
                  </a:lnTo>
                  <a:lnTo>
                    <a:pt x="44996" y="3048"/>
                  </a:lnTo>
                  <a:lnTo>
                    <a:pt x="38138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1529816" y="2225230"/>
              <a:ext cx="73660" cy="125095"/>
            </a:xfrm>
            <a:custGeom>
              <a:avLst/>
              <a:gdLst/>
              <a:ahLst/>
              <a:cxnLst/>
              <a:rect l="l" t="t" r="r" b="b"/>
              <a:pathLst>
                <a:path w="73659" h="125094">
                  <a:moveTo>
                    <a:pt x="36614" y="0"/>
                  </a:moveTo>
                  <a:lnTo>
                    <a:pt x="35839" y="0"/>
                  </a:lnTo>
                  <a:lnTo>
                    <a:pt x="28981" y="3048"/>
                  </a:lnTo>
                  <a:lnTo>
                    <a:pt x="28219" y="3893"/>
                  </a:lnTo>
                  <a:lnTo>
                    <a:pt x="28219" y="4267"/>
                  </a:lnTo>
                  <a:lnTo>
                    <a:pt x="27882" y="4267"/>
                  </a:lnTo>
                  <a:lnTo>
                    <a:pt x="27457" y="4738"/>
                  </a:lnTo>
                  <a:lnTo>
                    <a:pt x="27457" y="5537"/>
                  </a:lnTo>
                  <a:lnTo>
                    <a:pt x="26736" y="5537"/>
                  </a:lnTo>
                  <a:lnTo>
                    <a:pt x="25933" y="6428"/>
                  </a:lnTo>
                  <a:lnTo>
                    <a:pt x="25933" y="6807"/>
                  </a:lnTo>
                  <a:lnTo>
                    <a:pt x="25591" y="6807"/>
                  </a:lnTo>
                  <a:lnTo>
                    <a:pt x="25171" y="7273"/>
                  </a:lnTo>
                  <a:lnTo>
                    <a:pt x="25171" y="8077"/>
                  </a:lnTo>
                  <a:lnTo>
                    <a:pt x="24446" y="8077"/>
                  </a:lnTo>
                  <a:lnTo>
                    <a:pt x="23647" y="8963"/>
                  </a:lnTo>
                  <a:lnTo>
                    <a:pt x="23647" y="9347"/>
                  </a:lnTo>
                  <a:lnTo>
                    <a:pt x="23301" y="9347"/>
                  </a:lnTo>
                  <a:lnTo>
                    <a:pt x="22872" y="9822"/>
                  </a:lnTo>
                  <a:lnTo>
                    <a:pt x="22872" y="10617"/>
                  </a:lnTo>
                  <a:lnTo>
                    <a:pt x="22156" y="10617"/>
                  </a:lnTo>
                  <a:lnTo>
                    <a:pt x="22110" y="11887"/>
                  </a:lnTo>
                  <a:lnTo>
                    <a:pt x="21460" y="11887"/>
                  </a:lnTo>
                  <a:lnTo>
                    <a:pt x="21348" y="13157"/>
                  </a:lnTo>
                  <a:lnTo>
                    <a:pt x="20783" y="13157"/>
                  </a:lnTo>
                  <a:lnTo>
                    <a:pt x="20586" y="13525"/>
                  </a:lnTo>
                  <a:lnTo>
                    <a:pt x="20586" y="14427"/>
                  </a:lnTo>
                  <a:lnTo>
                    <a:pt x="20105" y="14427"/>
                  </a:lnTo>
                  <a:lnTo>
                    <a:pt x="19824" y="14954"/>
                  </a:lnTo>
                  <a:lnTo>
                    <a:pt x="19824" y="15697"/>
                  </a:lnTo>
                  <a:lnTo>
                    <a:pt x="19428" y="15697"/>
                  </a:lnTo>
                  <a:lnTo>
                    <a:pt x="19062" y="16382"/>
                  </a:lnTo>
                  <a:lnTo>
                    <a:pt x="19062" y="16967"/>
                  </a:lnTo>
                  <a:lnTo>
                    <a:pt x="18751" y="16967"/>
                  </a:lnTo>
                  <a:lnTo>
                    <a:pt x="18300" y="17811"/>
                  </a:lnTo>
                  <a:lnTo>
                    <a:pt x="18300" y="18237"/>
                  </a:lnTo>
                  <a:lnTo>
                    <a:pt x="18073" y="18237"/>
                  </a:lnTo>
                  <a:lnTo>
                    <a:pt x="17538" y="19240"/>
                  </a:lnTo>
                  <a:lnTo>
                    <a:pt x="17538" y="19507"/>
                  </a:lnTo>
                  <a:lnTo>
                    <a:pt x="17396" y="19507"/>
                  </a:lnTo>
                  <a:lnTo>
                    <a:pt x="16776" y="20669"/>
                  </a:lnTo>
                  <a:lnTo>
                    <a:pt x="16014" y="22098"/>
                  </a:lnTo>
                  <a:lnTo>
                    <a:pt x="15252" y="23946"/>
                  </a:lnTo>
                  <a:lnTo>
                    <a:pt x="15252" y="24587"/>
                  </a:lnTo>
                  <a:lnTo>
                    <a:pt x="14988" y="24587"/>
                  </a:lnTo>
                  <a:lnTo>
                    <a:pt x="14490" y="25795"/>
                  </a:lnTo>
                  <a:lnTo>
                    <a:pt x="13728" y="27644"/>
                  </a:lnTo>
                  <a:lnTo>
                    <a:pt x="13728" y="28397"/>
                  </a:lnTo>
                  <a:lnTo>
                    <a:pt x="13418" y="28397"/>
                  </a:lnTo>
                  <a:lnTo>
                    <a:pt x="12966" y="29493"/>
                  </a:lnTo>
                  <a:lnTo>
                    <a:pt x="12966" y="29667"/>
                  </a:lnTo>
                  <a:lnTo>
                    <a:pt x="12204" y="31341"/>
                  </a:lnTo>
                  <a:lnTo>
                    <a:pt x="12204" y="32207"/>
                  </a:lnTo>
                  <a:lnTo>
                    <a:pt x="11848" y="32207"/>
                  </a:lnTo>
                  <a:lnTo>
                    <a:pt x="11442" y="33190"/>
                  </a:lnTo>
                  <a:lnTo>
                    <a:pt x="11442" y="33477"/>
                  </a:lnTo>
                  <a:lnTo>
                    <a:pt x="10680" y="35039"/>
                  </a:lnTo>
                  <a:lnTo>
                    <a:pt x="10680" y="36017"/>
                  </a:lnTo>
                  <a:lnTo>
                    <a:pt x="10353" y="36017"/>
                  </a:lnTo>
                  <a:lnTo>
                    <a:pt x="9906" y="37356"/>
                  </a:lnTo>
                  <a:lnTo>
                    <a:pt x="9906" y="38557"/>
                  </a:lnTo>
                  <a:lnTo>
                    <a:pt x="9504" y="38557"/>
                  </a:lnTo>
                  <a:lnTo>
                    <a:pt x="9143" y="39636"/>
                  </a:lnTo>
                  <a:lnTo>
                    <a:pt x="9143" y="41097"/>
                  </a:lnTo>
                  <a:lnTo>
                    <a:pt x="8655" y="41097"/>
                  </a:lnTo>
                  <a:lnTo>
                    <a:pt x="8381" y="41916"/>
                  </a:lnTo>
                  <a:lnTo>
                    <a:pt x="8381" y="43637"/>
                  </a:lnTo>
                  <a:lnTo>
                    <a:pt x="7806" y="43637"/>
                  </a:lnTo>
                  <a:lnTo>
                    <a:pt x="7619" y="44195"/>
                  </a:lnTo>
                  <a:lnTo>
                    <a:pt x="7619" y="46177"/>
                  </a:lnTo>
                  <a:lnTo>
                    <a:pt x="6957" y="46177"/>
                  </a:lnTo>
                  <a:lnTo>
                    <a:pt x="6857" y="49987"/>
                  </a:lnTo>
                  <a:lnTo>
                    <a:pt x="6095" y="49987"/>
                  </a:lnTo>
                  <a:lnTo>
                    <a:pt x="6095" y="51257"/>
                  </a:lnTo>
                  <a:lnTo>
                    <a:pt x="5540" y="51257"/>
                  </a:lnTo>
                  <a:lnTo>
                    <a:pt x="5333" y="52184"/>
                  </a:lnTo>
                  <a:lnTo>
                    <a:pt x="5333" y="55067"/>
                  </a:lnTo>
                  <a:lnTo>
                    <a:pt x="4693" y="55067"/>
                  </a:lnTo>
                  <a:lnTo>
                    <a:pt x="4572" y="57607"/>
                  </a:lnTo>
                  <a:lnTo>
                    <a:pt x="4128" y="57607"/>
                  </a:lnTo>
                  <a:lnTo>
                    <a:pt x="3810" y="59042"/>
                  </a:lnTo>
                  <a:lnTo>
                    <a:pt x="3810" y="61417"/>
                  </a:lnTo>
                  <a:lnTo>
                    <a:pt x="3282" y="61417"/>
                  </a:lnTo>
                  <a:lnTo>
                    <a:pt x="3048" y="62471"/>
                  </a:lnTo>
                  <a:lnTo>
                    <a:pt x="3048" y="63957"/>
                  </a:lnTo>
                  <a:lnTo>
                    <a:pt x="2769" y="63957"/>
                  </a:lnTo>
                  <a:lnTo>
                    <a:pt x="762" y="74650"/>
                  </a:lnTo>
                  <a:lnTo>
                    <a:pt x="63" y="83032"/>
                  </a:lnTo>
                  <a:lnTo>
                    <a:pt x="0" y="92176"/>
                  </a:lnTo>
                  <a:lnTo>
                    <a:pt x="1524" y="100558"/>
                  </a:lnTo>
                  <a:lnTo>
                    <a:pt x="36614" y="124929"/>
                  </a:lnTo>
                  <a:lnTo>
                    <a:pt x="47282" y="124167"/>
                  </a:lnTo>
                  <a:lnTo>
                    <a:pt x="72453" y="92176"/>
                  </a:lnTo>
                  <a:lnTo>
                    <a:pt x="73215" y="83032"/>
                  </a:lnTo>
                  <a:lnTo>
                    <a:pt x="72453" y="73888"/>
                  </a:lnTo>
                  <a:lnTo>
                    <a:pt x="61785" y="34277"/>
                  </a:lnTo>
                  <a:lnTo>
                    <a:pt x="43472" y="3048"/>
                  </a:lnTo>
                  <a:lnTo>
                    <a:pt x="36614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1530578" y="2226754"/>
              <a:ext cx="70485" cy="120650"/>
            </a:xfrm>
            <a:custGeom>
              <a:avLst/>
              <a:gdLst/>
              <a:ahLst/>
              <a:cxnLst/>
              <a:rect l="l" t="t" r="r" b="b"/>
              <a:pathLst>
                <a:path w="70484" h="120650">
                  <a:moveTo>
                    <a:pt x="35077" y="0"/>
                  </a:moveTo>
                  <a:lnTo>
                    <a:pt x="28219" y="2285"/>
                  </a:lnTo>
                  <a:lnTo>
                    <a:pt x="26695" y="3976"/>
                  </a:lnTo>
                  <a:lnTo>
                    <a:pt x="24409" y="6511"/>
                  </a:lnTo>
                  <a:lnTo>
                    <a:pt x="22110" y="9060"/>
                  </a:lnTo>
                  <a:lnTo>
                    <a:pt x="21348" y="9905"/>
                  </a:lnTo>
                  <a:lnTo>
                    <a:pt x="21348" y="10363"/>
                  </a:lnTo>
                  <a:lnTo>
                    <a:pt x="21087" y="10363"/>
                  </a:lnTo>
                  <a:lnTo>
                    <a:pt x="20586" y="11239"/>
                  </a:lnTo>
                  <a:lnTo>
                    <a:pt x="20586" y="11633"/>
                  </a:lnTo>
                  <a:lnTo>
                    <a:pt x="20361" y="11633"/>
                  </a:lnTo>
                  <a:lnTo>
                    <a:pt x="19824" y="12573"/>
                  </a:lnTo>
                  <a:lnTo>
                    <a:pt x="19824" y="12903"/>
                  </a:lnTo>
                  <a:lnTo>
                    <a:pt x="19636" y="12903"/>
                  </a:lnTo>
                  <a:lnTo>
                    <a:pt x="19062" y="13906"/>
                  </a:lnTo>
                  <a:lnTo>
                    <a:pt x="19062" y="14173"/>
                  </a:lnTo>
                  <a:lnTo>
                    <a:pt x="18910" y="14173"/>
                  </a:lnTo>
                  <a:lnTo>
                    <a:pt x="18300" y="15239"/>
                  </a:lnTo>
                  <a:lnTo>
                    <a:pt x="18300" y="15443"/>
                  </a:lnTo>
                  <a:lnTo>
                    <a:pt x="17538" y="16573"/>
                  </a:lnTo>
                  <a:lnTo>
                    <a:pt x="17538" y="16713"/>
                  </a:lnTo>
                  <a:lnTo>
                    <a:pt x="16776" y="17906"/>
                  </a:lnTo>
                  <a:lnTo>
                    <a:pt x="15252" y="20574"/>
                  </a:lnTo>
                  <a:lnTo>
                    <a:pt x="14490" y="22730"/>
                  </a:lnTo>
                  <a:lnTo>
                    <a:pt x="14490" y="23063"/>
                  </a:lnTo>
                  <a:lnTo>
                    <a:pt x="6857" y="44316"/>
                  </a:lnTo>
                  <a:lnTo>
                    <a:pt x="6857" y="44653"/>
                  </a:lnTo>
                  <a:lnTo>
                    <a:pt x="6095" y="46469"/>
                  </a:lnTo>
                  <a:lnTo>
                    <a:pt x="6095" y="48463"/>
                  </a:lnTo>
                  <a:lnTo>
                    <a:pt x="5652" y="48463"/>
                  </a:lnTo>
                  <a:lnTo>
                    <a:pt x="4571" y="53327"/>
                  </a:lnTo>
                  <a:lnTo>
                    <a:pt x="4571" y="53543"/>
                  </a:lnTo>
                  <a:lnTo>
                    <a:pt x="3048" y="60185"/>
                  </a:lnTo>
                  <a:lnTo>
                    <a:pt x="762" y="71602"/>
                  </a:lnTo>
                  <a:lnTo>
                    <a:pt x="0" y="79984"/>
                  </a:lnTo>
                  <a:lnTo>
                    <a:pt x="0" y="88366"/>
                  </a:lnTo>
                  <a:lnTo>
                    <a:pt x="25171" y="119595"/>
                  </a:lnTo>
                  <a:lnTo>
                    <a:pt x="35077" y="120357"/>
                  </a:lnTo>
                  <a:lnTo>
                    <a:pt x="44996" y="119595"/>
                  </a:lnTo>
                  <a:lnTo>
                    <a:pt x="70167" y="89128"/>
                  </a:lnTo>
                  <a:lnTo>
                    <a:pt x="70167" y="79984"/>
                  </a:lnTo>
                  <a:lnTo>
                    <a:pt x="59486" y="32753"/>
                  </a:lnTo>
                  <a:lnTo>
                    <a:pt x="41948" y="2285"/>
                  </a:lnTo>
                  <a:lnTo>
                    <a:pt x="35077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1531340" y="2227516"/>
              <a:ext cx="67945" cy="116839"/>
            </a:xfrm>
            <a:custGeom>
              <a:avLst/>
              <a:gdLst/>
              <a:ahLst/>
              <a:cxnLst/>
              <a:rect l="l" t="t" r="r" b="b"/>
              <a:pathLst>
                <a:path w="67944" h="116839">
                  <a:moveTo>
                    <a:pt x="33553" y="0"/>
                  </a:moveTo>
                  <a:lnTo>
                    <a:pt x="26695" y="3048"/>
                  </a:lnTo>
                  <a:lnTo>
                    <a:pt x="20586" y="9906"/>
                  </a:lnTo>
                  <a:lnTo>
                    <a:pt x="14490" y="19812"/>
                  </a:lnTo>
                  <a:lnTo>
                    <a:pt x="13728" y="21841"/>
                  </a:lnTo>
                  <a:lnTo>
                    <a:pt x="13728" y="22301"/>
                  </a:lnTo>
                  <a:lnTo>
                    <a:pt x="13556" y="22301"/>
                  </a:lnTo>
                  <a:lnTo>
                    <a:pt x="12204" y="25901"/>
                  </a:lnTo>
                  <a:lnTo>
                    <a:pt x="12204" y="26111"/>
                  </a:lnTo>
                  <a:lnTo>
                    <a:pt x="9918" y="31991"/>
                  </a:lnTo>
                  <a:lnTo>
                    <a:pt x="6857" y="41147"/>
                  </a:lnTo>
                  <a:lnTo>
                    <a:pt x="6857" y="41351"/>
                  </a:lnTo>
                  <a:lnTo>
                    <a:pt x="6095" y="43427"/>
                  </a:lnTo>
                  <a:lnTo>
                    <a:pt x="6095" y="43891"/>
                  </a:lnTo>
                  <a:lnTo>
                    <a:pt x="5941" y="43891"/>
                  </a:lnTo>
                  <a:lnTo>
                    <a:pt x="5333" y="45707"/>
                  </a:lnTo>
                  <a:lnTo>
                    <a:pt x="5333" y="47701"/>
                  </a:lnTo>
                  <a:lnTo>
                    <a:pt x="4835" y="47701"/>
                  </a:lnTo>
                  <a:lnTo>
                    <a:pt x="4571" y="48755"/>
                  </a:lnTo>
                  <a:lnTo>
                    <a:pt x="4571" y="48971"/>
                  </a:lnTo>
                  <a:lnTo>
                    <a:pt x="3809" y="51803"/>
                  </a:lnTo>
                  <a:lnTo>
                    <a:pt x="3809" y="52781"/>
                  </a:lnTo>
                  <a:lnTo>
                    <a:pt x="3565" y="52781"/>
                  </a:lnTo>
                  <a:lnTo>
                    <a:pt x="3048" y="54851"/>
                  </a:lnTo>
                  <a:lnTo>
                    <a:pt x="3048" y="55321"/>
                  </a:lnTo>
                  <a:lnTo>
                    <a:pt x="2286" y="57899"/>
                  </a:lnTo>
                  <a:lnTo>
                    <a:pt x="2286" y="59131"/>
                  </a:lnTo>
                  <a:lnTo>
                    <a:pt x="2121" y="59131"/>
                  </a:lnTo>
                  <a:lnTo>
                    <a:pt x="762" y="69316"/>
                  </a:lnTo>
                  <a:lnTo>
                    <a:pt x="0" y="77698"/>
                  </a:lnTo>
                  <a:lnTo>
                    <a:pt x="0" y="86080"/>
                  </a:lnTo>
                  <a:lnTo>
                    <a:pt x="33553" y="116547"/>
                  </a:lnTo>
                  <a:lnTo>
                    <a:pt x="43472" y="115785"/>
                  </a:lnTo>
                  <a:lnTo>
                    <a:pt x="67881" y="86080"/>
                  </a:lnTo>
                  <a:lnTo>
                    <a:pt x="67881" y="77698"/>
                  </a:lnTo>
                  <a:lnTo>
                    <a:pt x="57200" y="31229"/>
                  </a:lnTo>
                  <a:lnTo>
                    <a:pt x="40424" y="2286"/>
                  </a:lnTo>
                  <a:lnTo>
                    <a:pt x="33553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1531340" y="2228278"/>
              <a:ext cx="66040" cy="113030"/>
            </a:xfrm>
            <a:custGeom>
              <a:avLst/>
              <a:gdLst/>
              <a:ahLst/>
              <a:cxnLst/>
              <a:rect l="l" t="t" r="r" b="b"/>
              <a:pathLst>
                <a:path w="66040" h="113030">
                  <a:moveTo>
                    <a:pt x="32791" y="0"/>
                  </a:moveTo>
                  <a:lnTo>
                    <a:pt x="9918" y="31229"/>
                  </a:lnTo>
                  <a:lnTo>
                    <a:pt x="0" y="75412"/>
                  </a:lnTo>
                  <a:lnTo>
                    <a:pt x="762" y="83032"/>
                  </a:lnTo>
                  <a:lnTo>
                    <a:pt x="32791" y="112737"/>
                  </a:lnTo>
                  <a:lnTo>
                    <a:pt x="42710" y="111975"/>
                  </a:lnTo>
                  <a:lnTo>
                    <a:pt x="65595" y="83032"/>
                  </a:lnTo>
                  <a:lnTo>
                    <a:pt x="65595" y="74650"/>
                  </a:lnTo>
                  <a:lnTo>
                    <a:pt x="55676" y="30467"/>
                  </a:lnTo>
                  <a:lnTo>
                    <a:pt x="32791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1532102" y="2229040"/>
              <a:ext cx="63500" cy="109220"/>
            </a:xfrm>
            <a:custGeom>
              <a:avLst/>
              <a:gdLst/>
              <a:ahLst/>
              <a:cxnLst/>
              <a:rect l="l" t="t" r="r" b="b"/>
              <a:pathLst>
                <a:path w="63500" h="109219">
                  <a:moveTo>
                    <a:pt x="32029" y="0"/>
                  </a:moveTo>
                  <a:lnTo>
                    <a:pt x="31267" y="0"/>
                  </a:lnTo>
                  <a:lnTo>
                    <a:pt x="25171" y="3048"/>
                  </a:lnTo>
                  <a:lnTo>
                    <a:pt x="5425" y="42367"/>
                  </a:lnTo>
                  <a:lnTo>
                    <a:pt x="4571" y="45516"/>
                  </a:lnTo>
                  <a:lnTo>
                    <a:pt x="4571" y="46177"/>
                  </a:lnTo>
                  <a:lnTo>
                    <a:pt x="4395" y="46177"/>
                  </a:lnTo>
                  <a:lnTo>
                    <a:pt x="2286" y="54089"/>
                  </a:lnTo>
                  <a:lnTo>
                    <a:pt x="762" y="64744"/>
                  </a:lnTo>
                  <a:lnTo>
                    <a:pt x="0" y="72364"/>
                  </a:lnTo>
                  <a:lnTo>
                    <a:pt x="0" y="79984"/>
                  </a:lnTo>
                  <a:lnTo>
                    <a:pt x="32029" y="108927"/>
                  </a:lnTo>
                  <a:lnTo>
                    <a:pt x="41186" y="108165"/>
                  </a:lnTo>
                  <a:lnTo>
                    <a:pt x="63309" y="79984"/>
                  </a:lnTo>
                  <a:lnTo>
                    <a:pt x="63309" y="72364"/>
                  </a:lnTo>
                  <a:lnTo>
                    <a:pt x="53390" y="29705"/>
                  </a:lnTo>
                  <a:lnTo>
                    <a:pt x="38138" y="3048"/>
                  </a:lnTo>
                  <a:lnTo>
                    <a:pt x="32029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1532864" y="2230564"/>
              <a:ext cx="61594" cy="104775"/>
            </a:xfrm>
            <a:custGeom>
              <a:avLst/>
              <a:gdLst/>
              <a:ahLst/>
              <a:cxnLst/>
              <a:rect l="l" t="t" r="r" b="b"/>
              <a:pathLst>
                <a:path w="61594" h="104775">
                  <a:moveTo>
                    <a:pt x="30505" y="0"/>
                  </a:moveTo>
                  <a:lnTo>
                    <a:pt x="29743" y="0"/>
                  </a:lnTo>
                  <a:lnTo>
                    <a:pt x="24409" y="2285"/>
                  </a:lnTo>
                  <a:lnTo>
                    <a:pt x="5333" y="40373"/>
                  </a:lnTo>
                  <a:lnTo>
                    <a:pt x="0" y="69316"/>
                  </a:lnTo>
                  <a:lnTo>
                    <a:pt x="0" y="76936"/>
                  </a:lnTo>
                  <a:lnTo>
                    <a:pt x="30505" y="104355"/>
                  </a:lnTo>
                  <a:lnTo>
                    <a:pt x="38900" y="103593"/>
                  </a:lnTo>
                  <a:lnTo>
                    <a:pt x="61023" y="69316"/>
                  </a:lnTo>
                  <a:lnTo>
                    <a:pt x="60261" y="60947"/>
                  </a:lnTo>
                  <a:lnTo>
                    <a:pt x="47294" y="17525"/>
                  </a:lnTo>
                  <a:lnTo>
                    <a:pt x="3050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1533626" y="2231326"/>
              <a:ext cx="58419" cy="100330"/>
            </a:xfrm>
            <a:custGeom>
              <a:avLst/>
              <a:gdLst/>
              <a:ahLst/>
              <a:cxnLst/>
              <a:rect l="l" t="t" r="r" b="b"/>
              <a:pathLst>
                <a:path w="58419" h="100330">
                  <a:moveTo>
                    <a:pt x="28981" y="0"/>
                  </a:moveTo>
                  <a:lnTo>
                    <a:pt x="28219" y="0"/>
                  </a:lnTo>
                  <a:lnTo>
                    <a:pt x="22885" y="2285"/>
                  </a:lnTo>
                  <a:lnTo>
                    <a:pt x="4571" y="38849"/>
                  </a:lnTo>
                  <a:lnTo>
                    <a:pt x="2277" y="49517"/>
                  </a:lnTo>
                  <a:lnTo>
                    <a:pt x="0" y="59423"/>
                  </a:lnTo>
                  <a:lnTo>
                    <a:pt x="0" y="73888"/>
                  </a:lnTo>
                  <a:lnTo>
                    <a:pt x="762" y="79984"/>
                  </a:lnTo>
                  <a:lnTo>
                    <a:pt x="28981" y="99783"/>
                  </a:lnTo>
                  <a:lnTo>
                    <a:pt x="37376" y="99021"/>
                  </a:lnTo>
                  <a:lnTo>
                    <a:pt x="57975" y="73888"/>
                  </a:lnTo>
                  <a:lnTo>
                    <a:pt x="57975" y="66268"/>
                  </a:lnTo>
                  <a:lnTo>
                    <a:pt x="49580" y="27419"/>
                  </a:lnTo>
                  <a:lnTo>
                    <a:pt x="34328" y="2285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1533626" y="2232088"/>
              <a:ext cx="56515" cy="96520"/>
            </a:xfrm>
            <a:custGeom>
              <a:avLst/>
              <a:gdLst/>
              <a:ahLst/>
              <a:cxnLst/>
              <a:rect l="l" t="t" r="r" b="b"/>
              <a:pathLst>
                <a:path w="56515" h="96519">
                  <a:moveTo>
                    <a:pt x="28219" y="0"/>
                  </a:moveTo>
                  <a:lnTo>
                    <a:pt x="2285" y="47993"/>
                  </a:lnTo>
                  <a:lnTo>
                    <a:pt x="0" y="63982"/>
                  </a:lnTo>
                  <a:lnTo>
                    <a:pt x="762" y="70840"/>
                  </a:lnTo>
                  <a:lnTo>
                    <a:pt x="28219" y="95973"/>
                  </a:lnTo>
                  <a:lnTo>
                    <a:pt x="36614" y="95211"/>
                  </a:lnTo>
                  <a:lnTo>
                    <a:pt x="56438" y="63982"/>
                  </a:lnTo>
                  <a:lnTo>
                    <a:pt x="55676" y="56375"/>
                  </a:lnTo>
                  <a:lnTo>
                    <a:pt x="54152" y="47231"/>
                  </a:lnTo>
                  <a:lnTo>
                    <a:pt x="51104" y="37325"/>
                  </a:lnTo>
                  <a:lnTo>
                    <a:pt x="48056" y="25895"/>
                  </a:lnTo>
                  <a:lnTo>
                    <a:pt x="43472" y="16002"/>
                  </a:lnTo>
                  <a:lnTo>
                    <a:pt x="38900" y="8382"/>
                  </a:lnTo>
                  <a:lnTo>
                    <a:pt x="33566" y="2286"/>
                  </a:lnTo>
                  <a:lnTo>
                    <a:pt x="28219" y="0"/>
                  </a:lnTo>
                  <a:close/>
                </a:path>
              </a:pathLst>
            </a:custGeom>
            <a:solidFill>
              <a:srgbClr val="ABA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1534388" y="2233612"/>
              <a:ext cx="53975" cy="91440"/>
            </a:xfrm>
            <a:custGeom>
              <a:avLst/>
              <a:gdLst/>
              <a:ahLst/>
              <a:cxnLst/>
              <a:rect l="l" t="t" r="r" b="b"/>
              <a:pathLst>
                <a:path w="53975" h="91439">
                  <a:moveTo>
                    <a:pt x="26695" y="0"/>
                  </a:moveTo>
                  <a:lnTo>
                    <a:pt x="4571" y="35801"/>
                  </a:lnTo>
                  <a:lnTo>
                    <a:pt x="0" y="60934"/>
                  </a:lnTo>
                  <a:lnTo>
                    <a:pt x="0" y="67030"/>
                  </a:lnTo>
                  <a:lnTo>
                    <a:pt x="26695" y="91414"/>
                  </a:lnTo>
                  <a:lnTo>
                    <a:pt x="34328" y="90652"/>
                  </a:lnTo>
                  <a:lnTo>
                    <a:pt x="53390" y="67030"/>
                  </a:lnTo>
                  <a:lnTo>
                    <a:pt x="53390" y="60934"/>
                  </a:lnTo>
                  <a:lnTo>
                    <a:pt x="41186" y="15240"/>
                  </a:lnTo>
                  <a:lnTo>
                    <a:pt x="37376" y="6858"/>
                  </a:lnTo>
                  <a:lnTo>
                    <a:pt x="32042" y="1524"/>
                  </a:lnTo>
                  <a:lnTo>
                    <a:pt x="26695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1535150" y="2234374"/>
              <a:ext cx="51435" cy="87630"/>
            </a:xfrm>
            <a:custGeom>
              <a:avLst/>
              <a:gdLst/>
              <a:ahLst/>
              <a:cxnLst/>
              <a:rect l="l" t="t" r="r" b="b"/>
              <a:pathLst>
                <a:path w="51434" h="87630">
                  <a:moveTo>
                    <a:pt x="25171" y="0"/>
                  </a:moveTo>
                  <a:lnTo>
                    <a:pt x="4518" y="34493"/>
                  </a:lnTo>
                  <a:lnTo>
                    <a:pt x="0" y="64744"/>
                  </a:lnTo>
                  <a:lnTo>
                    <a:pt x="762" y="70078"/>
                  </a:lnTo>
                  <a:lnTo>
                    <a:pt x="25171" y="87604"/>
                  </a:lnTo>
                  <a:lnTo>
                    <a:pt x="32804" y="86842"/>
                  </a:lnTo>
                  <a:lnTo>
                    <a:pt x="51104" y="64744"/>
                  </a:lnTo>
                  <a:lnTo>
                    <a:pt x="51104" y="57886"/>
                  </a:lnTo>
                  <a:lnTo>
                    <a:pt x="39662" y="14478"/>
                  </a:lnTo>
                  <a:lnTo>
                    <a:pt x="2517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1535912" y="2235136"/>
              <a:ext cx="48260" cy="83820"/>
            </a:xfrm>
            <a:custGeom>
              <a:avLst/>
              <a:gdLst/>
              <a:ahLst/>
              <a:cxnLst/>
              <a:rect l="l" t="t" r="r" b="b"/>
              <a:pathLst>
                <a:path w="48259" h="83819">
                  <a:moveTo>
                    <a:pt x="24409" y="0"/>
                  </a:moveTo>
                  <a:lnTo>
                    <a:pt x="23647" y="0"/>
                  </a:lnTo>
                  <a:lnTo>
                    <a:pt x="19075" y="2286"/>
                  </a:lnTo>
                  <a:lnTo>
                    <a:pt x="1524" y="41897"/>
                  </a:lnTo>
                  <a:lnTo>
                    <a:pt x="0" y="49517"/>
                  </a:lnTo>
                  <a:lnTo>
                    <a:pt x="0" y="61696"/>
                  </a:lnTo>
                  <a:lnTo>
                    <a:pt x="24409" y="83794"/>
                  </a:lnTo>
                  <a:lnTo>
                    <a:pt x="31280" y="83032"/>
                  </a:lnTo>
                  <a:lnTo>
                    <a:pt x="48056" y="61696"/>
                  </a:lnTo>
                  <a:lnTo>
                    <a:pt x="48056" y="49517"/>
                  </a:lnTo>
                  <a:lnTo>
                    <a:pt x="33566" y="6858"/>
                  </a:lnTo>
                  <a:lnTo>
                    <a:pt x="24409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1536674" y="2236660"/>
              <a:ext cx="46355" cy="78740"/>
            </a:xfrm>
            <a:custGeom>
              <a:avLst/>
              <a:gdLst/>
              <a:ahLst/>
              <a:cxnLst/>
              <a:rect l="l" t="t" r="r" b="b"/>
              <a:pathLst>
                <a:path w="46355" h="78739">
                  <a:moveTo>
                    <a:pt x="22885" y="0"/>
                  </a:moveTo>
                  <a:lnTo>
                    <a:pt x="22123" y="0"/>
                  </a:lnTo>
                  <a:lnTo>
                    <a:pt x="17551" y="1524"/>
                  </a:lnTo>
                  <a:lnTo>
                    <a:pt x="13728" y="6858"/>
                  </a:lnTo>
                  <a:lnTo>
                    <a:pt x="9918" y="13716"/>
                  </a:lnTo>
                  <a:lnTo>
                    <a:pt x="6108" y="21323"/>
                  </a:lnTo>
                  <a:lnTo>
                    <a:pt x="3822" y="30467"/>
                  </a:lnTo>
                  <a:lnTo>
                    <a:pt x="1524" y="38849"/>
                  </a:lnTo>
                  <a:lnTo>
                    <a:pt x="0" y="46469"/>
                  </a:lnTo>
                  <a:lnTo>
                    <a:pt x="0" y="57886"/>
                  </a:lnTo>
                  <a:lnTo>
                    <a:pt x="16014" y="78460"/>
                  </a:lnTo>
                  <a:lnTo>
                    <a:pt x="28981" y="78460"/>
                  </a:lnTo>
                  <a:lnTo>
                    <a:pt x="45770" y="57886"/>
                  </a:lnTo>
                  <a:lnTo>
                    <a:pt x="45770" y="52565"/>
                  </a:lnTo>
                  <a:lnTo>
                    <a:pt x="45008" y="46469"/>
                  </a:lnTo>
                  <a:lnTo>
                    <a:pt x="43435" y="38557"/>
                  </a:lnTo>
                  <a:lnTo>
                    <a:pt x="41934" y="29667"/>
                  </a:lnTo>
                  <a:lnTo>
                    <a:pt x="38900" y="21323"/>
                  </a:lnTo>
                  <a:lnTo>
                    <a:pt x="35090" y="12954"/>
                  </a:lnTo>
                  <a:lnTo>
                    <a:pt x="31280" y="6096"/>
                  </a:lnTo>
                  <a:lnTo>
                    <a:pt x="27457" y="1524"/>
                  </a:lnTo>
                  <a:lnTo>
                    <a:pt x="22885" y="0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1536674" y="2237422"/>
              <a:ext cx="44450" cy="74930"/>
            </a:xfrm>
            <a:custGeom>
              <a:avLst/>
              <a:gdLst/>
              <a:ahLst/>
              <a:cxnLst/>
              <a:rect l="l" t="t" r="r" b="b"/>
              <a:pathLst>
                <a:path w="44450" h="74930">
                  <a:moveTo>
                    <a:pt x="22123" y="0"/>
                  </a:moveTo>
                  <a:lnTo>
                    <a:pt x="2286" y="37325"/>
                  </a:lnTo>
                  <a:lnTo>
                    <a:pt x="762" y="44183"/>
                  </a:lnTo>
                  <a:lnTo>
                    <a:pt x="95" y="49517"/>
                  </a:lnTo>
                  <a:lnTo>
                    <a:pt x="0" y="54838"/>
                  </a:lnTo>
                  <a:lnTo>
                    <a:pt x="762" y="60172"/>
                  </a:lnTo>
                  <a:lnTo>
                    <a:pt x="3822" y="67792"/>
                  </a:lnTo>
                  <a:lnTo>
                    <a:pt x="6870" y="70840"/>
                  </a:lnTo>
                  <a:lnTo>
                    <a:pt x="10680" y="73126"/>
                  </a:lnTo>
                  <a:lnTo>
                    <a:pt x="16014" y="74650"/>
                  </a:lnTo>
                  <a:lnTo>
                    <a:pt x="28219" y="74650"/>
                  </a:lnTo>
                  <a:lnTo>
                    <a:pt x="43484" y="60172"/>
                  </a:lnTo>
                  <a:lnTo>
                    <a:pt x="43484" y="54838"/>
                  </a:lnTo>
                  <a:lnTo>
                    <a:pt x="44246" y="49517"/>
                  </a:lnTo>
                  <a:lnTo>
                    <a:pt x="43484" y="44183"/>
                  </a:lnTo>
                  <a:lnTo>
                    <a:pt x="41948" y="36563"/>
                  </a:lnTo>
                  <a:lnTo>
                    <a:pt x="39651" y="28905"/>
                  </a:lnTo>
                  <a:lnTo>
                    <a:pt x="37376" y="20561"/>
                  </a:lnTo>
                  <a:lnTo>
                    <a:pt x="34328" y="12192"/>
                  </a:lnTo>
                  <a:lnTo>
                    <a:pt x="30518" y="6096"/>
                  </a:lnTo>
                  <a:lnTo>
                    <a:pt x="26695" y="1524"/>
                  </a:lnTo>
                  <a:lnTo>
                    <a:pt x="22123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1537436" y="2238184"/>
              <a:ext cx="41275" cy="71120"/>
            </a:xfrm>
            <a:custGeom>
              <a:avLst/>
              <a:gdLst/>
              <a:ahLst/>
              <a:cxnLst/>
              <a:rect l="l" t="t" r="r" b="b"/>
              <a:pathLst>
                <a:path w="41275" h="71119">
                  <a:moveTo>
                    <a:pt x="20599" y="0"/>
                  </a:moveTo>
                  <a:lnTo>
                    <a:pt x="1524" y="35039"/>
                  </a:lnTo>
                  <a:lnTo>
                    <a:pt x="731" y="42113"/>
                  </a:lnTo>
                  <a:lnTo>
                    <a:pt x="0" y="47231"/>
                  </a:lnTo>
                  <a:lnTo>
                    <a:pt x="0" y="52565"/>
                  </a:lnTo>
                  <a:lnTo>
                    <a:pt x="762" y="57124"/>
                  </a:lnTo>
                  <a:lnTo>
                    <a:pt x="20599" y="70840"/>
                  </a:lnTo>
                  <a:lnTo>
                    <a:pt x="26695" y="70078"/>
                  </a:lnTo>
                  <a:lnTo>
                    <a:pt x="41186" y="52565"/>
                  </a:lnTo>
                  <a:lnTo>
                    <a:pt x="41186" y="47231"/>
                  </a:lnTo>
                  <a:lnTo>
                    <a:pt x="40454" y="42113"/>
                  </a:lnTo>
                  <a:lnTo>
                    <a:pt x="39662" y="35039"/>
                  </a:lnTo>
                  <a:lnTo>
                    <a:pt x="37376" y="27419"/>
                  </a:lnTo>
                  <a:lnTo>
                    <a:pt x="35090" y="19050"/>
                  </a:lnTo>
                  <a:lnTo>
                    <a:pt x="32042" y="12192"/>
                  </a:lnTo>
                  <a:lnTo>
                    <a:pt x="28219" y="6096"/>
                  </a:lnTo>
                  <a:lnTo>
                    <a:pt x="24409" y="1524"/>
                  </a:lnTo>
                  <a:lnTo>
                    <a:pt x="20599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1538198" y="2239708"/>
              <a:ext cx="39370" cy="66675"/>
            </a:xfrm>
            <a:custGeom>
              <a:avLst/>
              <a:gdLst/>
              <a:ahLst/>
              <a:cxnLst/>
              <a:rect l="l" t="t" r="r" b="b"/>
              <a:pathLst>
                <a:path w="39369" h="66675">
                  <a:moveTo>
                    <a:pt x="19075" y="0"/>
                  </a:moveTo>
                  <a:lnTo>
                    <a:pt x="1524" y="32753"/>
                  </a:lnTo>
                  <a:lnTo>
                    <a:pt x="0" y="38849"/>
                  </a:lnTo>
                  <a:lnTo>
                    <a:pt x="0" y="48755"/>
                  </a:lnTo>
                  <a:lnTo>
                    <a:pt x="1524" y="56362"/>
                  </a:lnTo>
                  <a:lnTo>
                    <a:pt x="3060" y="60172"/>
                  </a:lnTo>
                  <a:lnTo>
                    <a:pt x="9156" y="64744"/>
                  </a:lnTo>
                  <a:lnTo>
                    <a:pt x="13728" y="65506"/>
                  </a:lnTo>
                  <a:lnTo>
                    <a:pt x="19075" y="66268"/>
                  </a:lnTo>
                  <a:lnTo>
                    <a:pt x="25171" y="65506"/>
                  </a:lnTo>
                  <a:lnTo>
                    <a:pt x="28994" y="64744"/>
                  </a:lnTo>
                  <a:lnTo>
                    <a:pt x="32804" y="62458"/>
                  </a:lnTo>
                  <a:lnTo>
                    <a:pt x="35090" y="60172"/>
                  </a:lnTo>
                  <a:lnTo>
                    <a:pt x="38138" y="52552"/>
                  </a:lnTo>
                  <a:lnTo>
                    <a:pt x="38138" y="48755"/>
                  </a:lnTo>
                  <a:lnTo>
                    <a:pt x="38900" y="44183"/>
                  </a:lnTo>
                  <a:lnTo>
                    <a:pt x="38138" y="38849"/>
                  </a:lnTo>
                  <a:lnTo>
                    <a:pt x="37376" y="32753"/>
                  </a:lnTo>
                  <a:lnTo>
                    <a:pt x="32804" y="17525"/>
                  </a:lnTo>
                  <a:lnTo>
                    <a:pt x="29756" y="10668"/>
                  </a:lnTo>
                  <a:lnTo>
                    <a:pt x="26695" y="5334"/>
                  </a:lnTo>
                  <a:lnTo>
                    <a:pt x="22885" y="762"/>
                  </a:lnTo>
                  <a:lnTo>
                    <a:pt x="1907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1538960" y="2240470"/>
              <a:ext cx="36195" cy="62865"/>
            </a:xfrm>
            <a:custGeom>
              <a:avLst/>
              <a:gdLst/>
              <a:ahLst/>
              <a:cxnLst/>
              <a:rect l="l" t="t" r="r" b="b"/>
              <a:pathLst>
                <a:path w="36194" h="62864">
                  <a:moveTo>
                    <a:pt x="17551" y="0"/>
                  </a:moveTo>
                  <a:lnTo>
                    <a:pt x="0" y="36563"/>
                  </a:lnTo>
                  <a:lnTo>
                    <a:pt x="0" y="49517"/>
                  </a:lnTo>
                  <a:lnTo>
                    <a:pt x="17551" y="62458"/>
                  </a:lnTo>
                  <a:lnTo>
                    <a:pt x="22885" y="61696"/>
                  </a:lnTo>
                  <a:lnTo>
                    <a:pt x="35852" y="45707"/>
                  </a:lnTo>
                  <a:lnTo>
                    <a:pt x="35852" y="36563"/>
                  </a:lnTo>
                  <a:lnTo>
                    <a:pt x="34445" y="30937"/>
                  </a:lnTo>
                  <a:lnTo>
                    <a:pt x="32804" y="23609"/>
                  </a:lnTo>
                  <a:lnTo>
                    <a:pt x="30518" y="16763"/>
                  </a:lnTo>
                  <a:lnTo>
                    <a:pt x="24409" y="4572"/>
                  </a:lnTo>
                  <a:lnTo>
                    <a:pt x="21361" y="1524"/>
                  </a:lnTo>
                  <a:lnTo>
                    <a:pt x="17551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1538960" y="2241232"/>
              <a:ext cx="34925" cy="59055"/>
            </a:xfrm>
            <a:custGeom>
              <a:avLst/>
              <a:gdLst/>
              <a:ahLst/>
              <a:cxnLst/>
              <a:rect l="l" t="t" r="r" b="b"/>
              <a:pathLst>
                <a:path w="34925" h="59055">
                  <a:moveTo>
                    <a:pt x="17551" y="0"/>
                  </a:moveTo>
                  <a:lnTo>
                    <a:pt x="16789" y="0"/>
                  </a:lnTo>
                  <a:lnTo>
                    <a:pt x="13728" y="1524"/>
                  </a:lnTo>
                  <a:lnTo>
                    <a:pt x="762" y="35039"/>
                  </a:lnTo>
                  <a:lnTo>
                    <a:pt x="0" y="38849"/>
                  </a:lnTo>
                  <a:lnTo>
                    <a:pt x="0" y="42659"/>
                  </a:lnTo>
                  <a:lnTo>
                    <a:pt x="1536" y="50279"/>
                  </a:lnTo>
                  <a:lnTo>
                    <a:pt x="17551" y="58648"/>
                  </a:lnTo>
                  <a:lnTo>
                    <a:pt x="22123" y="57886"/>
                  </a:lnTo>
                  <a:lnTo>
                    <a:pt x="34328" y="42659"/>
                  </a:lnTo>
                  <a:lnTo>
                    <a:pt x="34328" y="38849"/>
                  </a:lnTo>
                  <a:lnTo>
                    <a:pt x="33524" y="33985"/>
                  </a:lnTo>
                  <a:lnTo>
                    <a:pt x="32804" y="28943"/>
                  </a:lnTo>
                  <a:lnTo>
                    <a:pt x="31280" y="22085"/>
                  </a:lnTo>
                  <a:lnTo>
                    <a:pt x="26695" y="9905"/>
                  </a:lnTo>
                  <a:lnTo>
                    <a:pt x="23647" y="4572"/>
                  </a:lnTo>
                  <a:lnTo>
                    <a:pt x="20599" y="1524"/>
                  </a:lnTo>
                  <a:lnTo>
                    <a:pt x="17551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1539722" y="2241994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16027" y="0"/>
                  </a:moveTo>
                  <a:lnTo>
                    <a:pt x="15265" y="0"/>
                  </a:lnTo>
                  <a:lnTo>
                    <a:pt x="12204" y="1524"/>
                  </a:lnTo>
                  <a:lnTo>
                    <a:pt x="9918" y="5334"/>
                  </a:lnTo>
                  <a:lnTo>
                    <a:pt x="6870" y="9905"/>
                  </a:lnTo>
                  <a:lnTo>
                    <a:pt x="4584" y="15239"/>
                  </a:lnTo>
                  <a:lnTo>
                    <a:pt x="1536" y="27419"/>
                  </a:lnTo>
                  <a:lnTo>
                    <a:pt x="774" y="32753"/>
                  </a:lnTo>
                  <a:lnTo>
                    <a:pt x="0" y="36563"/>
                  </a:lnTo>
                  <a:lnTo>
                    <a:pt x="0" y="40373"/>
                  </a:lnTo>
                  <a:lnTo>
                    <a:pt x="1536" y="46469"/>
                  </a:lnTo>
                  <a:lnTo>
                    <a:pt x="3060" y="49517"/>
                  </a:lnTo>
                  <a:lnTo>
                    <a:pt x="4584" y="51028"/>
                  </a:lnTo>
                  <a:lnTo>
                    <a:pt x="7632" y="53314"/>
                  </a:lnTo>
                  <a:lnTo>
                    <a:pt x="11442" y="54076"/>
                  </a:lnTo>
                  <a:lnTo>
                    <a:pt x="20599" y="54076"/>
                  </a:lnTo>
                  <a:lnTo>
                    <a:pt x="23647" y="53314"/>
                  </a:lnTo>
                  <a:lnTo>
                    <a:pt x="26708" y="51028"/>
                  </a:lnTo>
                  <a:lnTo>
                    <a:pt x="28994" y="49517"/>
                  </a:lnTo>
                  <a:lnTo>
                    <a:pt x="30518" y="46469"/>
                  </a:lnTo>
                  <a:lnTo>
                    <a:pt x="31280" y="43421"/>
                  </a:lnTo>
                  <a:lnTo>
                    <a:pt x="31280" y="31991"/>
                  </a:lnTo>
                  <a:lnTo>
                    <a:pt x="19075" y="1524"/>
                  </a:lnTo>
                  <a:lnTo>
                    <a:pt x="16027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1540551" y="2243518"/>
              <a:ext cx="29209" cy="49530"/>
            </a:xfrm>
            <a:custGeom>
              <a:avLst/>
              <a:gdLst/>
              <a:ahLst/>
              <a:cxnLst/>
              <a:rect l="l" t="t" r="r" b="b"/>
              <a:pathLst>
                <a:path w="29209" h="49530">
                  <a:moveTo>
                    <a:pt x="14436" y="0"/>
                  </a:moveTo>
                  <a:lnTo>
                    <a:pt x="0" y="36779"/>
                  </a:lnTo>
                  <a:lnTo>
                    <a:pt x="1470" y="42659"/>
                  </a:lnTo>
                  <a:lnTo>
                    <a:pt x="2232" y="44945"/>
                  </a:lnTo>
                  <a:lnTo>
                    <a:pt x="4518" y="47231"/>
                  </a:lnTo>
                  <a:lnTo>
                    <a:pt x="6804" y="48742"/>
                  </a:lnTo>
                  <a:lnTo>
                    <a:pt x="9852" y="49504"/>
                  </a:lnTo>
                  <a:lnTo>
                    <a:pt x="18246" y="49504"/>
                  </a:lnTo>
                  <a:lnTo>
                    <a:pt x="28927" y="32753"/>
                  </a:lnTo>
                  <a:lnTo>
                    <a:pt x="28165" y="28943"/>
                  </a:lnTo>
                  <a:lnTo>
                    <a:pt x="27403" y="24371"/>
                  </a:lnTo>
                  <a:lnTo>
                    <a:pt x="26641" y="19037"/>
                  </a:lnTo>
                  <a:lnTo>
                    <a:pt x="22056" y="8381"/>
                  </a:lnTo>
                  <a:lnTo>
                    <a:pt x="19770" y="3810"/>
                  </a:lnTo>
                  <a:lnTo>
                    <a:pt x="17484" y="762"/>
                  </a:lnTo>
                  <a:lnTo>
                    <a:pt x="1443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1541259" y="2244280"/>
              <a:ext cx="27305" cy="45720"/>
            </a:xfrm>
            <a:custGeom>
              <a:avLst/>
              <a:gdLst/>
              <a:ahLst/>
              <a:cxnLst/>
              <a:rect l="l" t="t" r="r" b="b"/>
              <a:pathLst>
                <a:path w="27305" h="45719">
                  <a:moveTo>
                    <a:pt x="12966" y="0"/>
                  </a:moveTo>
                  <a:lnTo>
                    <a:pt x="9906" y="1524"/>
                  </a:lnTo>
                  <a:lnTo>
                    <a:pt x="7619" y="3810"/>
                  </a:lnTo>
                  <a:lnTo>
                    <a:pt x="5333" y="7619"/>
                  </a:lnTo>
                  <a:lnTo>
                    <a:pt x="3742" y="13157"/>
                  </a:lnTo>
                  <a:lnTo>
                    <a:pt x="2285" y="17513"/>
                  </a:lnTo>
                  <a:lnTo>
                    <a:pt x="762" y="22847"/>
                  </a:lnTo>
                  <a:lnTo>
                    <a:pt x="48" y="27127"/>
                  </a:lnTo>
                  <a:lnTo>
                    <a:pt x="0" y="36563"/>
                  </a:lnTo>
                  <a:lnTo>
                    <a:pt x="762" y="38849"/>
                  </a:lnTo>
                  <a:lnTo>
                    <a:pt x="3809" y="43421"/>
                  </a:lnTo>
                  <a:lnTo>
                    <a:pt x="6095" y="44183"/>
                  </a:lnTo>
                  <a:lnTo>
                    <a:pt x="9143" y="45707"/>
                  </a:lnTo>
                  <a:lnTo>
                    <a:pt x="16776" y="45707"/>
                  </a:lnTo>
                  <a:lnTo>
                    <a:pt x="19824" y="44183"/>
                  </a:lnTo>
                  <a:lnTo>
                    <a:pt x="22110" y="43421"/>
                  </a:lnTo>
                  <a:lnTo>
                    <a:pt x="25171" y="38849"/>
                  </a:lnTo>
                  <a:lnTo>
                    <a:pt x="25933" y="36563"/>
                  </a:lnTo>
                  <a:lnTo>
                    <a:pt x="25933" y="33515"/>
                  </a:lnTo>
                  <a:lnTo>
                    <a:pt x="26695" y="30467"/>
                  </a:lnTo>
                  <a:lnTo>
                    <a:pt x="15252" y="762"/>
                  </a:lnTo>
                  <a:lnTo>
                    <a:pt x="1296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/>
            <p:cNvSpPr/>
            <p:nvPr/>
          </p:nvSpPr>
          <p:spPr>
            <a:xfrm>
              <a:off x="1541259" y="2245042"/>
              <a:ext cx="24765" cy="41910"/>
            </a:xfrm>
            <a:custGeom>
              <a:avLst/>
              <a:gdLst/>
              <a:ahLst/>
              <a:cxnLst/>
              <a:rect l="l" t="t" r="r" b="b"/>
              <a:pathLst>
                <a:path w="24765" h="41910">
                  <a:moveTo>
                    <a:pt x="12204" y="0"/>
                  </a:moveTo>
                  <a:lnTo>
                    <a:pt x="762" y="25133"/>
                  </a:lnTo>
                  <a:lnTo>
                    <a:pt x="0" y="28181"/>
                  </a:lnTo>
                  <a:lnTo>
                    <a:pt x="0" y="30467"/>
                  </a:lnTo>
                  <a:lnTo>
                    <a:pt x="762" y="33515"/>
                  </a:lnTo>
                  <a:lnTo>
                    <a:pt x="2285" y="38087"/>
                  </a:lnTo>
                  <a:lnTo>
                    <a:pt x="3809" y="39611"/>
                  </a:lnTo>
                  <a:lnTo>
                    <a:pt x="6095" y="40373"/>
                  </a:lnTo>
                  <a:lnTo>
                    <a:pt x="12204" y="41897"/>
                  </a:lnTo>
                  <a:lnTo>
                    <a:pt x="16014" y="41135"/>
                  </a:lnTo>
                  <a:lnTo>
                    <a:pt x="20586" y="39611"/>
                  </a:lnTo>
                  <a:lnTo>
                    <a:pt x="22110" y="38087"/>
                  </a:lnTo>
                  <a:lnTo>
                    <a:pt x="23634" y="35801"/>
                  </a:lnTo>
                  <a:lnTo>
                    <a:pt x="24396" y="33515"/>
                  </a:lnTo>
                  <a:lnTo>
                    <a:pt x="24287" y="23825"/>
                  </a:lnTo>
                  <a:lnTo>
                    <a:pt x="23634" y="20561"/>
                  </a:lnTo>
                  <a:lnTo>
                    <a:pt x="19062" y="6857"/>
                  </a:lnTo>
                  <a:lnTo>
                    <a:pt x="16776" y="3810"/>
                  </a:lnTo>
                  <a:lnTo>
                    <a:pt x="14490" y="1524"/>
                  </a:lnTo>
                  <a:lnTo>
                    <a:pt x="12204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1542021" y="2246566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4">
                  <a:moveTo>
                    <a:pt x="10667" y="0"/>
                  </a:moveTo>
                  <a:lnTo>
                    <a:pt x="8381" y="762"/>
                  </a:lnTo>
                  <a:lnTo>
                    <a:pt x="6857" y="3048"/>
                  </a:lnTo>
                  <a:lnTo>
                    <a:pt x="4571" y="6095"/>
                  </a:lnTo>
                  <a:lnTo>
                    <a:pt x="3047" y="9905"/>
                  </a:lnTo>
                  <a:lnTo>
                    <a:pt x="2285" y="14465"/>
                  </a:lnTo>
                  <a:lnTo>
                    <a:pt x="762" y="18275"/>
                  </a:lnTo>
                  <a:lnTo>
                    <a:pt x="0" y="22085"/>
                  </a:lnTo>
                  <a:lnTo>
                    <a:pt x="0" y="27419"/>
                  </a:lnTo>
                  <a:lnTo>
                    <a:pt x="762" y="29705"/>
                  </a:lnTo>
                  <a:lnTo>
                    <a:pt x="762" y="31991"/>
                  </a:lnTo>
                  <a:lnTo>
                    <a:pt x="2285" y="33515"/>
                  </a:lnTo>
                  <a:lnTo>
                    <a:pt x="3047" y="35039"/>
                  </a:lnTo>
                  <a:lnTo>
                    <a:pt x="7619" y="36563"/>
                  </a:lnTo>
                  <a:lnTo>
                    <a:pt x="10667" y="37325"/>
                  </a:lnTo>
                  <a:lnTo>
                    <a:pt x="14490" y="36563"/>
                  </a:lnTo>
                  <a:lnTo>
                    <a:pt x="16776" y="35801"/>
                  </a:lnTo>
                  <a:lnTo>
                    <a:pt x="18300" y="35039"/>
                  </a:lnTo>
                  <a:lnTo>
                    <a:pt x="19824" y="33515"/>
                  </a:lnTo>
                  <a:lnTo>
                    <a:pt x="20586" y="31991"/>
                  </a:lnTo>
                  <a:lnTo>
                    <a:pt x="22110" y="27419"/>
                  </a:lnTo>
                  <a:lnTo>
                    <a:pt x="22110" y="24371"/>
                  </a:lnTo>
                  <a:lnTo>
                    <a:pt x="21348" y="22085"/>
                  </a:lnTo>
                  <a:lnTo>
                    <a:pt x="20586" y="18275"/>
                  </a:lnTo>
                  <a:lnTo>
                    <a:pt x="19824" y="13703"/>
                  </a:lnTo>
                  <a:lnTo>
                    <a:pt x="16776" y="6095"/>
                  </a:lnTo>
                  <a:lnTo>
                    <a:pt x="15252" y="3048"/>
                  </a:lnTo>
                  <a:lnTo>
                    <a:pt x="12966" y="762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1542783" y="2247328"/>
              <a:ext cx="19685" cy="33020"/>
            </a:xfrm>
            <a:custGeom>
              <a:avLst/>
              <a:gdLst/>
              <a:ahLst/>
              <a:cxnLst/>
              <a:rect l="l" t="t" r="r" b="b"/>
              <a:pathLst>
                <a:path w="19684" h="33019">
                  <a:moveTo>
                    <a:pt x="9905" y="0"/>
                  </a:moveTo>
                  <a:lnTo>
                    <a:pt x="9143" y="0"/>
                  </a:lnTo>
                  <a:lnTo>
                    <a:pt x="7619" y="762"/>
                  </a:lnTo>
                  <a:lnTo>
                    <a:pt x="6095" y="3048"/>
                  </a:lnTo>
                  <a:lnTo>
                    <a:pt x="3809" y="6095"/>
                  </a:lnTo>
                  <a:lnTo>
                    <a:pt x="3047" y="9143"/>
                  </a:lnTo>
                  <a:lnTo>
                    <a:pt x="1523" y="12941"/>
                  </a:lnTo>
                  <a:lnTo>
                    <a:pt x="820" y="16459"/>
                  </a:lnTo>
                  <a:lnTo>
                    <a:pt x="0" y="19799"/>
                  </a:lnTo>
                  <a:lnTo>
                    <a:pt x="0" y="26657"/>
                  </a:lnTo>
                  <a:lnTo>
                    <a:pt x="1523" y="29705"/>
                  </a:lnTo>
                  <a:lnTo>
                    <a:pt x="3047" y="31229"/>
                  </a:lnTo>
                  <a:lnTo>
                    <a:pt x="4571" y="31991"/>
                  </a:lnTo>
                  <a:lnTo>
                    <a:pt x="6857" y="32753"/>
                  </a:lnTo>
                  <a:lnTo>
                    <a:pt x="12204" y="32753"/>
                  </a:lnTo>
                  <a:lnTo>
                    <a:pt x="14490" y="31991"/>
                  </a:lnTo>
                  <a:lnTo>
                    <a:pt x="16014" y="31229"/>
                  </a:lnTo>
                  <a:lnTo>
                    <a:pt x="17538" y="29705"/>
                  </a:lnTo>
                  <a:lnTo>
                    <a:pt x="19062" y="26657"/>
                  </a:lnTo>
                  <a:lnTo>
                    <a:pt x="19062" y="19799"/>
                  </a:lnTo>
                  <a:lnTo>
                    <a:pt x="18300" y="15989"/>
                  </a:lnTo>
                  <a:lnTo>
                    <a:pt x="17538" y="12941"/>
                  </a:lnTo>
                  <a:lnTo>
                    <a:pt x="14490" y="5333"/>
                  </a:lnTo>
                  <a:lnTo>
                    <a:pt x="11442" y="762"/>
                  </a:lnTo>
                  <a:lnTo>
                    <a:pt x="9905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1543545" y="2248090"/>
              <a:ext cx="17145" cy="29209"/>
            </a:xfrm>
            <a:custGeom>
              <a:avLst/>
              <a:gdLst/>
              <a:ahLst/>
              <a:cxnLst/>
              <a:rect l="l" t="t" r="r" b="b"/>
              <a:pathLst>
                <a:path w="17144" h="29210">
                  <a:moveTo>
                    <a:pt x="8382" y="0"/>
                  </a:moveTo>
                  <a:lnTo>
                    <a:pt x="6096" y="762"/>
                  </a:lnTo>
                  <a:lnTo>
                    <a:pt x="4572" y="3047"/>
                  </a:lnTo>
                  <a:lnTo>
                    <a:pt x="3810" y="5333"/>
                  </a:lnTo>
                  <a:lnTo>
                    <a:pt x="2286" y="8381"/>
                  </a:lnTo>
                  <a:lnTo>
                    <a:pt x="0" y="17513"/>
                  </a:lnTo>
                  <a:lnTo>
                    <a:pt x="0" y="23609"/>
                  </a:lnTo>
                  <a:lnTo>
                    <a:pt x="1524" y="26657"/>
                  </a:lnTo>
                  <a:lnTo>
                    <a:pt x="2286" y="27419"/>
                  </a:lnTo>
                  <a:lnTo>
                    <a:pt x="3810" y="28181"/>
                  </a:lnTo>
                  <a:lnTo>
                    <a:pt x="6096" y="28943"/>
                  </a:lnTo>
                  <a:lnTo>
                    <a:pt x="10680" y="28943"/>
                  </a:lnTo>
                  <a:lnTo>
                    <a:pt x="15252" y="26657"/>
                  </a:lnTo>
                  <a:lnTo>
                    <a:pt x="16014" y="25133"/>
                  </a:lnTo>
                  <a:lnTo>
                    <a:pt x="16112" y="23317"/>
                  </a:lnTo>
                  <a:lnTo>
                    <a:pt x="16776" y="21323"/>
                  </a:lnTo>
                  <a:lnTo>
                    <a:pt x="16776" y="17513"/>
                  </a:lnTo>
                  <a:lnTo>
                    <a:pt x="15252" y="11417"/>
                  </a:lnTo>
                  <a:lnTo>
                    <a:pt x="13728" y="8381"/>
                  </a:lnTo>
                  <a:lnTo>
                    <a:pt x="12966" y="5333"/>
                  </a:lnTo>
                  <a:lnTo>
                    <a:pt x="11442" y="2286"/>
                  </a:lnTo>
                  <a:lnTo>
                    <a:pt x="9918" y="762"/>
                  </a:lnTo>
                  <a:lnTo>
                    <a:pt x="8382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1543545" y="2249614"/>
              <a:ext cx="14604" cy="24765"/>
            </a:xfrm>
            <a:custGeom>
              <a:avLst/>
              <a:gdLst/>
              <a:ahLst/>
              <a:cxnLst/>
              <a:rect l="l" t="t" r="r" b="b"/>
              <a:pathLst>
                <a:path w="14605" h="24764">
                  <a:moveTo>
                    <a:pt x="9143" y="0"/>
                  </a:moveTo>
                  <a:lnTo>
                    <a:pt x="6096" y="0"/>
                  </a:lnTo>
                  <a:lnTo>
                    <a:pt x="4572" y="1523"/>
                  </a:lnTo>
                  <a:lnTo>
                    <a:pt x="3810" y="3809"/>
                  </a:lnTo>
                  <a:lnTo>
                    <a:pt x="2286" y="6857"/>
                  </a:lnTo>
                  <a:lnTo>
                    <a:pt x="1524" y="9131"/>
                  </a:lnTo>
                  <a:lnTo>
                    <a:pt x="762" y="12179"/>
                  </a:lnTo>
                  <a:lnTo>
                    <a:pt x="762" y="14465"/>
                  </a:lnTo>
                  <a:lnTo>
                    <a:pt x="0" y="15989"/>
                  </a:lnTo>
                  <a:lnTo>
                    <a:pt x="0" y="18275"/>
                  </a:lnTo>
                  <a:lnTo>
                    <a:pt x="762" y="19799"/>
                  </a:lnTo>
                  <a:lnTo>
                    <a:pt x="762" y="20561"/>
                  </a:lnTo>
                  <a:lnTo>
                    <a:pt x="1524" y="22085"/>
                  </a:lnTo>
                  <a:lnTo>
                    <a:pt x="2286" y="22847"/>
                  </a:lnTo>
                  <a:lnTo>
                    <a:pt x="5334" y="24371"/>
                  </a:lnTo>
                  <a:lnTo>
                    <a:pt x="9918" y="24371"/>
                  </a:lnTo>
                  <a:lnTo>
                    <a:pt x="11442" y="23609"/>
                  </a:lnTo>
                  <a:lnTo>
                    <a:pt x="12204" y="22847"/>
                  </a:lnTo>
                  <a:lnTo>
                    <a:pt x="13728" y="22085"/>
                  </a:lnTo>
                  <a:lnTo>
                    <a:pt x="13728" y="20561"/>
                  </a:lnTo>
                  <a:lnTo>
                    <a:pt x="14490" y="19799"/>
                  </a:lnTo>
                  <a:lnTo>
                    <a:pt x="14490" y="12179"/>
                  </a:lnTo>
                  <a:lnTo>
                    <a:pt x="13728" y="9131"/>
                  </a:lnTo>
                  <a:lnTo>
                    <a:pt x="12204" y="6095"/>
                  </a:lnTo>
                  <a:lnTo>
                    <a:pt x="11442" y="3809"/>
                  </a:lnTo>
                  <a:lnTo>
                    <a:pt x="9918" y="1523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1544307" y="2250376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5">
                  <a:moveTo>
                    <a:pt x="6096" y="0"/>
                  </a:moveTo>
                  <a:lnTo>
                    <a:pt x="4572" y="761"/>
                  </a:lnTo>
                  <a:lnTo>
                    <a:pt x="3810" y="1523"/>
                  </a:lnTo>
                  <a:lnTo>
                    <a:pt x="3048" y="3809"/>
                  </a:lnTo>
                  <a:lnTo>
                    <a:pt x="2286" y="5333"/>
                  </a:lnTo>
                  <a:lnTo>
                    <a:pt x="0" y="12179"/>
                  </a:lnTo>
                  <a:lnTo>
                    <a:pt x="0" y="16751"/>
                  </a:lnTo>
                  <a:lnTo>
                    <a:pt x="3048" y="19799"/>
                  </a:lnTo>
                  <a:lnTo>
                    <a:pt x="4572" y="20561"/>
                  </a:lnTo>
                  <a:lnTo>
                    <a:pt x="7620" y="20561"/>
                  </a:lnTo>
                  <a:lnTo>
                    <a:pt x="9156" y="19799"/>
                  </a:lnTo>
                  <a:lnTo>
                    <a:pt x="12204" y="16751"/>
                  </a:lnTo>
                  <a:lnTo>
                    <a:pt x="12204" y="12179"/>
                  </a:lnTo>
                  <a:lnTo>
                    <a:pt x="10680" y="7607"/>
                  </a:lnTo>
                  <a:lnTo>
                    <a:pt x="10680" y="5333"/>
                  </a:lnTo>
                  <a:lnTo>
                    <a:pt x="9156" y="3047"/>
                  </a:lnTo>
                  <a:lnTo>
                    <a:pt x="8381" y="1523"/>
                  </a:lnTo>
                  <a:lnTo>
                    <a:pt x="7620" y="761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1545069" y="2251138"/>
              <a:ext cx="9525" cy="17145"/>
            </a:xfrm>
            <a:custGeom>
              <a:avLst/>
              <a:gdLst/>
              <a:ahLst/>
              <a:cxnLst/>
              <a:rect l="l" t="t" r="r" b="b"/>
              <a:pathLst>
                <a:path w="9525" h="17144">
                  <a:moveTo>
                    <a:pt x="6858" y="15989"/>
                  </a:moveTo>
                  <a:lnTo>
                    <a:pt x="2286" y="15989"/>
                  </a:lnTo>
                  <a:lnTo>
                    <a:pt x="3048" y="16751"/>
                  </a:lnTo>
                  <a:lnTo>
                    <a:pt x="6096" y="16751"/>
                  </a:lnTo>
                  <a:lnTo>
                    <a:pt x="6858" y="15989"/>
                  </a:lnTo>
                  <a:close/>
                </a:path>
                <a:path w="9525" h="17144">
                  <a:moveTo>
                    <a:pt x="4572" y="0"/>
                  </a:moveTo>
                  <a:lnTo>
                    <a:pt x="3048" y="1524"/>
                  </a:lnTo>
                  <a:lnTo>
                    <a:pt x="1524" y="4572"/>
                  </a:lnTo>
                  <a:lnTo>
                    <a:pt x="762" y="6845"/>
                  </a:lnTo>
                  <a:lnTo>
                    <a:pt x="0" y="8369"/>
                  </a:lnTo>
                  <a:lnTo>
                    <a:pt x="0" y="12941"/>
                  </a:lnTo>
                  <a:lnTo>
                    <a:pt x="762" y="14465"/>
                  </a:lnTo>
                  <a:lnTo>
                    <a:pt x="762" y="15227"/>
                  </a:lnTo>
                  <a:lnTo>
                    <a:pt x="1524" y="15989"/>
                  </a:lnTo>
                  <a:lnTo>
                    <a:pt x="8394" y="15989"/>
                  </a:lnTo>
                  <a:lnTo>
                    <a:pt x="8432" y="15189"/>
                  </a:lnTo>
                  <a:lnTo>
                    <a:pt x="9156" y="14465"/>
                  </a:lnTo>
                  <a:lnTo>
                    <a:pt x="9156" y="8369"/>
                  </a:lnTo>
                  <a:lnTo>
                    <a:pt x="8462" y="6299"/>
                  </a:lnTo>
                  <a:lnTo>
                    <a:pt x="8394" y="4572"/>
                  </a:lnTo>
                  <a:lnTo>
                    <a:pt x="6858" y="1524"/>
                  </a:lnTo>
                  <a:lnTo>
                    <a:pt x="5334" y="762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1569478" y="2220670"/>
              <a:ext cx="40005" cy="72390"/>
            </a:xfrm>
            <a:custGeom>
              <a:avLst/>
              <a:gdLst/>
              <a:ahLst/>
              <a:cxnLst/>
              <a:rect l="l" t="t" r="r" b="b"/>
              <a:pathLst>
                <a:path w="40005" h="72389">
                  <a:moveTo>
                    <a:pt x="39662" y="71589"/>
                  </a:moveTo>
                  <a:lnTo>
                    <a:pt x="24409" y="24371"/>
                  </a:lnTo>
                  <a:lnTo>
                    <a:pt x="762" y="0"/>
                  </a:lnTo>
                  <a:lnTo>
                    <a:pt x="0" y="0"/>
                  </a:lnTo>
                  <a:lnTo>
                    <a:pt x="0" y="762"/>
                  </a:lnTo>
                  <a:lnTo>
                    <a:pt x="8382" y="3797"/>
                  </a:lnTo>
                  <a:lnTo>
                    <a:pt x="16014" y="12179"/>
                  </a:lnTo>
                  <a:lnTo>
                    <a:pt x="23647" y="25133"/>
                  </a:lnTo>
                  <a:lnTo>
                    <a:pt x="29743" y="40360"/>
                  </a:lnTo>
                  <a:lnTo>
                    <a:pt x="35077" y="56362"/>
                  </a:lnTo>
                  <a:lnTo>
                    <a:pt x="38900" y="72351"/>
                  </a:lnTo>
                  <a:lnTo>
                    <a:pt x="39662" y="72351"/>
                  </a:lnTo>
                  <a:lnTo>
                    <a:pt x="39662" y="715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1610666" y="2292260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54088"/>
                  </a:moveTo>
                  <a:lnTo>
                    <a:pt x="0" y="0"/>
                  </a:lnTo>
                </a:path>
              </a:pathLst>
            </a:custGeom>
            <a:ln w="4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1526756" y="2220670"/>
              <a:ext cx="82550" cy="146685"/>
            </a:xfrm>
            <a:custGeom>
              <a:avLst/>
              <a:gdLst/>
              <a:ahLst/>
              <a:cxnLst/>
              <a:rect l="l" t="t" r="r" b="b"/>
              <a:pathLst>
                <a:path w="82550" h="146685">
                  <a:moveTo>
                    <a:pt x="82384" y="124917"/>
                  </a:moveTo>
                  <a:lnTo>
                    <a:pt x="81622" y="124917"/>
                  </a:lnTo>
                  <a:lnTo>
                    <a:pt x="77800" y="131775"/>
                  </a:lnTo>
                  <a:lnTo>
                    <a:pt x="72466" y="137871"/>
                  </a:lnTo>
                  <a:lnTo>
                    <a:pt x="64846" y="142430"/>
                  </a:lnTo>
                  <a:lnTo>
                    <a:pt x="54927" y="144716"/>
                  </a:lnTo>
                  <a:lnTo>
                    <a:pt x="43103" y="145465"/>
                  </a:lnTo>
                  <a:lnTo>
                    <a:pt x="31280" y="144767"/>
                  </a:lnTo>
                  <a:lnTo>
                    <a:pt x="21361" y="142430"/>
                  </a:lnTo>
                  <a:lnTo>
                    <a:pt x="13741" y="137871"/>
                  </a:lnTo>
                  <a:lnTo>
                    <a:pt x="8394" y="131775"/>
                  </a:lnTo>
                  <a:lnTo>
                    <a:pt x="4584" y="124917"/>
                  </a:lnTo>
                  <a:lnTo>
                    <a:pt x="2298" y="116535"/>
                  </a:lnTo>
                  <a:lnTo>
                    <a:pt x="1536" y="107391"/>
                  </a:lnTo>
                  <a:lnTo>
                    <a:pt x="800" y="97878"/>
                  </a:lnTo>
                  <a:lnTo>
                    <a:pt x="1485" y="87591"/>
                  </a:lnTo>
                  <a:lnTo>
                    <a:pt x="4584" y="73113"/>
                  </a:lnTo>
                  <a:lnTo>
                    <a:pt x="19837" y="25895"/>
                  </a:lnTo>
                  <a:lnTo>
                    <a:pt x="42722" y="762"/>
                  </a:lnTo>
                  <a:lnTo>
                    <a:pt x="42722" y="0"/>
                  </a:lnTo>
                  <a:lnTo>
                    <a:pt x="41960" y="0"/>
                  </a:lnTo>
                  <a:lnTo>
                    <a:pt x="34328" y="3035"/>
                  </a:lnTo>
                  <a:lnTo>
                    <a:pt x="12966" y="40360"/>
                  </a:lnTo>
                  <a:lnTo>
                    <a:pt x="774" y="86829"/>
                  </a:lnTo>
                  <a:lnTo>
                    <a:pt x="50" y="97497"/>
                  </a:lnTo>
                  <a:lnTo>
                    <a:pt x="25" y="97866"/>
                  </a:lnTo>
                  <a:lnTo>
                    <a:pt x="0" y="98259"/>
                  </a:lnTo>
                  <a:lnTo>
                    <a:pt x="774" y="108153"/>
                  </a:lnTo>
                  <a:lnTo>
                    <a:pt x="1536" y="117297"/>
                  </a:lnTo>
                  <a:lnTo>
                    <a:pt x="30518" y="145478"/>
                  </a:lnTo>
                  <a:lnTo>
                    <a:pt x="42722" y="146202"/>
                  </a:lnTo>
                  <a:lnTo>
                    <a:pt x="43103" y="146227"/>
                  </a:lnTo>
                  <a:lnTo>
                    <a:pt x="43484" y="146240"/>
                  </a:lnTo>
                  <a:lnTo>
                    <a:pt x="82384" y="125679"/>
                  </a:lnTo>
                  <a:lnTo>
                    <a:pt x="82384" y="1249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1568714" y="22210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52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1527530" y="2221877"/>
              <a:ext cx="84455" cy="143510"/>
            </a:xfrm>
            <a:custGeom>
              <a:avLst/>
              <a:gdLst/>
              <a:ahLst/>
              <a:cxnLst/>
              <a:rect l="l" t="t" r="r" b="b"/>
              <a:pathLst>
                <a:path w="84455" h="143510">
                  <a:moveTo>
                    <a:pt x="56438" y="142239"/>
                  </a:moveTo>
                  <a:lnTo>
                    <a:pt x="28219" y="142239"/>
                  </a:lnTo>
                  <a:lnTo>
                    <a:pt x="28219" y="143510"/>
                  </a:lnTo>
                  <a:lnTo>
                    <a:pt x="56438" y="143510"/>
                  </a:lnTo>
                  <a:lnTo>
                    <a:pt x="56438" y="142239"/>
                  </a:lnTo>
                  <a:close/>
                </a:path>
                <a:path w="84455" h="143510">
                  <a:moveTo>
                    <a:pt x="65595" y="139700"/>
                  </a:moveTo>
                  <a:lnTo>
                    <a:pt x="19824" y="139700"/>
                  </a:lnTo>
                  <a:lnTo>
                    <a:pt x="19824" y="142239"/>
                  </a:lnTo>
                  <a:lnTo>
                    <a:pt x="64496" y="142239"/>
                  </a:lnTo>
                  <a:lnTo>
                    <a:pt x="65595" y="140970"/>
                  </a:lnTo>
                  <a:lnTo>
                    <a:pt x="65595" y="139700"/>
                  </a:lnTo>
                  <a:close/>
                </a:path>
                <a:path w="84455" h="143510">
                  <a:moveTo>
                    <a:pt x="70167" y="137160"/>
                  </a:moveTo>
                  <a:lnTo>
                    <a:pt x="14490" y="137160"/>
                  </a:lnTo>
                  <a:lnTo>
                    <a:pt x="14490" y="138430"/>
                  </a:lnTo>
                  <a:lnTo>
                    <a:pt x="15147" y="139700"/>
                  </a:lnTo>
                  <a:lnTo>
                    <a:pt x="68741" y="139700"/>
                  </a:lnTo>
                  <a:lnTo>
                    <a:pt x="70167" y="138430"/>
                  </a:lnTo>
                  <a:lnTo>
                    <a:pt x="70167" y="137160"/>
                  </a:lnTo>
                  <a:close/>
                </a:path>
                <a:path w="84455" h="143510">
                  <a:moveTo>
                    <a:pt x="71691" y="135889"/>
                  </a:moveTo>
                  <a:lnTo>
                    <a:pt x="12966" y="135889"/>
                  </a:lnTo>
                  <a:lnTo>
                    <a:pt x="12966" y="137160"/>
                  </a:lnTo>
                  <a:lnTo>
                    <a:pt x="71691" y="137160"/>
                  </a:lnTo>
                  <a:lnTo>
                    <a:pt x="71691" y="135889"/>
                  </a:lnTo>
                  <a:close/>
                </a:path>
                <a:path w="84455" h="143510">
                  <a:moveTo>
                    <a:pt x="73977" y="133350"/>
                  </a:moveTo>
                  <a:lnTo>
                    <a:pt x="10668" y="133350"/>
                  </a:lnTo>
                  <a:lnTo>
                    <a:pt x="10668" y="135889"/>
                  </a:lnTo>
                  <a:lnTo>
                    <a:pt x="73480" y="135889"/>
                  </a:lnTo>
                  <a:lnTo>
                    <a:pt x="73977" y="134620"/>
                  </a:lnTo>
                  <a:lnTo>
                    <a:pt x="73977" y="133350"/>
                  </a:lnTo>
                  <a:close/>
                </a:path>
                <a:path w="84455" h="143510">
                  <a:moveTo>
                    <a:pt x="76263" y="130810"/>
                  </a:moveTo>
                  <a:lnTo>
                    <a:pt x="8381" y="130810"/>
                  </a:lnTo>
                  <a:lnTo>
                    <a:pt x="8381" y="133350"/>
                  </a:lnTo>
                  <a:lnTo>
                    <a:pt x="75703" y="133350"/>
                  </a:lnTo>
                  <a:lnTo>
                    <a:pt x="76263" y="132080"/>
                  </a:lnTo>
                  <a:lnTo>
                    <a:pt x="76263" y="130810"/>
                  </a:lnTo>
                  <a:close/>
                </a:path>
                <a:path w="84455" h="143510">
                  <a:moveTo>
                    <a:pt x="77025" y="129539"/>
                  </a:moveTo>
                  <a:lnTo>
                    <a:pt x="7619" y="129539"/>
                  </a:lnTo>
                  <a:lnTo>
                    <a:pt x="7619" y="130810"/>
                  </a:lnTo>
                  <a:lnTo>
                    <a:pt x="77025" y="130810"/>
                  </a:lnTo>
                  <a:lnTo>
                    <a:pt x="77025" y="129539"/>
                  </a:lnTo>
                  <a:close/>
                </a:path>
                <a:path w="84455" h="143510">
                  <a:moveTo>
                    <a:pt x="77800" y="127000"/>
                  </a:moveTo>
                  <a:lnTo>
                    <a:pt x="6096" y="127000"/>
                  </a:lnTo>
                  <a:lnTo>
                    <a:pt x="6096" y="129539"/>
                  </a:lnTo>
                  <a:lnTo>
                    <a:pt x="77800" y="129539"/>
                  </a:lnTo>
                  <a:lnTo>
                    <a:pt x="77800" y="127000"/>
                  </a:lnTo>
                  <a:close/>
                </a:path>
                <a:path w="84455" h="143510">
                  <a:moveTo>
                    <a:pt x="80086" y="123189"/>
                  </a:moveTo>
                  <a:lnTo>
                    <a:pt x="4572" y="123189"/>
                  </a:lnTo>
                  <a:lnTo>
                    <a:pt x="4572" y="127000"/>
                  </a:lnTo>
                  <a:lnTo>
                    <a:pt x="79324" y="127000"/>
                  </a:lnTo>
                  <a:lnTo>
                    <a:pt x="79324" y="124460"/>
                  </a:lnTo>
                  <a:lnTo>
                    <a:pt x="80086" y="124460"/>
                  </a:lnTo>
                  <a:lnTo>
                    <a:pt x="80086" y="123189"/>
                  </a:lnTo>
                  <a:close/>
                </a:path>
                <a:path w="84455" h="143510">
                  <a:moveTo>
                    <a:pt x="80848" y="120650"/>
                  </a:moveTo>
                  <a:lnTo>
                    <a:pt x="3048" y="120650"/>
                  </a:lnTo>
                  <a:lnTo>
                    <a:pt x="3048" y="123189"/>
                  </a:lnTo>
                  <a:lnTo>
                    <a:pt x="80848" y="123189"/>
                  </a:lnTo>
                  <a:lnTo>
                    <a:pt x="80848" y="120650"/>
                  </a:lnTo>
                  <a:close/>
                </a:path>
                <a:path w="84455" h="143510">
                  <a:moveTo>
                    <a:pt x="83134" y="110489"/>
                  </a:moveTo>
                  <a:lnTo>
                    <a:pt x="1524" y="110489"/>
                  </a:lnTo>
                  <a:lnTo>
                    <a:pt x="1524" y="116839"/>
                  </a:lnTo>
                  <a:lnTo>
                    <a:pt x="2286" y="116839"/>
                  </a:lnTo>
                  <a:lnTo>
                    <a:pt x="2286" y="120650"/>
                  </a:lnTo>
                  <a:lnTo>
                    <a:pt x="81610" y="120650"/>
                  </a:lnTo>
                  <a:lnTo>
                    <a:pt x="81610" y="118110"/>
                  </a:lnTo>
                  <a:lnTo>
                    <a:pt x="82372" y="118110"/>
                  </a:lnTo>
                  <a:lnTo>
                    <a:pt x="82372" y="114300"/>
                  </a:lnTo>
                  <a:lnTo>
                    <a:pt x="83134" y="114300"/>
                  </a:lnTo>
                  <a:lnTo>
                    <a:pt x="83134" y="110489"/>
                  </a:lnTo>
                  <a:close/>
                </a:path>
                <a:path w="84455" h="143510">
                  <a:moveTo>
                    <a:pt x="83896" y="91439"/>
                  </a:moveTo>
                  <a:lnTo>
                    <a:pt x="0" y="91439"/>
                  </a:lnTo>
                  <a:lnTo>
                    <a:pt x="0" y="101600"/>
                  </a:lnTo>
                  <a:lnTo>
                    <a:pt x="762" y="101600"/>
                  </a:lnTo>
                  <a:lnTo>
                    <a:pt x="762" y="110489"/>
                  </a:lnTo>
                  <a:lnTo>
                    <a:pt x="83896" y="110489"/>
                  </a:lnTo>
                  <a:lnTo>
                    <a:pt x="83896" y="91439"/>
                  </a:lnTo>
                  <a:close/>
                </a:path>
                <a:path w="84455" h="143510">
                  <a:moveTo>
                    <a:pt x="82372" y="78739"/>
                  </a:moveTo>
                  <a:lnTo>
                    <a:pt x="2286" y="78739"/>
                  </a:lnTo>
                  <a:lnTo>
                    <a:pt x="2286" y="80010"/>
                  </a:lnTo>
                  <a:lnTo>
                    <a:pt x="1524" y="80010"/>
                  </a:lnTo>
                  <a:lnTo>
                    <a:pt x="1524" y="85089"/>
                  </a:lnTo>
                  <a:lnTo>
                    <a:pt x="762" y="85089"/>
                  </a:lnTo>
                  <a:lnTo>
                    <a:pt x="762" y="91439"/>
                  </a:lnTo>
                  <a:lnTo>
                    <a:pt x="83134" y="91439"/>
                  </a:lnTo>
                  <a:lnTo>
                    <a:pt x="83134" y="82550"/>
                  </a:lnTo>
                  <a:lnTo>
                    <a:pt x="82372" y="82550"/>
                  </a:lnTo>
                  <a:lnTo>
                    <a:pt x="82372" y="78739"/>
                  </a:lnTo>
                  <a:close/>
                </a:path>
                <a:path w="84455" h="143510">
                  <a:moveTo>
                    <a:pt x="80086" y="69850"/>
                  </a:moveTo>
                  <a:lnTo>
                    <a:pt x="3810" y="69850"/>
                  </a:lnTo>
                  <a:lnTo>
                    <a:pt x="3810" y="73660"/>
                  </a:lnTo>
                  <a:lnTo>
                    <a:pt x="3048" y="73660"/>
                  </a:lnTo>
                  <a:lnTo>
                    <a:pt x="3048" y="78739"/>
                  </a:lnTo>
                  <a:lnTo>
                    <a:pt x="81610" y="78739"/>
                  </a:lnTo>
                  <a:lnTo>
                    <a:pt x="81610" y="76200"/>
                  </a:lnTo>
                  <a:lnTo>
                    <a:pt x="80848" y="76200"/>
                  </a:lnTo>
                  <a:lnTo>
                    <a:pt x="80848" y="72389"/>
                  </a:lnTo>
                  <a:lnTo>
                    <a:pt x="80086" y="72389"/>
                  </a:lnTo>
                  <a:lnTo>
                    <a:pt x="80086" y="69850"/>
                  </a:lnTo>
                  <a:close/>
                </a:path>
                <a:path w="84455" h="143510">
                  <a:moveTo>
                    <a:pt x="79324" y="66039"/>
                  </a:moveTo>
                  <a:lnTo>
                    <a:pt x="5334" y="66039"/>
                  </a:lnTo>
                  <a:lnTo>
                    <a:pt x="5334" y="67310"/>
                  </a:lnTo>
                  <a:lnTo>
                    <a:pt x="4572" y="67310"/>
                  </a:lnTo>
                  <a:lnTo>
                    <a:pt x="4572" y="69850"/>
                  </a:lnTo>
                  <a:lnTo>
                    <a:pt x="79324" y="69850"/>
                  </a:lnTo>
                  <a:lnTo>
                    <a:pt x="79324" y="66039"/>
                  </a:lnTo>
                  <a:close/>
                </a:path>
                <a:path w="84455" h="143510">
                  <a:moveTo>
                    <a:pt x="77800" y="59689"/>
                  </a:moveTo>
                  <a:lnTo>
                    <a:pt x="6858" y="59689"/>
                  </a:lnTo>
                  <a:lnTo>
                    <a:pt x="6858" y="60960"/>
                  </a:lnTo>
                  <a:lnTo>
                    <a:pt x="6096" y="60960"/>
                  </a:lnTo>
                  <a:lnTo>
                    <a:pt x="6096" y="66039"/>
                  </a:lnTo>
                  <a:lnTo>
                    <a:pt x="78562" y="66039"/>
                  </a:lnTo>
                  <a:lnTo>
                    <a:pt x="78562" y="63500"/>
                  </a:lnTo>
                  <a:lnTo>
                    <a:pt x="77800" y="63500"/>
                  </a:lnTo>
                  <a:lnTo>
                    <a:pt x="77800" y="59689"/>
                  </a:lnTo>
                  <a:close/>
                </a:path>
                <a:path w="84455" h="143510">
                  <a:moveTo>
                    <a:pt x="76263" y="53339"/>
                  </a:moveTo>
                  <a:lnTo>
                    <a:pt x="8381" y="53339"/>
                  </a:lnTo>
                  <a:lnTo>
                    <a:pt x="8381" y="54610"/>
                  </a:lnTo>
                  <a:lnTo>
                    <a:pt x="7619" y="54610"/>
                  </a:lnTo>
                  <a:lnTo>
                    <a:pt x="7619" y="59689"/>
                  </a:lnTo>
                  <a:lnTo>
                    <a:pt x="77025" y="59689"/>
                  </a:lnTo>
                  <a:lnTo>
                    <a:pt x="77025" y="57150"/>
                  </a:lnTo>
                  <a:lnTo>
                    <a:pt x="76263" y="57150"/>
                  </a:lnTo>
                  <a:lnTo>
                    <a:pt x="76263" y="53339"/>
                  </a:lnTo>
                  <a:close/>
                </a:path>
                <a:path w="84455" h="143510">
                  <a:moveTo>
                    <a:pt x="75501" y="50800"/>
                  </a:moveTo>
                  <a:lnTo>
                    <a:pt x="9143" y="50800"/>
                  </a:lnTo>
                  <a:lnTo>
                    <a:pt x="9143" y="53339"/>
                  </a:lnTo>
                  <a:lnTo>
                    <a:pt x="75501" y="53339"/>
                  </a:lnTo>
                  <a:lnTo>
                    <a:pt x="75501" y="50800"/>
                  </a:lnTo>
                  <a:close/>
                </a:path>
                <a:path w="84455" h="143510">
                  <a:moveTo>
                    <a:pt x="73977" y="46989"/>
                  </a:moveTo>
                  <a:lnTo>
                    <a:pt x="9906" y="46989"/>
                  </a:lnTo>
                  <a:lnTo>
                    <a:pt x="9906" y="50800"/>
                  </a:lnTo>
                  <a:lnTo>
                    <a:pt x="73977" y="50800"/>
                  </a:lnTo>
                  <a:lnTo>
                    <a:pt x="73977" y="46989"/>
                  </a:lnTo>
                  <a:close/>
                </a:path>
                <a:path w="84455" h="143510">
                  <a:moveTo>
                    <a:pt x="73215" y="44450"/>
                  </a:moveTo>
                  <a:lnTo>
                    <a:pt x="10668" y="44450"/>
                  </a:lnTo>
                  <a:lnTo>
                    <a:pt x="10668" y="46989"/>
                  </a:lnTo>
                  <a:lnTo>
                    <a:pt x="73215" y="46989"/>
                  </a:lnTo>
                  <a:lnTo>
                    <a:pt x="73215" y="44450"/>
                  </a:lnTo>
                  <a:close/>
                </a:path>
                <a:path w="84455" h="143510">
                  <a:moveTo>
                    <a:pt x="72453" y="41910"/>
                  </a:moveTo>
                  <a:lnTo>
                    <a:pt x="11430" y="41910"/>
                  </a:lnTo>
                  <a:lnTo>
                    <a:pt x="11430" y="44450"/>
                  </a:lnTo>
                  <a:lnTo>
                    <a:pt x="72453" y="44450"/>
                  </a:lnTo>
                  <a:lnTo>
                    <a:pt x="72453" y="41910"/>
                  </a:lnTo>
                  <a:close/>
                </a:path>
                <a:path w="84455" h="143510">
                  <a:moveTo>
                    <a:pt x="71691" y="40639"/>
                  </a:moveTo>
                  <a:lnTo>
                    <a:pt x="12192" y="40639"/>
                  </a:lnTo>
                  <a:lnTo>
                    <a:pt x="12192" y="41910"/>
                  </a:lnTo>
                  <a:lnTo>
                    <a:pt x="71691" y="41910"/>
                  </a:lnTo>
                  <a:lnTo>
                    <a:pt x="71691" y="40639"/>
                  </a:lnTo>
                  <a:close/>
                </a:path>
                <a:path w="84455" h="143510">
                  <a:moveTo>
                    <a:pt x="70929" y="38100"/>
                  </a:moveTo>
                  <a:lnTo>
                    <a:pt x="12966" y="38100"/>
                  </a:lnTo>
                  <a:lnTo>
                    <a:pt x="12966" y="40639"/>
                  </a:lnTo>
                  <a:lnTo>
                    <a:pt x="70929" y="40639"/>
                  </a:lnTo>
                  <a:lnTo>
                    <a:pt x="70929" y="38100"/>
                  </a:lnTo>
                  <a:close/>
                </a:path>
                <a:path w="84455" h="143510">
                  <a:moveTo>
                    <a:pt x="70167" y="35560"/>
                  </a:moveTo>
                  <a:lnTo>
                    <a:pt x="13728" y="35560"/>
                  </a:lnTo>
                  <a:lnTo>
                    <a:pt x="13728" y="38100"/>
                  </a:lnTo>
                  <a:lnTo>
                    <a:pt x="70167" y="38100"/>
                  </a:lnTo>
                  <a:lnTo>
                    <a:pt x="70167" y="35560"/>
                  </a:lnTo>
                  <a:close/>
                </a:path>
                <a:path w="84455" h="143510">
                  <a:moveTo>
                    <a:pt x="69405" y="34289"/>
                  </a:moveTo>
                  <a:lnTo>
                    <a:pt x="14490" y="34289"/>
                  </a:lnTo>
                  <a:lnTo>
                    <a:pt x="14490" y="35560"/>
                  </a:lnTo>
                  <a:lnTo>
                    <a:pt x="69405" y="35560"/>
                  </a:lnTo>
                  <a:lnTo>
                    <a:pt x="69405" y="34289"/>
                  </a:lnTo>
                  <a:close/>
                </a:path>
                <a:path w="84455" h="143510">
                  <a:moveTo>
                    <a:pt x="68643" y="31750"/>
                  </a:moveTo>
                  <a:lnTo>
                    <a:pt x="15252" y="31750"/>
                  </a:lnTo>
                  <a:lnTo>
                    <a:pt x="15252" y="34289"/>
                  </a:lnTo>
                  <a:lnTo>
                    <a:pt x="68643" y="34289"/>
                  </a:lnTo>
                  <a:lnTo>
                    <a:pt x="68643" y="31750"/>
                  </a:lnTo>
                  <a:close/>
                </a:path>
                <a:path w="84455" h="143510">
                  <a:moveTo>
                    <a:pt x="67119" y="27939"/>
                  </a:moveTo>
                  <a:lnTo>
                    <a:pt x="16776" y="27939"/>
                  </a:lnTo>
                  <a:lnTo>
                    <a:pt x="16776" y="29210"/>
                  </a:lnTo>
                  <a:lnTo>
                    <a:pt x="16181" y="29210"/>
                  </a:lnTo>
                  <a:lnTo>
                    <a:pt x="16014" y="30480"/>
                  </a:lnTo>
                  <a:lnTo>
                    <a:pt x="16014" y="31750"/>
                  </a:lnTo>
                  <a:lnTo>
                    <a:pt x="67119" y="31750"/>
                  </a:lnTo>
                  <a:lnTo>
                    <a:pt x="67119" y="27939"/>
                  </a:lnTo>
                  <a:close/>
                </a:path>
                <a:path w="84455" h="143510">
                  <a:moveTo>
                    <a:pt x="65595" y="25400"/>
                  </a:moveTo>
                  <a:lnTo>
                    <a:pt x="17709" y="25400"/>
                  </a:lnTo>
                  <a:lnTo>
                    <a:pt x="17538" y="26670"/>
                  </a:lnTo>
                  <a:lnTo>
                    <a:pt x="17538" y="27939"/>
                  </a:lnTo>
                  <a:lnTo>
                    <a:pt x="65595" y="27939"/>
                  </a:lnTo>
                  <a:lnTo>
                    <a:pt x="65595" y="25400"/>
                  </a:lnTo>
                  <a:close/>
                </a:path>
                <a:path w="84455" h="143510">
                  <a:moveTo>
                    <a:pt x="64833" y="22860"/>
                  </a:moveTo>
                  <a:lnTo>
                    <a:pt x="19062" y="22860"/>
                  </a:lnTo>
                  <a:lnTo>
                    <a:pt x="19062" y="25400"/>
                  </a:lnTo>
                  <a:lnTo>
                    <a:pt x="64833" y="25400"/>
                  </a:lnTo>
                  <a:lnTo>
                    <a:pt x="64833" y="22860"/>
                  </a:lnTo>
                  <a:close/>
                </a:path>
                <a:path w="84455" h="143510">
                  <a:moveTo>
                    <a:pt x="64071" y="21589"/>
                  </a:moveTo>
                  <a:lnTo>
                    <a:pt x="19824" y="21589"/>
                  </a:lnTo>
                  <a:lnTo>
                    <a:pt x="19824" y="22860"/>
                  </a:lnTo>
                  <a:lnTo>
                    <a:pt x="64071" y="22860"/>
                  </a:lnTo>
                  <a:lnTo>
                    <a:pt x="64071" y="21589"/>
                  </a:lnTo>
                  <a:close/>
                </a:path>
                <a:path w="84455" h="143510">
                  <a:moveTo>
                    <a:pt x="62534" y="19050"/>
                  </a:moveTo>
                  <a:lnTo>
                    <a:pt x="21348" y="19050"/>
                  </a:lnTo>
                  <a:lnTo>
                    <a:pt x="21348" y="21589"/>
                  </a:lnTo>
                  <a:lnTo>
                    <a:pt x="62534" y="21589"/>
                  </a:lnTo>
                  <a:lnTo>
                    <a:pt x="62534" y="19050"/>
                  </a:lnTo>
                  <a:close/>
                </a:path>
                <a:path w="84455" h="143510">
                  <a:moveTo>
                    <a:pt x="61674" y="16510"/>
                  </a:moveTo>
                  <a:lnTo>
                    <a:pt x="22872" y="16510"/>
                  </a:lnTo>
                  <a:lnTo>
                    <a:pt x="22872" y="19050"/>
                  </a:lnTo>
                  <a:lnTo>
                    <a:pt x="61772" y="19050"/>
                  </a:lnTo>
                  <a:lnTo>
                    <a:pt x="61674" y="16510"/>
                  </a:lnTo>
                  <a:close/>
                </a:path>
                <a:path w="84455" h="143510">
                  <a:moveTo>
                    <a:pt x="60926" y="15239"/>
                  </a:moveTo>
                  <a:lnTo>
                    <a:pt x="23634" y="15239"/>
                  </a:lnTo>
                  <a:lnTo>
                    <a:pt x="23634" y="16510"/>
                  </a:lnTo>
                  <a:lnTo>
                    <a:pt x="61010" y="16510"/>
                  </a:lnTo>
                  <a:lnTo>
                    <a:pt x="60926" y="15239"/>
                  </a:lnTo>
                  <a:close/>
                </a:path>
                <a:path w="84455" h="143510">
                  <a:moveTo>
                    <a:pt x="59429" y="12700"/>
                  </a:moveTo>
                  <a:lnTo>
                    <a:pt x="25158" y="12700"/>
                  </a:lnTo>
                  <a:lnTo>
                    <a:pt x="25158" y="15239"/>
                  </a:lnTo>
                  <a:lnTo>
                    <a:pt x="59486" y="15239"/>
                  </a:lnTo>
                  <a:lnTo>
                    <a:pt x="59429" y="12700"/>
                  </a:lnTo>
                  <a:close/>
                </a:path>
                <a:path w="84455" h="143510">
                  <a:moveTo>
                    <a:pt x="57916" y="10160"/>
                  </a:moveTo>
                  <a:lnTo>
                    <a:pt x="27457" y="10160"/>
                  </a:lnTo>
                  <a:lnTo>
                    <a:pt x="27457" y="12700"/>
                  </a:lnTo>
                  <a:lnTo>
                    <a:pt x="57962" y="12700"/>
                  </a:lnTo>
                  <a:lnTo>
                    <a:pt x="57916" y="10160"/>
                  </a:lnTo>
                  <a:close/>
                </a:path>
                <a:path w="84455" h="143510">
                  <a:moveTo>
                    <a:pt x="56760" y="8889"/>
                  </a:moveTo>
                  <a:lnTo>
                    <a:pt x="28219" y="8889"/>
                  </a:lnTo>
                  <a:lnTo>
                    <a:pt x="28219" y="10160"/>
                  </a:lnTo>
                  <a:lnTo>
                    <a:pt x="57200" y="10160"/>
                  </a:lnTo>
                  <a:lnTo>
                    <a:pt x="56760" y="8889"/>
                  </a:lnTo>
                  <a:close/>
                </a:path>
                <a:path w="84455" h="143510">
                  <a:moveTo>
                    <a:pt x="54152" y="6350"/>
                  </a:moveTo>
                  <a:lnTo>
                    <a:pt x="30505" y="6350"/>
                  </a:lnTo>
                  <a:lnTo>
                    <a:pt x="30505" y="8889"/>
                  </a:lnTo>
                  <a:lnTo>
                    <a:pt x="54152" y="8889"/>
                  </a:lnTo>
                  <a:lnTo>
                    <a:pt x="54152" y="6350"/>
                  </a:lnTo>
                  <a:close/>
                </a:path>
                <a:path w="84455" h="143510">
                  <a:moveTo>
                    <a:pt x="53290" y="5079"/>
                  </a:moveTo>
                  <a:lnTo>
                    <a:pt x="31267" y="5079"/>
                  </a:lnTo>
                  <a:lnTo>
                    <a:pt x="31267" y="6350"/>
                  </a:lnTo>
                  <a:lnTo>
                    <a:pt x="53390" y="6350"/>
                  </a:lnTo>
                  <a:lnTo>
                    <a:pt x="53290" y="5079"/>
                  </a:lnTo>
                  <a:close/>
                </a:path>
                <a:path w="84455" h="143510">
                  <a:moveTo>
                    <a:pt x="49568" y="3810"/>
                  </a:moveTo>
                  <a:lnTo>
                    <a:pt x="35077" y="3810"/>
                  </a:lnTo>
                  <a:lnTo>
                    <a:pt x="35077" y="5079"/>
                  </a:lnTo>
                  <a:lnTo>
                    <a:pt x="49568" y="5079"/>
                  </a:lnTo>
                  <a:lnTo>
                    <a:pt x="49568" y="3810"/>
                  </a:lnTo>
                  <a:close/>
                </a:path>
                <a:path w="84455" h="143510">
                  <a:moveTo>
                    <a:pt x="48044" y="2540"/>
                  </a:moveTo>
                  <a:lnTo>
                    <a:pt x="37363" y="2540"/>
                  </a:lnTo>
                  <a:lnTo>
                    <a:pt x="37363" y="3810"/>
                  </a:lnTo>
                  <a:lnTo>
                    <a:pt x="48044" y="3810"/>
                  </a:lnTo>
                  <a:lnTo>
                    <a:pt x="48044" y="2540"/>
                  </a:lnTo>
                  <a:close/>
                </a:path>
                <a:path w="84455" h="143510">
                  <a:moveTo>
                    <a:pt x="44234" y="0"/>
                  </a:moveTo>
                  <a:lnTo>
                    <a:pt x="41186" y="0"/>
                  </a:lnTo>
                  <a:lnTo>
                    <a:pt x="41186" y="2540"/>
                  </a:lnTo>
                  <a:lnTo>
                    <a:pt x="44234" y="2540"/>
                  </a:lnTo>
                  <a:lnTo>
                    <a:pt x="442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1527530" y="2222131"/>
              <a:ext cx="83185" cy="140970"/>
            </a:xfrm>
            <a:custGeom>
              <a:avLst/>
              <a:gdLst/>
              <a:ahLst/>
              <a:cxnLst/>
              <a:rect l="l" t="t" r="r" b="b"/>
              <a:pathLst>
                <a:path w="83184" h="140969">
                  <a:moveTo>
                    <a:pt x="61564" y="138430"/>
                  </a:moveTo>
                  <a:lnTo>
                    <a:pt x="20877" y="138430"/>
                  </a:lnTo>
                  <a:lnTo>
                    <a:pt x="26418" y="139700"/>
                  </a:lnTo>
                  <a:lnTo>
                    <a:pt x="29743" y="140970"/>
                  </a:lnTo>
                  <a:lnTo>
                    <a:pt x="53390" y="140970"/>
                  </a:lnTo>
                  <a:lnTo>
                    <a:pt x="56455" y="139700"/>
                  </a:lnTo>
                  <a:lnTo>
                    <a:pt x="61564" y="138430"/>
                  </a:lnTo>
                  <a:close/>
                </a:path>
                <a:path w="83184" h="140969">
                  <a:moveTo>
                    <a:pt x="68492" y="134620"/>
                  </a:moveTo>
                  <a:lnTo>
                    <a:pt x="14471" y="134620"/>
                  </a:lnTo>
                  <a:lnTo>
                    <a:pt x="18281" y="137160"/>
                  </a:lnTo>
                  <a:lnTo>
                    <a:pt x="19824" y="138430"/>
                  </a:lnTo>
                  <a:lnTo>
                    <a:pt x="62534" y="138430"/>
                  </a:lnTo>
                  <a:lnTo>
                    <a:pt x="64252" y="137160"/>
                  </a:lnTo>
                  <a:lnTo>
                    <a:pt x="68492" y="134620"/>
                  </a:lnTo>
                  <a:close/>
                </a:path>
                <a:path w="83184" h="140969">
                  <a:moveTo>
                    <a:pt x="79048" y="121920"/>
                  </a:moveTo>
                  <a:lnTo>
                    <a:pt x="4085" y="121920"/>
                  </a:lnTo>
                  <a:lnTo>
                    <a:pt x="7619" y="128270"/>
                  </a:lnTo>
                  <a:lnTo>
                    <a:pt x="12699" y="133350"/>
                  </a:lnTo>
                  <a:lnTo>
                    <a:pt x="12966" y="134620"/>
                  </a:lnTo>
                  <a:lnTo>
                    <a:pt x="70167" y="134620"/>
                  </a:lnTo>
                  <a:lnTo>
                    <a:pt x="70434" y="133350"/>
                  </a:lnTo>
                  <a:lnTo>
                    <a:pt x="75501" y="128270"/>
                  </a:lnTo>
                  <a:lnTo>
                    <a:pt x="79048" y="121920"/>
                  </a:lnTo>
                  <a:close/>
                </a:path>
                <a:path w="83184" h="140969">
                  <a:moveTo>
                    <a:pt x="74134" y="49530"/>
                  </a:moveTo>
                  <a:lnTo>
                    <a:pt x="9143" y="49530"/>
                  </a:lnTo>
                  <a:lnTo>
                    <a:pt x="9143" y="53340"/>
                  </a:lnTo>
                  <a:lnTo>
                    <a:pt x="8381" y="53340"/>
                  </a:lnTo>
                  <a:lnTo>
                    <a:pt x="8381" y="54610"/>
                  </a:lnTo>
                  <a:lnTo>
                    <a:pt x="7619" y="54610"/>
                  </a:lnTo>
                  <a:lnTo>
                    <a:pt x="7619" y="58420"/>
                  </a:lnTo>
                  <a:lnTo>
                    <a:pt x="6858" y="58420"/>
                  </a:lnTo>
                  <a:lnTo>
                    <a:pt x="6858" y="60960"/>
                  </a:lnTo>
                  <a:lnTo>
                    <a:pt x="6096" y="60960"/>
                  </a:lnTo>
                  <a:lnTo>
                    <a:pt x="6096" y="64770"/>
                  </a:lnTo>
                  <a:lnTo>
                    <a:pt x="5334" y="64770"/>
                  </a:lnTo>
                  <a:lnTo>
                    <a:pt x="5334" y="67310"/>
                  </a:lnTo>
                  <a:lnTo>
                    <a:pt x="4572" y="67310"/>
                  </a:lnTo>
                  <a:lnTo>
                    <a:pt x="4572" y="69850"/>
                  </a:lnTo>
                  <a:lnTo>
                    <a:pt x="3810" y="69850"/>
                  </a:lnTo>
                  <a:lnTo>
                    <a:pt x="3810" y="73660"/>
                  </a:lnTo>
                  <a:lnTo>
                    <a:pt x="3048" y="73660"/>
                  </a:lnTo>
                  <a:lnTo>
                    <a:pt x="3048" y="77470"/>
                  </a:lnTo>
                  <a:lnTo>
                    <a:pt x="2286" y="77470"/>
                  </a:lnTo>
                  <a:lnTo>
                    <a:pt x="2286" y="80010"/>
                  </a:lnTo>
                  <a:lnTo>
                    <a:pt x="1524" y="80010"/>
                  </a:lnTo>
                  <a:lnTo>
                    <a:pt x="1524" y="83820"/>
                  </a:lnTo>
                  <a:lnTo>
                    <a:pt x="808" y="83820"/>
                  </a:lnTo>
                  <a:lnTo>
                    <a:pt x="762" y="91440"/>
                  </a:lnTo>
                  <a:lnTo>
                    <a:pt x="197" y="91440"/>
                  </a:lnTo>
                  <a:lnTo>
                    <a:pt x="0" y="93980"/>
                  </a:lnTo>
                  <a:lnTo>
                    <a:pt x="0" y="100330"/>
                  </a:lnTo>
                  <a:lnTo>
                    <a:pt x="762" y="100330"/>
                  </a:lnTo>
                  <a:lnTo>
                    <a:pt x="762" y="109220"/>
                  </a:lnTo>
                  <a:lnTo>
                    <a:pt x="1097" y="110490"/>
                  </a:lnTo>
                  <a:lnTo>
                    <a:pt x="1524" y="110490"/>
                  </a:lnTo>
                  <a:lnTo>
                    <a:pt x="1524" y="113030"/>
                  </a:lnTo>
                  <a:lnTo>
                    <a:pt x="3252" y="119380"/>
                  </a:lnTo>
                  <a:lnTo>
                    <a:pt x="3810" y="121920"/>
                  </a:lnTo>
                  <a:lnTo>
                    <a:pt x="79324" y="121920"/>
                  </a:lnTo>
                  <a:lnTo>
                    <a:pt x="79881" y="119380"/>
                  </a:lnTo>
                  <a:lnTo>
                    <a:pt x="81610" y="113030"/>
                  </a:lnTo>
                  <a:lnTo>
                    <a:pt x="82372" y="104140"/>
                  </a:lnTo>
                  <a:lnTo>
                    <a:pt x="76645" y="58420"/>
                  </a:lnTo>
                  <a:lnTo>
                    <a:pt x="75501" y="54610"/>
                  </a:lnTo>
                  <a:lnTo>
                    <a:pt x="75404" y="53340"/>
                  </a:lnTo>
                  <a:lnTo>
                    <a:pt x="74134" y="49530"/>
                  </a:lnTo>
                  <a:close/>
                </a:path>
                <a:path w="83184" h="140969">
                  <a:moveTo>
                    <a:pt x="73287" y="46990"/>
                  </a:moveTo>
                  <a:lnTo>
                    <a:pt x="9906" y="46990"/>
                  </a:lnTo>
                  <a:lnTo>
                    <a:pt x="9906" y="49530"/>
                  </a:lnTo>
                  <a:lnTo>
                    <a:pt x="73977" y="49530"/>
                  </a:lnTo>
                  <a:lnTo>
                    <a:pt x="73287" y="46990"/>
                  </a:lnTo>
                  <a:close/>
                </a:path>
                <a:path w="83184" h="140969">
                  <a:moveTo>
                    <a:pt x="64478" y="24130"/>
                  </a:moveTo>
                  <a:lnTo>
                    <a:pt x="18300" y="24130"/>
                  </a:lnTo>
                  <a:lnTo>
                    <a:pt x="18300" y="25400"/>
                  </a:lnTo>
                  <a:lnTo>
                    <a:pt x="17709" y="25400"/>
                  </a:lnTo>
                  <a:lnTo>
                    <a:pt x="17538" y="26670"/>
                  </a:lnTo>
                  <a:lnTo>
                    <a:pt x="17538" y="27940"/>
                  </a:lnTo>
                  <a:lnTo>
                    <a:pt x="16776" y="27940"/>
                  </a:lnTo>
                  <a:lnTo>
                    <a:pt x="16776" y="29210"/>
                  </a:lnTo>
                  <a:lnTo>
                    <a:pt x="16181" y="29210"/>
                  </a:lnTo>
                  <a:lnTo>
                    <a:pt x="16014" y="30480"/>
                  </a:lnTo>
                  <a:lnTo>
                    <a:pt x="16014" y="31750"/>
                  </a:lnTo>
                  <a:lnTo>
                    <a:pt x="15252" y="31750"/>
                  </a:lnTo>
                  <a:lnTo>
                    <a:pt x="15252" y="33020"/>
                  </a:lnTo>
                  <a:lnTo>
                    <a:pt x="14652" y="33020"/>
                  </a:lnTo>
                  <a:lnTo>
                    <a:pt x="14490" y="34290"/>
                  </a:lnTo>
                  <a:lnTo>
                    <a:pt x="14490" y="35560"/>
                  </a:lnTo>
                  <a:lnTo>
                    <a:pt x="13728" y="35560"/>
                  </a:lnTo>
                  <a:lnTo>
                    <a:pt x="13728" y="36830"/>
                  </a:lnTo>
                  <a:lnTo>
                    <a:pt x="13124" y="36830"/>
                  </a:lnTo>
                  <a:lnTo>
                    <a:pt x="12966" y="38100"/>
                  </a:lnTo>
                  <a:lnTo>
                    <a:pt x="12966" y="39370"/>
                  </a:lnTo>
                  <a:lnTo>
                    <a:pt x="12192" y="39370"/>
                  </a:lnTo>
                  <a:lnTo>
                    <a:pt x="12192" y="41910"/>
                  </a:lnTo>
                  <a:lnTo>
                    <a:pt x="11430" y="41910"/>
                  </a:lnTo>
                  <a:lnTo>
                    <a:pt x="11430" y="44450"/>
                  </a:lnTo>
                  <a:lnTo>
                    <a:pt x="10668" y="44450"/>
                  </a:lnTo>
                  <a:lnTo>
                    <a:pt x="10668" y="46990"/>
                  </a:lnTo>
                  <a:lnTo>
                    <a:pt x="73215" y="46990"/>
                  </a:lnTo>
                  <a:lnTo>
                    <a:pt x="72440" y="44450"/>
                  </a:lnTo>
                  <a:lnTo>
                    <a:pt x="70324" y="38100"/>
                  </a:lnTo>
                  <a:lnTo>
                    <a:pt x="70167" y="38100"/>
                  </a:lnTo>
                  <a:lnTo>
                    <a:pt x="69295" y="35560"/>
                  </a:lnTo>
                  <a:lnTo>
                    <a:pt x="68759" y="34290"/>
                  </a:lnTo>
                  <a:lnTo>
                    <a:pt x="67689" y="31750"/>
                  </a:lnTo>
                  <a:lnTo>
                    <a:pt x="67154" y="30480"/>
                  </a:lnTo>
                  <a:lnTo>
                    <a:pt x="66083" y="27940"/>
                  </a:lnTo>
                  <a:lnTo>
                    <a:pt x="64478" y="24130"/>
                  </a:lnTo>
                  <a:close/>
                </a:path>
                <a:path w="83184" h="140969">
                  <a:moveTo>
                    <a:pt x="57458" y="11430"/>
                  </a:moveTo>
                  <a:lnTo>
                    <a:pt x="25933" y="11430"/>
                  </a:lnTo>
                  <a:lnTo>
                    <a:pt x="25933" y="12700"/>
                  </a:lnTo>
                  <a:lnTo>
                    <a:pt x="25158" y="12700"/>
                  </a:lnTo>
                  <a:lnTo>
                    <a:pt x="25158" y="13970"/>
                  </a:lnTo>
                  <a:lnTo>
                    <a:pt x="24396" y="13970"/>
                  </a:lnTo>
                  <a:lnTo>
                    <a:pt x="24396" y="15240"/>
                  </a:lnTo>
                  <a:lnTo>
                    <a:pt x="23634" y="15240"/>
                  </a:lnTo>
                  <a:lnTo>
                    <a:pt x="23634" y="16510"/>
                  </a:lnTo>
                  <a:lnTo>
                    <a:pt x="22872" y="16510"/>
                  </a:lnTo>
                  <a:lnTo>
                    <a:pt x="22872" y="17780"/>
                  </a:lnTo>
                  <a:lnTo>
                    <a:pt x="22110" y="17780"/>
                  </a:lnTo>
                  <a:lnTo>
                    <a:pt x="22110" y="19050"/>
                  </a:lnTo>
                  <a:lnTo>
                    <a:pt x="21348" y="19050"/>
                  </a:lnTo>
                  <a:lnTo>
                    <a:pt x="21348" y="20320"/>
                  </a:lnTo>
                  <a:lnTo>
                    <a:pt x="20586" y="20320"/>
                  </a:lnTo>
                  <a:lnTo>
                    <a:pt x="20586" y="21590"/>
                  </a:lnTo>
                  <a:lnTo>
                    <a:pt x="19824" y="21590"/>
                  </a:lnTo>
                  <a:lnTo>
                    <a:pt x="19824" y="22860"/>
                  </a:lnTo>
                  <a:lnTo>
                    <a:pt x="19062" y="22860"/>
                  </a:lnTo>
                  <a:lnTo>
                    <a:pt x="19062" y="24130"/>
                  </a:lnTo>
                  <a:lnTo>
                    <a:pt x="64071" y="24130"/>
                  </a:lnTo>
                  <a:lnTo>
                    <a:pt x="63899" y="22860"/>
                  </a:lnTo>
                  <a:lnTo>
                    <a:pt x="57458" y="11430"/>
                  </a:lnTo>
                  <a:close/>
                </a:path>
                <a:path w="83184" h="140969">
                  <a:moveTo>
                    <a:pt x="50678" y="3810"/>
                  </a:moveTo>
                  <a:lnTo>
                    <a:pt x="32791" y="3810"/>
                  </a:lnTo>
                  <a:lnTo>
                    <a:pt x="32791" y="5079"/>
                  </a:lnTo>
                  <a:lnTo>
                    <a:pt x="31267" y="5079"/>
                  </a:lnTo>
                  <a:lnTo>
                    <a:pt x="31267" y="6350"/>
                  </a:lnTo>
                  <a:lnTo>
                    <a:pt x="30505" y="6350"/>
                  </a:lnTo>
                  <a:lnTo>
                    <a:pt x="30505" y="7620"/>
                  </a:lnTo>
                  <a:lnTo>
                    <a:pt x="29743" y="7620"/>
                  </a:lnTo>
                  <a:lnTo>
                    <a:pt x="29743" y="8890"/>
                  </a:lnTo>
                  <a:lnTo>
                    <a:pt x="28219" y="8890"/>
                  </a:lnTo>
                  <a:lnTo>
                    <a:pt x="28219" y="10160"/>
                  </a:lnTo>
                  <a:lnTo>
                    <a:pt x="27457" y="10160"/>
                  </a:lnTo>
                  <a:lnTo>
                    <a:pt x="27457" y="11430"/>
                  </a:lnTo>
                  <a:lnTo>
                    <a:pt x="57200" y="11430"/>
                  </a:lnTo>
                  <a:lnTo>
                    <a:pt x="56460" y="10160"/>
                  </a:lnTo>
                  <a:lnTo>
                    <a:pt x="50678" y="3810"/>
                  </a:lnTo>
                  <a:close/>
                </a:path>
                <a:path w="83184" h="140969">
                  <a:moveTo>
                    <a:pt x="49568" y="2540"/>
                  </a:moveTo>
                  <a:lnTo>
                    <a:pt x="35077" y="2540"/>
                  </a:lnTo>
                  <a:lnTo>
                    <a:pt x="35077" y="3810"/>
                  </a:lnTo>
                  <a:lnTo>
                    <a:pt x="49568" y="3810"/>
                  </a:lnTo>
                  <a:lnTo>
                    <a:pt x="49568" y="2540"/>
                  </a:lnTo>
                  <a:close/>
                </a:path>
                <a:path w="83184" h="140969">
                  <a:moveTo>
                    <a:pt x="45935" y="1270"/>
                  </a:moveTo>
                  <a:lnTo>
                    <a:pt x="37363" y="1270"/>
                  </a:lnTo>
                  <a:lnTo>
                    <a:pt x="37363" y="2540"/>
                  </a:lnTo>
                  <a:lnTo>
                    <a:pt x="48044" y="2540"/>
                  </a:lnTo>
                  <a:lnTo>
                    <a:pt x="45935" y="1270"/>
                  </a:lnTo>
                  <a:close/>
                </a:path>
                <a:path w="83184" h="140969">
                  <a:moveTo>
                    <a:pt x="42443" y="0"/>
                  </a:moveTo>
                  <a:lnTo>
                    <a:pt x="41186" y="0"/>
                  </a:lnTo>
                  <a:lnTo>
                    <a:pt x="41186" y="1270"/>
                  </a:lnTo>
                  <a:lnTo>
                    <a:pt x="44234" y="1270"/>
                  </a:lnTo>
                  <a:lnTo>
                    <a:pt x="42443" y="0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/>
            <p:cNvSpPr/>
            <p:nvPr/>
          </p:nvSpPr>
          <p:spPr>
            <a:xfrm>
              <a:off x="1528292" y="2222906"/>
              <a:ext cx="80645" cy="137160"/>
            </a:xfrm>
            <a:custGeom>
              <a:avLst/>
              <a:gdLst/>
              <a:ahLst/>
              <a:cxnLst/>
              <a:rect l="l" t="t" r="r" b="b"/>
              <a:pathLst>
                <a:path w="80644" h="137160">
                  <a:moveTo>
                    <a:pt x="61010" y="133350"/>
                  </a:moveTo>
                  <a:lnTo>
                    <a:pt x="19062" y="133350"/>
                  </a:lnTo>
                  <a:lnTo>
                    <a:pt x="19787" y="134620"/>
                  </a:lnTo>
                  <a:lnTo>
                    <a:pt x="27418" y="137160"/>
                  </a:lnTo>
                  <a:lnTo>
                    <a:pt x="52666" y="137160"/>
                  </a:lnTo>
                  <a:lnTo>
                    <a:pt x="60286" y="134620"/>
                  </a:lnTo>
                  <a:lnTo>
                    <a:pt x="61010" y="133350"/>
                  </a:lnTo>
                  <a:close/>
                </a:path>
                <a:path w="80644" h="137160">
                  <a:moveTo>
                    <a:pt x="67881" y="129539"/>
                  </a:moveTo>
                  <a:lnTo>
                    <a:pt x="12204" y="129539"/>
                  </a:lnTo>
                  <a:lnTo>
                    <a:pt x="12639" y="130810"/>
                  </a:lnTo>
                  <a:lnTo>
                    <a:pt x="17211" y="133350"/>
                  </a:lnTo>
                  <a:lnTo>
                    <a:pt x="62865" y="133350"/>
                  </a:lnTo>
                  <a:lnTo>
                    <a:pt x="67446" y="130810"/>
                  </a:lnTo>
                  <a:lnTo>
                    <a:pt x="67881" y="129539"/>
                  </a:lnTo>
                  <a:close/>
                </a:path>
                <a:path w="80644" h="137160">
                  <a:moveTo>
                    <a:pt x="61863" y="24130"/>
                  </a:moveTo>
                  <a:lnTo>
                    <a:pt x="17538" y="24130"/>
                  </a:lnTo>
                  <a:lnTo>
                    <a:pt x="17538" y="25400"/>
                  </a:lnTo>
                  <a:lnTo>
                    <a:pt x="17238" y="25400"/>
                  </a:lnTo>
                  <a:lnTo>
                    <a:pt x="16776" y="26670"/>
                  </a:lnTo>
                  <a:lnTo>
                    <a:pt x="16776" y="27939"/>
                  </a:lnTo>
                  <a:lnTo>
                    <a:pt x="16014" y="27939"/>
                  </a:lnTo>
                  <a:lnTo>
                    <a:pt x="16014" y="29210"/>
                  </a:lnTo>
                  <a:lnTo>
                    <a:pt x="15252" y="29210"/>
                  </a:lnTo>
                  <a:lnTo>
                    <a:pt x="15252" y="31750"/>
                  </a:lnTo>
                  <a:lnTo>
                    <a:pt x="14490" y="31750"/>
                  </a:lnTo>
                  <a:lnTo>
                    <a:pt x="14490" y="33020"/>
                  </a:lnTo>
                  <a:lnTo>
                    <a:pt x="13728" y="33020"/>
                  </a:lnTo>
                  <a:lnTo>
                    <a:pt x="13728" y="35560"/>
                  </a:lnTo>
                  <a:lnTo>
                    <a:pt x="12966" y="35560"/>
                  </a:lnTo>
                  <a:lnTo>
                    <a:pt x="12966" y="36830"/>
                  </a:lnTo>
                  <a:lnTo>
                    <a:pt x="12204" y="36830"/>
                  </a:lnTo>
                  <a:lnTo>
                    <a:pt x="12204" y="39370"/>
                  </a:lnTo>
                  <a:lnTo>
                    <a:pt x="11430" y="39370"/>
                  </a:lnTo>
                  <a:lnTo>
                    <a:pt x="11430" y="41910"/>
                  </a:lnTo>
                  <a:lnTo>
                    <a:pt x="10668" y="41910"/>
                  </a:lnTo>
                  <a:lnTo>
                    <a:pt x="10668" y="44450"/>
                  </a:lnTo>
                  <a:lnTo>
                    <a:pt x="9906" y="44450"/>
                  </a:lnTo>
                  <a:lnTo>
                    <a:pt x="9906" y="46989"/>
                  </a:lnTo>
                  <a:lnTo>
                    <a:pt x="9143" y="46989"/>
                  </a:lnTo>
                  <a:lnTo>
                    <a:pt x="9143" y="49530"/>
                  </a:lnTo>
                  <a:lnTo>
                    <a:pt x="8381" y="49530"/>
                  </a:lnTo>
                  <a:lnTo>
                    <a:pt x="8381" y="53339"/>
                  </a:lnTo>
                  <a:lnTo>
                    <a:pt x="7619" y="53339"/>
                  </a:lnTo>
                  <a:lnTo>
                    <a:pt x="7619" y="54610"/>
                  </a:lnTo>
                  <a:lnTo>
                    <a:pt x="6857" y="54610"/>
                  </a:lnTo>
                  <a:lnTo>
                    <a:pt x="6857" y="58420"/>
                  </a:lnTo>
                  <a:lnTo>
                    <a:pt x="6096" y="58420"/>
                  </a:lnTo>
                  <a:lnTo>
                    <a:pt x="6096" y="60960"/>
                  </a:lnTo>
                  <a:lnTo>
                    <a:pt x="5334" y="60960"/>
                  </a:lnTo>
                  <a:lnTo>
                    <a:pt x="5334" y="64770"/>
                  </a:lnTo>
                  <a:lnTo>
                    <a:pt x="4572" y="64770"/>
                  </a:lnTo>
                  <a:lnTo>
                    <a:pt x="4572" y="67310"/>
                  </a:lnTo>
                  <a:lnTo>
                    <a:pt x="3810" y="67310"/>
                  </a:lnTo>
                  <a:lnTo>
                    <a:pt x="3810" y="69850"/>
                  </a:lnTo>
                  <a:lnTo>
                    <a:pt x="3048" y="69850"/>
                  </a:lnTo>
                  <a:lnTo>
                    <a:pt x="3048" y="73660"/>
                  </a:lnTo>
                  <a:lnTo>
                    <a:pt x="2286" y="73660"/>
                  </a:lnTo>
                  <a:lnTo>
                    <a:pt x="2286" y="77470"/>
                  </a:lnTo>
                  <a:lnTo>
                    <a:pt x="1524" y="77470"/>
                  </a:lnTo>
                  <a:lnTo>
                    <a:pt x="1524" y="80010"/>
                  </a:lnTo>
                  <a:lnTo>
                    <a:pt x="1189" y="80010"/>
                  </a:lnTo>
                  <a:lnTo>
                    <a:pt x="762" y="82550"/>
                  </a:lnTo>
                  <a:lnTo>
                    <a:pt x="762" y="83820"/>
                  </a:lnTo>
                  <a:lnTo>
                    <a:pt x="95" y="91439"/>
                  </a:lnTo>
                  <a:lnTo>
                    <a:pt x="0" y="101600"/>
                  </a:lnTo>
                  <a:lnTo>
                    <a:pt x="1524" y="110489"/>
                  </a:lnTo>
                  <a:lnTo>
                    <a:pt x="3810" y="118110"/>
                  </a:lnTo>
                  <a:lnTo>
                    <a:pt x="4255" y="119380"/>
                  </a:lnTo>
                  <a:lnTo>
                    <a:pt x="5384" y="121920"/>
                  </a:lnTo>
                  <a:lnTo>
                    <a:pt x="6857" y="124460"/>
                  </a:lnTo>
                  <a:lnTo>
                    <a:pt x="7354" y="125730"/>
                  </a:lnTo>
                  <a:lnTo>
                    <a:pt x="11173" y="129539"/>
                  </a:lnTo>
                  <a:lnTo>
                    <a:pt x="68910" y="129539"/>
                  </a:lnTo>
                  <a:lnTo>
                    <a:pt x="72720" y="125730"/>
                  </a:lnTo>
                  <a:lnTo>
                    <a:pt x="73215" y="124460"/>
                  </a:lnTo>
                  <a:lnTo>
                    <a:pt x="74688" y="121920"/>
                  </a:lnTo>
                  <a:lnTo>
                    <a:pt x="75817" y="119380"/>
                  </a:lnTo>
                  <a:lnTo>
                    <a:pt x="76263" y="118110"/>
                  </a:lnTo>
                  <a:lnTo>
                    <a:pt x="78562" y="110489"/>
                  </a:lnTo>
                  <a:lnTo>
                    <a:pt x="80086" y="101600"/>
                  </a:lnTo>
                  <a:lnTo>
                    <a:pt x="80086" y="91439"/>
                  </a:lnTo>
                  <a:lnTo>
                    <a:pt x="79324" y="81280"/>
                  </a:lnTo>
                  <a:lnTo>
                    <a:pt x="77038" y="67310"/>
                  </a:lnTo>
                  <a:lnTo>
                    <a:pt x="74607" y="58420"/>
                  </a:lnTo>
                  <a:lnTo>
                    <a:pt x="73333" y="53339"/>
                  </a:lnTo>
                  <a:lnTo>
                    <a:pt x="73215" y="52070"/>
                  </a:lnTo>
                  <a:lnTo>
                    <a:pt x="72046" y="49530"/>
                  </a:lnTo>
                  <a:lnTo>
                    <a:pt x="68490" y="39370"/>
                  </a:lnTo>
                  <a:lnTo>
                    <a:pt x="67881" y="36830"/>
                  </a:lnTo>
                  <a:lnTo>
                    <a:pt x="66958" y="35560"/>
                  </a:lnTo>
                  <a:lnTo>
                    <a:pt x="61863" y="24130"/>
                  </a:lnTo>
                  <a:close/>
                </a:path>
                <a:path w="80644" h="137160">
                  <a:moveTo>
                    <a:pt x="54914" y="11430"/>
                  </a:moveTo>
                  <a:lnTo>
                    <a:pt x="25171" y="11430"/>
                  </a:lnTo>
                  <a:lnTo>
                    <a:pt x="25171" y="12700"/>
                  </a:lnTo>
                  <a:lnTo>
                    <a:pt x="24396" y="12700"/>
                  </a:lnTo>
                  <a:lnTo>
                    <a:pt x="24396" y="13970"/>
                  </a:lnTo>
                  <a:lnTo>
                    <a:pt x="23634" y="13970"/>
                  </a:lnTo>
                  <a:lnTo>
                    <a:pt x="23634" y="15239"/>
                  </a:lnTo>
                  <a:lnTo>
                    <a:pt x="22872" y="15239"/>
                  </a:lnTo>
                  <a:lnTo>
                    <a:pt x="22872" y="16510"/>
                  </a:lnTo>
                  <a:lnTo>
                    <a:pt x="22110" y="16510"/>
                  </a:lnTo>
                  <a:lnTo>
                    <a:pt x="22110" y="17780"/>
                  </a:lnTo>
                  <a:lnTo>
                    <a:pt x="21348" y="17780"/>
                  </a:lnTo>
                  <a:lnTo>
                    <a:pt x="21348" y="19050"/>
                  </a:lnTo>
                  <a:lnTo>
                    <a:pt x="20586" y="19050"/>
                  </a:lnTo>
                  <a:lnTo>
                    <a:pt x="20586" y="20320"/>
                  </a:lnTo>
                  <a:lnTo>
                    <a:pt x="19824" y="20320"/>
                  </a:lnTo>
                  <a:lnTo>
                    <a:pt x="19824" y="21589"/>
                  </a:lnTo>
                  <a:lnTo>
                    <a:pt x="19062" y="21589"/>
                  </a:lnTo>
                  <a:lnTo>
                    <a:pt x="19062" y="22860"/>
                  </a:lnTo>
                  <a:lnTo>
                    <a:pt x="18300" y="22860"/>
                  </a:lnTo>
                  <a:lnTo>
                    <a:pt x="18300" y="24130"/>
                  </a:lnTo>
                  <a:lnTo>
                    <a:pt x="61772" y="24130"/>
                  </a:lnTo>
                  <a:lnTo>
                    <a:pt x="61172" y="22860"/>
                  </a:lnTo>
                  <a:lnTo>
                    <a:pt x="55457" y="12700"/>
                  </a:lnTo>
                  <a:lnTo>
                    <a:pt x="54914" y="11430"/>
                  </a:lnTo>
                  <a:close/>
                </a:path>
                <a:path w="80644" h="137160">
                  <a:moveTo>
                    <a:pt x="48044" y="2540"/>
                  </a:moveTo>
                  <a:lnTo>
                    <a:pt x="34315" y="2540"/>
                  </a:lnTo>
                  <a:lnTo>
                    <a:pt x="34315" y="3809"/>
                  </a:lnTo>
                  <a:lnTo>
                    <a:pt x="32029" y="3809"/>
                  </a:lnTo>
                  <a:lnTo>
                    <a:pt x="32029" y="5079"/>
                  </a:lnTo>
                  <a:lnTo>
                    <a:pt x="30505" y="5079"/>
                  </a:lnTo>
                  <a:lnTo>
                    <a:pt x="30505" y="6350"/>
                  </a:lnTo>
                  <a:lnTo>
                    <a:pt x="29743" y="6350"/>
                  </a:lnTo>
                  <a:lnTo>
                    <a:pt x="29743" y="7620"/>
                  </a:lnTo>
                  <a:lnTo>
                    <a:pt x="28981" y="7620"/>
                  </a:lnTo>
                  <a:lnTo>
                    <a:pt x="28981" y="8889"/>
                  </a:lnTo>
                  <a:lnTo>
                    <a:pt x="27457" y="8889"/>
                  </a:lnTo>
                  <a:lnTo>
                    <a:pt x="27457" y="10160"/>
                  </a:lnTo>
                  <a:lnTo>
                    <a:pt x="26695" y="10160"/>
                  </a:lnTo>
                  <a:lnTo>
                    <a:pt x="26695" y="11430"/>
                  </a:lnTo>
                  <a:lnTo>
                    <a:pt x="54664" y="11430"/>
                  </a:lnTo>
                  <a:lnTo>
                    <a:pt x="48418" y="3809"/>
                  </a:lnTo>
                  <a:lnTo>
                    <a:pt x="48044" y="2540"/>
                  </a:lnTo>
                  <a:close/>
                </a:path>
                <a:path w="80644" h="137160">
                  <a:moveTo>
                    <a:pt x="40424" y="0"/>
                  </a:moveTo>
                  <a:lnTo>
                    <a:pt x="40424" y="1270"/>
                  </a:lnTo>
                  <a:lnTo>
                    <a:pt x="36601" y="1270"/>
                  </a:lnTo>
                  <a:lnTo>
                    <a:pt x="36601" y="2540"/>
                  </a:lnTo>
                  <a:lnTo>
                    <a:pt x="45799" y="2540"/>
                  </a:lnTo>
                  <a:lnTo>
                    <a:pt x="42292" y="1270"/>
                  </a:lnTo>
                  <a:lnTo>
                    <a:pt x="40424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/>
            <p:cNvSpPr/>
            <p:nvPr/>
          </p:nvSpPr>
          <p:spPr>
            <a:xfrm>
              <a:off x="1529054" y="2224938"/>
              <a:ext cx="78105" cy="132080"/>
            </a:xfrm>
            <a:custGeom>
              <a:avLst/>
              <a:gdLst/>
              <a:ahLst/>
              <a:cxnLst/>
              <a:rect l="l" t="t" r="r" b="b"/>
              <a:pathLst>
                <a:path w="78105" h="132080">
                  <a:moveTo>
                    <a:pt x="58724" y="128270"/>
                  </a:moveTo>
                  <a:lnTo>
                    <a:pt x="18300" y="128270"/>
                  </a:lnTo>
                  <a:lnTo>
                    <a:pt x="20551" y="129540"/>
                  </a:lnTo>
                  <a:lnTo>
                    <a:pt x="24367" y="130810"/>
                  </a:lnTo>
                  <a:lnTo>
                    <a:pt x="27457" y="132080"/>
                  </a:lnTo>
                  <a:lnTo>
                    <a:pt x="49568" y="132080"/>
                  </a:lnTo>
                  <a:lnTo>
                    <a:pt x="52658" y="130810"/>
                  </a:lnTo>
                  <a:lnTo>
                    <a:pt x="56473" y="129540"/>
                  </a:lnTo>
                  <a:lnTo>
                    <a:pt x="58724" y="128270"/>
                  </a:lnTo>
                  <a:close/>
                </a:path>
                <a:path w="78105" h="132080">
                  <a:moveTo>
                    <a:pt x="65595" y="124460"/>
                  </a:moveTo>
                  <a:lnTo>
                    <a:pt x="11442" y="124460"/>
                  </a:lnTo>
                  <a:lnTo>
                    <a:pt x="15077" y="127000"/>
                  </a:lnTo>
                  <a:lnTo>
                    <a:pt x="17363" y="128270"/>
                  </a:lnTo>
                  <a:lnTo>
                    <a:pt x="59663" y="128270"/>
                  </a:lnTo>
                  <a:lnTo>
                    <a:pt x="61954" y="127000"/>
                  </a:lnTo>
                  <a:lnTo>
                    <a:pt x="65595" y="124460"/>
                  </a:lnTo>
                  <a:close/>
                </a:path>
                <a:path w="78105" h="132080">
                  <a:moveTo>
                    <a:pt x="70929" y="119380"/>
                  </a:moveTo>
                  <a:lnTo>
                    <a:pt x="6857" y="119380"/>
                  </a:lnTo>
                  <a:lnTo>
                    <a:pt x="9903" y="123190"/>
                  </a:lnTo>
                  <a:lnTo>
                    <a:pt x="10995" y="124460"/>
                  </a:lnTo>
                  <a:lnTo>
                    <a:pt x="66116" y="124460"/>
                  </a:lnTo>
                  <a:lnTo>
                    <a:pt x="67386" y="123190"/>
                  </a:lnTo>
                  <a:lnTo>
                    <a:pt x="70929" y="119380"/>
                  </a:lnTo>
                  <a:close/>
                </a:path>
                <a:path w="78105" h="132080">
                  <a:moveTo>
                    <a:pt x="71028" y="50800"/>
                  </a:moveTo>
                  <a:lnTo>
                    <a:pt x="6857" y="50800"/>
                  </a:lnTo>
                  <a:lnTo>
                    <a:pt x="6857" y="52070"/>
                  </a:lnTo>
                  <a:lnTo>
                    <a:pt x="6095" y="52070"/>
                  </a:lnTo>
                  <a:lnTo>
                    <a:pt x="6095" y="55880"/>
                  </a:lnTo>
                  <a:lnTo>
                    <a:pt x="5334" y="55880"/>
                  </a:lnTo>
                  <a:lnTo>
                    <a:pt x="5334" y="58420"/>
                  </a:lnTo>
                  <a:lnTo>
                    <a:pt x="4572" y="58420"/>
                  </a:lnTo>
                  <a:lnTo>
                    <a:pt x="4572" y="62230"/>
                  </a:lnTo>
                  <a:lnTo>
                    <a:pt x="3810" y="62230"/>
                  </a:lnTo>
                  <a:lnTo>
                    <a:pt x="3810" y="64770"/>
                  </a:lnTo>
                  <a:lnTo>
                    <a:pt x="3216" y="64770"/>
                  </a:lnTo>
                  <a:lnTo>
                    <a:pt x="3048" y="66040"/>
                  </a:lnTo>
                  <a:lnTo>
                    <a:pt x="3048" y="67310"/>
                  </a:lnTo>
                  <a:lnTo>
                    <a:pt x="2740" y="67310"/>
                  </a:lnTo>
                  <a:lnTo>
                    <a:pt x="2286" y="69850"/>
                  </a:lnTo>
                  <a:lnTo>
                    <a:pt x="2286" y="71120"/>
                  </a:lnTo>
                  <a:lnTo>
                    <a:pt x="2067" y="71120"/>
                  </a:lnTo>
                  <a:lnTo>
                    <a:pt x="1524" y="74930"/>
                  </a:lnTo>
                  <a:lnTo>
                    <a:pt x="1394" y="74930"/>
                  </a:lnTo>
                  <a:lnTo>
                    <a:pt x="762" y="78740"/>
                  </a:lnTo>
                  <a:lnTo>
                    <a:pt x="95" y="87630"/>
                  </a:lnTo>
                  <a:lnTo>
                    <a:pt x="0" y="97790"/>
                  </a:lnTo>
                  <a:lnTo>
                    <a:pt x="762" y="105410"/>
                  </a:lnTo>
                  <a:lnTo>
                    <a:pt x="3048" y="113030"/>
                  </a:lnTo>
                  <a:lnTo>
                    <a:pt x="5103" y="116840"/>
                  </a:lnTo>
                  <a:lnTo>
                    <a:pt x="6691" y="119380"/>
                  </a:lnTo>
                  <a:lnTo>
                    <a:pt x="71062" y="119380"/>
                  </a:lnTo>
                  <a:lnTo>
                    <a:pt x="77800" y="87630"/>
                  </a:lnTo>
                  <a:lnTo>
                    <a:pt x="76276" y="77470"/>
                  </a:lnTo>
                  <a:lnTo>
                    <a:pt x="73977" y="64770"/>
                  </a:lnTo>
                  <a:lnTo>
                    <a:pt x="71028" y="50800"/>
                  </a:lnTo>
                  <a:close/>
                </a:path>
                <a:path w="78105" h="132080">
                  <a:moveTo>
                    <a:pt x="60328" y="21590"/>
                  </a:moveTo>
                  <a:lnTo>
                    <a:pt x="17111" y="21590"/>
                  </a:lnTo>
                  <a:lnTo>
                    <a:pt x="16776" y="22860"/>
                  </a:lnTo>
                  <a:lnTo>
                    <a:pt x="16499" y="22860"/>
                  </a:lnTo>
                  <a:lnTo>
                    <a:pt x="16014" y="24130"/>
                  </a:lnTo>
                  <a:lnTo>
                    <a:pt x="16014" y="25400"/>
                  </a:lnTo>
                  <a:lnTo>
                    <a:pt x="15511" y="25400"/>
                  </a:lnTo>
                  <a:lnTo>
                    <a:pt x="15252" y="26670"/>
                  </a:lnTo>
                  <a:lnTo>
                    <a:pt x="15016" y="26670"/>
                  </a:lnTo>
                  <a:lnTo>
                    <a:pt x="14490" y="27940"/>
                  </a:lnTo>
                  <a:lnTo>
                    <a:pt x="14490" y="29210"/>
                  </a:lnTo>
                  <a:lnTo>
                    <a:pt x="14028" y="29210"/>
                  </a:lnTo>
                  <a:lnTo>
                    <a:pt x="13728" y="30480"/>
                  </a:lnTo>
                  <a:lnTo>
                    <a:pt x="13533" y="30480"/>
                  </a:lnTo>
                  <a:lnTo>
                    <a:pt x="12966" y="31750"/>
                  </a:lnTo>
                  <a:lnTo>
                    <a:pt x="12966" y="33020"/>
                  </a:lnTo>
                  <a:lnTo>
                    <a:pt x="12545" y="33020"/>
                  </a:lnTo>
                  <a:lnTo>
                    <a:pt x="12204" y="34290"/>
                  </a:lnTo>
                  <a:lnTo>
                    <a:pt x="12050" y="34290"/>
                  </a:lnTo>
                  <a:lnTo>
                    <a:pt x="11442" y="35560"/>
                  </a:lnTo>
                  <a:lnTo>
                    <a:pt x="11442" y="36830"/>
                  </a:lnTo>
                  <a:lnTo>
                    <a:pt x="11099" y="36830"/>
                  </a:lnTo>
                  <a:lnTo>
                    <a:pt x="10668" y="38100"/>
                  </a:lnTo>
                  <a:lnTo>
                    <a:pt x="10668" y="39370"/>
                  </a:lnTo>
                  <a:lnTo>
                    <a:pt x="10208" y="39370"/>
                  </a:lnTo>
                  <a:lnTo>
                    <a:pt x="9906" y="40640"/>
                  </a:lnTo>
                  <a:lnTo>
                    <a:pt x="9906" y="41910"/>
                  </a:lnTo>
                  <a:lnTo>
                    <a:pt x="9143" y="41910"/>
                  </a:lnTo>
                  <a:lnTo>
                    <a:pt x="9143" y="44450"/>
                  </a:lnTo>
                  <a:lnTo>
                    <a:pt x="8381" y="44450"/>
                  </a:lnTo>
                  <a:lnTo>
                    <a:pt x="8381" y="46990"/>
                  </a:lnTo>
                  <a:lnTo>
                    <a:pt x="7619" y="46990"/>
                  </a:lnTo>
                  <a:lnTo>
                    <a:pt x="7619" y="50800"/>
                  </a:lnTo>
                  <a:lnTo>
                    <a:pt x="70929" y="50800"/>
                  </a:lnTo>
                  <a:lnTo>
                    <a:pt x="69760" y="46990"/>
                  </a:lnTo>
                  <a:lnTo>
                    <a:pt x="66204" y="36830"/>
                  </a:lnTo>
                  <a:lnTo>
                    <a:pt x="65595" y="35560"/>
                  </a:lnTo>
                  <a:lnTo>
                    <a:pt x="64787" y="33020"/>
                  </a:lnTo>
                  <a:lnTo>
                    <a:pt x="60328" y="21590"/>
                  </a:lnTo>
                  <a:close/>
                </a:path>
                <a:path w="78105" h="132080">
                  <a:moveTo>
                    <a:pt x="53512" y="10160"/>
                  </a:moveTo>
                  <a:lnTo>
                    <a:pt x="24092" y="10160"/>
                  </a:lnTo>
                  <a:lnTo>
                    <a:pt x="23634" y="11430"/>
                  </a:lnTo>
                  <a:lnTo>
                    <a:pt x="23207" y="11430"/>
                  </a:lnTo>
                  <a:lnTo>
                    <a:pt x="22872" y="12700"/>
                  </a:lnTo>
                  <a:lnTo>
                    <a:pt x="22445" y="12700"/>
                  </a:lnTo>
                  <a:lnTo>
                    <a:pt x="22110" y="13970"/>
                  </a:lnTo>
                  <a:lnTo>
                    <a:pt x="21683" y="13970"/>
                  </a:lnTo>
                  <a:lnTo>
                    <a:pt x="21348" y="15240"/>
                  </a:lnTo>
                  <a:lnTo>
                    <a:pt x="20921" y="15240"/>
                  </a:lnTo>
                  <a:lnTo>
                    <a:pt x="20586" y="16510"/>
                  </a:lnTo>
                  <a:lnTo>
                    <a:pt x="20159" y="16510"/>
                  </a:lnTo>
                  <a:lnTo>
                    <a:pt x="19824" y="17780"/>
                  </a:lnTo>
                  <a:lnTo>
                    <a:pt x="19397" y="17780"/>
                  </a:lnTo>
                  <a:lnTo>
                    <a:pt x="19062" y="19050"/>
                  </a:lnTo>
                  <a:lnTo>
                    <a:pt x="18635" y="19050"/>
                  </a:lnTo>
                  <a:lnTo>
                    <a:pt x="18300" y="20320"/>
                  </a:lnTo>
                  <a:lnTo>
                    <a:pt x="17873" y="20320"/>
                  </a:lnTo>
                  <a:lnTo>
                    <a:pt x="17538" y="21590"/>
                  </a:lnTo>
                  <a:lnTo>
                    <a:pt x="60248" y="21590"/>
                  </a:lnTo>
                  <a:lnTo>
                    <a:pt x="59608" y="20320"/>
                  </a:lnTo>
                  <a:lnTo>
                    <a:pt x="53512" y="10160"/>
                  </a:lnTo>
                  <a:close/>
                </a:path>
                <a:path w="78105" h="132080">
                  <a:moveTo>
                    <a:pt x="46520" y="1270"/>
                  </a:moveTo>
                  <a:lnTo>
                    <a:pt x="33176" y="1270"/>
                  </a:lnTo>
                  <a:lnTo>
                    <a:pt x="31267" y="2540"/>
                  </a:lnTo>
                  <a:lnTo>
                    <a:pt x="30338" y="2540"/>
                  </a:lnTo>
                  <a:lnTo>
                    <a:pt x="29743" y="3810"/>
                  </a:lnTo>
                  <a:lnTo>
                    <a:pt x="28981" y="3810"/>
                  </a:lnTo>
                  <a:lnTo>
                    <a:pt x="28981" y="5079"/>
                  </a:lnTo>
                  <a:lnTo>
                    <a:pt x="28219" y="5079"/>
                  </a:lnTo>
                  <a:lnTo>
                    <a:pt x="28219" y="6350"/>
                  </a:lnTo>
                  <a:lnTo>
                    <a:pt x="27215" y="6350"/>
                  </a:lnTo>
                  <a:lnTo>
                    <a:pt x="26695" y="7620"/>
                  </a:lnTo>
                  <a:lnTo>
                    <a:pt x="25933" y="7620"/>
                  </a:lnTo>
                  <a:lnTo>
                    <a:pt x="25933" y="8890"/>
                  </a:lnTo>
                  <a:lnTo>
                    <a:pt x="25133" y="8890"/>
                  </a:lnTo>
                  <a:lnTo>
                    <a:pt x="24409" y="10160"/>
                  </a:lnTo>
                  <a:lnTo>
                    <a:pt x="53390" y="10160"/>
                  </a:lnTo>
                  <a:lnTo>
                    <a:pt x="52516" y="8890"/>
                  </a:lnTo>
                  <a:lnTo>
                    <a:pt x="47311" y="2540"/>
                  </a:lnTo>
                  <a:lnTo>
                    <a:pt x="46520" y="1270"/>
                  </a:lnTo>
                  <a:close/>
                </a:path>
                <a:path w="78105" h="132080">
                  <a:moveTo>
                    <a:pt x="41270" y="0"/>
                  </a:moveTo>
                  <a:lnTo>
                    <a:pt x="36357" y="0"/>
                  </a:lnTo>
                  <a:lnTo>
                    <a:pt x="33553" y="1270"/>
                  </a:lnTo>
                  <a:lnTo>
                    <a:pt x="45504" y="1270"/>
                  </a:lnTo>
                  <a:lnTo>
                    <a:pt x="41270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/>
            <p:cNvSpPr/>
            <p:nvPr/>
          </p:nvSpPr>
          <p:spPr>
            <a:xfrm>
              <a:off x="1529054" y="2224468"/>
              <a:ext cx="75565" cy="129539"/>
            </a:xfrm>
            <a:custGeom>
              <a:avLst/>
              <a:gdLst/>
              <a:ahLst/>
              <a:cxnLst/>
              <a:rect l="l" t="t" r="r" b="b"/>
              <a:pathLst>
                <a:path w="75565" h="129539">
                  <a:moveTo>
                    <a:pt x="38138" y="0"/>
                  </a:moveTo>
                  <a:lnTo>
                    <a:pt x="37376" y="0"/>
                  </a:lnTo>
                  <a:lnTo>
                    <a:pt x="30505" y="3048"/>
                  </a:lnTo>
                  <a:lnTo>
                    <a:pt x="28981" y="4569"/>
                  </a:lnTo>
                  <a:lnTo>
                    <a:pt x="28981" y="5029"/>
                  </a:lnTo>
                  <a:lnTo>
                    <a:pt x="28520" y="5029"/>
                  </a:lnTo>
                  <a:lnTo>
                    <a:pt x="28219" y="5330"/>
                  </a:lnTo>
                  <a:lnTo>
                    <a:pt x="28219" y="6299"/>
                  </a:lnTo>
                  <a:lnTo>
                    <a:pt x="27248" y="6299"/>
                  </a:lnTo>
                  <a:lnTo>
                    <a:pt x="26695" y="6851"/>
                  </a:lnTo>
                  <a:lnTo>
                    <a:pt x="26695" y="7569"/>
                  </a:lnTo>
                  <a:lnTo>
                    <a:pt x="25976" y="7569"/>
                  </a:lnTo>
                  <a:lnTo>
                    <a:pt x="25933" y="8839"/>
                  </a:lnTo>
                  <a:lnTo>
                    <a:pt x="24704" y="8839"/>
                  </a:lnTo>
                  <a:lnTo>
                    <a:pt x="24409" y="9133"/>
                  </a:lnTo>
                  <a:lnTo>
                    <a:pt x="24409" y="10109"/>
                  </a:lnTo>
                  <a:lnTo>
                    <a:pt x="23634" y="10109"/>
                  </a:lnTo>
                  <a:lnTo>
                    <a:pt x="23634" y="11379"/>
                  </a:lnTo>
                  <a:lnTo>
                    <a:pt x="22872" y="11379"/>
                  </a:lnTo>
                  <a:lnTo>
                    <a:pt x="22872" y="12649"/>
                  </a:lnTo>
                  <a:lnTo>
                    <a:pt x="22110" y="12649"/>
                  </a:lnTo>
                  <a:lnTo>
                    <a:pt x="22110" y="13919"/>
                  </a:lnTo>
                  <a:lnTo>
                    <a:pt x="21348" y="13919"/>
                  </a:lnTo>
                  <a:lnTo>
                    <a:pt x="21348" y="15189"/>
                  </a:lnTo>
                  <a:lnTo>
                    <a:pt x="20586" y="15189"/>
                  </a:lnTo>
                  <a:lnTo>
                    <a:pt x="20586" y="16459"/>
                  </a:lnTo>
                  <a:lnTo>
                    <a:pt x="19824" y="16459"/>
                  </a:lnTo>
                  <a:lnTo>
                    <a:pt x="19824" y="17729"/>
                  </a:lnTo>
                  <a:lnTo>
                    <a:pt x="19106" y="17729"/>
                  </a:lnTo>
                  <a:lnTo>
                    <a:pt x="19062" y="18999"/>
                  </a:lnTo>
                  <a:lnTo>
                    <a:pt x="18429" y="18999"/>
                  </a:lnTo>
                  <a:lnTo>
                    <a:pt x="18300" y="19240"/>
                  </a:lnTo>
                  <a:lnTo>
                    <a:pt x="18300" y="20269"/>
                  </a:lnTo>
                  <a:lnTo>
                    <a:pt x="17752" y="20269"/>
                  </a:lnTo>
                  <a:lnTo>
                    <a:pt x="17538" y="20669"/>
                  </a:lnTo>
                  <a:lnTo>
                    <a:pt x="17538" y="21539"/>
                  </a:lnTo>
                  <a:lnTo>
                    <a:pt x="17074" y="21539"/>
                  </a:lnTo>
                  <a:lnTo>
                    <a:pt x="16776" y="22098"/>
                  </a:lnTo>
                  <a:lnTo>
                    <a:pt x="16776" y="22809"/>
                  </a:lnTo>
                  <a:lnTo>
                    <a:pt x="16499" y="22809"/>
                  </a:lnTo>
                  <a:lnTo>
                    <a:pt x="16014" y="24055"/>
                  </a:lnTo>
                  <a:lnTo>
                    <a:pt x="16014" y="25349"/>
                  </a:lnTo>
                  <a:lnTo>
                    <a:pt x="15511" y="25349"/>
                  </a:lnTo>
                  <a:lnTo>
                    <a:pt x="15252" y="26013"/>
                  </a:lnTo>
                  <a:lnTo>
                    <a:pt x="15252" y="26619"/>
                  </a:lnTo>
                  <a:lnTo>
                    <a:pt x="15016" y="26619"/>
                  </a:lnTo>
                  <a:lnTo>
                    <a:pt x="14490" y="27970"/>
                  </a:lnTo>
                  <a:lnTo>
                    <a:pt x="14490" y="29159"/>
                  </a:lnTo>
                  <a:lnTo>
                    <a:pt x="14028" y="29159"/>
                  </a:lnTo>
                  <a:lnTo>
                    <a:pt x="13728" y="29928"/>
                  </a:lnTo>
                  <a:lnTo>
                    <a:pt x="13728" y="30429"/>
                  </a:lnTo>
                  <a:lnTo>
                    <a:pt x="13533" y="30429"/>
                  </a:lnTo>
                  <a:lnTo>
                    <a:pt x="12966" y="31886"/>
                  </a:lnTo>
                  <a:lnTo>
                    <a:pt x="12966" y="32969"/>
                  </a:lnTo>
                  <a:lnTo>
                    <a:pt x="12545" y="32969"/>
                  </a:lnTo>
                  <a:lnTo>
                    <a:pt x="12204" y="33843"/>
                  </a:lnTo>
                  <a:lnTo>
                    <a:pt x="12204" y="34239"/>
                  </a:lnTo>
                  <a:lnTo>
                    <a:pt x="12050" y="34239"/>
                  </a:lnTo>
                  <a:lnTo>
                    <a:pt x="11442" y="35801"/>
                  </a:lnTo>
                  <a:lnTo>
                    <a:pt x="11442" y="36779"/>
                  </a:lnTo>
                  <a:lnTo>
                    <a:pt x="11133" y="36779"/>
                  </a:lnTo>
                  <a:lnTo>
                    <a:pt x="10668" y="38247"/>
                  </a:lnTo>
                  <a:lnTo>
                    <a:pt x="10668" y="39319"/>
                  </a:lnTo>
                  <a:lnTo>
                    <a:pt x="10328" y="39319"/>
                  </a:lnTo>
                  <a:lnTo>
                    <a:pt x="9906" y="40654"/>
                  </a:lnTo>
                  <a:lnTo>
                    <a:pt x="9906" y="41859"/>
                  </a:lnTo>
                  <a:lnTo>
                    <a:pt x="9524" y="41859"/>
                  </a:lnTo>
                  <a:lnTo>
                    <a:pt x="9143" y="43060"/>
                  </a:lnTo>
                  <a:lnTo>
                    <a:pt x="9143" y="44399"/>
                  </a:lnTo>
                  <a:lnTo>
                    <a:pt x="8720" y="44399"/>
                  </a:lnTo>
                  <a:lnTo>
                    <a:pt x="8381" y="45466"/>
                  </a:lnTo>
                  <a:lnTo>
                    <a:pt x="8381" y="46939"/>
                  </a:lnTo>
                  <a:lnTo>
                    <a:pt x="7915" y="46939"/>
                  </a:lnTo>
                  <a:lnTo>
                    <a:pt x="7619" y="47872"/>
                  </a:lnTo>
                  <a:lnTo>
                    <a:pt x="7619" y="50749"/>
                  </a:lnTo>
                  <a:lnTo>
                    <a:pt x="6857" y="50749"/>
                  </a:lnTo>
                  <a:lnTo>
                    <a:pt x="6857" y="52019"/>
                  </a:lnTo>
                  <a:lnTo>
                    <a:pt x="6374" y="52019"/>
                  </a:lnTo>
                  <a:lnTo>
                    <a:pt x="6095" y="53022"/>
                  </a:lnTo>
                  <a:lnTo>
                    <a:pt x="6095" y="55829"/>
                  </a:lnTo>
                  <a:lnTo>
                    <a:pt x="5334" y="55829"/>
                  </a:lnTo>
                  <a:lnTo>
                    <a:pt x="5334" y="58369"/>
                  </a:lnTo>
                  <a:lnTo>
                    <a:pt x="4610" y="58369"/>
                  </a:lnTo>
                  <a:lnTo>
                    <a:pt x="4572" y="62179"/>
                  </a:lnTo>
                  <a:lnTo>
                    <a:pt x="3810" y="62179"/>
                  </a:lnTo>
                  <a:lnTo>
                    <a:pt x="3810" y="64719"/>
                  </a:lnTo>
                  <a:lnTo>
                    <a:pt x="3048" y="64719"/>
                  </a:lnTo>
                  <a:lnTo>
                    <a:pt x="3048" y="67259"/>
                  </a:lnTo>
                  <a:lnTo>
                    <a:pt x="2471" y="67259"/>
                  </a:lnTo>
                  <a:lnTo>
                    <a:pt x="2286" y="68309"/>
                  </a:lnTo>
                  <a:lnTo>
                    <a:pt x="2286" y="71069"/>
                  </a:lnTo>
                  <a:lnTo>
                    <a:pt x="1798" y="71069"/>
                  </a:lnTo>
                  <a:lnTo>
                    <a:pt x="1524" y="72622"/>
                  </a:lnTo>
                  <a:lnTo>
                    <a:pt x="1524" y="74879"/>
                  </a:lnTo>
                  <a:lnTo>
                    <a:pt x="1125" y="74879"/>
                  </a:lnTo>
                  <a:lnTo>
                    <a:pt x="762" y="76936"/>
                  </a:lnTo>
                  <a:lnTo>
                    <a:pt x="762" y="77419"/>
                  </a:lnTo>
                  <a:lnTo>
                    <a:pt x="6857" y="117309"/>
                  </a:lnTo>
                  <a:lnTo>
                    <a:pt x="37947" y="129489"/>
                  </a:lnTo>
                  <a:lnTo>
                    <a:pt x="38315" y="129489"/>
                  </a:lnTo>
                  <a:lnTo>
                    <a:pt x="72453" y="110451"/>
                  </a:lnTo>
                  <a:lnTo>
                    <a:pt x="75501" y="95224"/>
                  </a:lnTo>
                  <a:lnTo>
                    <a:pt x="75501" y="86080"/>
                  </a:lnTo>
                  <a:lnTo>
                    <a:pt x="64071" y="35039"/>
                  </a:lnTo>
                  <a:lnTo>
                    <a:pt x="44996" y="3048"/>
                  </a:lnTo>
                  <a:lnTo>
                    <a:pt x="38138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/>
            <p:cNvSpPr/>
            <p:nvPr/>
          </p:nvSpPr>
          <p:spPr>
            <a:xfrm>
              <a:off x="1529816" y="2225230"/>
              <a:ext cx="73660" cy="125095"/>
            </a:xfrm>
            <a:custGeom>
              <a:avLst/>
              <a:gdLst/>
              <a:ahLst/>
              <a:cxnLst/>
              <a:rect l="l" t="t" r="r" b="b"/>
              <a:pathLst>
                <a:path w="73659" h="125094">
                  <a:moveTo>
                    <a:pt x="36614" y="0"/>
                  </a:moveTo>
                  <a:lnTo>
                    <a:pt x="35839" y="0"/>
                  </a:lnTo>
                  <a:lnTo>
                    <a:pt x="28981" y="3048"/>
                  </a:lnTo>
                  <a:lnTo>
                    <a:pt x="28219" y="3893"/>
                  </a:lnTo>
                  <a:lnTo>
                    <a:pt x="28219" y="4267"/>
                  </a:lnTo>
                  <a:lnTo>
                    <a:pt x="27882" y="4267"/>
                  </a:lnTo>
                  <a:lnTo>
                    <a:pt x="27457" y="4738"/>
                  </a:lnTo>
                  <a:lnTo>
                    <a:pt x="27457" y="5537"/>
                  </a:lnTo>
                  <a:lnTo>
                    <a:pt x="26736" y="5537"/>
                  </a:lnTo>
                  <a:lnTo>
                    <a:pt x="25933" y="6428"/>
                  </a:lnTo>
                  <a:lnTo>
                    <a:pt x="25933" y="6807"/>
                  </a:lnTo>
                  <a:lnTo>
                    <a:pt x="25591" y="6807"/>
                  </a:lnTo>
                  <a:lnTo>
                    <a:pt x="25171" y="7273"/>
                  </a:lnTo>
                  <a:lnTo>
                    <a:pt x="25171" y="8077"/>
                  </a:lnTo>
                  <a:lnTo>
                    <a:pt x="24446" y="8077"/>
                  </a:lnTo>
                  <a:lnTo>
                    <a:pt x="23647" y="8963"/>
                  </a:lnTo>
                  <a:lnTo>
                    <a:pt x="23647" y="9347"/>
                  </a:lnTo>
                  <a:lnTo>
                    <a:pt x="23301" y="9347"/>
                  </a:lnTo>
                  <a:lnTo>
                    <a:pt x="22872" y="9822"/>
                  </a:lnTo>
                  <a:lnTo>
                    <a:pt x="22872" y="10617"/>
                  </a:lnTo>
                  <a:lnTo>
                    <a:pt x="22156" y="10617"/>
                  </a:lnTo>
                  <a:lnTo>
                    <a:pt x="22110" y="11887"/>
                  </a:lnTo>
                  <a:lnTo>
                    <a:pt x="21460" y="11887"/>
                  </a:lnTo>
                  <a:lnTo>
                    <a:pt x="21348" y="13157"/>
                  </a:lnTo>
                  <a:lnTo>
                    <a:pt x="20783" y="13157"/>
                  </a:lnTo>
                  <a:lnTo>
                    <a:pt x="20586" y="13525"/>
                  </a:lnTo>
                  <a:lnTo>
                    <a:pt x="20586" y="14427"/>
                  </a:lnTo>
                  <a:lnTo>
                    <a:pt x="20105" y="14427"/>
                  </a:lnTo>
                  <a:lnTo>
                    <a:pt x="19824" y="14954"/>
                  </a:lnTo>
                  <a:lnTo>
                    <a:pt x="19824" y="15697"/>
                  </a:lnTo>
                  <a:lnTo>
                    <a:pt x="19428" y="15697"/>
                  </a:lnTo>
                  <a:lnTo>
                    <a:pt x="19062" y="16382"/>
                  </a:lnTo>
                  <a:lnTo>
                    <a:pt x="19062" y="16967"/>
                  </a:lnTo>
                  <a:lnTo>
                    <a:pt x="18751" y="16967"/>
                  </a:lnTo>
                  <a:lnTo>
                    <a:pt x="18300" y="17811"/>
                  </a:lnTo>
                  <a:lnTo>
                    <a:pt x="18300" y="18237"/>
                  </a:lnTo>
                  <a:lnTo>
                    <a:pt x="18073" y="18237"/>
                  </a:lnTo>
                  <a:lnTo>
                    <a:pt x="17538" y="19240"/>
                  </a:lnTo>
                  <a:lnTo>
                    <a:pt x="17538" y="19507"/>
                  </a:lnTo>
                  <a:lnTo>
                    <a:pt x="17396" y="19507"/>
                  </a:lnTo>
                  <a:lnTo>
                    <a:pt x="16776" y="20669"/>
                  </a:lnTo>
                  <a:lnTo>
                    <a:pt x="16014" y="22098"/>
                  </a:lnTo>
                  <a:lnTo>
                    <a:pt x="15252" y="23946"/>
                  </a:lnTo>
                  <a:lnTo>
                    <a:pt x="15252" y="24587"/>
                  </a:lnTo>
                  <a:lnTo>
                    <a:pt x="14988" y="24587"/>
                  </a:lnTo>
                  <a:lnTo>
                    <a:pt x="14490" y="25795"/>
                  </a:lnTo>
                  <a:lnTo>
                    <a:pt x="13728" y="27644"/>
                  </a:lnTo>
                  <a:lnTo>
                    <a:pt x="13728" y="28397"/>
                  </a:lnTo>
                  <a:lnTo>
                    <a:pt x="13418" y="28397"/>
                  </a:lnTo>
                  <a:lnTo>
                    <a:pt x="12966" y="29493"/>
                  </a:lnTo>
                  <a:lnTo>
                    <a:pt x="12966" y="29667"/>
                  </a:lnTo>
                  <a:lnTo>
                    <a:pt x="12204" y="31341"/>
                  </a:lnTo>
                  <a:lnTo>
                    <a:pt x="12204" y="32207"/>
                  </a:lnTo>
                  <a:lnTo>
                    <a:pt x="11848" y="32207"/>
                  </a:lnTo>
                  <a:lnTo>
                    <a:pt x="11442" y="33190"/>
                  </a:lnTo>
                  <a:lnTo>
                    <a:pt x="11442" y="33477"/>
                  </a:lnTo>
                  <a:lnTo>
                    <a:pt x="10680" y="35039"/>
                  </a:lnTo>
                  <a:lnTo>
                    <a:pt x="10680" y="36017"/>
                  </a:lnTo>
                  <a:lnTo>
                    <a:pt x="10353" y="36017"/>
                  </a:lnTo>
                  <a:lnTo>
                    <a:pt x="9906" y="37356"/>
                  </a:lnTo>
                  <a:lnTo>
                    <a:pt x="9906" y="38557"/>
                  </a:lnTo>
                  <a:lnTo>
                    <a:pt x="9504" y="38557"/>
                  </a:lnTo>
                  <a:lnTo>
                    <a:pt x="9143" y="39636"/>
                  </a:lnTo>
                  <a:lnTo>
                    <a:pt x="9143" y="41097"/>
                  </a:lnTo>
                  <a:lnTo>
                    <a:pt x="8655" y="41097"/>
                  </a:lnTo>
                  <a:lnTo>
                    <a:pt x="8381" y="41916"/>
                  </a:lnTo>
                  <a:lnTo>
                    <a:pt x="8381" y="43637"/>
                  </a:lnTo>
                  <a:lnTo>
                    <a:pt x="7806" y="43637"/>
                  </a:lnTo>
                  <a:lnTo>
                    <a:pt x="7619" y="44195"/>
                  </a:lnTo>
                  <a:lnTo>
                    <a:pt x="7619" y="46177"/>
                  </a:lnTo>
                  <a:lnTo>
                    <a:pt x="6957" y="46177"/>
                  </a:lnTo>
                  <a:lnTo>
                    <a:pt x="6857" y="49987"/>
                  </a:lnTo>
                  <a:lnTo>
                    <a:pt x="6095" y="49987"/>
                  </a:lnTo>
                  <a:lnTo>
                    <a:pt x="6095" y="51257"/>
                  </a:lnTo>
                  <a:lnTo>
                    <a:pt x="5540" y="51257"/>
                  </a:lnTo>
                  <a:lnTo>
                    <a:pt x="5333" y="52184"/>
                  </a:lnTo>
                  <a:lnTo>
                    <a:pt x="5333" y="55067"/>
                  </a:lnTo>
                  <a:lnTo>
                    <a:pt x="4693" y="55067"/>
                  </a:lnTo>
                  <a:lnTo>
                    <a:pt x="4572" y="57607"/>
                  </a:lnTo>
                  <a:lnTo>
                    <a:pt x="4128" y="57607"/>
                  </a:lnTo>
                  <a:lnTo>
                    <a:pt x="3810" y="59042"/>
                  </a:lnTo>
                  <a:lnTo>
                    <a:pt x="3810" y="61417"/>
                  </a:lnTo>
                  <a:lnTo>
                    <a:pt x="3282" y="61417"/>
                  </a:lnTo>
                  <a:lnTo>
                    <a:pt x="3048" y="62471"/>
                  </a:lnTo>
                  <a:lnTo>
                    <a:pt x="3048" y="63957"/>
                  </a:lnTo>
                  <a:lnTo>
                    <a:pt x="2769" y="63957"/>
                  </a:lnTo>
                  <a:lnTo>
                    <a:pt x="762" y="74650"/>
                  </a:lnTo>
                  <a:lnTo>
                    <a:pt x="63" y="83032"/>
                  </a:lnTo>
                  <a:lnTo>
                    <a:pt x="0" y="92176"/>
                  </a:lnTo>
                  <a:lnTo>
                    <a:pt x="1524" y="100558"/>
                  </a:lnTo>
                  <a:lnTo>
                    <a:pt x="36614" y="124929"/>
                  </a:lnTo>
                  <a:lnTo>
                    <a:pt x="47282" y="124167"/>
                  </a:lnTo>
                  <a:lnTo>
                    <a:pt x="72453" y="92176"/>
                  </a:lnTo>
                  <a:lnTo>
                    <a:pt x="73215" y="83032"/>
                  </a:lnTo>
                  <a:lnTo>
                    <a:pt x="72453" y="73888"/>
                  </a:lnTo>
                  <a:lnTo>
                    <a:pt x="61785" y="34277"/>
                  </a:lnTo>
                  <a:lnTo>
                    <a:pt x="43472" y="3048"/>
                  </a:lnTo>
                  <a:lnTo>
                    <a:pt x="36614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/>
            <p:cNvSpPr/>
            <p:nvPr/>
          </p:nvSpPr>
          <p:spPr>
            <a:xfrm>
              <a:off x="1530578" y="2226754"/>
              <a:ext cx="70485" cy="120650"/>
            </a:xfrm>
            <a:custGeom>
              <a:avLst/>
              <a:gdLst/>
              <a:ahLst/>
              <a:cxnLst/>
              <a:rect l="l" t="t" r="r" b="b"/>
              <a:pathLst>
                <a:path w="70484" h="120650">
                  <a:moveTo>
                    <a:pt x="35077" y="0"/>
                  </a:moveTo>
                  <a:lnTo>
                    <a:pt x="28219" y="2285"/>
                  </a:lnTo>
                  <a:lnTo>
                    <a:pt x="26695" y="3976"/>
                  </a:lnTo>
                  <a:lnTo>
                    <a:pt x="24409" y="6511"/>
                  </a:lnTo>
                  <a:lnTo>
                    <a:pt x="22110" y="9060"/>
                  </a:lnTo>
                  <a:lnTo>
                    <a:pt x="21348" y="9905"/>
                  </a:lnTo>
                  <a:lnTo>
                    <a:pt x="21348" y="10363"/>
                  </a:lnTo>
                  <a:lnTo>
                    <a:pt x="21087" y="10363"/>
                  </a:lnTo>
                  <a:lnTo>
                    <a:pt x="20586" y="11239"/>
                  </a:lnTo>
                  <a:lnTo>
                    <a:pt x="20586" y="11633"/>
                  </a:lnTo>
                  <a:lnTo>
                    <a:pt x="20361" y="11633"/>
                  </a:lnTo>
                  <a:lnTo>
                    <a:pt x="19824" y="12573"/>
                  </a:lnTo>
                  <a:lnTo>
                    <a:pt x="19824" y="12903"/>
                  </a:lnTo>
                  <a:lnTo>
                    <a:pt x="19636" y="12903"/>
                  </a:lnTo>
                  <a:lnTo>
                    <a:pt x="19062" y="13906"/>
                  </a:lnTo>
                  <a:lnTo>
                    <a:pt x="19062" y="14173"/>
                  </a:lnTo>
                  <a:lnTo>
                    <a:pt x="18910" y="14173"/>
                  </a:lnTo>
                  <a:lnTo>
                    <a:pt x="18300" y="15239"/>
                  </a:lnTo>
                  <a:lnTo>
                    <a:pt x="18300" y="15443"/>
                  </a:lnTo>
                  <a:lnTo>
                    <a:pt x="17538" y="16573"/>
                  </a:lnTo>
                  <a:lnTo>
                    <a:pt x="17538" y="16713"/>
                  </a:lnTo>
                  <a:lnTo>
                    <a:pt x="16776" y="17906"/>
                  </a:lnTo>
                  <a:lnTo>
                    <a:pt x="15252" y="20574"/>
                  </a:lnTo>
                  <a:lnTo>
                    <a:pt x="14490" y="22730"/>
                  </a:lnTo>
                  <a:lnTo>
                    <a:pt x="14490" y="23063"/>
                  </a:lnTo>
                  <a:lnTo>
                    <a:pt x="6857" y="44316"/>
                  </a:lnTo>
                  <a:lnTo>
                    <a:pt x="6857" y="44653"/>
                  </a:lnTo>
                  <a:lnTo>
                    <a:pt x="6095" y="46469"/>
                  </a:lnTo>
                  <a:lnTo>
                    <a:pt x="6095" y="48463"/>
                  </a:lnTo>
                  <a:lnTo>
                    <a:pt x="5652" y="48463"/>
                  </a:lnTo>
                  <a:lnTo>
                    <a:pt x="4571" y="53327"/>
                  </a:lnTo>
                  <a:lnTo>
                    <a:pt x="4571" y="53543"/>
                  </a:lnTo>
                  <a:lnTo>
                    <a:pt x="3048" y="60185"/>
                  </a:lnTo>
                  <a:lnTo>
                    <a:pt x="762" y="71602"/>
                  </a:lnTo>
                  <a:lnTo>
                    <a:pt x="0" y="79984"/>
                  </a:lnTo>
                  <a:lnTo>
                    <a:pt x="0" y="88366"/>
                  </a:lnTo>
                  <a:lnTo>
                    <a:pt x="25171" y="119595"/>
                  </a:lnTo>
                  <a:lnTo>
                    <a:pt x="35077" y="120357"/>
                  </a:lnTo>
                  <a:lnTo>
                    <a:pt x="44996" y="119595"/>
                  </a:lnTo>
                  <a:lnTo>
                    <a:pt x="70167" y="89128"/>
                  </a:lnTo>
                  <a:lnTo>
                    <a:pt x="70167" y="79984"/>
                  </a:lnTo>
                  <a:lnTo>
                    <a:pt x="59486" y="32753"/>
                  </a:lnTo>
                  <a:lnTo>
                    <a:pt x="41948" y="2285"/>
                  </a:lnTo>
                  <a:lnTo>
                    <a:pt x="35077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/>
            <p:cNvSpPr/>
            <p:nvPr/>
          </p:nvSpPr>
          <p:spPr>
            <a:xfrm>
              <a:off x="1531340" y="2227516"/>
              <a:ext cx="67945" cy="116839"/>
            </a:xfrm>
            <a:custGeom>
              <a:avLst/>
              <a:gdLst/>
              <a:ahLst/>
              <a:cxnLst/>
              <a:rect l="l" t="t" r="r" b="b"/>
              <a:pathLst>
                <a:path w="67944" h="116839">
                  <a:moveTo>
                    <a:pt x="33553" y="0"/>
                  </a:moveTo>
                  <a:lnTo>
                    <a:pt x="26695" y="3048"/>
                  </a:lnTo>
                  <a:lnTo>
                    <a:pt x="20586" y="9906"/>
                  </a:lnTo>
                  <a:lnTo>
                    <a:pt x="14490" y="19812"/>
                  </a:lnTo>
                  <a:lnTo>
                    <a:pt x="13728" y="21841"/>
                  </a:lnTo>
                  <a:lnTo>
                    <a:pt x="13728" y="22301"/>
                  </a:lnTo>
                  <a:lnTo>
                    <a:pt x="13556" y="22301"/>
                  </a:lnTo>
                  <a:lnTo>
                    <a:pt x="12204" y="25901"/>
                  </a:lnTo>
                  <a:lnTo>
                    <a:pt x="12204" y="26111"/>
                  </a:lnTo>
                  <a:lnTo>
                    <a:pt x="9918" y="31991"/>
                  </a:lnTo>
                  <a:lnTo>
                    <a:pt x="6857" y="41147"/>
                  </a:lnTo>
                  <a:lnTo>
                    <a:pt x="6857" y="41351"/>
                  </a:lnTo>
                  <a:lnTo>
                    <a:pt x="6095" y="43427"/>
                  </a:lnTo>
                  <a:lnTo>
                    <a:pt x="6095" y="43891"/>
                  </a:lnTo>
                  <a:lnTo>
                    <a:pt x="5941" y="43891"/>
                  </a:lnTo>
                  <a:lnTo>
                    <a:pt x="5333" y="45707"/>
                  </a:lnTo>
                  <a:lnTo>
                    <a:pt x="5333" y="47701"/>
                  </a:lnTo>
                  <a:lnTo>
                    <a:pt x="4835" y="47701"/>
                  </a:lnTo>
                  <a:lnTo>
                    <a:pt x="4571" y="48755"/>
                  </a:lnTo>
                  <a:lnTo>
                    <a:pt x="4571" y="48971"/>
                  </a:lnTo>
                  <a:lnTo>
                    <a:pt x="3809" y="51803"/>
                  </a:lnTo>
                  <a:lnTo>
                    <a:pt x="3809" y="52781"/>
                  </a:lnTo>
                  <a:lnTo>
                    <a:pt x="3565" y="52781"/>
                  </a:lnTo>
                  <a:lnTo>
                    <a:pt x="3048" y="54851"/>
                  </a:lnTo>
                  <a:lnTo>
                    <a:pt x="3048" y="55321"/>
                  </a:lnTo>
                  <a:lnTo>
                    <a:pt x="2286" y="57899"/>
                  </a:lnTo>
                  <a:lnTo>
                    <a:pt x="2286" y="59131"/>
                  </a:lnTo>
                  <a:lnTo>
                    <a:pt x="2121" y="59131"/>
                  </a:lnTo>
                  <a:lnTo>
                    <a:pt x="762" y="69316"/>
                  </a:lnTo>
                  <a:lnTo>
                    <a:pt x="0" y="77698"/>
                  </a:lnTo>
                  <a:lnTo>
                    <a:pt x="0" y="86080"/>
                  </a:lnTo>
                  <a:lnTo>
                    <a:pt x="33553" y="116547"/>
                  </a:lnTo>
                  <a:lnTo>
                    <a:pt x="43472" y="115785"/>
                  </a:lnTo>
                  <a:lnTo>
                    <a:pt x="67881" y="86080"/>
                  </a:lnTo>
                  <a:lnTo>
                    <a:pt x="67881" y="77698"/>
                  </a:lnTo>
                  <a:lnTo>
                    <a:pt x="57200" y="31229"/>
                  </a:lnTo>
                  <a:lnTo>
                    <a:pt x="40424" y="2286"/>
                  </a:lnTo>
                  <a:lnTo>
                    <a:pt x="33553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/>
            <p:cNvSpPr/>
            <p:nvPr/>
          </p:nvSpPr>
          <p:spPr>
            <a:xfrm>
              <a:off x="1531340" y="2228278"/>
              <a:ext cx="66040" cy="113030"/>
            </a:xfrm>
            <a:custGeom>
              <a:avLst/>
              <a:gdLst/>
              <a:ahLst/>
              <a:cxnLst/>
              <a:rect l="l" t="t" r="r" b="b"/>
              <a:pathLst>
                <a:path w="66040" h="113030">
                  <a:moveTo>
                    <a:pt x="32791" y="0"/>
                  </a:moveTo>
                  <a:lnTo>
                    <a:pt x="9918" y="31229"/>
                  </a:lnTo>
                  <a:lnTo>
                    <a:pt x="0" y="75412"/>
                  </a:lnTo>
                  <a:lnTo>
                    <a:pt x="762" y="83032"/>
                  </a:lnTo>
                  <a:lnTo>
                    <a:pt x="32791" y="112737"/>
                  </a:lnTo>
                  <a:lnTo>
                    <a:pt x="42710" y="111975"/>
                  </a:lnTo>
                  <a:lnTo>
                    <a:pt x="65595" y="83032"/>
                  </a:lnTo>
                  <a:lnTo>
                    <a:pt x="65595" y="74650"/>
                  </a:lnTo>
                  <a:lnTo>
                    <a:pt x="55676" y="30467"/>
                  </a:lnTo>
                  <a:lnTo>
                    <a:pt x="32791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/>
            <p:cNvSpPr/>
            <p:nvPr/>
          </p:nvSpPr>
          <p:spPr>
            <a:xfrm>
              <a:off x="1532102" y="2229040"/>
              <a:ext cx="63500" cy="109220"/>
            </a:xfrm>
            <a:custGeom>
              <a:avLst/>
              <a:gdLst/>
              <a:ahLst/>
              <a:cxnLst/>
              <a:rect l="l" t="t" r="r" b="b"/>
              <a:pathLst>
                <a:path w="63500" h="109219">
                  <a:moveTo>
                    <a:pt x="32029" y="0"/>
                  </a:moveTo>
                  <a:lnTo>
                    <a:pt x="31267" y="0"/>
                  </a:lnTo>
                  <a:lnTo>
                    <a:pt x="25171" y="3048"/>
                  </a:lnTo>
                  <a:lnTo>
                    <a:pt x="5425" y="42367"/>
                  </a:lnTo>
                  <a:lnTo>
                    <a:pt x="4571" y="45516"/>
                  </a:lnTo>
                  <a:lnTo>
                    <a:pt x="4571" y="46177"/>
                  </a:lnTo>
                  <a:lnTo>
                    <a:pt x="4395" y="46177"/>
                  </a:lnTo>
                  <a:lnTo>
                    <a:pt x="2286" y="54089"/>
                  </a:lnTo>
                  <a:lnTo>
                    <a:pt x="762" y="64744"/>
                  </a:lnTo>
                  <a:lnTo>
                    <a:pt x="0" y="72364"/>
                  </a:lnTo>
                  <a:lnTo>
                    <a:pt x="0" y="79984"/>
                  </a:lnTo>
                  <a:lnTo>
                    <a:pt x="32029" y="108927"/>
                  </a:lnTo>
                  <a:lnTo>
                    <a:pt x="41186" y="108165"/>
                  </a:lnTo>
                  <a:lnTo>
                    <a:pt x="63309" y="79984"/>
                  </a:lnTo>
                  <a:lnTo>
                    <a:pt x="63309" y="72364"/>
                  </a:lnTo>
                  <a:lnTo>
                    <a:pt x="53390" y="29705"/>
                  </a:lnTo>
                  <a:lnTo>
                    <a:pt x="38138" y="3048"/>
                  </a:lnTo>
                  <a:lnTo>
                    <a:pt x="32029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/>
            <p:cNvSpPr/>
            <p:nvPr/>
          </p:nvSpPr>
          <p:spPr>
            <a:xfrm>
              <a:off x="1532864" y="2230564"/>
              <a:ext cx="61594" cy="104775"/>
            </a:xfrm>
            <a:custGeom>
              <a:avLst/>
              <a:gdLst/>
              <a:ahLst/>
              <a:cxnLst/>
              <a:rect l="l" t="t" r="r" b="b"/>
              <a:pathLst>
                <a:path w="61594" h="104775">
                  <a:moveTo>
                    <a:pt x="30505" y="0"/>
                  </a:moveTo>
                  <a:lnTo>
                    <a:pt x="29743" y="0"/>
                  </a:lnTo>
                  <a:lnTo>
                    <a:pt x="24409" y="2285"/>
                  </a:lnTo>
                  <a:lnTo>
                    <a:pt x="5333" y="40373"/>
                  </a:lnTo>
                  <a:lnTo>
                    <a:pt x="0" y="69316"/>
                  </a:lnTo>
                  <a:lnTo>
                    <a:pt x="0" y="76936"/>
                  </a:lnTo>
                  <a:lnTo>
                    <a:pt x="30505" y="104355"/>
                  </a:lnTo>
                  <a:lnTo>
                    <a:pt x="38900" y="103593"/>
                  </a:lnTo>
                  <a:lnTo>
                    <a:pt x="61023" y="69316"/>
                  </a:lnTo>
                  <a:lnTo>
                    <a:pt x="60261" y="60947"/>
                  </a:lnTo>
                  <a:lnTo>
                    <a:pt x="47294" y="17525"/>
                  </a:lnTo>
                  <a:lnTo>
                    <a:pt x="3050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/>
            <p:cNvSpPr/>
            <p:nvPr/>
          </p:nvSpPr>
          <p:spPr>
            <a:xfrm>
              <a:off x="1533626" y="2231326"/>
              <a:ext cx="58419" cy="100330"/>
            </a:xfrm>
            <a:custGeom>
              <a:avLst/>
              <a:gdLst/>
              <a:ahLst/>
              <a:cxnLst/>
              <a:rect l="l" t="t" r="r" b="b"/>
              <a:pathLst>
                <a:path w="58419" h="100330">
                  <a:moveTo>
                    <a:pt x="28981" y="0"/>
                  </a:moveTo>
                  <a:lnTo>
                    <a:pt x="28219" y="0"/>
                  </a:lnTo>
                  <a:lnTo>
                    <a:pt x="22885" y="2285"/>
                  </a:lnTo>
                  <a:lnTo>
                    <a:pt x="4571" y="38849"/>
                  </a:lnTo>
                  <a:lnTo>
                    <a:pt x="2277" y="49517"/>
                  </a:lnTo>
                  <a:lnTo>
                    <a:pt x="0" y="59423"/>
                  </a:lnTo>
                  <a:lnTo>
                    <a:pt x="0" y="73888"/>
                  </a:lnTo>
                  <a:lnTo>
                    <a:pt x="762" y="79984"/>
                  </a:lnTo>
                  <a:lnTo>
                    <a:pt x="28981" y="99783"/>
                  </a:lnTo>
                  <a:lnTo>
                    <a:pt x="37376" y="99021"/>
                  </a:lnTo>
                  <a:lnTo>
                    <a:pt x="57975" y="73888"/>
                  </a:lnTo>
                  <a:lnTo>
                    <a:pt x="57975" y="66268"/>
                  </a:lnTo>
                  <a:lnTo>
                    <a:pt x="49580" y="27419"/>
                  </a:lnTo>
                  <a:lnTo>
                    <a:pt x="34328" y="2285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/>
            <p:cNvSpPr/>
            <p:nvPr/>
          </p:nvSpPr>
          <p:spPr>
            <a:xfrm>
              <a:off x="1533626" y="2232088"/>
              <a:ext cx="56515" cy="96520"/>
            </a:xfrm>
            <a:custGeom>
              <a:avLst/>
              <a:gdLst/>
              <a:ahLst/>
              <a:cxnLst/>
              <a:rect l="l" t="t" r="r" b="b"/>
              <a:pathLst>
                <a:path w="56515" h="96519">
                  <a:moveTo>
                    <a:pt x="28219" y="0"/>
                  </a:moveTo>
                  <a:lnTo>
                    <a:pt x="2285" y="47993"/>
                  </a:lnTo>
                  <a:lnTo>
                    <a:pt x="0" y="63982"/>
                  </a:lnTo>
                  <a:lnTo>
                    <a:pt x="762" y="70840"/>
                  </a:lnTo>
                  <a:lnTo>
                    <a:pt x="28219" y="95973"/>
                  </a:lnTo>
                  <a:lnTo>
                    <a:pt x="36614" y="95211"/>
                  </a:lnTo>
                  <a:lnTo>
                    <a:pt x="56438" y="63982"/>
                  </a:lnTo>
                  <a:lnTo>
                    <a:pt x="55676" y="56375"/>
                  </a:lnTo>
                  <a:lnTo>
                    <a:pt x="54152" y="47231"/>
                  </a:lnTo>
                  <a:lnTo>
                    <a:pt x="51104" y="37325"/>
                  </a:lnTo>
                  <a:lnTo>
                    <a:pt x="48056" y="25895"/>
                  </a:lnTo>
                  <a:lnTo>
                    <a:pt x="43472" y="16002"/>
                  </a:lnTo>
                  <a:lnTo>
                    <a:pt x="38900" y="8382"/>
                  </a:lnTo>
                  <a:lnTo>
                    <a:pt x="33566" y="2286"/>
                  </a:lnTo>
                  <a:lnTo>
                    <a:pt x="28219" y="0"/>
                  </a:lnTo>
                  <a:close/>
                </a:path>
              </a:pathLst>
            </a:custGeom>
            <a:solidFill>
              <a:srgbClr val="ABA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/>
            <p:cNvSpPr/>
            <p:nvPr/>
          </p:nvSpPr>
          <p:spPr>
            <a:xfrm>
              <a:off x="1534388" y="2233612"/>
              <a:ext cx="53975" cy="91440"/>
            </a:xfrm>
            <a:custGeom>
              <a:avLst/>
              <a:gdLst/>
              <a:ahLst/>
              <a:cxnLst/>
              <a:rect l="l" t="t" r="r" b="b"/>
              <a:pathLst>
                <a:path w="53975" h="91439">
                  <a:moveTo>
                    <a:pt x="26695" y="0"/>
                  </a:moveTo>
                  <a:lnTo>
                    <a:pt x="4571" y="35801"/>
                  </a:lnTo>
                  <a:lnTo>
                    <a:pt x="0" y="60934"/>
                  </a:lnTo>
                  <a:lnTo>
                    <a:pt x="0" y="67030"/>
                  </a:lnTo>
                  <a:lnTo>
                    <a:pt x="26695" y="91414"/>
                  </a:lnTo>
                  <a:lnTo>
                    <a:pt x="34328" y="90652"/>
                  </a:lnTo>
                  <a:lnTo>
                    <a:pt x="53390" y="67030"/>
                  </a:lnTo>
                  <a:lnTo>
                    <a:pt x="53390" y="60934"/>
                  </a:lnTo>
                  <a:lnTo>
                    <a:pt x="41186" y="15240"/>
                  </a:lnTo>
                  <a:lnTo>
                    <a:pt x="37376" y="6858"/>
                  </a:lnTo>
                  <a:lnTo>
                    <a:pt x="32042" y="1524"/>
                  </a:lnTo>
                  <a:lnTo>
                    <a:pt x="26695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/>
            <p:cNvSpPr/>
            <p:nvPr/>
          </p:nvSpPr>
          <p:spPr>
            <a:xfrm>
              <a:off x="1535150" y="2234374"/>
              <a:ext cx="51435" cy="87630"/>
            </a:xfrm>
            <a:custGeom>
              <a:avLst/>
              <a:gdLst/>
              <a:ahLst/>
              <a:cxnLst/>
              <a:rect l="l" t="t" r="r" b="b"/>
              <a:pathLst>
                <a:path w="51434" h="87630">
                  <a:moveTo>
                    <a:pt x="25171" y="0"/>
                  </a:moveTo>
                  <a:lnTo>
                    <a:pt x="4518" y="34493"/>
                  </a:lnTo>
                  <a:lnTo>
                    <a:pt x="0" y="64744"/>
                  </a:lnTo>
                  <a:lnTo>
                    <a:pt x="762" y="70078"/>
                  </a:lnTo>
                  <a:lnTo>
                    <a:pt x="25171" y="87604"/>
                  </a:lnTo>
                  <a:lnTo>
                    <a:pt x="32804" y="86842"/>
                  </a:lnTo>
                  <a:lnTo>
                    <a:pt x="51104" y="64744"/>
                  </a:lnTo>
                  <a:lnTo>
                    <a:pt x="51104" y="57886"/>
                  </a:lnTo>
                  <a:lnTo>
                    <a:pt x="39662" y="14478"/>
                  </a:lnTo>
                  <a:lnTo>
                    <a:pt x="2517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/>
            <p:cNvSpPr/>
            <p:nvPr/>
          </p:nvSpPr>
          <p:spPr>
            <a:xfrm>
              <a:off x="1535912" y="2235136"/>
              <a:ext cx="48260" cy="83820"/>
            </a:xfrm>
            <a:custGeom>
              <a:avLst/>
              <a:gdLst/>
              <a:ahLst/>
              <a:cxnLst/>
              <a:rect l="l" t="t" r="r" b="b"/>
              <a:pathLst>
                <a:path w="48259" h="83819">
                  <a:moveTo>
                    <a:pt x="24409" y="0"/>
                  </a:moveTo>
                  <a:lnTo>
                    <a:pt x="23647" y="0"/>
                  </a:lnTo>
                  <a:lnTo>
                    <a:pt x="19075" y="2286"/>
                  </a:lnTo>
                  <a:lnTo>
                    <a:pt x="1524" y="41897"/>
                  </a:lnTo>
                  <a:lnTo>
                    <a:pt x="0" y="49517"/>
                  </a:lnTo>
                  <a:lnTo>
                    <a:pt x="0" y="61696"/>
                  </a:lnTo>
                  <a:lnTo>
                    <a:pt x="24409" y="83794"/>
                  </a:lnTo>
                  <a:lnTo>
                    <a:pt x="31280" y="83032"/>
                  </a:lnTo>
                  <a:lnTo>
                    <a:pt x="48056" y="61696"/>
                  </a:lnTo>
                  <a:lnTo>
                    <a:pt x="48056" y="49517"/>
                  </a:lnTo>
                  <a:lnTo>
                    <a:pt x="33566" y="6858"/>
                  </a:lnTo>
                  <a:lnTo>
                    <a:pt x="24409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/>
            <p:cNvSpPr/>
            <p:nvPr/>
          </p:nvSpPr>
          <p:spPr>
            <a:xfrm>
              <a:off x="1536674" y="2236660"/>
              <a:ext cx="46355" cy="78740"/>
            </a:xfrm>
            <a:custGeom>
              <a:avLst/>
              <a:gdLst/>
              <a:ahLst/>
              <a:cxnLst/>
              <a:rect l="l" t="t" r="r" b="b"/>
              <a:pathLst>
                <a:path w="46355" h="78739">
                  <a:moveTo>
                    <a:pt x="22885" y="0"/>
                  </a:moveTo>
                  <a:lnTo>
                    <a:pt x="22123" y="0"/>
                  </a:lnTo>
                  <a:lnTo>
                    <a:pt x="17551" y="1524"/>
                  </a:lnTo>
                  <a:lnTo>
                    <a:pt x="13728" y="6858"/>
                  </a:lnTo>
                  <a:lnTo>
                    <a:pt x="9918" y="13716"/>
                  </a:lnTo>
                  <a:lnTo>
                    <a:pt x="6108" y="21323"/>
                  </a:lnTo>
                  <a:lnTo>
                    <a:pt x="3822" y="30467"/>
                  </a:lnTo>
                  <a:lnTo>
                    <a:pt x="1524" y="38849"/>
                  </a:lnTo>
                  <a:lnTo>
                    <a:pt x="0" y="46469"/>
                  </a:lnTo>
                  <a:lnTo>
                    <a:pt x="0" y="57886"/>
                  </a:lnTo>
                  <a:lnTo>
                    <a:pt x="16014" y="78460"/>
                  </a:lnTo>
                  <a:lnTo>
                    <a:pt x="28981" y="78460"/>
                  </a:lnTo>
                  <a:lnTo>
                    <a:pt x="45770" y="57886"/>
                  </a:lnTo>
                  <a:lnTo>
                    <a:pt x="45770" y="52565"/>
                  </a:lnTo>
                  <a:lnTo>
                    <a:pt x="45008" y="46469"/>
                  </a:lnTo>
                  <a:lnTo>
                    <a:pt x="43435" y="38557"/>
                  </a:lnTo>
                  <a:lnTo>
                    <a:pt x="41934" y="29667"/>
                  </a:lnTo>
                  <a:lnTo>
                    <a:pt x="38900" y="21323"/>
                  </a:lnTo>
                  <a:lnTo>
                    <a:pt x="35090" y="12954"/>
                  </a:lnTo>
                  <a:lnTo>
                    <a:pt x="31280" y="6096"/>
                  </a:lnTo>
                  <a:lnTo>
                    <a:pt x="27457" y="1524"/>
                  </a:lnTo>
                  <a:lnTo>
                    <a:pt x="22885" y="0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/>
            <p:cNvSpPr/>
            <p:nvPr/>
          </p:nvSpPr>
          <p:spPr>
            <a:xfrm>
              <a:off x="1536674" y="2237422"/>
              <a:ext cx="44450" cy="74930"/>
            </a:xfrm>
            <a:custGeom>
              <a:avLst/>
              <a:gdLst/>
              <a:ahLst/>
              <a:cxnLst/>
              <a:rect l="l" t="t" r="r" b="b"/>
              <a:pathLst>
                <a:path w="44450" h="74930">
                  <a:moveTo>
                    <a:pt x="22123" y="0"/>
                  </a:moveTo>
                  <a:lnTo>
                    <a:pt x="2286" y="37325"/>
                  </a:lnTo>
                  <a:lnTo>
                    <a:pt x="762" y="44183"/>
                  </a:lnTo>
                  <a:lnTo>
                    <a:pt x="95" y="49517"/>
                  </a:lnTo>
                  <a:lnTo>
                    <a:pt x="0" y="54838"/>
                  </a:lnTo>
                  <a:lnTo>
                    <a:pt x="762" y="60172"/>
                  </a:lnTo>
                  <a:lnTo>
                    <a:pt x="3822" y="67792"/>
                  </a:lnTo>
                  <a:lnTo>
                    <a:pt x="6870" y="70840"/>
                  </a:lnTo>
                  <a:lnTo>
                    <a:pt x="10680" y="73126"/>
                  </a:lnTo>
                  <a:lnTo>
                    <a:pt x="16014" y="74650"/>
                  </a:lnTo>
                  <a:lnTo>
                    <a:pt x="28219" y="74650"/>
                  </a:lnTo>
                  <a:lnTo>
                    <a:pt x="43484" y="60172"/>
                  </a:lnTo>
                  <a:lnTo>
                    <a:pt x="43484" y="54838"/>
                  </a:lnTo>
                  <a:lnTo>
                    <a:pt x="44246" y="49517"/>
                  </a:lnTo>
                  <a:lnTo>
                    <a:pt x="43484" y="44183"/>
                  </a:lnTo>
                  <a:lnTo>
                    <a:pt x="41948" y="36563"/>
                  </a:lnTo>
                  <a:lnTo>
                    <a:pt x="39651" y="28905"/>
                  </a:lnTo>
                  <a:lnTo>
                    <a:pt x="37376" y="20561"/>
                  </a:lnTo>
                  <a:lnTo>
                    <a:pt x="34328" y="12192"/>
                  </a:lnTo>
                  <a:lnTo>
                    <a:pt x="30518" y="6096"/>
                  </a:lnTo>
                  <a:lnTo>
                    <a:pt x="26695" y="1524"/>
                  </a:lnTo>
                  <a:lnTo>
                    <a:pt x="22123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/>
            <p:cNvSpPr/>
            <p:nvPr/>
          </p:nvSpPr>
          <p:spPr>
            <a:xfrm>
              <a:off x="1537436" y="2238184"/>
              <a:ext cx="41275" cy="71120"/>
            </a:xfrm>
            <a:custGeom>
              <a:avLst/>
              <a:gdLst/>
              <a:ahLst/>
              <a:cxnLst/>
              <a:rect l="l" t="t" r="r" b="b"/>
              <a:pathLst>
                <a:path w="41275" h="71119">
                  <a:moveTo>
                    <a:pt x="20599" y="0"/>
                  </a:moveTo>
                  <a:lnTo>
                    <a:pt x="1524" y="35039"/>
                  </a:lnTo>
                  <a:lnTo>
                    <a:pt x="731" y="42113"/>
                  </a:lnTo>
                  <a:lnTo>
                    <a:pt x="0" y="47231"/>
                  </a:lnTo>
                  <a:lnTo>
                    <a:pt x="0" y="52565"/>
                  </a:lnTo>
                  <a:lnTo>
                    <a:pt x="762" y="57124"/>
                  </a:lnTo>
                  <a:lnTo>
                    <a:pt x="20599" y="70840"/>
                  </a:lnTo>
                  <a:lnTo>
                    <a:pt x="26695" y="70078"/>
                  </a:lnTo>
                  <a:lnTo>
                    <a:pt x="41186" y="52565"/>
                  </a:lnTo>
                  <a:lnTo>
                    <a:pt x="41186" y="47231"/>
                  </a:lnTo>
                  <a:lnTo>
                    <a:pt x="40454" y="42113"/>
                  </a:lnTo>
                  <a:lnTo>
                    <a:pt x="39662" y="35039"/>
                  </a:lnTo>
                  <a:lnTo>
                    <a:pt x="37376" y="27419"/>
                  </a:lnTo>
                  <a:lnTo>
                    <a:pt x="35090" y="19050"/>
                  </a:lnTo>
                  <a:lnTo>
                    <a:pt x="32042" y="12192"/>
                  </a:lnTo>
                  <a:lnTo>
                    <a:pt x="28219" y="6096"/>
                  </a:lnTo>
                  <a:lnTo>
                    <a:pt x="24409" y="1524"/>
                  </a:lnTo>
                  <a:lnTo>
                    <a:pt x="20599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/>
            <p:cNvSpPr/>
            <p:nvPr/>
          </p:nvSpPr>
          <p:spPr>
            <a:xfrm>
              <a:off x="1538198" y="2239708"/>
              <a:ext cx="39370" cy="66675"/>
            </a:xfrm>
            <a:custGeom>
              <a:avLst/>
              <a:gdLst/>
              <a:ahLst/>
              <a:cxnLst/>
              <a:rect l="l" t="t" r="r" b="b"/>
              <a:pathLst>
                <a:path w="39369" h="66675">
                  <a:moveTo>
                    <a:pt x="19075" y="0"/>
                  </a:moveTo>
                  <a:lnTo>
                    <a:pt x="1524" y="32753"/>
                  </a:lnTo>
                  <a:lnTo>
                    <a:pt x="0" y="38849"/>
                  </a:lnTo>
                  <a:lnTo>
                    <a:pt x="0" y="48755"/>
                  </a:lnTo>
                  <a:lnTo>
                    <a:pt x="1524" y="56362"/>
                  </a:lnTo>
                  <a:lnTo>
                    <a:pt x="3060" y="60172"/>
                  </a:lnTo>
                  <a:lnTo>
                    <a:pt x="9156" y="64744"/>
                  </a:lnTo>
                  <a:lnTo>
                    <a:pt x="13728" y="65506"/>
                  </a:lnTo>
                  <a:lnTo>
                    <a:pt x="19075" y="66268"/>
                  </a:lnTo>
                  <a:lnTo>
                    <a:pt x="25171" y="65506"/>
                  </a:lnTo>
                  <a:lnTo>
                    <a:pt x="28994" y="64744"/>
                  </a:lnTo>
                  <a:lnTo>
                    <a:pt x="32804" y="62458"/>
                  </a:lnTo>
                  <a:lnTo>
                    <a:pt x="35090" y="60172"/>
                  </a:lnTo>
                  <a:lnTo>
                    <a:pt x="38138" y="52552"/>
                  </a:lnTo>
                  <a:lnTo>
                    <a:pt x="38138" y="48755"/>
                  </a:lnTo>
                  <a:lnTo>
                    <a:pt x="38900" y="44183"/>
                  </a:lnTo>
                  <a:lnTo>
                    <a:pt x="38138" y="38849"/>
                  </a:lnTo>
                  <a:lnTo>
                    <a:pt x="37376" y="32753"/>
                  </a:lnTo>
                  <a:lnTo>
                    <a:pt x="32804" y="17525"/>
                  </a:lnTo>
                  <a:lnTo>
                    <a:pt x="29756" y="10668"/>
                  </a:lnTo>
                  <a:lnTo>
                    <a:pt x="26695" y="5334"/>
                  </a:lnTo>
                  <a:lnTo>
                    <a:pt x="22885" y="762"/>
                  </a:lnTo>
                  <a:lnTo>
                    <a:pt x="1907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/>
            <p:cNvSpPr/>
            <p:nvPr/>
          </p:nvSpPr>
          <p:spPr>
            <a:xfrm>
              <a:off x="1538960" y="2240470"/>
              <a:ext cx="36195" cy="62865"/>
            </a:xfrm>
            <a:custGeom>
              <a:avLst/>
              <a:gdLst/>
              <a:ahLst/>
              <a:cxnLst/>
              <a:rect l="l" t="t" r="r" b="b"/>
              <a:pathLst>
                <a:path w="36194" h="62864">
                  <a:moveTo>
                    <a:pt x="17551" y="0"/>
                  </a:moveTo>
                  <a:lnTo>
                    <a:pt x="0" y="36563"/>
                  </a:lnTo>
                  <a:lnTo>
                    <a:pt x="0" y="49517"/>
                  </a:lnTo>
                  <a:lnTo>
                    <a:pt x="17551" y="62458"/>
                  </a:lnTo>
                  <a:lnTo>
                    <a:pt x="22885" y="61696"/>
                  </a:lnTo>
                  <a:lnTo>
                    <a:pt x="35852" y="45707"/>
                  </a:lnTo>
                  <a:lnTo>
                    <a:pt x="35852" y="36563"/>
                  </a:lnTo>
                  <a:lnTo>
                    <a:pt x="34445" y="30937"/>
                  </a:lnTo>
                  <a:lnTo>
                    <a:pt x="32804" y="23609"/>
                  </a:lnTo>
                  <a:lnTo>
                    <a:pt x="30518" y="16763"/>
                  </a:lnTo>
                  <a:lnTo>
                    <a:pt x="24409" y="4572"/>
                  </a:lnTo>
                  <a:lnTo>
                    <a:pt x="21361" y="1524"/>
                  </a:lnTo>
                  <a:lnTo>
                    <a:pt x="17551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/>
            <p:cNvSpPr/>
            <p:nvPr/>
          </p:nvSpPr>
          <p:spPr>
            <a:xfrm>
              <a:off x="1538960" y="2241232"/>
              <a:ext cx="34925" cy="59055"/>
            </a:xfrm>
            <a:custGeom>
              <a:avLst/>
              <a:gdLst/>
              <a:ahLst/>
              <a:cxnLst/>
              <a:rect l="l" t="t" r="r" b="b"/>
              <a:pathLst>
                <a:path w="34925" h="59055">
                  <a:moveTo>
                    <a:pt x="17551" y="0"/>
                  </a:moveTo>
                  <a:lnTo>
                    <a:pt x="16789" y="0"/>
                  </a:lnTo>
                  <a:lnTo>
                    <a:pt x="13728" y="1524"/>
                  </a:lnTo>
                  <a:lnTo>
                    <a:pt x="762" y="35039"/>
                  </a:lnTo>
                  <a:lnTo>
                    <a:pt x="0" y="38849"/>
                  </a:lnTo>
                  <a:lnTo>
                    <a:pt x="0" y="42659"/>
                  </a:lnTo>
                  <a:lnTo>
                    <a:pt x="1536" y="50279"/>
                  </a:lnTo>
                  <a:lnTo>
                    <a:pt x="17551" y="58648"/>
                  </a:lnTo>
                  <a:lnTo>
                    <a:pt x="22123" y="57886"/>
                  </a:lnTo>
                  <a:lnTo>
                    <a:pt x="34328" y="42659"/>
                  </a:lnTo>
                  <a:lnTo>
                    <a:pt x="34328" y="38849"/>
                  </a:lnTo>
                  <a:lnTo>
                    <a:pt x="33524" y="33985"/>
                  </a:lnTo>
                  <a:lnTo>
                    <a:pt x="32804" y="28943"/>
                  </a:lnTo>
                  <a:lnTo>
                    <a:pt x="31280" y="22085"/>
                  </a:lnTo>
                  <a:lnTo>
                    <a:pt x="26695" y="9905"/>
                  </a:lnTo>
                  <a:lnTo>
                    <a:pt x="23647" y="4572"/>
                  </a:lnTo>
                  <a:lnTo>
                    <a:pt x="20599" y="1524"/>
                  </a:lnTo>
                  <a:lnTo>
                    <a:pt x="17551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/>
            <p:cNvSpPr/>
            <p:nvPr/>
          </p:nvSpPr>
          <p:spPr>
            <a:xfrm>
              <a:off x="1539722" y="2241994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16027" y="0"/>
                  </a:moveTo>
                  <a:lnTo>
                    <a:pt x="15265" y="0"/>
                  </a:lnTo>
                  <a:lnTo>
                    <a:pt x="12204" y="1524"/>
                  </a:lnTo>
                  <a:lnTo>
                    <a:pt x="9918" y="5334"/>
                  </a:lnTo>
                  <a:lnTo>
                    <a:pt x="6870" y="9905"/>
                  </a:lnTo>
                  <a:lnTo>
                    <a:pt x="4584" y="15239"/>
                  </a:lnTo>
                  <a:lnTo>
                    <a:pt x="1536" y="27419"/>
                  </a:lnTo>
                  <a:lnTo>
                    <a:pt x="774" y="32753"/>
                  </a:lnTo>
                  <a:lnTo>
                    <a:pt x="0" y="36563"/>
                  </a:lnTo>
                  <a:lnTo>
                    <a:pt x="0" y="40373"/>
                  </a:lnTo>
                  <a:lnTo>
                    <a:pt x="1536" y="46469"/>
                  </a:lnTo>
                  <a:lnTo>
                    <a:pt x="3060" y="49517"/>
                  </a:lnTo>
                  <a:lnTo>
                    <a:pt x="4584" y="51028"/>
                  </a:lnTo>
                  <a:lnTo>
                    <a:pt x="7632" y="53314"/>
                  </a:lnTo>
                  <a:lnTo>
                    <a:pt x="11442" y="54076"/>
                  </a:lnTo>
                  <a:lnTo>
                    <a:pt x="20599" y="54076"/>
                  </a:lnTo>
                  <a:lnTo>
                    <a:pt x="23647" y="53314"/>
                  </a:lnTo>
                  <a:lnTo>
                    <a:pt x="26708" y="51028"/>
                  </a:lnTo>
                  <a:lnTo>
                    <a:pt x="28994" y="49517"/>
                  </a:lnTo>
                  <a:lnTo>
                    <a:pt x="30518" y="46469"/>
                  </a:lnTo>
                  <a:lnTo>
                    <a:pt x="31280" y="43421"/>
                  </a:lnTo>
                  <a:lnTo>
                    <a:pt x="31280" y="31991"/>
                  </a:lnTo>
                  <a:lnTo>
                    <a:pt x="19075" y="1524"/>
                  </a:lnTo>
                  <a:lnTo>
                    <a:pt x="16027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/>
            <p:cNvSpPr/>
            <p:nvPr/>
          </p:nvSpPr>
          <p:spPr>
            <a:xfrm>
              <a:off x="1540551" y="2243518"/>
              <a:ext cx="29209" cy="49530"/>
            </a:xfrm>
            <a:custGeom>
              <a:avLst/>
              <a:gdLst/>
              <a:ahLst/>
              <a:cxnLst/>
              <a:rect l="l" t="t" r="r" b="b"/>
              <a:pathLst>
                <a:path w="29209" h="49530">
                  <a:moveTo>
                    <a:pt x="14436" y="0"/>
                  </a:moveTo>
                  <a:lnTo>
                    <a:pt x="0" y="36779"/>
                  </a:lnTo>
                  <a:lnTo>
                    <a:pt x="1470" y="42659"/>
                  </a:lnTo>
                  <a:lnTo>
                    <a:pt x="2232" y="44945"/>
                  </a:lnTo>
                  <a:lnTo>
                    <a:pt x="4518" y="47231"/>
                  </a:lnTo>
                  <a:lnTo>
                    <a:pt x="6804" y="48742"/>
                  </a:lnTo>
                  <a:lnTo>
                    <a:pt x="9852" y="49504"/>
                  </a:lnTo>
                  <a:lnTo>
                    <a:pt x="18246" y="49504"/>
                  </a:lnTo>
                  <a:lnTo>
                    <a:pt x="28927" y="32753"/>
                  </a:lnTo>
                  <a:lnTo>
                    <a:pt x="28165" y="28943"/>
                  </a:lnTo>
                  <a:lnTo>
                    <a:pt x="27403" y="24371"/>
                  </a:lnTo>
                  <a:lnTo>
                    <a:pt x="26641" y="19037"/>
                  </a:lnTo>
                  <a:lnTo>
                    <a:pt x="22056" y="8381"/>
                  </a:lnTo>
                  <a:lnTo>
                    <a:pt x="19770" y="3810"/>
                  </a:lnTo>
                  <a:lnTo>
                    <a:pt x="17484" y="762"/>
                  </a:lnTo>
                  <a:lnTo>
                    <a:pt x="1443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/>
            <p:cNvSpPr/>
            <p:nvPr/>
          </p:nvSpPr>
          <p:spPr>
            <a:xfrm>
              <a:off x="1541259" y="2244280"/>
              <a:ext cx="27305" cy="45720"/>
            </a:xfrm>
            <a:custGeom>
              <a:avLst/>
              <a:gdLst/>
              <a:ahLst/>
              <a:cxnLst/>
              <a:rect l="l" t="t" r="r" b="b"/>
              <a:pathLst>
                <a:path w="27305" h="45719">
                  <a:moveTo>
                    <a:pt x="12966" y="0"/>
                  </a:moveTo>
                  <a:lnTo>
                    <a:pt x="9906" y="1524"/>
                  </a:lnTo>
                  <a:lnTo>
                    <a:pt x="7619" y="3810"/>
                  </a:lnTo>
                  <a:lnTo>
                    <a:pt x="5333" y="7619"/>
                  </a:lnTo>
                  <a:lnTo>
                    <a:pt x="3742" y="13157"/>
                  </a:lnTo>
                  <a:lnTo>
                    <a:pt x="2285" y="17513"/>
                  </a:lnTo>
                  <a:lnTo>
                    <a:pt x="762" y="22847"/>
                  </a:lnTo>
                  <a:lnTo>
                    <a:pt x="48" y="27127"/>
                  </a:lnTo>
                  <a:lnTo>
                    <a:pt x="0" y="36563"/>
                  </a:lnTo>
                  <a:lnTo>
                    <a:pt x="762" y="38849"/>
                  </a:lnTo>
                  <a:lnTo>
                    <a:pt x="3809" y="43421"/>
                  </a:lnTo>
                  <a:lnTo>
                    <a:pt x="6095" y="44183"/>
                  </a:lnTo>
                  <a:lnTo>
                    <a:pt x="9143" y="45707"/>
                  </a:lnTo>
                  <a:lnTo>
                    <a:pt x="16776" y="45707"/>
                  </a:lnTo>
                  <a:lnTo>
                    <a:pt x="19824" y="44183"/>
                  </a:lnTo>
                  <a:lnTo>
                    <a:pt x="22110" y="43421"/>
                  </a:lnTo>
                  <a:lnTo>
                    <a:pt x="25171" y="38849"/>
                  </a:lnTo>
                  <a:lnTo>
                    <a:pt x="25933" y="36563"/>
                  </a:lnTo>
                  <a:lnTo>
                    <a:pt x="25933" y="33515"/>
                  </a:lnTo>
                  <a:lnTo>
                    <a:pt x="26695" y="30467"/>
                  </a:lnTo>
                  <a:lnTo>
                    <a:pt x="15252" y="762"/>
                  </a:lnTo>
                  <a:lnTo>
                    <a:pt x="1296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/>
            <p:cNvSpPr/>
            <p:nvPr/>
          </p:nvSpPr>
          <p:spPr>
            <a:xfrm>
              <a:off x="1541259" y="2245042"/>
              <a:ext cx="24765" cy="41910"/>
            </a:xfrm>
            <a:custGeom>
              <a:avLst/>
              <a:gdLst/>
              <a:ahLst/>
              <a:cxnLst/>
              <a:rect l="l" t="t" r="r" b="b"/>
              <a:pathLst>
                <a:path w="24765" h="41910">
                  <a:moveTo>
                    <a:pt x="12204" y="0"/>
                  </a:moveTo>
                  <a:lnTo>
                    <a:pt x="762" y="25133"/>
                  </a:lnTo>
                  <a:lnTo>
                    <a:pt x="0" y="28181"/>
                  </a:lnTo>
                  <a:lnTo>
                    <a:pt x="0" y="30467"/>
                  </a:lnTo>
                  <a:lnTo>
                    <a:pt x="762" y="33515"/>
                  </a:lnTo>
                  <a:lnTo>
                    <a:pt x="2285" y="38087"/>
                  </a:lnTo>
                  <a:lnTo>
                    <a:pt x="3809" y="39611"/>
                  </a:lnTo>
                  <a:lnTo>
                    <a:pt x="6095" y="40373"/>
                  </a:lnTo>
                  <a:lnTo>
                    <a:pt x="12204" y="41897"/>
                  </a:lnTo>
                  <a:lnTo>
                    <a:pt x="16014" y="41135"/>
                  </a:lnTo>
                  <a:lnTo>
                    <a:pt x="20586" y="39611"/>
                  </a:lnTo>
                  <a:lnTo>
                    <a:pt x="22110" y="38087"/>
                  </a:lnTo>
                  <a:lnTo>
                    <a:pt x="23634" y="35801"/>
                  </a:lnTo>
                  <a:lnTo>
                    <a:pt x="24396" y="33515"/>
                  </a:lnTo>
                  <a:lnTo>
                    <a:pt x="24287" y="23825"/>
                  </a:lnTo>
                  <a:lnTo>
                    <a:pt x="23634" y="20561"/>
                  </a:lnTo>
                  <a:lnTo>
                    <a:pt x="19062" y="6857"/>
                  </a:lnTo>
                  <a:lnTo>
                    <a:pt x="16776" y="3810"/>
                  </a:lnTo>
                  <a:lnTo>
                    <a:pt x="14490" y="1524"/>
                  </a:lnTo>
                  <a:lnTo>
                    <a:pt x="12204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/>
            <p:cNvSpPr/>
            <p:nvPr/>
          </p:nvSpPr>
          <p:spPr>
            <a:xfrm>
              <a:off x="1542021" y="2246566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4">
                  <a:moveTo>
                    <a:pt x="10667" y="0"/>
                  </a:moveTo>
                  <a:lnTo>
                    <a:pt x="8381" y="762"/>
                  </a:lnTo>
                  <a:lnTo>
                    <a:pt x="6857" y="3048"/>
                  </a:lnTo>
                  <a:lnTo>
                    <a:pt x="4571" y="6095"/>
                  </a:lnTo>
                  <a:lnTo>
                    <a:pt x="3047" y="9905"/>
                  </a:lnTo>
                  <a:lnTo>
                    <a:pt x="2285" y="14465"/>
                  </a:lnTo>
                  <a:lnTo>
                    <a:pt x="762" y="18275"/>
                  </a:lnTo>
                  <a:lnTo>
                    <a:pt x="0" y="22085"/>
                  </a:lnTo>
                  <a:lnTo>
                    <a:pt x="0" y="27419"/>
                  </a:lnTo>
                  <a:lnTo>
                    <a:pt x="762" y="29705"/>
                  </a:lnTo>
                  <a:lnTo>
                    <a:pt x="762" y="31991"/>
                  </a:lnTo>
                  <a:lnTo>
                    <a:pt x="2285" y="33515"/>
                  </a:lnTo>
                  <a:lnTo>
                    <a:pt x="3047" y="35039"/>
                  </a:lnTo>
                  <a:lnTo>
                    <a:pt x="7619" y="36563"/>
                  </a:lnTo>
                  <a:lnTo>
                    <a:pt x="10667" y="37325"/>
                  </a:lnTo>
                  <a:lnTo>
                    <a:pt x="14490" y="36563"/>
                  </a:lnTo>
                  <a:lnTo>
                    <a:pt x="16776" y="35801"/>
                  </a:lnTo>
                  <a:lnTo>
                    <a:pt x="18300" y="35039"/>
                  </a:lnTo>
                  <a:lnTo>
                    <a:pt x="19824" y="33515"/>
                  </a:lnTo>
                  <a:lnTo>
                    <a:pt x="20586" y="31991"/>
                  </a:lnTo>
                  <a:lnTo>
                    <a:pt x="22110" y="27419"/>
                  </a:lnTo>
                  <a:lnTo>
                    <a:pt x="22110" y="24371"/>
                  </a:lnTo>
                  <a:lnTo>
                    <a:pt x="21348" y="22085"/>
                  </a:lnTo>
                  <a:lnTo>
                    <a:pt x="20586" y="18275"/>
                  </a:lnTo>
                  <a:lnTo>
                    <a:pt x="19824" y="13703"/>
                  </a:lnTo>
                  <a:lnTo>
                    <a:pt x="16776" y="6095"/>
                  </a:lnTo>
                  <a:lnTo>
                    <a:pt x="15252" y="3048"/>
                  </a:lnTo>
                  <a:lnTo>
                    <a:pt x="12966" y="762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/>
            <p:cNvSpPr/>
            <p:nvPr/>
          </p:nvSpPr>
          <p:spPr>
            <a:xfrm>
              <a:off x="1542783" y="2247328"/>
              <a:ext cx="19685" cy="33020"/>
            </a:xfrm>
            <a:custGeom>
              <a:avLst/>
              <a:gdLst/>
              <a:ahLst/>
              <a:cxnLst/>
              <a:rect l="l" t="t" r="r" b="b"/>
              <a:pathLst>
                <a:path w="19684" h="33019">
                  <a:moveTo>
                    <a:pt x="9905" y="0"/>
                  </a:moveTo>
                  <a:lnTo>
                    <a:pt x="9143" y="0"/>
                  </a:lnTo>
                  <a:lnTo>
                    <a:pt x="7619" y="762"/>
                  </a:lnTo>
                  <a:lnTo>
                    <a:pt x="6095" y="3048"/>
                  </a:lnTo>
                  <a:lnTo>
                    <a:pt x="3809" y="6095"/>
                  </a:lnTo>
                  <a:lnTo>
                    <a:pt x="3047" y="9143"/>
                  </a:lnTo>
                  <a:lnTo>
                    <a:pt x="1523" y="12941"/>
                  </a:lnTo>
                  <a:lnTo>
                    <a:pt x="820" y="16459"/>
                  </a:lnTo>
                  <a:lnTo>
                    <a:pt x="0" y="19799"/>
                  </a:lnTo>
                  <a:lnTo>
                    <a:pt x="0" y="26657"/>
                  </a:lnTo>
                  <a:lnTo>
                    <a:pt x="1523" y="29705"/>
                  </a:lnTo>
                  <a:lnTo>
                    <a:pt x="3047" y="31229"/>
                  </a:lnTo>
                  <a:lnTo>
                    <a:pt x="4571" y="31991"/>
                  </a:lnTo>
                  <a:lnTo>
                    <a:pt x="6857" y="32753"/>
                  </a:lnTo>
                  <a:lnTo>
                    <a:pt x="12204" y="32753"/>
                  </a:lnTo>
                  <a:lnTo>
                    <a:pt x="14490" y="31991"/>
                  </a:lnTo>
                  <a:lnTo>
                    <a:pt x="16014" y="31229"/>
                  </a:lnTo>
                  <a:lnTo>
                    <a:pt x="17538" y="29705"/>
                  </a:lnTo>
                  <a:lnTo>
                    <a:pt x="19062" y="26657"/>
                  </a:lnTo>
                  <a:lnTo>
                    <a:pt x="19062" y="19799"/>
                  </a:lnTo>
                  <a:lnTo>
                    <a:pt x="18300" y="15989"/>
                  </a:lnTo>
                  <a:lnTo>
                    <a:pt x="17538" y="12941"/>
                  </a:lnTo>
                  <a:lnTo>
                    <a:pt x="14490" y="5333"/>
                  </a:lnTo>
                  <a:lnTo>
                    <a:pt x="11442" y="762"/>
                  </a:lnTo>
                  <a:lnTo>
                    <a:pt x="9905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/>
            <p:cNvSpPr/>
            <p:nvPr/>
          </p:nvSpPr>
          <p:spPr>
            <a:xfrm>
              <a:off x="1543545" y="2248090"/>
              <a:ext cx="17145" cy="29209"/>
            </a:xfrm>
            <a:custGeom>
              <a:avLst/>
              <a:gdLst/>
              <a:ahLst/>
              <a:cxnLst/>
              <a:rect l="l" t="t" r="r" b="b"/>
              <a:pathLst>
                <a:path w="17144" h="29210">
                  <a:moveTo>
                    <a:pt x="8382" y="0"/>
                  </a:moveTo>
                  <a:lnTo>
                    <a:pt x="6096" y="762"/>
                  </a:lnTo>
                  <a:lnTo>
                    <a:pt x="4572" y="3047"/>
                  </a:lnTo>
                  <a:lnTo>
                    <a:pt x="3810" y="5333"/>
                  </a:lnTo>
                  <a:lnTo>
                    <a:pt x="2286" y="8381"/>
                  </a:lnTo>
                  <a:lnTo>
                    <a:pt x="0" y="17513"/>
                  </a:lnTo>
                  <a:lnTo>
                    <a:pt x="0" y="23609"/>
                  </a:lnTo>
                  <a:lnTo>
                    <a:pt x="1524" y="26657"/>
                  </a:lnTo>
                  <a:lnTo>
                    <a:pt x="2286" y="27419"/>
                  </a:lnTo>
                  <a:lnTo>
                    <a:pt x="3810" y="28181"/>
                  </a:lnTo>
                  <a:lnTo>
                    <a:pt x="6096" y="28943"/>
                  </a:lnTo>
                  <a:lnTo>
                    <a:pt x="10680" y="28943"/>
                  </a:lnTo>
                  <a:lnTo>
                    <a:pt x="15252" y="26657"/>
                  </a:lnTo>
                  <a:lnTo>
                    <a:pt x="16014" y="25133"/>
                  </a:lnTo>
                  <a:lnTo>
                    <a:pt x="16112" y="23317"/>
                  </a:lnTo>
                  <a:lnTo>
                    <a:pt x="16776" y="21323"/>
                  </a:lnTo>
                  <a:lnTo>
                    <a:pt x="16776" y="17513"/>
                  </a:lnTo>
                  <a:lnTo>
                    <a:pt x="15252" y="11417"/>
                  </a:lnTo>
                  <a:lnTo>
                    <a:pt x="13728" y="8381"/>
                  </a:lnTo>
                  <a:lnTo>
                    <a:pt x="12966" y="5333"/>
                  </a:lnTo>
                  <a:lnTo>
                    <a:pt x="11442" y="2286"/>
                  </a:lnTo>
                  <a:lnTo>
                    <a:pt x="9918" y="762"/>
                  </a:lnTo>
                  <a:lnTo>
                    <a:pt x="8382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/>
            <p:cNvSpPr/>
            <p:nvPr/>
          </p:nvSpPr>
          <p:spPr>
            <a:xfrm>
              <a:off x="1543545" y="2249614"/>
              <a:ext cx="14604" cy="24765"/>
            </a:xfrm>
            <a:custGeom>
              <a:avLst/>
              <a:gdLst/>
              <a:ahLst/>
              <a:cxnLst/>
              <a:rect l="l" t="t" r="r" b="b"/>
              <a:pathLst>
                <a:path w="14605" h="24764">
                  <a:moveTo>
                    <a:pt x="9143" y="0"/>
                  </a:moveTo>
                  <a:lnTo>
                    <a:pt x="6096" y="0"/>
                  </a:lnTo>
                  <a:lnTo>
                    <a:pt x="4572" y="1523"/>
                  </a:lnTo>
                  <a:lnTo>
                    <a:pt x="3810" y="3809"/>
                  </a:lnTo>
                  <a:lnTo>
                    <a:pt x="2286" y="6857"/>
                  </a:lnTo>
                  <a:lnTo>
                    <a:pt x="1524" y="9131"/>
                  </a:lnTo>
                  <a:lnTo>
                    <a:pt x="762" y="12179"/>
                  </a:lnTo>
                  <a:lnTo>
                    <a:pt x="762" y="14465"/>
                  </a:lnTo>
                  <a:lnTo>
                    <a:pt x="0" y="15989"/>
                  </a:lnTo>
                  <a:lnTo>
                    <a:pt x="0" y="18275"/>
                  </a:lnTo>
                  <a:lnTo>
                    <a:pt x="762" y="19799"/>
                  </a:lnTo>
                  <a:lnTo>
                    <a:pt x="762" y="20561"/>
                  </a:lnTo>
                  <a:lnTo>
                    <a:pt x="1524" y="22085"/>
                  </a:lnTo>
                  <a:lnTo>
                    <a:pt x="2286" y="22847"/>
                  </a:lnTo>
                  <a:lnTo>
                    <a:pt x="5334" y="24371"/>
                  </a:lnTo>
                  <a:lnTo>
                    <a:pt x="9918" y="24371"/>
                  </a:lnTo>
                  <a:lnTo>
                    <a:pt x="11442" y="23609"/>
                  </a:lnTo>
                  <a:lnTo>
                    <a:pt x="12204" y="22847"/>
                  </a:lnTo>
                  <a:lnTo>
                    <a:pt x="13728" y="22085"/>
                  </a:lnTo>
                  <a:lnTo>
                    <a:pt x="13728" y="20561"/>
                  </a:lnTo>
                  <a:lnTo>
                    <a:pt x="14490" y="19799"/>
                  </a:lnTo>
                  <a:lnTo>
                    <a:pt x="14490" y="12179"/>
                  </a:lnTo>
                  <a:lnTo>
                    <a:pt x="13728" y="9131"/>
                  </a:lnTo>
                  <a:lnTo>
                    <a:pt x="12204" y="6095"/>
                  </a:lnTo>
                  <a:lnTo>
                    <a:pt x="11442" y="3809"/>
                  </a:lnTo>
                  <a:lnTo>
                    <a:pt x="9918" y="1523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/>
            <p:cNvSpPr/>
            <p:nvPr/>
          </p:nvSpPr>
          <p:spPr>
            <a:xfrm>
              <a:off x="1544307" y="2250376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5">
                  <a:moveTo>
                    <a:pt x="6096" y="0"/>
                  </a:moveTo>
                  <a:lnTo>
                    <a:pt x="4572" y="761"/>
                  </a:lnTo>
                  <a:lnTo>
                    <a:pt x="3810" y="1523"/>
                  </a:lnTo>
                  <a:lnTo>
                    <a:pt x="3048" y="3809"/>
                  </a:lnTo>
                  <a:lnTo>
                    <a:pt x="2286" y="5333"/>
                  </a:lnTo>
                  <a:lnTo>
                    <a:pt x="0" y="12179"/>
                  </a:lnTo>
                  <a:lnTo>
                    <a:pt x="0" y="16751"/>
                  </a:lnTo>
                  <a:lnTo>
                    <a:pt x="3048" y="19799"/>
                  </a:lnTo>
                  <a:lnTo>
                    <a:pt x="4572" y="20561"/>
                  </a:lnTo>
                  <a:lnTo>
                    <a:pt x="7620" y="20561"/>
                  </a:lnTo>
                  <a:lnTo>
                    <a:pt x="9156" y="19799"/>
                  </a:lnTo>
                  <a:lnTo>
                    <a:pt x="12204" y="16751"/>
                  </a:lnTo>
                  <a:lnTo>
                    <a:pt x="12204" y="12179"/>
                  </a:lnTo>
                  <a:lnTo>
                    <a:pt x="10680" y="7607"/>
                  </a:lnTo>
                  <a:lnTo>
                    <a:pt x="10680" y="5333"/>
                  </a:lnTo>
                  <a:lnTo>
                    <a:pt x="9156" y="3047"/>
                  </a:lnTo>
                  <a:lnTo>
                    <a:pt x="8381" y="1523"/>
                  </a:lnTo>
                  <a:lnTo>
                    <a:pt x="7620" y="761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/>
            <p:cNvSpPr/>
            <p:nvPr/>
          </p:nvSpPr>
          <p:spPr>
            <a:xfrm>
              <a:off x="1545069" y="2251138"/>
              <a:ext cx="9525" cy="17145"/>
            </a:xfrm>
            <a:custGeom>
              <a:avLst/>
              <a:gdLst/>
              <a:ahLst/>
              <a:cxnLst/>
              <a:rect l="l" t="t" r="r" b="b"/>
              <a:pathLst>
                <a:path w="9525" h="17144">
                  <a:moveTo>
                    <a:pt x="6858" y="15989"/>
                  </a:moveTo>
                  <a:lnTo>
                    <a:pt x="2286" y="15989"/>
                  </a:lnTo>
                  <a:lnTo>
                    <a:pt x="3048" y="16751"/>
                  </a:lnTo>
                  <a:lnTo>
                    <a:pt x="6096" y="16751"/>
                  </a:lnTo>
                  <a:lnTo>
                    <a:pt x="6858" y="15989"/>
                  </a:lnTo>
                  <a:close/>
                </a:path>
                <a:path w="9525" h="17144">
                  <a:moveTo>
                    <a:pt x="4572" y="0"/>
                  </a:moveTo>
                  <a:lnTo>
                    <a:pt x="3048" y="1524"/>
                  </a:lnTo>
                  <a:lnTo>
                    <a:pt x="1524" y="4572"/>
                  </a:lnTo>
                  <a:lnTo>
                    <a:pt x="762" y="6845"/>
                  </a:lnTo>
                  <a:lnTo>
                    <a:pt x="0" y="8369"/>
                  </a:lnTo>
                  <a:lnTo>
                    <a:pt x="0" y="12941"/>
                  </a:lnTo>
                  <a:lnTo>
                    <a:pt x="762" y="14465"/>
                  </a:lnTo>
                  <a:lnTo>
                    <a:pt x="762" y="15227"/>
                  </a:lnTo>
                  <a:lnTo>
                    <a:pt x="1524" y="15989"/>
                  </a:lnTo>
                  <a:lnTo>
                    <a:pt x="8394" y="15989"/>
                  </a:lnTo>
                  <a:lnTo>
                    <a:pt x="8432" y="15189"/>
                  </a:lnTo>
                  <a:lnTo>
                    <a:pt x="9156" y="14465"/>
                  </a:lnTo>
                  <a:lnTo>
                    <a:pt x="9156" y="8369"/>
                  </a:lnTo>
                  <a:lnTo>
                    <a:pt x="8462" y="6299"/>
                  </a:lnTo>
                  <a:lnTo>
                    <a:pt x="8394" y="4572"/>
                  </a:lnTo>
                  <a:lnTo>
                    <a:pt x="6858" y="1524"/>
                  </a:lnTo>
                  <a:lnTo>
                    <a:pt x="5334" y="762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/>
            <p:cNvSpPr/>
            <p:nvPr/>
          </p:nvSpPr>
          <p:spPr>
            <a:xfrm>
              <a:off x="1525232" y="2121635"/>
              <a:ext cx="46990" cy="100965"/>
            </a:xfrm>
            <a:custGeom>
              <a:avLst/>
              <a:gdLst/>
              <a:ahLst/>
              <a:cxnLst/>
              <a:rect l="l" t="t" r="r" b="b"/>
              <a:pathLst>
                <a:path w="46990" h="100964">
                  <a:moveTo>
                    <a:pt x="4584" y="10668"/>
                  </a:moveTo>
                  <a:lnTo>
                    <a:pt x="3822" y="0"/>
                  </a:lnTo>
                  <a:lnTo>
                    <a:pt x="0" y="0"/>
                  </a:lnTo>
                  <a:lnTo>
                    <a:pt x="0" y="3822"/>
                  </a:lnTo>
                  <a:lnTo>
                    <a:pt x="762" y="14478"/>
                  </a:lnTo>
                  <a:lnTo>
                    <a:pt x="4584" y="14478"/>
                  </a:lnTo>
                  <a:lnTo>
                    <a:pt x="4584" y="10668"/>
                  </a:lnTo>
                  <a:close/>
                </a:path>
                <a:path w="46990" h="100964">
                  <a:moveTo>
                    <a:pt x="46532" y="96748"/>
                  </a:moveTo>
                  <a:lnTo>
                    <a:pt x="16789" y="57137"/>
                  </a:lnTo>
                  <a:lnTo>
                    <a:pt x="7632" y="25146"/>
                  </a:lnTo>
                  <a:lnTo>
                    <a:pt x="3822" y="25146"/>
                  </a:lnTo>
                  <a:lnTo>
                    <a:pt x="3822" y="28968"/>
                  </a:lnTo>
                  <a:lnTo>
                    <a:pt x="7632" y="44945"/>
                  </a:lnTo>
                  <a:lnTo>
                    <a:pt x="25933" y="89128"/>
                  </a:lnTo>
                  <a:lnTo>
                    <a:pt x="42722" y="100558"/>
                  </a:lnTo>
                  <a:lnTo>
                    <a:pt x="46532" y="100558"/>
                  </a:lnTo>
                  <a:lnTo>
                    <a:pt x="46532" y="967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/>
            <p:cNvSpPr/>
            <p:nvPr/>
          </p:nvSpPr>
          <p:spPr>
            <a:xfrm>
              <a:off x="1529048" y="2093453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7138"/>
                  </a:moveTo>
                  <a:lnTo>
                    <a:pt x="0" y="0"/>
                  </a:lnTo>
                </a:path>
              </a:pathLst>
            </a:custGeom>
            <a:ln w="76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/>
            <p:cNvSpPr/>
            <p:nvPr/>
          </p:nvSpPr>
          <p:spPr>
            <a:xfrm>
              <a:off x="1529054" y="2072131"/>
              <a:ext cx="85725" cy="150495"/>
            </a:xfrm>
            <a:custGeom>
              <a:avLst/>
              <a:gdLst/>
              <a:ahLst/>
              <a:cxnLst/>
              <a:rect l="l" t="t" r="r" b="b"/>
              <a:pathLst>
                <a:path w="85725" h="150494">
                  <a:moveTo>
                    <a:pt x="85420" y="48742"/>
                  </a:moveTo>
                  <a:lnTo>
                    <a:pt x="71691" y="8382"/>
                  </a:lnTo>
                  <a:lnTo>
                    <a:pt x="42710" y="0"/>
                  </a:lnTo>
                  <a:lnTo>
                    <a:pt x="38900" y="0"/>
                  </a:lnTo>
                  <a:lnTo>
                    <a:pt x="0" y="21336"/>
                  </a:lnTo>
                  <a:lnTo>
                    <a:pt x="0" y="25133"/>
                  </a:lnTo>
                  <a:lnTo>
                    <a:pt x="3810" y="25133"/>
                  </a:lnTo>
                  <a:lnTo>
                    <a:pt x="7620" y="18275"/>
                  </a:lnTo>
                  <a:lnTo>
                    <a:pt x="12966" y="12192"/>
                  </a:lnTo>
                  <a:lnTo>
                    <a:pt x="20586" y="7620"/>
                  </a:lnTo>
                  <a:lnTo>
                    <a:pt x="30505" y="5334"/>
                  </a:lnTo>
                  <a:lnTo>
                    <a:pt x="40805" y="4051"/>
                  </a:lnTo>
                  <a:lnTo>
                    <a:pt x="51104" y="5334"/>
                  </a:lnTo>
                  <a:lnTo>
                    <a:pt x="80086" y="33515"/>
                  </a:lnTo>
                  <a:lnTo>
                    <a:pt x="81407" y="50088"/>
                  </a:lnTo>
                  <a:lnTo>
                    <a:pt x="80086" y="59423"/>
                  </a:lnTo>
                  <a:lnTo>
                    <a:pt x="68643" y="105892"/>
                  </a:lnTo>
                  <a:lnTo>
                    <a:pt x="47282" y="142443"/>
                  </a:lnTo>
                  <a:lnTo>
                    <a:pt x="38900" y="146253"/>
                  </a:lnTo>
                  <a:lnTo>
                    <a:pt x="38900" y="150063"/>
                  </a:lnTo>
                  <a:lnTo>
                    <a:pt x="42710" y="150063"/>
                  </a:lnTo>
                  <a:lnTo>
                    <a:pt x="51104" y="146253"/>
                  </a:lnTo>
                  <a:lnTo>
                    <a:pt x="72453" y="109689"/>
                  </a:lnTo>
                  <a:lnTo>
                    <a:pt x="83896" y="63220"/>
                  </a:lnTo>
                  <a:lnTo>
                    <a:pt x="85420" y="52552"/>
                  </a:lnTo>
                  <a:lnTo>
                    <a:pt x="85420" y="487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/>
            <p:cNvSpPr/>
            <p:nvPr/>
          </p:nvSpPr>
          <p:spPr>
            <a:xfrm>
              <a:off x="1569858" y="2218378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10">
                  <a:moveTo>
                    <a:pt x="-1906" y="1904"/>
                  </a:moveTo>
                  <a:lnTo>
                    <a:pt x="1906" y="1904"/>
                  </a:lnTo>
                </a:path>
              </a:pathLst>
            </a:custGeom>
            <a:ln w="38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/>
            <p:cNvSpPr/>
            <p:nvPr/>
          </p:nvSpPr>
          <p:spPr>
            <a:xfrm>
              <a:off x="1348280" y="2227138"/>
              <a:ext cx="208279" cy="0"/>
            </a:xfrm>
            <a:custGeom>
              <a:avLst/>
              <a:gdLst/>
              <a:ahLst/>
              <a:cxnLst/>
              <a:rect l="l" t="t" r="r" b="b"/>
              <a:pathLst>
                <a:path w="208280">
                  <a:moveTo>
                    <a:pt x="0" y="0"/>
                  </a:moveTo>
                  <a:lnTo>
                    <a:pt x="2082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/>
            <p:cNvSpPr/>
            <p:nvPr/>
          </p:nvSpPr>
          <p:spPr>
            <a:xfrm>
              <a:off x="1346758" y="2224468"/>
              <a:ext cx="210820" cy="5080"/>
            </a:xfrm>
            <a:custGeom>
              <a:avLst/>
              <a:gdLst/>
              <a:ahLst/>
              <a:cxnLst/>
              <a:rect l="l" t="t" r="r" b="b"/>
              <a:pathLst>
                <a:path w="210819" h="5080">
                  <a:moveTo>
                    <a:pt x="762" y="0"/>
                  </a:moveTo>
                  <a:lnTo>
                    <a:pt x="0" y="4572"/>
                  </a:lnTo>
                  <a:lnTo>
                    <a:pt x="210515" y="4572"/>
                  </a:lnTo>
                  <a:lnTo>
                    <a:pt x="210515" y="762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/>
            <p:cNvSpPr/>
            <p:nvPr/>
          </p:nvSpPr>
          <p:spPr>
            <a:xfrm>
              <a:off x="278904" y="1336306"/>
              <a:ext cx="89242" cy="2947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/>
            <p:cNvSpPr/>
            <p:nvPr/>
          </p:nvSpPr>
          <p:spPr>
            <a:xfrm>
              <a:off x="2490876" y="1361439"/>
              <a:ext cx="89243" cy="294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5" name="object 245"/>
          <p:cNvSpPr txBox="1"/>
          <p:nvPr/>
        </p:nvSpPr>
        <p:spPr>
          <a:xfrm>
            <a:off x="2776220" y="2477514"/>
            <a:ext cx="1356360" cy="3048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85"/>
              </a:spcBef>
            </a:pPr>
            <a:r>
              <a:rPr sz="9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Highest Occupied  Molecular Orbital</a:t>
            </a:r>
            <a:r>
              <a:rPr sz="900" spc="-5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(HOMO)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1805204" y="639808"/>
            <a:ext cx="2303780" cy="3257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  <a:tabLst>
                <a:tab pos="946785" algn="l"/>
              </a:tabLst>
            </a:pPr>
            <a:r>
              <a:rPr sz="650" spc="5" dirty="0">
                <a:latin typeface="Symbol" panose="05050102010706020507"/>
                <a:cs typeface="Symbol" panose="05050102010706020507"/>
              </a:rPr>
              <a:t></a:t>
            </a:r>
            <a:r>
              <a:rPr sz="650" spc="5" dirty="0">
                <a:latin typeface="Arial" panose="020B0604020202020204"/>
                <a:cs typeface="Arial" panose="020B0604020202020204"/>
              </a:rPr>
              <a:t>-antibonding</a:t>
            </a:r>
            <a:r>
              <a:rPr sz="650" spc="15" dirty="0">
                <a:latin typeface="Arial" panose="020B0604020202020204"/>
                <a:cs typeface="Arial" panose="020B0604020202020204"/>
              </a:rPr>
              <a:t> </a:t>
            </a:r>
            <a:r>
              <a:rPr sz="650" dirty="0">
                <a:latin typeface="Arial" panose="020B0604020202020204"/>
                <a:cs typeface="Arial" panose="020B0604020202020204"/>
              </a:rPr>
              <a:t>MO	</a:t>
            </a:r>
            <a:r>
              <a:rPr sz="9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Lowest</a:t>
            </a:r>
            <a:r>
              <a:rPr sz="900" spc="-1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Unoccupied</a:t>
            </a:r>
            <a:endParaRPr sz="900">
              <a:latin typeface="Arial" panose="020B0604020202020204"/>
              <a:cs typeface="Arial" panose="020B0604020202020204"/>
            </a:endParaRPr>
          </a:p>
          <a:p>
            <a:pPr marL="260985">
              <a:lnSpc>
                <a:spcPct val="100000"/>
              </a:lnSpc>
              <a:spcBef>
                <a:spcPts val="100"/>
              </a:spcBef>
              <a:tabLst>
                <a:tab pos="946785" algn="l"/>
              </a:tabLst>
            </a:pPr>
            <a:r>
              <a:rPr sz="900" dirty="0">
                <a:latin typeface="Symbol" panose="05050102010706020507"/>
                <a:cs typeface="Symbol" panose="05050102010706020507"/>
              </a:rPr>
              <a:t></a:t>
            </a:r>
            <a:r>
              <a:rPr sz="900" baseline="-23000" dirty="0">
                <a:latin typeface="Arial" panose="020B0604020202020204"/>
                <a:cs typeface="Arial" panose="020B0604020202020204"/>
              </a:rPr>
              <a:t>2	</a:t>
            </a:r>
            <a:r>
              <a:rPr sz="1350" spc="-7" baseline="600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Molecular Orbital</a:t>
            </a:r>
            <a:r>
              <a:rPr sz="1350" spc="-30" baseline="600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50" spc="-7" baseline="600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(LUMO)</a:t>
            </a:r>
            <a:endParaRPr sz="1350" baseline="6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1952244" y="2706114"/>
            <a:ext cx="19812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latin typeface="Symbol" panose="05050102010706020507"/>
                <a:cs typeface="Symbol" panose="05050102010706020507"/>
              </a:rPr>
              <a:t></a:t>
            </a:r>
            <a:r>
              <a:rPr sz="900" baseline="-23000" dirty="0">
                <a:latin typeface="Arial" panose="020B0604020202020204"/>
                <a:cs typeface="Arial" panose="020B0604020202020204"/>
              </a:rPr>
              <a:t>1</a:t>
            </a:r>
            <a:endParaRPr sz="900" baseline="-2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6096" y="6095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0" y="0"/>
                </a:moveTo>
                <a:lnTo>
                  <a:pt x="4559807" y="0"/>
                </a:lnTo>
                <a:lnTo>
                  <a:pt x="4559807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2852" y="3129787"/>
            <a:ext cx="173990" cy="119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980" y="97027"/>
            <a:ext cx="3112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 panose="020B0604020202020204"/>
                <a:cs typeface="Arial" panose="020B0604020202020204"/>
              </a:rPr>
              <a:t>Allyl carbocations </a:t>
            </a:r>
            <a:r>
              <a:rPr b="0" spc="5" dirty="0">
                <a:latin typeface="Arial" panose="020B0604020202020204"/>
                <a:cs typeface="Arial" panose="020B0604020202020204"/>
              </a:rPr>
              <a:t>are </a:t>
            </a:r>
            <a:r>
              <a:rPr b="0" dirty="0">
                <a:latin typeface="Arial" panose="020B0604020202020204"/>
                <a:cs typeface="Arial" panose="020B0604020202020204"/>
              </a:rPr>
              <a:t>stabilized </a:t>
            </a:r>
            <a:r>
              <a:rPr b="0" spc="-5" dirty="0">
                <a:latin typeface="Arial" panose="020B0604020202020204"/>
                <a:cs typeface="Arial" panose="020B0604020202020204"/>
              </a:rPr>
              <a:t>by</a:t>
            </a:r>
            <a:r>
              <a:rPr b="0" spc="-95" dirty="0">
                <a:latin typeface="Arial" panose="020B0604020202020204"/>
                <a:cs typeface="Arial" panose="020B0604020202020204"/>
              </a:rPr>
              <a:t> </a:t>
            </a:r>
            <a:r>
              <a:rPr b="0" dirty="0">
                <a:latin typeface="Arial" panose="020B0604020202020204"/>
                <a:cs typeface="Arial" panose="020B0604020202020204"/>
              </a:rPr>
              <a:t>resonance</a:t>
            </a:r>
            <a:endParaRPr b="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240" y="1091112"/>
            <a:ext cx="433070" cy="269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95"/>
              </a:spcBef>
            </a:pPr>
            <a:r>
              <a:rPr sz="1000" spc="-5" dirty="0">
                <a:latin typeface="Arial" panose="020B0604020202020204"/>
                <a:cs typeface="Arial" panose="020B0604020202020204"/>
              </a:rPr>
              <a:t>C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ts val="960"/>
              </a:lnSpc>
              <a:tabLst>
                <a:tab pos="316230" algn="l"/>
              </a:tabLst>
            </a:pPr>
            <a:r>
              <a:rPr sz="1000" spc="-5" dirty="0">
                <a:latin typeface="Arial" panose="020B0604020202020204"/>
                <a:cs typeface="Arial" panose="020B0604020202020204"/>
              </a:rPr>
              <a:t>C</a:t>
            </a:r>
            <a:r>
              <a:rPr sz="1000" spc="-5" dirty="0">
                <a:latin typeface="Arial" panose="020B0604020202020204"/>
                <a:cs typeface="Arial" panose="020B0604020202020204"/>
              </a:rPr>
              <a:t>	</a:t>
            </a:r>
            <a:r>
              <a:rPr sz="1000" spc="-5" dirty="0">
                <a:latin typeface="Arial" panose="020B0604020202020204"/>
                <a:cs typeface="Arial" panose="020B0604020202020204"/>
              </a:rPr>
              <a:t>C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5833" y="978484"/>
            <a:ext cx="1652270" cy="479425"/>
            <a:chOff x="595833" y="978484"/>
            <a:chExt cx="1652270" cy="479425"/>
          </a:xfrm>
        </p:grpSpPr>
        <p:sp>
          <p:nvSpPr>
            <p:cNvPr id="6" name="object 6"/>
            <p:cNvSpPr/>
            <p:nvPr/>
          </p:nvSpPr>
          <p:spPr>
            <a:xfrm>
              <a:off x="967054" y="1212329"/>
              <a:ext cx="52069" cy="33655"/>
            </a:xfrm>
            <a:custGeom>
              <a:avLst/>
              <a:gdLst/>
              <a:ahLst/>
              <a:cxnLst/>
              <a:rect l="l" t="t" r="r" b="b"/>
              <a:pathLst>
                <a:path w="52069" h="33655">
                  <a:moveTo>
                    <a:pt x="51727" y="27508"/>
                  </a:moveTo>
                  <a:lnTo>
                    <a:pt x="4559" y="0"/>
                  </a:lnTo>
                  <a:lnTo>
                    <a:pt x="0" y="6108"/>
                  </a:lnTo>
                  <a:lnTo>
                    <a:pt x="47155" y="33616"/>
                  </a:lnTo>
                  <a:lnTo>
                    <a:pt x="51727" y="275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55640" y="1244422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50315" y="1239837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4">
                  <a:moveTo>
                    <a:pt x="4559" y="0"/>
                  </a:moveTo>
                  <a:lnTo>
                    <a:pt x="0" y="7645"/>
                  </a:lnTo>
                  <a:lnTo>
                    <a:pt x="6083" y="10693"/>
                  </a:lnTo>
                  <a:lnTo>
                    <a:pt x="9131" y="3060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66289" y="1250536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60958" y="1245946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4">
                  <a:moveTo>
                    <a:pt x="4572" y="0"/>
                  </a:moveTo>
                  <a:lnTo>
                    <a:pt x="0" y="7645"/>
                  </a:lnTo>
                  <a:lnTo>
                    <a:pt x="6095" y="10706"/>
                  </a:lnTo>
                  <a:lnTo>
                    <a:pt x="9131" y="3060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6939" y="1256649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71613" y="1252067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4">
                  <a:moveTo>
                    <a:pt x="4559" y="0"/>
                  </a:moveTo>
                  <a:lnTo>
                    <a:pt x="0" y="7632"/>
                  </a:lnTo>
                  <a:lnTo>
                    <a:pt x="6083" y="10693"/>
                  </a:lnTo>
                  <a:lnTo>
                    <a:pt x="9131" y="3048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87588" y="1262763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82268" y="1258176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4">
                  <a:moveTo>
                    <a:pt x="4559" y="0"/>
                  </a:moveTo>
                  <a:lnTo>
                    <a:pt x="0" y="7645"/>
                  </a:lnTo>
                  <a:lnTo>
                    <a:pt x="4559" y="10706"/>
                  </a:lnTo>
                  <a:lnTo>
                    <a:pt x="9118" y="3060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98238" y="1268876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08825" y="1212329"/>
              <a:ext cx="193675" cy="62865"/>
            </a:xfrm>
            <a:custGeom>
              <a:avLst/>
              <a:gdLst/>
              <a:ahLst/>
              <a:cxnLst/>
              <a:rect l="l" t="t" r="r" b="b"/>
              <a:pathLst>
                <a:path w="193675" h="62865">
                  <a:moveTo>
                    <a:pt x="50203" y="6108"/>
                  </a:moveTo>
                  <a:lnTo>
                    <a:pt x="45643" y="0"/>
                  </a:lnTo>
                  <a:lnTo>
                    <a:pt x="0" y="25984"/>
                  </a:lnTo>
                  <a:lnTo>
                    <a:pt x="4572" y="33616"/>
                  </a:lnTo>
                  <a:lnTo>
                    <a:pt x="50203" y="6108"/>
                  </a:lnTo>
                  <a:close/>
                </a:path>
                <a:path w="193675" h="62865">
                  <a:moveTo>
                    <a:pt x="193217" y="55016"/>
                  </a:moveTo>
                  <a:lnTo>
                    <a:pt x="187134" y="51968"/>
                  </a:lnTo>
                  <a:lnTo>
                    <a:pt x="184086" y="59601"/>
                  </a:lnTo>
                  <a:lnTo>
                    <a:pt x="188658" y="62661"/>
                  </a:lnTo>
                  <a:lnTo>
                    <a:pt x="193217" y="550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30888" y="1268876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25563" y="126429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6083" y="0"/>
                  </a:moveTo>
                  <a:lnTo>
                    <a:pt x="0" y="3048"/>
                  </a:lnTo>
                  <a:lnTo>
                    <a:pt x="4559" y="9169"/>
                  </a:lnTo>
                  <a:lnTo>
                    <a:pt x="9131" y="7632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41538" y="1262763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36218" y="1252067"/>
              <a:ext cx="18415" cy="17145"/>
            </a:xfrm>
            <a:custGeom>
              <a:avLst/>
              <a:gdLst/>
              <a:ahLst/>
              <a:cxnLst/>
              <a:rect l="l" t="t" r="r" b="b"/>
              <a:pathLst>
                <a:path w="18415" h="17144">
                  <a:moveTo>
                    <a:pt x="9118" y="13754"/>
                  </a:moveTo>
                  <a:lnTo>
                    <a:pt x="4559" y="6108"/>
                  </a:lnTo>
                  <a:lnTo>
                    <a:pt x="0" y="9169"/>
                  </a:lnTo>
                  <a:lnTo>
                    <a:pt x="3035" y="16814"/>
                  </a:lnTo>
                  <a:lnTo>
                    <a:pt x="9118" y="13754"/>
                  </a:lnTo>
                  <a:close/>
                </a:path>
                <a:path w="18415" h="17144">
                  <a:moveTo>
                    <a:pt x="18249" y="7632"/>
                  </a:moveTo>
                  <a:lnTo>
                    <a:pt x="15201" y="0"/>
                  </a:lnTo>
                  <a:lnTo>
                    <a:pt x="10642" y="3048"/>
                  </a:lnTo>
                  <a:lnTo>
                    <a:pt x="13690" y="10693"/>
                  </a:lnTo>
                  <a:lnTo>
                    <a:pt x="18249" y="76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61316" y="1250536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55992" y="124748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6083" y="0"/>
                  </a:moveTo>
                  <a:lnTo>
                    <a:pt x="0" y="3048"/>
                  </a:lnTo>
                  <a:lnTo>
                    <a:pt x="4559" y="9169"/>
                  </a:lnTo>
                  <a:lnTo>
                    <a:pt x="9131" y="6108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71965" y="1244422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66635" y="124136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571" y="0"/>
                  </a:moveTo>
                  <a:lnTo>
                    <a:pt x="0" y="3060"/>
                  </a:lnTo>
                  <a:lnTo>
                    <a:pt x="3048" y="9169"/>
                  </a:lnTo>
                  <a:lnTo>
                    <a:pt x="9131" y="6121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95833" y="1180236"/>
              <a:ext cx="106502" cy="65709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56342" y="1345295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h="111759">
                  <a:moveTo>
                    <a:pt x="0" y="0"/>
                  </a:moveTo>
                  <a:lnTo>
                    <a:pt x="0" y="1115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51014" y="1342237"/>
              <a:ext cx="7620" cy="114935"/>
            </a:xfrm>
            <a:custGeom>
              <a:avLst/>
              <a:gdLst/>
              <a:ahLst/>
              <a:cxnLst/>
              <a:rect l="l" t="t" r="r" b="b"/>
              <a:pathLst>
                <a:path w="7620" h="114934">
                  <a:moveTo>
                    <a:pt x="7607" y="0"/>
                  </a:moveTo>
                  <a:lnTo>
                    <a:pt x="0" y="0"/>
                  </a:lnTo>
                  <a:lnTo>
                    <a:pt x="0" y="114630"/>
                  </a:lnTo>
                  <a:lnTo>
                    <a:pt x="7607" y="114630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914563" y="1002940"/>
              <a:ext cx="0" cy="113664"/>
            </a:xfrm>
            <a:custGeom>
              <a:avLst/>
              <a:gdLst/>
              <a:ahLst/>
              <a:cxnLst/>
              <a:rect l="l" t="t" r="r" b="b"/>
              <a:pathLst>
                <a:path h="113665">
                  <a:moveTo>
                    <a:pt x="0" y="0"/>
                  </a:moveTo>
                  <a:lnTo>
                    <a:pt x="0" y="1130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09243" y="999883"/>
              <a:ext cx="7620" cy="118110"/>
            </a:xfrm>
            <a:custGeom>
              <a:avLst/>
              <a:gdLst/>
              <a:ahLst/>
              <a:cxnLst/>
              <a:rect l="l" t="t" r="r" b="b"/>
              <a:pathLst>
                <a:path w="7619" h="118109">
                  <a:moveTo>
                    <a:pt x="7607" y="0"/>
                  </a:moveTo>
                  <a:lnTo>
                    <a:pt x="0" y="0"/>
                  </a:lnTo>
                  <a:lnTo>
                    <a:pt x="0" y="117678"/>
                  </a:lnTo>
                  <a:lnTo>
                    <a:pt x="7607" y="117678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125270" y="1180236"/>
              <a:ext cx="106489" cy="657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72784" y="1345295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h="111759">
                  <a:moveTo>
                    <a:pt x="0" y="0"/>
                  </a:moveTo>
                  <a:lnTo>
                    <a:pt x="0" y="1115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067460" y="1342237"/>
              <a:ext cx="7620" cy="114935"/>
            </a:xfrm>
            <a:custGeom>
              <a:avLst/>
              <a:gdLst/>
              <a:ahLst/>
              <a:cxnLst/>
              <a:rect l="l" t="t" r="r" b="b"/>
              <a:pathLst>
                <a:path w="7619" h="114934">
                  <a:moveTo>
                    <a:pt x="7607" y="0"/>
                  </a:moveTo>
                  <a:lnTo>
                    <a:pt x="0" y="0"/>
                  </a:lnTo>
                  <a:lnTo>
                    <a:pt x="0" y="114630"/>
                  </a:lnTo>
                  <a:lnTo>
                    <a:pt x="7607" y="114630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884897" y="1364399"/>
              <a:ext cx="60960" cy="0"/>
            </a:xfrm>
            <a:custGeom>
              <a:avLst/>
              <a:gdLst/>
              <a:ahLst/>
              <a:cxnLst/>
              <a:rect l="l" t="t" r="r" b="b"/>
              <a:pathLst>
                <a:path w="60959">
                  <a:moveTo>
                    <a:pt x="0" y="0"/>
                  </a:moveTo>
                  <a:lnTo>
                    <a:pt x="608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83373" y="1360576"/>
              <a:ext cx="64135" cy="6350"/>
            </a:xfrm>
            <a:custGeom>
              <a:avLst/>
              <a:gdLst/>
              <a:ahLst/>
              <a:cxnLst/>
              <a:rect l="l" t="t" r="r" b="b"/>
              <a:pathLst>
                <a:path w="64134" h="6350">
                  <a:moveTo>
                    <a:pt x="63893" y="0"/>
                  </a:moveTo>
                  <a:lnTo>
                    <a:pt x="0" y="0"/>
                  </a:lnTo>
                  <a:lnTo>
                    <a:pt x="0" y="6121"/>
                  </a:lnTo>
                  <a:lnTo>
                    <a:pt x="63893" y="6121"/>
                  </a:lnTo>
                  <a:lnTo>
                    <a:pt x="638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14563" y="133306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h="61594">
                  <a:moveTo>
                    <a:pt x="0" y="0"/>
                  </a:moveTo>
                  <a:lnTo>
                    <a:pt x="0" y="611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12279" y="1189405"/>
              <a:ext cx="1123315" cy="206375"/>
            </a:xfrm>
            <a:custGeom>
              <a:avLst/>
              <a:gdLst/>
              <a:ahLst/>
              <a:cxnLst/>
              <a:rect l="l" t="t" r="r" b="b"/>
              <a:pathLst>
                <a:path w="1123314" h="206375">
                  <a:moveTo>
                    <a:pt x="6083" y="142138"/>
                  </a:moveTo>
                  <a:lnTo>
                    <a:pt x="0" y="142138"/>
                  </a:lnTo>
                  <a:lnTo>
                    <a:pt x="0" y="206324"/>
                  </a:lnTo>
                  <a:lnTo>
                    <a:pt x="6083" y="206324"/>
                  </a:lnTo>
                  <a:lnTo>
                    <a:pt x="6083" y="142138"/>
                  </a:lnTo>
                  <a:close/>
                </a:path>
                <a:path w="1123314" h="206375">
                  <a:moveTo>
                    <a:pt x="1122768" y="27508"/>
                  </a:moveTo>
                  <a:lnTo>
                    <a:pt x="1075601" y="0"/>
                  </a:lnTo>
                  <a:lnTo>
                    <a:pt x="1072565" y="6108"/>
                  </a:lnTo>
                  <a:lnTo>
                    <a:pt x="1119720" y="33616"/>
                  </a:lnTo>
                  <a:lnTo>
                    <a:pt x="1121232" y="30568"/>
                  </a:lnTo>
                  <a:lnTo>
                    <a:pt x="1122768" y="275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973429" y="1223025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968106" y="121843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3035" y="0"/>
                  </a:moveTo>
                  <a:lnTo>
                    <a:pt x="0" y="6121"/>
                  </a:lnTo>
                  <a:lnTo>
                    <a:pt x="4559" y="9169"/>
                  </a:lnTo>
                  <a:lnTo>
                    <a:pt x="9131" y="3060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984078" y="1229139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978748" y="122455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3048" y="0"/>
                  </a:moveTo>
                  <a:lnTo>
                    <a:pt x="0" y="6108"/>
                  </a:lnTo>
                  <a:lnTo>
                    <a:pt x="4571" y="9169"/>
                  </a:lnTo>
                  <a:lnTo>
                    <a:pt x="9131" y="3048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994728" y="1235252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989404" y="123066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3048" y="0"/>
                  </a:moveTo>
                  <a:lnTo>
                    <a:pt x="0" y="6108"/>
                  </a:lnTo>
                  <a:lnTo>
                    <a:pt x="4559" y="9169"/>
                  </a:lnTo>
                  <a:lnTo>
                    <a:pt x="9131" y="3060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005377" y="1241366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826615" y="1189405"/>
              <a:ext cx="193675" cy="62865"/>
            </a:xfrm>
            <a:custGeom>
              <a:avLst/>
              <a:gdLst/>
              <a:ahLst/>
              <a:cxnLst/>
              <a:rect l="l" t="t" r="r" b="b"/>
              <a:pathLst>
                <a:path w="193675" h="62865">
                  <a:moveTo>
                    <a:pt x="50203" y="7632"/>
                  </a:moveTo>
                  <a:lnTo>
                    <a:pt x="45643" y="0"/>
                  </a:lnTo>
                  <a:lnTo>
                    <a:pt x="0" y="27508"/>
                  </a:lnTo>
                  <a:lnTo>
                    <a:pt x="4572" y="33616"/>
                  </a:lnTo>
                  <a:lnTo>
                    <a:pt x="50203" y="7632"/>
                  </a:lnTo>
                  <a:close/>
                </a:path>
                <a:path w="193675" h="62865">
                  <a:moveTo>
                    <a:pt x="182562" y="50431"/>
                  </a:moveTo>
                  <a:lnTo>
                    <a:pt x="176479" y="47371"/>
                  </a:lnTo>
                  <a:lnTo>
                    <a:pt x="173431" y="53492"/>
                  </a:lnTo>
                  <a:lnTo>
                    <a:pt x="178003" y="56540"/>
                  </a:lnTo>
                  <a:lnTo>
                    <a:pt x="182562" y="50431"/>
                  </a:lnTo>
                  <a:close/>
                </a:path>
                <a:path w="193675" h="62865">
                  <a:moveTo>
                    <a:pt x="193217" y="56540"/>
                  </a:moveTo>
                  <a:lnTo>
                    <a:pt x="187134" y="53492"/>
                  </a:lnTo>
                  <a:lnTo>
                    <a:pt x="184086" y="59601"/>
                  </a:lnTo>
                  <a:lnTo>
                    <a:pt x="188645" y="62661"/>
                  </a:lnTo>
                  <a:lnTo>
                    <a:pt x="193217" y="56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848677" y="1245951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843354" y="1236776"/>
              <a:ext cx="18415" cy="15875"/>
            </a:xfrm>
            <a:custGeom>
              <a:avLst/>
              <a:gdLst/>
              <a:ahLst/>
              <a:cxnLst/>
              <a:rect l="l" t="t" r="r" b="b"/>
              <a:pathLst>
                <a:path w="18414" h="15875">
                  <a:moveTo>
                    <a:pt x="9131" y="12230"/>
                  </a:moveTo>
                  <a:lnTo>
                    <a:pt x="4559" y="6121"/>
                  </a:lnTo>
                  <a:lnTo>
                    <a:pt x="0" y="9169"/>
                  </a:lnTo>
                  <a:lnTo>
                    <a:pt x="3035" y="15290"/>
                  </a:lnTo>
                  <a:lnTo>
                    <a:pt x="9131" y="12230"/>
                  </a:lnTo>
                  <a:close/>
                </a:path>
                <a:path w="18414" h="15875">
                  <a:moveTo>
                    <a:pt x="18249" y="6121"/>
                  </a:moveTo>
                  <a:lnTo>
                    <a:pt x="15214" y="0"/>
                  </a:lnTo>
                  <a:lnTo>
                    <a:pt x="10642" y="3060"/>
                  </a:lnTo>
                  <a:lnTo>
                    <a:pt x="13690" y="9169"/>
                  </a:lnTo>
                  <a:lnTo>
                    <a:pt x="18249" y="61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868455" y="123372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8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863128" y="123066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6083" y="0"/>
                  </a:moveTo>
                  <a:lnTo>
                    <a:pt x="0" y="3060"/>
                  </a:lnTo>
                  <a:lnTo>
                    <a:pt x="4572" y="9169"/>
                  </a:lnTo>
                  <a:lnTo>
                    <a:pt x="9131" y="6108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879104" y="1229139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873783" y="1218437"/>
              <a:ext cx="20320" cy="15875"/>
            </a:xfrm>
            <a:custGeom>
              <a:avLst/>
              <a:gdLst/>
              <a:ahLst/>
              <a:cxnLst/>
              <a:rect l="l" t="t" r="r" b="b"/>
              <a:pathLst>
                <a:path w="20319" h="15875">
                  <a:moveTo>
                    <a:pt x="9118" y="12230"/>
                  </a:moveTo>
                  <a:lnTo>
                    <a:pt x="4559" y="6121"/>
                  </a:lnTo>
                  <a:lnTo>
                    <a:pt x="0" y="9169"/>
                  </a:lnTo>
                  <a:lnTo>
                    <a:pt x="3035" y="15290"/>
                  </a:lnTo>
                  <a:lnTo>
                    <a:pt x="9118" y="12230"/>
                  </a:lnTo>
                  <a:close/>
                </a:path>
                <a:path w="20319" h="15875">
                  <a:moveTo>
                    <a:pt x="19773" y="7645"/>
                  </a:moveTo>
                  <a:lnTo>
                    <a:pt x="15214" y="0"/>
                  </a:lnTo>
                  <a:lnTo>
                    <a:pt x="10642" y="3060"/>
                  </a:lnTo>
                  <a:lnTo>
                    <a:pt x="13690" y="9169"/>
                  </a:lnTo>
                  <a:lnTo>
                    <a:pt x="19773" y="76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613623" y="1157300"/>
              <a:ext cx="106502" cy="657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774131" y="1322369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h="111759">
                  <a:moveTo>
                    <a:pt x="0" y="0"/>
                  </a:moveTo>
                  <a:lnTo>
                    <a:pt x="0" y="1115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768805" y="1320838"/>
              <a:ext cx="7620" cy="114935"/>
            </a:xfrm>
            <a:custGeom>
              <a:avLst/>
              <a:gdLst/>
              <a:ahLst/>
              <a:cxnLst/>
              <a:rect l="l" t="t" r="r" b="b"/>
              <a:pathLst>
                <a:path w="7619" h="114934">
                  <a:moveTo>
                    <a:pt x="7607" y="0"/>
                  </a:moveTo>
                  <a:lnTo>
                    <a:pt x="0" y="0"/>
                  </a:lnTo>
                  <a:lnTo>
                    <a:pt x="0" y="114630"/>
                  </a:lnTo>
                  <a:lnTo>
                    <a:pt x="7607" y="114630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932352" y="980014"/>
              <a:ext cx="0" cy="114935"/>
            </a:xfrm>
            <a:custGeom>
              <a:avLst/>
              <a:gdLst/>
              <a:ahLst/>
              <a:cxnLst/>
              <a:rect l="l" t="t" r="r" b="b"/>
              <a:pathLst>
                <a:path h="114934">
                  <a:moveTo>
                    <a:pt x="0" y="0"/>
                  </a:moveTo>
                  <a:lnTo>
                    <a:pt x="0" y="1146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927021" y="978484"/>
              <a:ext cx="7620" cy="116205"/>
            </a:xfrm>
            <a:custGeom>
              <a:avLst/>
              <a:gdLst/>
              <a:ahLst/>
              <a:cxnLst/>
              <a:rect l="l" t="t" r="r" b="b"/>
              <a:pathLst>
                <a:path w="7619" h="116205">
                  <a:moveTo>
                    <a:pt x="7607" y="0"/>
                  </a:moveTo>
                  <a:lnTo>
                    <a:pt x="0" y="0"/>
                  </a:lnTo>
                  <a:lnTo>
                    <a:pt x="0" y="116154"/>
                  </a:lnTo>
                  <a:lnTo>
                    <a:pt x="7607" y="116154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143061" y="1157300"/>
              <a:ext cx="104978" cy="657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2089052" y="1322369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h="111759">
                  <a:moveTo>
                    <a:pt x="0" y="0"/>
                  </a:moveTo>
                  <a:lnTo>
                    <a:pt x="0" y="1115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2085251" y="1320838"/>
              <a:ext cx="7620" cy="114935"/>
            </a:xfrm>
            <a:custGeom>
              <a:avLst/>
              <a:gdLst/>
              <a:ahLst/>
              <a:cxnLst/>
              <a:rect l="l" t="t" r="r" b="b"/>
              <a:pathLst>
                <a:path w="7619" h="114934">
                  <a:moveTo>
                    <a:pt x="7607" y="0"/>
                  </a:moveTo>
                  <a:lnTo>
                    <a:pt x="0" y="0"/>
                  </a:lnTo>
                  <a:lnTo>
                    <a:pt x="0" y="114630"/>
                  </a:lnTo>
                  <a:lnTo>
                    <a:pt x="7607" y="114630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/>
          <p:cNvSpPr txBox="1"/>
          <p:nvPr/>
        </p:nvSpPr>
        <p:spPr>
          <a:xfrm>
            <a:off x="1549664" y="1068187"/>
            <a:ext cx="788035" cy="281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5875" algn="ctr">
              <a:lnSpc>
                <a:spcPts val="1010"/>
              </a:lnSpc>
              <a:spcBef>
                <a:spcPts val="95"/>
              </a:spcBef>
            </a:pPr>
            <a:r>
              <a:rPr sz="1000" spc="-5" dirty="0">
                <a:latin typeface="Arial" panose="020B0604020202020204"/>
                <a:cs typeface="Arial" panose="020B0604020202020204"/>
              </a:rPr>
              <a:t>C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ts val="1010"/>
              </a:lnSpc>
              <a:tabLst>
                <a:tab pos="455930" algn="l"/>
              </a:tabLst>
            </a:pPr>
            <a:r>
              <a:rPr sz="1500" spc="112" baseline="-19000" dirty="0">
                <a:latin typeface="Symbol" panose="05050102010706020507"/>
                <a:cs typeface="Symbol" panose="05050102010706020507"/>
              </a:rPr>
              <a:t></a:t>
            </a:r>
            <a:r>
              <a:rPr sz="750" spc="75" dirty="0">
                <a:latin typeface="Arial" panose="020B0604020202020204"/>
                <a:cs typeface="Arial" panose="020B0604020202020204"/>
              </a:rPr>
              <a:t>+</a:t>
            </a:r>
            <a:r>
              <a:rPr sz="75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-7" baseline="6000" dirty="0">
                <a:latin typeface="Arial" panose="020B0604020202020204"/>
                <a:cs typeface="Arial" panose="020B0604020202020204"/>
              </a:rPr>
              <a:t>C	C</a:t>
            </a:r>
            <a:r>
              <a:rPr sz="1500" spc="22" baseline="600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127" baseline="-8000" dirty="0">
                <a:latin typeface="Symbol" panose="05050102010706020507"/>
                <a:cs typeface="Symbol" panose="05050102010706020507"/>
              </a:rPr>
              <a:t></a:t>
            </a:r>
            <a:r>
              <a:rPr sz="1125" spc="127" baseline="15000" dirty="0">
                <a:latin typeface="Arial" panose="020B0604020202020204"/>
                <a:cs typeface="Arial" panose="020B0604020202020204"/>
              </a:rPr>
              <a:t>+</a:t>
            </a:r>
            <a:endParaRPr sz="1125" baseline="15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035554" y="1017727"/>
            <a:ext cx="916419" cy="4943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3057841" y="1013471"/>
            <a:ext cx="283210" cy="3994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25"/>
              </a:spcBef>
            </a:pPr>
            <a:r>
              <a:rPr sz="1425" spc="15" baseline="-20000" dirty="0">
                <a:latin typeface="Symbol" panose="05050102010706020507"/>
                <a:cs typeface="Symbol" panose="05050102010706020507"/>
              </a:rPr>
              <a:t></a:t>
            </a:r>
            <a:r>
              <a:rPr sz="1425" spc="-142" baseline="-20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750" spc="-5" dirty="0">
                <a:latin typeface="Arial" panose="020B0604020202020204"/>
                <a:cs typeface="Arial" panose="020B0604020202020204"/>
              </a:rPr>
              <a:t>+</a:t>
            </a:r>
            <a:endParaRPr sz="750">
              <a:latin typeface="Arial" panose="020B0604020202020204"/>
              <a:cs typeface="Arial" panose="020B0604020202020204"/>
            </a:endParaRPr>
          </a:p>
          <a:p>
            <a:pPr marL="154305">
              <a:lnSpc>
                <a:spcPct val="100000"/>
              </a:lnSpc>
              <a:spcBef>
                <a:spcPts val="330"/>
              </a:spcBef>
            </a:pPr>
            <a:r>
              <a:rPr sz="950" spc="25" dirty="0">
                <a:latin typeface="Arial" panose="020B0604020202020204"/>
                <a:cs typeface="Arial" panose="020B0604020202020204"/>
              </a:rPr>
              <a:t>C</a:t>
            </a:r>
            <a:endParaRPr sz="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39542" y="1099987"/>
            <a:ext cx="11620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25" dirty="0">
                <a:latin typeface="Arial" panose="020B0604020202020204"/>
                <a:cs typeface="Arial" panose="020B0604020202020204"/>
              </a:rPr>
              <a:t>C</a:t>
            </a:r>
            <a:endParaRPr sz="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639095" y="1019500"/>
            <a:ext cx="334645" cy="3937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400"/>
              </a:spcBef>
            </a:pPr>
            <a:r>
              <a:rPr sz="1425" spc="15" baseline="-20000" dirty="0">
                <a:latin typeface="Symbol" panose="05050102010706020507"/>
                <a:cs typeface="Symbol" panose="05050102010706020507"/>
              </a:rPr>
              <a:t></a:t>
            </a:r>
            <a:r>
              <a:rPr sz="1425" spc="-157" baseline="-20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750" spc="-5" dirty="0">
                <a:latin typeface="Arial" panose="020B0604020202020204"/>
                <a:cs typeface="Arial" panose="020B0604020202020204"/>
              </a:rPr>
              <a:t>+</a:t>
            </a:r>
            <a:endParaRPr sz="750">
              <a:latin typeface="Arial" panose="020B0604020202020204"/>
              <a:cs typeface="Arial" panose="020B0604020202020204"/>
            </a:endParaRPr>
          </a:p>
          <a:p>
            <a:pPr marL="38100">
              <a:lnSpc>
                <a:spcPct val="100000"/>
              </a:lnSpc>
              <a:spcBef>
                <a:spcPts val="305"/>
              </a:spcBef>
            </a:pPr>
            <a:r>
              <a:rPr sz="950" spc="25" dirty="0">
                <a:latin typeface="Arial" panose="020B0604020202020204"/>
                <a:cs typeface="Arial" panose="020B0604020202020204"/>
              </a:rPr>
              <a:t>C</a:t>
            </a:r>
            <a:endParaRPr sz="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27854" y="458580"/>
            <a:ext cx="433070" cy="269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960"/>
              </a:lnSpc>
              <a:spcBef>
                <a:spcPts val="95"/>
              </a:spcBef>
            </a:pPr>
            <a:r>
              <a:rPr sz="1000" spc="-5" dirty="0">
                <a:latin typeface="Arial" panose="020B0604020202020204"/>
                <a:cs typeface="Arial" panose="020B0604020202020204"/>
              </a:rPr>
              <a:t>C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ts val="960"/>
              </a:lnSpc>
              <a:tabLst>
                <a:tab pos="315595" algn="l"/>
              </a:tabLst>
            </a:pPr>
            <a:r>
              <a:rPr sz="1000" spc="-5" dirty="0">
                <a:latin typeface="Arial" panose="020B0604020202020204"/>
                <a:cs typeface="Arial" panose="020B0604020202020204"/>
              </a:rPr>
              <a:t>C</a:t>
            </a:r>
            <a:r>
              <a:rPr sz="1000" spc="-5" dirty="0">
                <a:latin typeface="Arial" panose="020B0604020202020204"/>
                <a:cs typeface="Arial" panose="020B0604020202020204"/>
              </a:rPr>
              <a:t>	</a:t>
            </a:r>
            <a:r>
              <a:rPr sz="1000" spc="-5" dirty="0">
                <a:latin typeface="Arial" panose="020B0604020202020204"/>
                <a:cs typeface="Arial" panose="020B0604020202020204"/>
              </a:rPr>
              <a:t>C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826058" y="367360"/>
            <a:ext cx="1682750" cy="459105"/>
            <a:chOff x="826058" y="367360"/>
            <a:chExt cx="1682750" cy="459105"/>
          </a:xfrm>
        </p:grpSpPr>
        <p:sp>
          <p:nvSpPr>
            <p:cNvPr id="66" name="object 66"/>
            <p:cNvSpPr/>
            <p:nvPr/>
          </p:nvSpPr>
          <p:spPr>
            <a:xfrm>
              <a:off x="1198562" y="579792"/>
              <a:ext cx="50800" cy="33655"/>
            </a:xfrm>
            <a:custGeom>
              <a:avLst/>
              <a:gdLst/>
              <a:ahLst/>
              <a:cxnLst/>
              <a:rect l="l" t="t" r="r" b="b"/>
              <a:pathLst>
                <a:path w="50800" h="33654">
                  <a:moveTo>
                    <a:pt x="50380" y="27508"/>
                  </a:moveTo>
                  <a:lnTo>
                    <a:pt x="3048" y="0"/>
                  </a:lnTo>
                  <a:lnTo>
                    <a:pt x="0" y="6108"/>
                  </a:lnTo>
                  <a:lnTo>
                    <a:pt x="47320" y="33616"/>
                  </a:lnTo>
                  <a:lnTo>
                    <a:pt x="50380" y="275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357337" y="547700"/>
              <a:ext cx="105333" cy="657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273365" y="543874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>
                  <a:moveTo>
                    <a:pt x="0" y="0"/>
                  </a:moveTo>
                  <a:lnTo>
                    <a:pt x="610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271841" y="540054"/>
              <a:ext cx="64135" cy="6350"/>
            </a:xfrm>
            <a:custGeom>
              <a:avLst/>
              <a:gdLst/>
              <a:ahLst/>
              <a:cxnLst/>
              <a:rect l="l" t="t" r="r" b="b"/>
              <a:pathLst>
                <a:path w="64134" h="6350">
                  <a:moveTo>
                    <a:pt x="64122" y="0"/>
                  </a:moveTo>
                  <a:lnTo>
                    <a:pt x="0" y="0"/>
                  </a:lnTo>
                  <a:lnTo>
                    <a:pt x="0" y="6108"/>
                  </a:lnTo>
                  <a:lnTo>
                    <a:pt x="64122" y="6108"/>
                  </a:lnTo>
                  <a:lnTo>
                    <a:pt x="641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304661" y="51254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h="61595">
                  <a:moveTo>
                    <a:pt x="0" y="0"/>
                  </a:moveTo>
                  <a:lnTo>
                    <a:pt x="0" y="611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039787" y="511009"/>
              <a:ext cx="267335" cy="191135"/>
            </a:xfrm>
            <a:custGeom>
              <a:avLst/>
              <a:gdLst/>
              <a:ahLst/>
              <a:cxnLst/>
              <a:rect l="l" t="t" r="r" b="b"/>
              <a:pathLst>
                <a:path w="267334" h="191134">
                  <a:moveTo>
                    <a:pt x="50380" y="76415"/>
                  </a:moveTo>
                  <a:lnTo>
                    <a:pt x="45796" y="68783"/>
                  </a:lnTo>
                  <a:lnTo>
                    <a:pt x="0" y="96291"/>
                  </a:lnTo>
                  <a:lnTo>
                    <a:pt x="3048" y="102400"/>
                  </a:lnTo>
                  <a:lnTo>
                    <a:pt x="50380" y="76415"/>
                  </a:lnTo>
                  <a:close/>
                </a:path>
                <a:path w="267334" h="191134">
                  <a:moveTo>
                    <a:pt x="65646" y="103924"/>
                  </a:moveTo>
                  <a:lnTo>
                    <a:pt x="62598" y="97815"/>
                  </a:lnTo>
                  <a:lnTo>
                    <a:pt x="16789" y="123799"/>
                  </a:lnTo>
                  <a:lnTo>
                    <a:pt x="19850" y="131445"/>
                  </a:lnTo>
                  <a:lnTo>
                    <a:pt x="56553" y="109385"/>
                  </a:lnTo>
                  <a:lnTo>
                    <a:pt x="64122" y="105460"/>
                  </a:lnTo>
                  <a:lnTo>
                    <a:pt x="64122" y="104851"/>
                  </a:lnTo>
                  <a:lnTo>
                    <a:pt x="65646" y="103924"/>
                  </a:lnTo>
                  <a:close/>
                </a:path>
                <a:path w="267334" h="191134">
                  <a:moveTo>
                    <a:pt x="174040" y="134493"/>
                  </a:moveTo>
                  <a:lnTo>
                    <a:pt x="166408" y="134493"/>
                  </a:lnTo>
                  <a:lnTo>
                    <a:pt x="164884" y="137553"/>
                  </a:lnTo>
                  <a:lnTo>
                    <a:pt x="160299" y="142138"/>
                  </a:lnTo>
                  <a:lnTo>
                    <a:pt x="159626" y="143256"/>
                  </a:lnTo>
                  <a:lnTo>
                    <a:pt x="143510" y="151307"/>
                  </a:lnTo>
                  <a:lnTo>
                    <a:pt x="132816" y="155892"/>
                  </a:lnTo>
                  <a:lnTo>
                    <a:pt x="117551" y="163537"/>
                  </a:lnTo>
                  <a:lnTo>
                    <a:pt x="116027" y="165061"/>
                  </a:lnTo>
                  <a:lnTo>
                    <a:pt x="119075" y="165061"/>
                  </a:lnTo>
                  <a:lnTo>
                    <a:pt x="122135" y="166585"/>
                  </a:lnTo>
                  <a:lnTo>
                    <a:pt x="123659" y="168122"/>
                  </a:lnTo>
                  <a:lnTo>
                    <a:pt x="126707" y="168122"/>
                  </a:lnTo>
                  <a:lnTo>
                    <a:pt x="114503" y="171170"/>
                  </a:lnTo>
                  <a:lnTo>
                    <a:pt x="105867" y="172262"/>
                  </a:lnTo>
                  <a:lnTo>
                    <a:pt x="96177" y="171170"/>
                  </a:lnTo>
                  <a:lnTo>
                    <a:pt x="83972" y="166585"/>
                  </a:lnTo>
                  <a:lnTo>
                    <a:pt x="61061" y="154368"/>
                  </a:lnTo>
                  <a:lnTo>
                    <a:pt x="51904" y="145199"/>
                  </a:lnTo>
                  <a:lnTo>
                    <a:pt x="44272" y="134493"/>
                  </a:lnTo>
                  <a:lnTo>
                    <a:pt x="36639" y="134493"/>
                  </a:lnTo>
                  <a:lnTo>
                    <a:pt x="36639" y="142138"/>
                  </a:lnTo>
                  <a:lnTo>
                    <a:pt x="44272" y="152831"/>
                  </a:lnTo>
                  <a:lnTo>
                    <a:pt x="53428" y="162001"/>
                  </a:lnTo>
                  <a:lnTo>
                    <a:pt x="76339" y="174231"/>
                  </a:lnTo>
                  <a:lnTo>
                    <a:pt x="88544" y="178816"/>
                  </a:lnTo>
                  <a:lnTo>
                    <a:pt x="102285" y="180340"/>
                  </a:lnTo>
                  <a:lnTo>
                    <a:pt x="109918" y="180340"/>
                  </a:lnTo>
                  <a:lnTo>
                    <a:pt x="122135" y="178816"/>
                  </a:lnTo>
                  <a:lnTo>
                    <a:pt x="129768" y="176911"/>
                  </a:lnTo>
                  <a:lnTo>
                    <a:pt x="129768" y="181876"/>
                  </a:lnTo>
                  <a:lnTo>
                    <a:pt x="131292" y="191046"/>
                  </a:lnTo>
                  <a:lnTo>
                    <a:pt x="138925" y="191046"/>
                  </a:lnTo>
                  <a:lnTo>
                    <a:pt x="140449" y="189509"/>
                  </a:lnTo>
                  <a:lnTo>
                    <a:pt x="143510" y="183400"/>
                  </a:lnTo>
                  <a:lnTo>
                    <a:pt x="149618" y="175755"/>
                  </a:lnTo>
                  <a:lnTo>
                    <a:pt x="163347" y="157416"/>
                  </a:lnTo>
                  <a:lnTo>
                    <a:pt x="167932" y="149783"/>
                  </a:lnTo>
                  <a:lnTo>
                    <a:pt x="172516" y="145199"/>
                  </a:lnTo>
                  <a:lnTo>
                    <a:pt x="174040" y="142138"/>
                  </a:lnTo>
                  <a:lnTo>
                    <a:pt x="174040" y="134493"/>
                  </a:lnTo>
                  <a:close/>
                </a:path>
                <a:path w="267334" h="191134">
                  <a:moveTo>
                    <a:pt x="267169" y="0"/>
                  </a:moveTo>
                  <a:lnTo>
                    <a:pt x="261061" y="0"/>
                  </a:lnTo>
                  <a:lnTo>
                    <a:pt x="261061" y="64198"/>
                  </a:lnTo>
                  <a:lnTo>
                    <a:pt x="267169" y="64198"/>
                  </a:lnTo>
                  <a:lnTo>
                    <a:pt x="2671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173369" y="68371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3816" y="4584"/>
                  </a:moveTo>
                  <a:lnTo>
                    <a:pt x="3816" y="4584"/>
                  </a:lnTo>
                </a:path>
              </a:pathLst>
            </a:custGeom>
            <a:ln w="9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157338" y="673010"/>
              <a:ext cx="20320" cy="18415"/>
            </a:xfrm>
            <a:custGeom>
              <a:avLst/>
              <a:gdLst/>
              <a:ahLst/>
              <a:cxnLst/>
              <a:rect l="l" t="t" r="r" b="b"/>
              <a:pathLst>
                <a:path w="20319" h="18415">
                  <a:moveTo>
                    <a:pt x="19850" y="10706"/>
                  </a:moveTo>
                  <a:lnTo>
                    <a:pt x="18326" y="7645"/>
                  </a:lnTo>
                  <a:lnTo>
                    <a:pt x="16802" y="6121"/>
                  </a:lnTo>
                  <a:lnTo>
                    <a:pt x="15265" y="4584"/>
                  </a:lnTo>
                  <a:lnTo>
                    <a:pt x="13741" y="3060"/>
                  </a:lnTo>
                  <a:lnTo>
                    <a:pt x="10693" y="1536"/>
                  </a:lnTo>
                  <a:lnTo>
                    <a:pt x="7632" y="0"/>
                  </a:lnTo>
                  <a:lnTo>
                    <a:pt x="0" y="0"/>
                  </a:lnTo>
                  <a:lnTo>
                    <a:pt x="0" y="7645"/>
                  </a:lnTo>
                  <a:lnTo>
                    <a:pt x="3060" y="9169"/>
                  </a:lnTo>
                  <a:lnTo>
                    <a:pt x="6108" y="10706"/>
                  </a:lnTo>
                  <a:lnTo>
                    <a:pt x="7632" y="12230"/>
                  </a:lnTo>
                  <a:lnTo>
                    <a:pt x="9156" y="13754"/>
                  </a:lnTo>
                  <a:lnTo>
                    <a:pt x="10693" y="15290"/>
                  </a:lnTo>
                  <a:lnTo>
                    <a:pt x="12217" y="18338"/>
                  </a:lnTo>
                  <a:lnTo>
                    <a:pt x="19850" y="18338"/>
                  </a:lnTo>
                  <a:lnTo>
                    <a:pt x="19850" y="107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155813" y="67683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59" y="0"/>
                  </a:lnTo>
                </a:path>
              </a:pathLst>
            </a:custGeom>
            <a:ln w="76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152766" y="671487"/>
              <a:ext cx="10795" cy="9525"/>
            </a:xfrm>
            <a:custGeom>
              <a:avLst/>
              <a:gdLst/>
              <a:ahLst/>
              <a:cxnLst/>
              <a:rect l="l" t="t" r="r" b="b"/>
              <a:pathLst>
                <a:path w="10794" h="9525">
                  <a:moveTo>
                    <a:pt x="7632" y="0"/>
                  </a:moveTo>
                  <a:lnTo>
                    <a:pt x="0" y="0"/>
                  </a:lnTo>
                  <a:lnTo>
                    <a:pt x="0" y="7645"/>
                  </a:lnTo>
                  <a:lnTo>
                    <a:pt x="3047" y="9169"/>
                  </a:lnTo>
                  <a:lnTo>
                    <a:pt x="10680" y="9169"/>
                  </a:lnTo>
                  <a:lnTo>
                    <a:pt x="10680" y="1524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152759" y="67530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59" y="0"/>
                  </a:lnTo>
                </a:path>
              </a:pathLst>
            </a:custGeom>
            <a:ln w="76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154290" y="645502"/>
              <a:ext cx="59690" cy="53975"/>
            </a:xfrm>
            <a:custGeom>
              <a:avLst/>
              <a:gdLst/>
              <a:ahLst/>
              <a:cxnLst/>
              <a:rect l="l" t="t" r="r" b="b"/>
              <a:pathLst>
                <a:path w="59690" h="53975">
                  <a:moveTo>
                    <a:pt x="59537" y="0"/>
                  </a:moveTo>
                  <a:lnTo>
                    <a:pt x="51904" y="0"/>
                  </a:lnTo>
                  <a:lnTo>
                    <a:pt x="48844" y="1536"/>
                  </a:lnTo>
                  <a:lnTo>
                    <a:pt x="42748" y="4584"/>
                  </a:lnTo>
                  <a:lnTo>
                    <a:pt x="24422" y="13754"/>
                  </a:lnTo>
                  <a:lnTo>
                    <a:pt x="15265" y="18338"/>
                  </a:lnTo>
                  <a:lnTo>
                    <a:pt x="6108" y="22923"/>
                  </a:lnTo>
                  <a:lnTo>
                    <a:pt x="0" y="25984"/>
                  </a:lnTo>
                  <a:lnTo>
                    <a:pt x="0" y="33629"/>
                  </a:lnTo>
                  <a:lnTo>
                    <a:pt x="7632" y="33629"/>
                  </a:lnTo>
                  <a:lnTo>
                    <a:pt x="8648" y="33121"/>
                  </a:lnTo>
                  <a:lnTo>
                    <a:pt x="9156" y="33629"/>
                  </a:lnTo>
                  <a:lnTo>
                    <a:pt x="12204" y="33629"/>
                  </a:lnTo>
                  <a:lnTo>
                    <a:pt x="15265" y="35153"/>
                  </a:lnTo>
                  <a:lnTo>
                    <a:pt x="16789" y="36677"/>
                  </a:lnTo>
                  <a:lnTo>
                    <a:pt x="18313" y="39738"/>
                  </a:lnTo>
                  <a:lnTo>
                    <a:pt x="18313" y="41262"/>
                  </a:lnTo>
                  <a:lnTo>
                    <a:pt x="19850" y="44323"/>
                  </a:lnTo>
                  <a:lnTo>
                    <a:pt x="19850" y="53492"/>
                  </a:lnTo>
                  <a:lnTo>
                    <a:pt x="21374" y="50431"/>
                  </a:lnTo>
                  <a:lnTo>
                    <a:pt x="25946" y="45847"/>
                  </a:lnTo>
                  <a:lnTo>
                    <a:pt x="32054" y="38214"/>
                  </a:lnTo>
                  <a:lnTo>
                    <a:pt x="44272" y="19875"/>
                  </a:lnTo>
                  <a:lnTo>
                    <a:pt x="50380" y="12230"/>
                  </a:lnTo>
                  <a:lnTo>
                    <a:pt x="56476" y="9169"/>
                  </a:lnTo>
                  <a:lnTo>
                    <a:pt x="59537" y="7645"/>
                  </a:lnTo>
                  <a:lnTo>
                    <a:pt x="595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826058" y="547700"/>
              <a:ext cx="105333" cy="657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985591" y="712751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h="111759">
                  <a:moveTo>
                    <a:pt x="0" y="0"/>
                  </a:moveTo>
                  <a:lnTo>
                    <a:pt x="0" y="111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981773" y="709688"/>
              <a:ext cx="8255" cy="116205"/>
            </a:xfrm>
            <a:custGeom>
              <a:avLst/>
              <a:gdLst/>
              <a:ahLst/>
              <a:cxnLst/>
              <a:rect l="l" t="t" r="r" b="b"/>
              <a:pathLst>
                <a:path w="8255" h="116205">
                  <a:moveTo>
                    <a:pt x="7632" y="0"/>
                  </a:moveTo>
                  <a:lnTo>
                    <a:pt x="0" y="0"/>
                  </a:lnTo>
                  <a:lnTo>
                    <a:pt x="0" y="116154"/>
                  </a:lnTo>
                  <a:lnTo>
                    <a:pt x="7632" y="116154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144363" y="370413"/>
              <a:ext cx="0" cy="113664"/>
            </a:xfrm>
            <a:custGeom>
              <a:avLst/>
              <a:gdLst/>
              <a:ahLst/>
              <a:cxnLst/>
              <a:rect l="l" t="t" r="r" b="b"/>
              <a:pathLst>
                <a:path h="113665">
                  <a:moveTo>
                    <a:pt x="0" y="0"/>
                  </a:moveTo>
                  <a:lnTo>
                    <a:pt x="0" y="1130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140548" y="367360"/>
              <a:ext cx="8255" cy="118110"/>
            </a:xfrm>
            <a:custGeom>
              <a:avLst/>
              <a:gdLst/>
              <a:ahLst/>
              <a:cxnLst/>
              <a:rect l="l" t="t" r="r" b="b"/>
              <a:pathLst>
                <a:path w="8255" h="118109">
                  <a:moveTo>
                    <a:pt x="7632" y="0"/>
                  </a:moveTo>
                  <a:lnTo>
                    <a:pt x="0" y="0"/>
                  </a:lnTo>
                  <a:lnTo>
                    <a:pt x="0" y="117678"/>
                  </a:lnTo>
                  <a:lnTo>
                    <a:pt x="7632" y="117678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303135" y="712751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h="111759">
                  <a:moveTo>
                    <a:pt x="0" y="0"/>
                  </a:moveTo>
                  <a:lnTo>
                    <a:pt x="0" y="111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299324" y="709688"/>
              <a:ext cx="8255" cy="116205"/>
            </a:xfrm>
            <a:custGeom>
              <a:avLst/>
              <a:gdLst/>
              <a:ahLst/>
              <a:cxnLst/>
              <a:rect l="l" t="t" r="r" b="b"/>
              <a:pathLst>
                <a:path w="8255" h="116205">
                  <a:moveTo>
                    <a:pt x="7632" y="0"/>
                  </a:moveTo>
                  <a:lnTo>
                    <a:pt x="0" y="0"/>
                  </a:lnTo>
                  <a:lnTo>
                    <a:pt x="0" y="116154"/>
                  </a:lnTo>
                  <a:lnTo>
                    <a:pt x="7632" y="116154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836700" y="656968"/>
              <a:ext cx="566420" cy="0"/>
            </a:xfrm>
            <a:custGeom>
              <a:avLst/>
              <a:gdLst/>
              <a:ahLst/>
              <a:cxnLst/>
              <a:rect l="l" t="t" r="r" b="b"/>
              <a:pathLst>
                <a:path w="566419">
                  <a:moveTo>
                    <a:pt x="0" y="0"/>
                  </a:moveTo>
                  <a:lnTo>
                    <a:pt x="5663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835175" y="653148"/>
              <a:ext cx="569595" cy="8255"/>
            </a:xfrm>
            <a:custGeom>
              <a:avLst/>
              <a:gdLst/>
              <a:ahLst/>
              <a:cxnLst/>
              <a:rect l="l" t="t" r="r" b="b"/>
              <a:pathLst>
                <a:path w="569594" h="8254">
                  <a:moveTo>
                    <a:pt x="569442" y="0"/>
                  </a:moveTo>
                  <a:lnTo>
                    <a:pt x="0" y="0"/>
                  </a:lnTo>
                  <a:lnTo>
                    <a:pt x="0" y="7645"/>
                  </a:lnTo>
                  <a:lnTo>
                    <a:pt x="569442" y="7645"/>
                  </a:lnTo>
                  <a:lnTo>
                    <a:pt x="5694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2384769" y="622579"/>
              <a:ext cx="123670" cy="672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732888" y="624110"/>
              <a:ext cx="122137" cy="672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/>
          <p:cNvSpPr txBox="1"/>
          <p:nvPr/>
        </p:nvSpPr>
        <p:spPr>
          <a:xfrm>
            <a:off x="2860599" y="490674"/>
            <a:ext cx="434975" cy="269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95"/>
              </a:spcBef>
            </a:pPr>
            <a:r>
              <a:rPr sz="1000" spc="-5" dirty="0">
                <a:latin typeface="Arial" panose="020B0604020202020204"/>
                <a:cs typeface="Arial" panose="020B0604020202020204"/>
              </a:rPr>
              <a:t>C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ts val="960"/>
              </a:lnSpc>
              <a:tabLst>
                <a:tab pos="316865" algn="l"/>
              </a:tabLst>
            </a:pPr>
            <a:r>
              <a:rPr sz="1000" spc="-5" dirty="0">
                <a:latin typeface="Arial" panose="020B0604020202020204"/>
                <a:cs typeface="Arial" panose="020B0604020202020204"/>
              </a:rPr>
              <a:t>C</a:t>
            </a:r>
            <a:r>
              <a:rPr sz="1000" spc="-5" dirty="0">
                <a:latin typeface="Arial" panose="020B0604020202020204"/>
                <a:cs typeface="Arial" panose="020B0604020202020204"/>
              </a:rPr>
              <a:t>	</a:t>
            </a:r>
            <a:r>
              <a:rPr sz="1000" spc="-5" dirty="0">
                <a:latin typeface="Arial" panose="020B0604020202020204"/>
                <a:cs typeface="Arial" panose="020B0604020202020204"/>
              </a:rPr>
              <a:t>C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2758808" y="399453"/>
            <a:ext cx="638175" cy="458470"/>
            <a:chOff x="2758808" y="399453"/>
            <a:chExt cx="638175" cy="458470"/>
          </a:xfrm>
        </p:grpSpPr>
        <p:sp>
          <p:nvSpPr>
            <p:cNvPr id="91" name="object 91"/>
            <p:cNvSpPr/>
            <p:nvPr/>
          </p:nvSpPr>
          <p:spPr>
            <a:xfrm>
              <a:off x="2974060" y="611885"/>
              <a:ext cx="48895" cy="33655"/>
            </a:xfrm>
            <a:custGeom>
              <a:avLst/>
              <a:gdLst/>
              <a:ahLst/>
              <a:cxnLst/>
              <a:rect l="l" t="t" r="r" b="b"/>
              <a:pathLst>
                <a:path w="48894" h="33654">
                  <a:moveTo>
                    <a:pt x="48856" y="6108"/>
                  </a:moveTo>
                  <a:lnTo>
                    <a:pt x="45808" y="0"/>
                  </a:lnTo>
                  <a:lnTo>
                    <a:pt x="0" y="25971"/>
                  </a:lnTo>
                  <a:lnTo>
                    <a:pt x="3060" y="33616"/>
                  </a:lnTo>
                  <a:lnTo>
                    <a:pt x="48856" y="61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2758808" y="579793"/>
              <a:ext cx="106870" cy="657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2887039" y="579025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>
                  <a:moveTo>
                    <a:pt x="0" y="0"/>
                  </a:moveTo>
                  <a:lnTo>
                    <a:pt x="610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2885516" y="575208"/>
              <a:ext cx="64135" cy="6350"/>
            </a:xfrm>
            <a:custGeom>
              <a:avLst/>
              <a:gdLst/>
              <a:ahLst/>
              <a:cxnLst/>
              <a:rect l="l" t="t" r="r" b="b"/>
              <a:pathLst>
                <a:path w="64135" h="6350">
                  <a:moveTo>
                    <a:pt x="64122" y="0"/>
                  </a:moveTo>
                  <a:lnTo>
                    <a:pt x="0" y="0"/>
                  </a:lnTo>
                  <a:lnTo>
                    <a:pt x="0" y="6108"/>
                  </a:lnTo>
                  <a:lnTo>
                    <a:pt x="64122" y="6108"/>
                  </a:lnTo>
                  <a:lnTo>
                    <a:pt x="641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2916808" y="547695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h="61595">
                  <a:moveTo>
                    <a:pt x="0" y="0"/>
                  </a:moveTo>
                  <a:lnTo>
                    <a:pt x="0" y="611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2914523" y="546163"/>
              <a:ext cx="6350" cy="64769"/>
            </a:xfrm>
            <a:custGeom>
              <a:avLst/>
              <a:gdLst/>
              <a:ahLst/>
              <a:cxnLst/>
              <a:rect l="l" t="t" r="r" b="b"/>
              <a:pathLst>
                <a:path w="6350" h="64770">
                  <a:moveTo>
                    <a:pt x="6108" y="0"/>
                  </a:moveTo>
                  <a:lnTo>
                    <a:pt x="0" y="0"/>
                  </a:lnTo>
                  <a:lnTo>
                    <a:pt x="0" y="64185"/>
                  </a:lnTo>
                  <a:lnTo>
                    <a:pt x="6108" y="64185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3114522" y="611885"/>
              <a:ext cx="69215" cy="62865"/>
            </a:xfrm>
            <a:custGeom>
              <a:avLst/>
              <a:gdLst/>
              <a:ahLst/>
              <a:cxnLst/>
              <a:rect l="l" t="t" r="r" b="b"/>
              <a:pathLst>
                <a:path w="69214" h="62865">
                  <a:moveTo>
                    <a:pt x="51904" y="55016"/>
                  </a:moveTo>
                  <a:lnTo>
                    <a:pt x="4572" y="27508"/>
                  </a:lnTo>
                  <a:lnTo>
                    <a:pt x="0" y="35153"/>
                  </a:lnTo>
                  <a:lnTo>
                    <a:pt x="48844" y="62661"/>
                  </a:lnTo>
                  <a:lnTo>
                    <a:pt x="51904" y="55016"/>
                  </a:lnTo>
                  <a:close/>
                </a:path>
                <a:path w="69214" h="62865">
                  <a:moveTo>
                    <a:pt x="68694" y="27508"/>
                  </a:moveTo>
                  <a:lnTo>
                    <a:pt x="21374" y="0"/>
                  </a:lnTo>
                  <a:lnTo>
                    <a:pt x="16789" y="6108"/>
                  </a:lnTo>
                  <a:lnTo>
                    <a:pt x="64109" y="33616"/>
                  </a:lnTo>
                  <a:lnTo>
                    <a:pt x="68694" y="275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3039706" y="712749"/>
              <a:ext cx="21590" cy="10795"/>
            </a:xfrm>
            <a:custGeom>
              <a:avLst/>
              <a:gdLst/>
              <a:ahLst/>
              <a:cxnLst/>
              <a:rect l="l" t="t" r="r" b="b"/>
              <a:pathLst>
                <a:path w="21589" h="10795">
                  <a:moveTo>
                    <a:pt x="7632" y="0"/>
                  </a:moveTo>
                  <a:lnTo>
                    <a:pt x="0" y="0"/>
                  </a:lnTo>
                  <a:lnTo>
                    <a:pt x="0" y="7645"/>
                  </a:lnTo>
                  <a:lnTo>
                    <a:pt x="13741" y="10693"/>
                  </a:lnTo>
                  <a:lnTo>
                    <a:pt x="21374" y="10693"/>
                  </a:lnTo>
                  <a:lnTo>
                    <a:pt x="21374" y="3060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3053444" y="719628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19846" y="0"/>
                  </a:lnTo>
                </a:path>
              </a:pathLst>
            </a:custGeom>
            <a:ln w="76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3001543" y="679132"/>
              <a:ext cx="135890" cy="53975"/>
            </a:xfrm>
            <a:custGeom>
              <a:avLst/>
              <a:gdLst/>
              <a:ahLst/>
              <a:cxnLst/>
              <a:rect l="l" t="t" r="r" b="b"/>
              <a:pathLst>
                <a:path w="135889" h="53975">
                  <a:moveTo>
                    <a:pt x="59537" y="25971"/>
                  </a:moveTo>
                  <a:lnTo>
                    <a:pt x="53441" y="22923"/>
                  </a:lnTo>
                  <a:lnTo>
                    <a:pt x="44272" y="18338"/>
                  </a:lnTo>
                  <a:lnTo>
                    <a:pt x="35115" y="13754"/>
                  </a:lnTo>
                  <a:lnTo>
                    <a:pt x="24434" y="9169"/>
                  </a:lnTo>
                  <a:lnTo>
                    <a:pt x="16789" y="4584"/>
                  </a:lnTo>
                  <a:lnTo>
                    <a:pt x="10693" y="1524"/>
                  </a:lnTo>
                  <a:lnTo>
                    <a:pt x="7632" y="0"/>
                  </a:lnTo>
                  <a:lnTo>
                    <a:pt x="0" y="0"/>
                  </a:lnTo>
                  <a:lnTo>
                    <a:pt x="0" y="7632"/>
                  </a:lnTo>
                  <a:lnTo>
                    <a:pt x="3060" y="9169"/>
                  </a:lnTo>
                  <a:lnTo>
                    <a:pt x="9156" y="12217"/>
                  </a:lnTo>
                  <a:lnTo>
                    <a:pt x="15265" y="19862"/>
                  </a:lnTo>
                  <a:lnTo>
                    <a:pt x="27482" y="38201"/>
                  </a:lnTo>
                  <a:lnTo>
                    <a:pt x="33591" y="45847"/>
                  </a:lnTo>
                  <a:lnTo>
                    <a:pt x="36639" y="50431"/>
                  </a:lnTo>
                  <a:lnTo>
                    <a:pt x="38163" y="53492"/>
                  </a:lnTo>
                  <a:lnTo>
                    <a:pt x="38163" y="50431"/>
                  </a:lnTo>
                  <a:lnTo>
                    <a:pt x="39700" y="48895"/>
                  </a:lnTo>
                  <a:lnTo>
                    <a:pt x="39700" y="44310"/>
                  </a:lnTo>
                  <a:lnTo>
                    <a:pt x="41224" y="41262"/>
                  </a:lnTo>
                  <a:lnTo>
                    <a:pt x="41224" y="38201"/>
                  </a:lnTo>
                  <a:lnTo>
                    <a:pt x="44272" y="35140"/>
                  </a:lnTo>
                  <a:lnTo>
                    <a:pt x="47332" y="33616"/>
                  </a:lnTo>
                  <a:lnTo>
                    <a:pt x="48856" y="32092"/>
                  </a:lnTo>
                  <a:lnTo>
                    <a:pt x="51904" y="33616"/>
                  </a:lnTo>
                  <a:lnTo>
                    <a:pt x="59537" y="33616"/>
                  </a:lnTo>
                  <a:lnTo>
                    <a:pt x="59537" y="25971"/>
                  </a:lnTo>
                  <a:close/>
                </a:path>
                <a:path w="135889" h="53975">
                  <a:moveTo>
                    <a:pt x="135877" y="0"/>
                  </a:moveTo>
                  <a:lnTo>
                    <a:pt x="128244" y="0"/>
                  </a:lnTo>
                  <a:lnTo>
                    <a:pt x="120611" y="10693"/>
                  </a:lnTo>
                  <a:lnTo>
                    <a:pt x="111442" y="19862"/>
                  </a:lnTo>
                  <a:lnTo>
                    <a:pt x="88544" y="32092"/>
                  </a:lnTo>
                  <a:lnTo>
                    <a:pt x="76339" y="35140"/>
                  </a:lnTo>
                  <a:lnTo>
                    <a:pt x="64122" y="36677"/>
                  </a:lnTo>
                  <a:lnTo>
                    <a:pt x="64122" y="44310"/>
                  </a:lnTo>
                  <a:lnTo>
                    <a:pt x="71755" y="44310"/>
                  </a:lnTo>
                  <a:lnTo>
                    <a:pt x="83972" y="42786"/>
                  </a:lnTo>
                  <a:lnTo>
                    <a:pt x="96177" y="39725"/>
                  </a:lnTo>
                  <a:lnTo>
                    <a:pt x="119075" y="27508"/>
                  </a:lnTo>
                  <a:lnTo>
                    <a:pt x="128244" y="18338"/>
                  </a:lnTo>
                  <a:lnTo>
                    <a:pt x="135877" y="7632"/>
                  </a:lnTo>
                  <a:lnTo>
                    <a:pt x="13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3053444" y="70893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59" y="0"/>
                  </a:lnTo>
                </a:path>
              </a:pathLst>
            </a:custGeom>
            <a:ln w="76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3051924" y="705103"/>
              <a:ext cx="10795" cy="9525"/>
            </a:xfrm>
            <a:custGeom>
              <a:avLst/>
              <a:gdLst/>
              <a:ahLst/>
              <a:cxnLst/>
              <a:rect l="l" t="t" r="r" b="b"/>
              <a:pathLst>
                <a:path w="10794" h="9525">
                  <a:moveTo>
                    <a:pt x="10693" y="0"/>
                  </a:moveTo>
                  <a:lnTo>
                    <a:pt x="3060" y="0"/>
                  </a:lnTo>
                  <a:lnTo>
                    <a:pt x="0" y="1536"/>
                  </a:lnTo>
                  <a:lnTo>
                    <a:pt x="0" y="9169"/>
                  </a:lnTo>
                  <a:lnTo>
                    <a:pt x="7632" y="9169"/>
                  </a:lnTo>
                  <a:lnTo>
                    <a:pt x="10693" y="7645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3048864" y="71045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86" y="0"/>
                  </a:lnTo>
                </a:path>
              </a:pathLst>
            </a:custGeom>
            <a:ln w="76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3038183" y="70664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5">
                  <a:moveTo>
                    <a:pt x="18326" y="0"/>
                  </a:moveTo>
                  <a:lnTo>
                    <a:pt x="10693" y="0"/>
                  </a:lnTo>
                  <a:lnTo>
                    <a:pt x="9156" y="1524"/>
                  </a:lnTo>
                  <a:lnTo>
                    <a:pt x="6108" y="3048"/>
                  </a:lnTo>
                  <a:lnTo>
                    <a:pt x="4584" y="4584"/>
                  </a:lnTo>
                  <a:lnTo>
                    <a:pt x="1524" y="7632"/>
                  </a:lnTo>
                  <a:lnTo>
                    <a:pt x="0" y="10693"/>
                  </a:lnTo>
                  <a:lnTo>
                    <a:pt x="0" y="18338"/>
                  </a:lnTo>
                  <a:lnTo>
                    <a:pt x="7632" y="18338"/>
                  </a:lnTo>
                  <a:lnTo>
                    <a:pt x="9156" y="15278"/>
                  </a:lnTo>
                  <a:lnTo>
                    <a:pt x="12217" y="12217"/>
                  </a:lnTo>
                  <a:lnTo>
                    <a:pt x="13741" y="10693"/>
                  </a:lnTo>
                  <a:lnTo>
                    <a:pt x="16802" y="9169"/>
                  </a:lnTo>
                  <a:lnTo>
                    <a:pt x="18326" y="7632"/>
                  </a:lnTo>
                  <a:lnTo>
                    <a:pt x="183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3041994" y="717335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3816" y="4584"/>
                  </a:moveTo>
                  <a:lnTo>
                    <a:pt x="3816" y="4584"/>
                  </a:lnTo>
                </a:path>
              </a:pathLst>
            </a:custGeom>
            <a:ln w="9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3036658" y="718858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156" y="0"/>
                  </a:moveTo>
                  <a:lnTo>
                    <a:pt x="1523" y="0"/>
                  </a:lnTo>
                  <a:lnTo>
                    <a:pt x="0" y="6121"/>
                  </a:lnTo>
                  <a:lnTo>
                    <a:pt x="0" y="13766"/>
                  </a:lnTo>
                  <a:lnTo>
                    <a:pt x="7632" y="13766"/>
                  </a:lnTo>
                  <a:lnTo>
                    <a:pt x="9156" y="7645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3036651" y="729562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0" y="0"/>
                  </a:moveTo>
                  <a:lnTo>
                    <a:pt x="7633" y="0"/>
                  </a:lnTo>
                </a:path>
                <a:path w="8255" h="1904">
                  <a:moveTo>
                    <a:pt x="0" y="1528"/>
                  </a:moveTo>
                  <a:lnTo>
                    <a:pt x="7633" y="1528"/>
                  </a:lnTo>
                </a:path>
              </a:pathLst>
            </a:custGeom>
            <a:ln w="9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3001543" y="679132"/>
              <a:ext cx="58419" cy="57150"/>
            </a:xfrm>
            <a:custGeom>
              <a:avLst/>
              <a:gdLst/>
              <a:ahLst/>
              <a:cxnLst/>
              <a:rect l="l" t="t" r="r" b="b"/>
              <a:pathLst>
                <a:path w="58419" h="57150">
                  <a:moveTo>
                    <a:pt x="58013" y="30556"/>
                  </a:moveTo>
                  <a:lnTo>
                    <a:pt x="48856" y="25971"/>
                  </a:lnTo>
                  <a:lnTo>
                    <a:pt x="41224" y="21386"/>
                  </a:lnTo>
                  <a:lnTo>
                    <a:pt x="30530" y="16802"/>
                  </a:lnTo>
                  <a:lnTo>
                    <a:pt x="21374" y="12217"/>
                  </a:lnTo>
                  <a:lnTo>
                    <a:pt x="15265" y="10198"/>
                  </a:lnTo>
                  <a:lnTo>
                    <a:pt x="13741" y="7632"/>
                  </a:lnTo>
                  <a:lnTo>
                    <a:pt x="9156" y="3048"/>
                  </a:lnTo>
                  <a:lnTo>
                    <a:pt x="7632" y="0"/>
                  </a:lnTo>
                  <a:lnTo>
                    <a:pt x="0" y="0"/>
                  </a:lnTo>
                  <a:lnTo>
                    <a:pt x="0" y="7632"/>
                  </a:lnTo>
                  <a:lnTo>
                    <a:pt x="1524" y="10693"/>
                  </a:lnTo>
                  <a:lnTo>
                    <a:pt x="6108" y="15278"/>
                  </a:lnTo>
                  <a:lnTo>
                    <a:pt x="10693" y="22923"/>
                  </a:lnTo>
                  <a:lnTo>
                    <a:pt x="24434" y="41262"/>
                  </a:lnTo>
                  <a:lnTo>
                    <a:pt x="29006" y="48895"/>
                  </a:lnTo>
                  <a:lnTo>
                    <a:pt x="33591" y="55016"/>
                  </a:lnTo>
                  <a:lnTo>
                    <a:pt x="35115" y="56540"/>
                  </a:lnTo>
                  <a:lnTo>
                    <a:pt x="42748" y="56540"/>
                  </a:lnTo>
                  <a:lnTo>
                    <a:pt x="42748" y="48895"/>
                  </a:lnTo>
                  <a:lnTo>
                    <a:pt x="41224" y="47371"/>
                  </a:lnTo>
                  <a:lnTo>
                    <a:pt x="39700" y="45351"/>
                  </a:lnTo>
                  <a:lnTo>
                    <a:pt x="39700" y="44310"/>
                  </a:lnTo>
                  <a:lnTo>
                    <a:pt x="41224" y="41262"/>
                  </a:lnTo>
                  <a:lnTo>
                    <a:pt x="41224" y="38201"/>
                  </a:lnTo>
                  <a:lnTo>
                    <a:pt x="44272" y="35140"/>
                  </a:lnTo>
                  <a:lnTo>
                    <a:pt x="47332" y="33616"/>
                  </a:lnTo>
                  <a:lnTo>
                    <a:pt x="48856" y="32092"/>
                  </a:lnTo>
                  <a:lnTo>
                    <a:pt x="51904" y="32092"/>
                  </a:lnTo>
                  <a:lnTo>
                    <a:pt x="53441" y="30556"/>
                  </a:lnTo>
                  <a:lnTo>
                    <a:pt x="58013" y="305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3290087" y="579793"/>
              <a:ext cx="106857" cy="657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3237406" y="744845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h="111759">
                  <a:moveTo>
                    <a:pt x="0" y="0"/>
                  </a:moveTo>
                  <a:lnTo>
                    <a:pt x="0" y="111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3232073" y="741794"/>
              <a:ext cx="8255" cy="114935"/>
            </a:xfrm>
            <a:custGeom>
              <a:avLst/>
              <a:gdLst/>
              <a:ahLst/>
              <a:cxnLst/>
              <a:rect l="l" t="t" r="r" b="b"/>
              <a:pathLst>
                <a:path w="8255" h="114934">
                  <a:moveTo>
                    <a:pt x="7632" y="0"/>
                  </a:moveTo>
                  <a:lnTo>
                    <a:pt x="0" y="0"/>
                  </a:lnTo>
                  <a:lnTo>
                    <a:pt x="0" y="114617"/>
                  </a:lnTo>
                  <a:lnTo>
                    <a:pt x="7632" y="114617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3078634" y="402507"/>
              <a:ext cx="0" cy="113664"/>
            </a:xfrm>
            <a:custGeom>
              <a:avLst/>
              <a:gdLst/>
              <a:ahLst/>
              <a:cxnLst/>
              <a:rect l="l" t="t" r="r" b="b"/>
              <a:pathLst>
                <a:path h="113665">
                  <a:moveTo>
                    <a:pt x="0" y="0"/>
                  </a:moveTo>
                  <a:lnTo>
                    <a:pt x="0" y="1130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3073298" y="399453"/>
              <a:ext cx="9525" cy="118110"/>
            </a:xfrm>
            <a:custGeom>
              <a:avLst/>
              <a:gdLst/>
              <a:ahLst/>
              <a:cxnLst/>
              <a:rect l="l" t="t" r="r" b="b"/>
              <a:pathLst>
                <a:path w="9525" h="118109">
                  <a:moveTo>
                    <a:pt x="9156" y="0"/>
                  </a:moveTo>
                  <a:lnTo>
                    <a:pt x="0" y="0"/>
                  </a:lnTo>
                  <a:lnTo>
                    <a:pt x="0" y="117678"/>
                  </a:lnTo>
                  <a:lnTo>
                    <a:pt x="9156" y="117678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2919862" y="744845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h="111759">
                  <a:moveTo>
                    <a:pt x="0" y="0"/>
                  </a:moveTo>
                  <a:lnTo>
                    <a:pt x="0" y="111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2916047" y="741794"/>
              <a:ext cx="8255" cy="114935"/>
            </a:xfrm>
            <a:custGeom>
              <a:avLst/>
              <a:gdLst/>
              <a:ahLst/>
              <a:cxnLst/>
              <a:rect l="l" t="t" r="r" b="b"/>
              <a:pathLst>
                <a:path w="8255" h="114934">
                  <a:moveTo>
                    <a:pt x="7632" y="0"/>
                  </a:moveTo>
                  <a:lnTo>
                    <a:pt x="0" y="0"/>
                  </a:lnTo>
                  <a:lnTo>
                    <a:pt x="0" y="114617"/>
                  </a:lnTo>
                  <a:lnTo>
                    <a:pt x="7632" y="114617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6" name="object 116"/>
          <p:cNvSpPr txBox="1"/>
          <p:nvPr/>
        </p:nvSpPr>
        <p:spPr>
          <a:xfrm>
            <a:off x="66547" y="1621028"/>
            <a:ext cx="4404360" cy="139636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endParaRPr sz="1200">
              <a:latin typeface="Arial" panose="020B0604020202020204"/>
              <a:cs typeface="Arial" panose="020B0604020202020204"/>
            </a:endParaRPr>
          </a:p>
          <a:p>
            <a:pPr marL="12700" marR="2921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The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atoms </a:t>
            </a:r>
            <a:r>
              <a:rPr sz="1200" dirty="0">
                <a:latin typeface="Arial" panose="020B0604020202020204"/>
                <a:cs typeface="Arial" panose="020B0604020202020204"/>
              </a:rPr>
              <a:t>must remain fixed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in all </a:t>
            </a:r>
            <a:r>
              <a:rPr sz="1200" dirty="0">
                <a:latin typeface="Arial" panose="020B0604020202020204"/>
                <a:cs typeface="Arial" panose="020B0604020202020204"/>
              </a:rPr>
              <a:t>resonance forms.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Resonance  </a:t>
            </a:r>
            <a:r>
              <a:rPr sz="1200" dirty="0">
                <a:latin typeface="Arial" panose="020B0604020202020204"/>
                <a:cs typeface="Arial" panose="020B0604020202020204"/>
              </a:rPr>
              <a:t>forms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differ only by </a:t>
            </a:r>
            <a:r>
              <a:rPr sz="1200" dirty="0">
                <a:latin typeface="Arial" panose="020B0604020202020204"/>
                <a:cs typeface="Arial" panose="020B0604020202020204"/>
              </a:rPr>
              <a:t>the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placement of</a:t>
            </a:r>
            <a:r>
              <a:rPr sz="12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electrons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720"/>
              </a:spcBef>
            </a:pPr>
            <a:r>
              <a:rPr sz="1200" spc="-5" dirty="0">
                <a:latin typeface="Arial" panose="020B0604020202020204"/>
                <a:cs typeface="Arial" panose="020B0604020202020204"/>
              </a:rPr>
              <a:t>No one </a:t>
            </a:r>
            <a:r>
              <a:rPr sz="1200" dirty="0">
                <a:latin typeface="Arial" panose="020B0604020202020204"/>
                <a:cs typeface="Arial" panose="020B0604020202020204"/>
              </a:rPr>
              <a:t>resonance form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is entirely accurate. </a:t>
            </a:r>
            <a:r>
              <a:rPr sz="1200" dirty="0">
                <a:latin typeface="Arial" panose="020B0604020202020204"/>
                <a:cs typeface="Arial" panose="020B0604020202020204"/>
              </a:rPr>
              <a:t>The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actual </a:t>
            </a:r>
            <a:r>
              <a:rPr sz="1200" dirty="0">
                <a:latin typeface="Arial" panose="020B0604020202020204"/>
                <a:cs typeface="Arial" panose="020B0604020202020204"/>
              </a:rPr>
              <a:t>structure 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is </a:t>
            </a:r>
            <a:r>
              <a:rPr sz="1200" dirty="0">
                <a:latin typeface="Arial" panose="020B0604020202020204"/>
                <a:cs typeface="Arial" panose="020B0604020202020204"/>
              </a:rPr>
              <a:t>a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hybrid of all </a:t>
            </a:r>
            <a:r>
              <a:rPr sz="1200" dirty="0">
                <a:latin typeface="Arial" panose="020B0604020202020204"/>
                <a:cs typeface="Arial" panose="020B0604020202020204"/>
              </a:rPr>
              <a:t>the resonance forms.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Resonance </a:t>
            </a:r>
            <a:r>
              <a:rPr sz="1200" dirty="0">
                <a:latin typeface="Arial" panose="020B0604020202020204"/>
                <a:cs typeface="Arial" panose="020B0604020202020204"/>
              </a:rPr>
              <a:t>forms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do not  necessarily </a:t>
            </a:r>
            <a:r>
              <a:rPr sz="1200" dirty="0">
                <a:latin typeface="Arial" panose="020B0604020202020204"/>
                <a:cs typeface="Arial" panose="020B0604020202020204"/>
              </a:rPr>
              <a:t>contribute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equally </a:t>
            </a:r>
            <a:r>
              <a:rPr sz="1200" dirty="0">
                <a:latin typeface="Arial" panose="020B0604020202020204"/>
                <a:cs typeface="Arial" panose="020B0604020202020204"/>
              </a:rPr>
              <a:t>to the resonance</a:t>
            </a:r>
            <a:r>
              <a:rPr sz="12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hybrid.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096" y="6095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0" y="0"/>
                </a:moveTo>
                <a:lnTo>
                  <a:pt x="4559807" y="0"/>
                </a:lnTo>
                <a:lnTo>
                  <a:pt x="4559807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4800" y="304799"/>
            <a:ext cx="2404872" cy="23774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5043" y="29971"/>
            <a:ext cx="2244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Symbol" panose="05050102010706020507"/>
                <a:cs typeface="Symbol" panose="05050102010706020507"/>
              </a:rPr>
              <a:t></a:t>
            </a:r>
            <a:r>
              <a:rPr b="0" spc="-5" dirty="0">
                <a:latin typeface="Arial" panose="020B0604020202020204"/>
                <a:cs typeface="Arial" panose="020B0604020202020204"/>
              </a:rPr>
              <a:t>-molecular </a:t>
            </a:r>
            <a:r>
              <a:rPr b="0" dirty="0">
                <a:latin typeface="Arial" panose="020B0604020202020204"/>
                <a:cs typeface="Arial" panose="020B0604020202020204"/>
              </a:rPr>
              <a:t>orbitals </a:t>
            </a:r>
            <a:r>
              <a:rPr b="0" spc="5" dirty="0">
                <a:latin typeface="Arial" panose="020B0604020202020204"/>
                <a:cs typeface="Arial" panose="020B0604020202020204"/>
              </a:rPr>
              <a:t>of </a:t>
            </a:r>
            <a:r>
              <a:rPr b="0" spc="-5" dirty="0">
                <a:latin typeface="Arial" panose="020B0604020202020204"/>
                <a:cs typeface="Arial" panose="020B0604020202020204"/>
              </a:rPr>
              <a:t>butadiene</a:t>
            </a:r>
            <a:endParaRPr b="0" spc="-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4444" y="267715"/>
            <a:ext cx="1327150" cy="2429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latin typeface="Arial" panose="020B0604020202020204"/>
                <a:cs typeface="Arial" panose="020B0604020202020204"/>
              </a:rPr>
              <a:t>3 Nodes</a:t>
            </a:r>
            <a:endParaRPr sz="800">
              <a:latin typeface="Arial" panose="020B0604020202020204"/>
              <a:cs typeface="Arial" panose="020B0604020202020204"/>
            </a:endParaRPr>
          </a:p>
          <a:p>
            <a:pPr marL="153670">
              <a:lnSpc>
                <a:spcPct val="100000"/>
              </a:lnSpc>
            </a:pPr>
            <a:r>
              <a:rPr sz="800" spc="-5" dirty="0">
                <a:latin typeface="Arial" panose="020B0604020202020204"/>
                <a:cs typeface="Arial" panose="020B0604020202020204"/>
              </a:rPr>
              <a:t>0 bonding</a:t>
            </a:r>
            <a:r>
              <a:rPr sz="8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800" spc="-5" dirty="0">
                <a:latin typeface="Arial" panose="020B0604020202020204"/>
                <a:cs typeface="Arial" panose="020B0604020202020204"/>
              </a:rPr>
              <a:t>interactions</a:t>
            </a:r>
            <a:endParaRPr sz="800">
              <a:latin typeface="Arial" panose="020B0604020202020204"/>
              <a:cs typeface="Arial" panose="020B0604020202020204"/>
            </a:endParaRPr>
          </a:p>
          <a:p>
            <a:pPr marL="40005" marR="5080" indent="113665">
              <a:lnSpc>
                <a:spcPts val="980"/>
              </a:lnSpc>
              <a:spcBef>
                <a:spcPts val="15"/>
              </a:spcBef>
            </a:pPr>
            <a:r>
              <a:rPr sz="800" spc="-5" dirty="0">
                <a:latin typeface="Arial" panose="020B0604020202020204"/>
                <a:cs typeface="Arial" panose="020B0604020202020204"/>
              </a:rPr>
              <a:t>3 antibonding interactions </a:t>
            </a:r>
            <a:r>
              <a:rPr sz="800" spc="-5" dirty="0">
                <a:solidFill>
                  <a:srgbClr val="FF3092"/>
                </a:solidFill>
                <a:latin typeface="Arial" panose="020B0604020202020204"/>
                <a:cs typeface="Arial" panose="020B0604020202020204"/>
              </a:rPr>
              <a:t> ANTIBONDING</a:t>
            </a:r>
            <a:r>
              <a:rPr sz="800" dirty="0">
                <a:solidFill>
                  <a:srgbClr val="FF3092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00" spc="-5" dirty="0">
                <a:solidFill>
                  <a:srgbClr val="FF3092"/>
                </a:solidFill>
                <a:latin typeface="Arial" panose="020B0604020202020204"/>
                <a:cs typeface="Arial" panose="020B0604020202020204"/>
              </a:rPr>
              <a:t>MO</a:t>
            </a:r>
            <a:endParaRPr sz="8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latin typeface="Arial" panose="020B0604020202020204"/>
                <a:cs typeface="Arial" panose="020B0604020202020204"/>
              </a:rPr>
              <a:t>2 Nodes</a:t>
            </a:r>
            <a:endParaRPr sz="800">
              <a:latin typeface="Arial" panose="020B0604020202020204"/>
              <a:cs typeface="Arial" panose="020B0604020202020204"/>
            </a:endParaRPr>
          </a:p>
          <a:p>
            <a:pPr marL="238760" indent="-85725">
              <a:lnSpc>
                <a:spcPct val="100000"/>
              </a:lnSpc>
              <a:spcBef>
                <a:spcPts val="25"/>
              </a:spcBef>
              <a:buAutoNum type="arabicPlain"/>
              <a:tabLst>
                <a:tab pos="239395" algn="l"/>
              </a:tabLst>
            </a:pPr>
            <a:r>
              <a:rPr sz="800" spc="-5" dirty="0">
                <a:latin typeface="Arial" panose="020B0604020202020204"/>
                <a:cs typeface="Arial" panose="020B0604020202020204"/>
              </a:rPr>
              <a:t>bonding</a:t>
            </a:r>
            <a:r>
              <a:rPr sz="8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800" spc="-5" dirty="0">
                <a:latin typeface="Arial" panose="020B0604020202020204"/>
                <a:cs typeface="Arial" panose="020B0604020202020204"/>
              </a:rPr>
              <a:t>interactions</a:t>
            </a:r>
            <a:endParaRPr sz="800">
              <a:latin typeface="Arial" panose="020B0604020202020204"/>
              <a:cs typeface="Arial" panose="020B0604020202020204"/>
            </a:endParaRPr>
          </a:p>
          <a:p>
            <a:pPr marL="40005" marR="5080" indent="113665">
              <a:lnSpc>
                <a:spcPct val="100000"/>
              </a:lnSpc>
              <a:buAutoNum type="arabicPlain"/>
              <a:tabLst>
                <a:tab pos="238760" algn="l"/>
              </a:tabLst>
            </a:pPr>
            <a:r>
              <a:rPr sz="800" spc="-5" dirty="0">
                <a:latin typeface="Arial" panose="020B0604020202020204"/>
                <a:cs typeface="Arial" panose="020B0604020202020204"/>
              </a:rPr>
              <a:t>antibonding interactions </a:t>
            </a:r>
            <a:r>
              <a:rPr sz="800" spc="-5" dirty="0">
                <a:solidFill>
                  <a:srgbClr val="FF3092"/>
                </a:solidFill>
                <a:latin typeface="Arial" panose="020B0604020202020204"/>
                <a:cs typeface="Arial" panose="020B0604020202020204"/>
              </a:rPr>
              <a:t> ANTIBONDING</a:t>
            </a:r>
            <a:r>
              <a:rPr sz="800" dirty="0">
                <a:solidFill>
                  <a:srgbClr val="FF3092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00" spc="-5" dirty="0">
                <a:solidFill>
                  <a:srgbClr val="FF3092"/>
                </a:solidFill>
                <a:latin typeface="Arial" panose="020B0604020202020204"/>
                <a:cs typeface="Arial" panose="020B0604020202020204"/>
              </a:rPr>
              <a:t>MO</a:t>
            </a:r>
            <a:endParaRPr sz="8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latin typeface="Arial" panose="020B0604020202020204"/>
                <a:cs typeface="Arial" panose="020B0604020202020204"/>
              </a:rPr>
              <a:t>1 Nodes</a:t>
            </a:r>
            <a:endParaRPr sz="800">
              <a:latin typeface="Arial" panose="020B0604020202020204"/>
              <a:cs typeface="Arial" panose="020B0604020202020204"/>
            </a:endParaRPr>
          </a:p>
          <a:p>
            <a:pPr marL="15367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latin typeface="Arial" panose="020B0604020202020204"/>
                <a:cs typeface="Arial" panose="020B0604020202020204"/>
              </a:rPr>
              <a:t>2 bonding</a:t>
            </a:r>
            <a:r>
              <a:rPr sz="8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800" spc="-5" dirty="0">
                <a:latin typeface="Arial" panose="020B0604020202020204"/>
                <a:cs typeface="Arial" panose="020B0604020202020204"/>
              </a:rPr>
              <a:t>interactions</a:t>
            </a:r>
            <a:endParaRPr sz="800">
              <a:latin typeface="Arial" panose="020B0604020202020204"/>
              <a:cs typeface="Arial" panose="020B0604020202020204"/>
            </a:endParaRPr>
          </a:p>
          <a:p>
            <a:pPr marL="40640" marR="5080" indent="113030">
              <a:lnSpc>
                <a:spcPct val="100000"/>
              </a:lnSpc>
            </a:pPr>
            <a:r>
              <a:rPr sz="800" spc="-5" dirty="0">
                <a:latin typeface="Arial" panose="020B0604020202020204"/>
                <a:cs typeface="Arial" panose="020B0604020202020204"/>
              </a:rPr>
              <a:t>1 antibonding interactions </a:t>
            </a:r>
            <a:r>
              <a:rPr sz="8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 BONDING</a:t>
            </a:r>
            <a:r>
              <a:rPr sz="80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MO</a:t>
            </a:r>
            <a:endParaRPr sz="8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latin typeface="Arial" panose="020B0604020202020204"/>
                <a:cs typeface="Arial" panose="020B0604020202020204"/>
              </a:rPr>
              <a:t>0 Nodes</a:t>
            </a:r>
            <a:endParaRPr sz="800">
              <a:latin typeface="Arial" panose="020B0604020202020204"/>
              <a:cs typeface="Arial" panose="020B0604020202020204"/>
            </a:endParaRPr>
          </a:p>
          <a:p>
            <a:pPr marL="153670">
              <a:lnSpc>
                <a:spcPct val="100000"/>
              </a:lnSpc>
            </a:pPr>
            <a:r>
              <a:rPr sz="800" spc="-5" dirty="0">
                <a:latin typeface="Arial" panose="020B0604020202020204"/>
                <a:cs typeface="Arial" panose="020B0604020202020204"/>
              </a:rPr>
              <a:t>3 bonding</a:t>
            </a:r>
            <a:r>
              <a:rPr sz="8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800" spc="-5" dirty="0">
                <a:latin typeface="Arial" panose="020B0604020202020204"/>
                <a:cs typeface="Arial" panose="020B0604020202020204"/>
              </a:rPr>
              <a:t>interactions</a:t>
            </a:r>
            <a:endParaRPr sz="800">
              <a:latin typeface="Arial" panose="020B0604020202020204"/>
              <a:cs typeface="Arial" panose="020B0604020202020204"/>
            </a:endParaRPr>
          </a:p>
          <a:p>
            <a:pPr marL="12700" marR="5080" indent="139700">
              <a:lnSpc>
                <a:spcPct val="100000"/>
              </a:lnSpc>
            </a:pPr>
            <a:r>
              <a:rPr sz="800" spc="-5" dirty="0">
                <a:latin typeface="Arial" panose="020B0604020202020204"/>
                <a:cs typeface="Arial" panose="020B0604020202020204"/>
              </a:rPr>
              <a:t>0 antibonding interactions </a:t>
            </a:r>
            <a:r>
              <a:rPr sz="8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 BONDING</a:t>
            </a:r>
            <a:r>
              <a:rPr sz="80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MO</a:t>
            </a:r>
            <a:endParaRPr sz="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8620" y="2931667"/>
            <a:ext cx="31870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Symbol" panose="05050102010706020507"/>
                <a:cs typeface="Symbol" panose="05050102010706020507"/>
              </a:rPr>
              <a:t></a:t>
            </a:r>
            <a:r>
              <a:rPr sz="975" baseline="-21000" dirty="0">
                <a:latin typeface="Arial" panose="020B0604020202020204"/>
                <a:cs typeface="Arial" panose="020B0604020202020204"/>
              </a:rPr>
              <a:t>2 </a:t>
            </a:r>
            <a:r>
              <a:rPr sz="1000" dirty="0">
                <a:latin typeface="Arial" panose="020B0604020202020204"/>
                <a:cs typeface="Arial" panose="020B0604020202020204"/>
              </a:rPr>
              <a:t>is the </a:t>
            </a:r>
            <a:r>
              <a:rPr sz="1000" spc="-5" dirty="0">
                <a:latin typeface="Arial" panose="020B0604020202020204"/>
                <a:cs typeface="Arial" panose="020B0604020202020204"/>
              </a:rPr>
              <a:t>Highest Occupied Molecular Orbital</a:t>
            </a:r>
            <a:r>
              <a:rPr sz="10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000" spc="-5" dirty="0">
                <a:latin typeface="Arial" panose="020B0604020202020204"/>
                <a:cs typeface="Arial" panose="020B0604020202020204"/>
              </a:rPr>
              <a:t>(HOMO)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marL="38100">
              <a:lnSpc>
                <a:spcPct val="100000"/>
              </a:lnSpc>
            </a:pPr>
            <a:r>
              <a:rPr sz="1000" dirty="0">
                <a:latin typeface="Symbol" panose="05050102010706020507"/>
                <a:cs typeface="Symbol" panose="05050102010706020507"/>
              </a:rPr>
              <a:t></a:t>
            </a:r>
            <a:r>
              <a:rPr sz="975" baseline="-21000" dirty="0">
                <a:latin typeface="Arial" panose="020B0604020202020204"/>
                <a:cs typeface="Arial" panose="020B0604020202020204"/>
              </a:rPr>
              <a:t>3 </a:t>
            </a:r>
            <a:r>
              <a:rPr sz="1000" dirty="0">
                <a:latin typeface="Arial" panose="020B0604020202020204"/>
                <a:cs typeface="Arial" panose="020B0604020202020204"/>
              </a:rPr>
              <a:t>is the </a:t>
            </a:r>
            <a:r>
              <a:rPr sz="1000" spc="-5" dirty="0">
                <a:latin typeface="Arial" panose="020B0604020202020204"/>
                <a:cs typeface="Arial" panose="020B0604020202020204"/>
              </a:rPr>
              <a:t>Lowest Unoccupied Molecular Orbital</a:t>
            </a:r>
            <a:r>
              <a:rPr sz="1000" dirty="0">
                <a:latin typeface="Arial" panose="020B0604020202020204"/>
                <a:cs typeface="Arial" panose="020B0604020202020204"/>
              </a:rPr>
              <a:t> </a:t>
            </a:r>
            <a:r>
              <a:rPr sz="1000" spc="-5" dirty="0">
                <a:latin typeface="Arial" panose="020B0604020202020204"/>
                <a:cs typeface="Arial" panose="020B0604020202020204"/>
              </a:rPr>
              <a:t>(LUMO)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6" y="6095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0" y="0"/>
                </a:moveTo>
                <a:lnTo>
                  <a:pt x="4559807" y="0"/>
                </a:lnTo>
                <a:lnTo>
                  <a:pt x="4559807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96" y="42162"/>
            <a:ext cx="2841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Molecular orbitals </a:t>
            </a:r>
            <a:r>
              <a:rPr sz="1200" spc="5" dirty="0">
                <a:latin typeface="Arial" panose="020B0604020202020204"/>
                <a:cs typeface="Arial" panose="020B0604020202020204"/>
              </a:rPr>
              <a:t>of </a:t>
            </a:r>
            <a:r>
              <a:rPr sz="1200" dirty="0">
                <a:latin typeface="Arial" panose="020B0604020202020204"/>
                <a:cs typeface="Arial" panose="020B0604020202020204"/>
              </a:rPr>
              <a:t>conjugated</a:t>
            </a:r>
            <a:r>
              <a:rPr sz="12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polyenes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6099" y="315086"/>
            <a:ext cx="2922905" cy="2158365"/>
            <a:chOff x="716099" y="315086"/>
            <a:chExt cx="2922905" cy="2158365"/>
          </a:xfrm>
        </p:grpSpPr>
        <p:sp>
          <p:nvSpPr>
            <p:cNvPr id="4" name="object 4"/>
            <p:cNvSpPr/>
            <p:nvPr/>
          </p:nvSpPr>
          <p:spPr>
            <a:xfrm>
              <a:off x="810095" y="339657"/>
              <a:ext cx="16510" cy="2131695"/>
            </a:xfrm>
            <a:custGeom>
              <a:avLst/>
              <a:gdLst/>
              <a:ahLst/>
              <a:cxnLst/>
              <a:rect l="l" t="t" r="r" b="b"/>
              <a:pathLst>
                <a:path w="16509" h="2131695">
                  <a:moveTo>
                    <a:pt x="0" y="2129515"/>
                  </a:moveTo>
                  <a:lnTo>
                    <a:pt x="15993" y="2129515"/>
                  </a:lnTo>
                </a:path>
                <a:path w="16509" h="2131695">
                  <a:moveTo>
                    <a:pt x="1999" y="0"/>
                  </a:moveTo>
                  <a:lnTo>
                    <a:pt x="1999" y="2131515"/>
                  </a:lnTo>
                </a:path>
              </a:pathLst>
            </a:custGeom>
            <a:ln w="3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98106" y="315086"/>
              <a:ext cx="52705" cy="28575"/>
            </a:xfrm>
            <a:custGeom>
              <a:avLst/>
              <a:gdLst/>
              <a:ahLst/>
              <a:cxnLst/>
              <a:rect l="l" t="t" r="r" b="b"/>
              <a:pathLst>
                <a:path w="52705" h="28575">
                  <a:moveTo>
                    <a:pt x="52539" y="24003"/>
                  </a:moveTo>
                  <a:lnTo>
                    <a:pt x="51409" y="22860"/>
                  </a:lnTo>
                  <a:lnTo>
                    <a:pt x="48552" y="20574"/>
                  </a:lnTo>
                  <a:lnTo>
                    <a:pt x="44551" y="16573"/>
                  </a:lnTo>
                  <a:lnTo>
                    <a:pt x="39979" y="12001"/>
                  </a:lnTo>
                  <a:lnTo>
                    <a:pt x="35979" y="7429"/>
                  </a:lnTo>
                  <a:lnTo>
                    <a:pt x="31978" y="3429"/>
                  </a:lnTo>
                  <a:lnTo>
                    <a:pt x="29121" y="1143"/>
                  </a:lnTo>
                  <a:lnTo>
                    <a:pt x="27978" y="0"/>
                  </a:lnTo>
                  <a:lnTo>
                    <a:pt x="23990" y="0"/>
                  </a:lnTo>
                  <a:lnTo>
                    <a:pt x="22847" y="1143"/>
                  </a:lnTo>
                  <a:lnTo>
                    <a:pt x="19989" y="3429"/>
                  </a:lnTo>
                  <a:lnTo>
                    <a:pt x="16560" y="7429"/>
                  </a:lnTo>
                  <a:lnTo>
                    <a:pt x="11988" y="12001"/>
                  </a:lnTo>
                  <a:lnTo>
                    <a:pt x="3416" y="20574"/>
                  </a:lnTo>
                  <a:lnTo>
                    <a:pt x="571" y="22860"/>
                  </a:lnTo>
                  <a:lnTo>
                    <a:pt x="0" y="24003"/>
                  </a:lnTo>
                  <a:lnTo>
                    <a:pt x="0" y="28003"/>
                  </a:lnTo>
                  <a:lnTo>
                    <a:pt x="11988" y="28575"/>
                  </a:lnTo>
                  <a:lnTo>
                    <a:pt x="15989" y="28575"/>
                  </a:lnTo>
                  <a:lnTo>
                    <a:pt x="15989" y="24574"/>
                  </a:lnTo>
                  <a:lnTo>
                    <a:pt x="7785" y="24206"/>
                  </a:lnTo>
                  <a:lnTo>
                    <a:pt x="15989" y="16002"/>
                  </a:lnTo>
                  <a:lnTo>
                    <a:pt x="20561" y="11430"/>
                  </a:lnTo>
                  <a:lnTo>
                    <a:pt x="23990" y="7429"/>
                  </a:lnTo>
                  <a:lnTo>
                    <a:pt x="25984" y="5842"/>
                  </a:lnTo>
                  <a:lnTo>
                    <a:pt x="27978" y="7429"/>
                  </a:lnTo>
                  <a:lnTo>
                    <a:pt x="31978" y="11430"/>
                  </a:lnTo>
                  <a:lnTo>
                    <a:pt x="35979" y="16002"/>
                  </a:lnTo>
                  <a:lnTo>
                    <a:pt x="40551" y="20574"/>
                  </a:lnTo>
                  <a:lnTo>
                    <a:pt x="44551" y="24574"/>
                  </a:lnTo>
                  <a:lnTo>
                    <a:pt x="47409" y="26860"/>
                  </a:lnTo>
                  <a:lnTo>
                    <a:pt x="48552" y="28003"/>
                  </a:lnTo>
                  <a:lnTo>
                    <a:pt x="52539" y="28003"/>
                  </a:lnTo>
                  <a:lnTo>
                    <a:pt x="52539" y="240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22091" y="339086"/>
              <a:ext cx="28575" cy="2132330"/>
            </a:xfrm>
            <a:custGeom>
              <a:avLst/>
              <a:gdLst/>
              <a:ahLst/>
              <a:cxnLst/>
              <a:rect l="l" t="t" r="r" b="b"/>
              <a:pathLst>
                <a:path w="28575" h="2132330">
                  <a:moveTo>
                    <a:pt x="11995" y="1999"/>
                  </a:moveTo>
                  <a:lnTo>
                    <a:pt x="28560" y="1999"/>
                  </a:lnTo>
                </a:path>
                <a:path w="28575" h="2132330">
                  <a:moveTo>
                    <a:pt x="13994" y="0"/>
                  </a:moveTo>
                  <a:lnTo>
                    <a:pt x="13994" y="2132086"/>
                  </a:lnTo>
                </a:path>
                <a:path w="28575" h="2132330">
                  <a:moveTo>
                    <a:pt x="0" y="2130086"/>
                  </a:moveTo>
                  <a:lnTo>
                    <a:pt x="15993" y="2130086"/>
                  </a:lnTo>
                </a:path>
              </a:pathLst>
            </a:custGeom>
            <a:ln w="3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627318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626751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603898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603332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579907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579342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556487" y="13988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555923" y="13968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29" h="4444">
                  <a:moveTo>
                    <a:pt x="11417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417" y="4000"/>
                  </a:lnTo>
                  <a:lnTo>
                    <a:pt x="114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532496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531933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509077" y="13988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508514" y="13968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29" h="4444">
                  <a:moveTo>
                    <a:pt x="11417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417" y="4000"/>
                  </a:lnTo>
                  <a:lnTo>
                    <a:pt x="114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485086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484511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461095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460521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437675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437102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413684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413112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390264" y="13988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389693" y="13968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29" h="4444">
                  <a:moveTo>
                    <a:pt x="11430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430" y="400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366273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365703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342282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341712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318863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318294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294872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294303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271452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270885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247461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246894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224041" y="13988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223475" y="13968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1417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417" y="4000"/>
                  </a:lnTo>
                  <a:lnTo>
                    <a:pt x="114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200050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199485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176060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175495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152640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152076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128649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128086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3105229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3104654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3081238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3080664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3057818" y="13988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057245" y="13968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1429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429" y="400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3033827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3033255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3009837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3009264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2986417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2985846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2962426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2961855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2939006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2938437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2915015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2914446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2891595" y="13988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2891027" y="13968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1417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417" y="4000"/>
                  </a:lnTo>
                  <a:lnTo>
                    <a:pt x="114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2867605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2867037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2843614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2843047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2820194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2819628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2796203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2795638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2772783" y="13988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2772219" y="13968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1417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417" y="4000"/>
                  </a:lnTo>
                  <a:lnTo>
                    <a:pt x="114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2748792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2748229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2725372" y="13988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2724797" y="13968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1430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430" y="400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2701382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2700807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2677391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2676817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2653971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2653398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2629980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2629407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2606560" y="13988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2605989" y="13968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1429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429" y="400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2582569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2581998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2559149" y="13988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2558580" y="13968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1429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429" y="400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2535159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2534589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2511168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2510599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2487748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2487180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2463757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2463190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2440337" y="13988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2439771" y="13968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1417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417" y="4000"/>
                  </a:lnTo>
                  <a:lnTo>
                    <a:pt x="114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2416346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2415781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2392355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2391791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2368936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2368372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2344945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2344369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2321525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2320950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2297534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2296960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2274114" y="13988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2273541" y="13968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1429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429" y="400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2250123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2249550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2226132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2225560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2202713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2202141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2178722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2178151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2155302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2154732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2131311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2130742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2107891" y="13988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2107323" y="13968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1417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417" y="4000"/>
                  </a:lnTo>
                  <a:lnTo>
                    <a:pt x="114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2083900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2083333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2059909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2059343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2036490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2035924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2012499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2011933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1989079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1988515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1965088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1964512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1941668" y="13988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1941093" y="13968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1430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430" y="400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1917677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1917103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1893686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1893112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1870267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1869694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1846276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1845703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1822856" y="13988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1822284" y="13968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1429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429" y="400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1798865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1798294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1775445" y="13988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1774875" y="13968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1429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429" y="400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1751454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1750885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1727463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1726895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1704044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1703476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1680053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1679486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1656633" y="13988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1656067" y="13968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1417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417" y="4000"/>
                  </a:lnTo>
                  <a:lnTo>
                    <a:pt x="114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1632642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1632077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1609222" y="13988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1608658" y="13968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1417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417" y="4000"/>
                  </a:lnTo>
                  <a:lnTo>
                    <a:pt x="114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1585231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1584655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1561240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1560664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1537821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1537246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1513830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1513255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1490410" y="13988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1489836" y="13968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1430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430" y="400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1466419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1465846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1442999" y="13988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1442427" y="13968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1430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430" y="400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1419008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/>
            <p:cNvSpPr/>
            <p:nvPr/>
          </p:nvSpPr>
          <p:spPr>
            <a:xfrm>
              <a:off x="1418437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1395017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1394447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1371598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1371028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1347607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1347038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1324187" y="13988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1323619" y="13968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1417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417" y="4000"/>
                  </a:lnTo>
                  <a:lnTo>
                    <a:pt x="114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1300196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1299629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1276205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1275638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/>
            <p:cNvSpPr/>
            <p:nvPr/>
          </p:nvSpPr>
          <p:spPr>
            <a:xfrm>
              <a:off x="1252785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/>
            <p:cNvSpPr/>
            <p:nvPr/>
          </p:nvSpPr>
          <p:spPr>
            <a:xfrm>
              <a:off x="1252219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/>
            <p:cNvSpPr/>
            <p:nvPr/>
          </p:nvSpPr>
          <p:spPr>
            <a:xfrm>
              <a:off x="1228794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/>
            <p:cNvSpPr/>
            <p:nvPr/>
          </p:nvSpPr>
          <p:spPr>
            <a:xfrm>
              <a:off x="1228229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/>
            <p:cNvSpPr/>
            <p:nvPr/>
          </p:nvSpPr>
          <p:spPr>
            <a:xfrm>
              <a:off x="1205375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/>
            <p:cNvSpPr/>
            <p:nvPr/>
          </p:nvSpPr>
          <p:spPr>
            <a:xfrm>
              <a:off x="1204798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/>
            <p:cNvSpPr/>
            <p:nvPr/>
          </p:nvSpPr>
          <p:spPr>
            <a:xfrm>
              <a:off x="1181384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/>
            <p:cNvSpPr/>
            <p:nvPr/>
          </p:nvSpPr>
          <p:spPr>
            <a:xfrm>
              <a:off x="1180807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/>
            <p:cNvSpPr/>
            <p:nvPr/>
          </p:nvSpPr>
          <p:spPr>
            <a:xfrm>
              <a:off x="1157964" y="13988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/>
            <p:cNvSpPr/>
            <p:nvPr/>
          </p:nvSpPr>
          <p:spPr>
            <a:xfrm>
              <a:off x="1157389" y="13968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1429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429" y="400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/>
            <p:cNvSpPr/>
            <p:nvPr/>
          </p:nvSpPr>
          <p:spPr>
            <a:xfrm>
              <a:off x="1133973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/>
            <p:cNvSpPr/>
            <p:nvPr/>
          </p:nvSpPr>
          <p:spPr>
            <a:xfrm>
              <a:off x="1133398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/>
            <p:cNvSpPr/>
            <p:nvPr/>
          </p:nvSpPr>
          <p:spPr>
            <a:xfrm>
              <a:off x="1109982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/>
            <p:cNvSpPr/>
            <p:nvPr/>
          </p:nvSpPr>
          <p:spPr>
            <a:xfrm>
              <a:off x="1109408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/>
            <p:cNvSpPr/>
            <p:nvPr/>
          </p:nvSpPr>
          <p:spPr>
            <a:xfrm>
              <a:off x="1086562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/>
            <p:cNvSpPr/>
            <p:nvPr/>
          </p:nvSpPr>
          <p:spPr>
            <a:xfrm>
              <a:off x="1085989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/>
            <p:cNvSpPr/>
            <p:nvPr/>
          </p:nvSpPr>
          <p:spPr>
            <a:xfrm>
              <a:off x="1062571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/>
            <p:cNvSpPr/>
            <p:nvPr/>
          </p:nvSpPr>
          <p:spPr>
            <a:xfrm>
              <a:off x="1061999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/>
            <p:cNvSpPr/>
            <p:nvPr/>
          </p:nvSpPr>
          <p:spPr>
            <a:xfrm>
              <a:off x="1039152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/>
            <p:cNvSpPr/>
            <p:nvPr/>
          </p:nvSpPr>
          <p:spPr>
            <a:xfrm>
              <a:off x="1038580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/>
            <p:cNvSpPr/>
            <p:nvPr/>
          </p:nvSpPr>
          <p:spPr>
            <a:xfrm>
              <a:off x="1015161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/>
            <p:cNvSpPr/>
            <p:nvPr/>
          </p:nvSpPr>
          <p:spPr>
            <a:xfrm>
              <a:off x="1014590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/>
            <p:cNvSpPr/>
            <p:nvPr/>
          </p:nvSpPr>
          <p:spPr>
            <a:xfrm>
              <a:off x="991741" y="13988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/>
            <p:cNvSpPr/>
            <p:nvPr/>
          </p:nvSpPr>
          <p:spPr>
            <a:xfrm>
              <a:off x="991171" y="13968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1417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417" y="4000"/>
                  </a:lnTo>
                  <a:lnTo>
                    <a:pt x="114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/>
            <p:cNvSpPr/>
            <p:nvPr/>
          </p:nvSpPr>
          <p:spPr>
            <a:xfrm>
              <a:off x="967750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/>
            <p:cNvSpPr/>
            <p:nvPr/>
          </p:nvSpPr>
          <p:spPr>
            <a:xfrm>
              <a:off x="967181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/>
            <p:cNvSpPr/>
            <p:nvPr/>
          </p:nvSpPr>
          <p:spPr>
            <a:xfrm>
              <a:off x="943759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/>
            <p:cNvSpPr/>
            <p:nvPr/>
          </p:nvSpPr>
          <p:spPr>
            <a:xfrm>
              <a:off x="943190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/>
            <p:cNvSpPr/>
            <p:nvPr/>
          </p:nvSpPr>
          <p:spPr>
            <a:xfrm>
              <a:off x="920339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/>
            <p:cNvSpPr/>
            <p:nvPr/>
          </p:nvSpPr>
          <p:spPr>
            <a:xfrm>
              <a:off x="919772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/>
            <p:cNvSpPr/>
            <p:nvPr/>
          </p:nvSpPr>
          <p:spPr>
            <a:xfrm>
              <a:off x="896348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/>
            <p:cNvSpPr/>
            <p:nvPr/>
          </p:nvSpPr>
          <p:spPr>
            <a:xfrm>
              <a:off x="895781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/>
            <p:cNvSpPr/>
            <p:nvPr/>
          </p:nvSpPr>
          <p:spPr>
            <a:xfrm>
              <a:off x="872929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/>
            <p:cNvSpPr/>
            <p:nvPr/>
          </p:nvSpPr>
          <p:spPr>
            <a:xfrm>
              <a:off x="872362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/>
            <p:cNvSpPr/>
            <p:nvPr/>
          </p:nvSpPr>
          <p:spPr>
            <a:xfrm>
              <a:off x="848938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/>
            <p:cNvSpPr/>
            <p:nvPr/>
          </p:nvSpPr>
          <p:spPr>
            <a:xfrm>
              <a:off x="848372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198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988" y="400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/>
            <p:cNvSpPr/>
            <p:nvPr/>
          </p:nvSpPr>
          <p:spPr>
            <a:xfrm>
              <a:off x="825518" y="13988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/>
            <p:cNvSpPr/>
            <p:nvPr/>
          </p:nvSpPr>
          <p:spPr>
            <a:xfrm>
              <a:off x="824953" y="13968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1417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417" y="4000"/>
                  </a:lnTo>
                  <a:lnTo>
                    <a:pt x="114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/>
            <p:cNvSpPr/>
            <p:nvPr/>
          </p:nvSpPr>
          <p:spPr>
            <a:xfrm>
              <a:off x="801527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/>
            <p:cNvSpPr/>
            <p:nvPr/>
          </p:nvSpPr>
          <p:spPr>
            <a:xfrm>
              <a:off x="800950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/>
            <p:cNvSpPr/>
            <p:nvPr/>
          </p:nvSpPr>
          <p:spPr>
            <a:xfrm>
              <a:off x="777536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/>
            <p:cNvSpPr/>
            <p:nvPr/>
          </p:nvSpPr>
          <p:spPr>
            <a:xfrm>
              <a:off x="776960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/>
            <p:cNvSpPr/>
            <p:nvPr/>
          </p:nvSpPr>
          <p:spPr>
            <a:xfrm>
              <a:off x="754116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/>
            <p:cNvSpPr/>
            <p:nvPr/>
          </p:nvSpPr>
          <p:spPr>
            <a:xfrm>
              <a:off x="753541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/>
            <p:cNvSpPr/>
            <p:nvPr/>
          </p:nvSpPr>
          <p:spPr>
            <a:xfrm>
              <a:off x="730125" y="139884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0" y="0"/>
                  </a:moveTo>
                  <a:lnTo>
                    <a:pt x="108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/>
            <p:cNvSpPr/>
            <p:nvPr/>
          </p:nvSpPr>
          <p:spPr>
            <a:xfrm>
              <a:off x="729551" y="1396847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4">
                  <a:moveTo>
                    <a:pt x="12001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2001" y="4000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/>
            <p:cNvSpPr/>
            <p:nvPr/>
          </p:nvSpPr>
          <p:spPr>
            <a:xfrm>
              <a:off x="716416" y="1398843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40">
                  <a:moveTo>
                    <a:pt x="0" y="0"/>
                  </a:moveTo>
                  <a:lnTo>
                    <a:pt x="22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/>
            <p:cNvSpPr/>
            <p:nvPr/>
          </p:nvSpPr>
          <p:spPr>
            <a:xfrm>
              <a:off x="717562" y="1396847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4">
                  <a:moveTo>
                    <a:pt x="0" y="0"/>
                  </a:moveTo>
                  <a:lnTo>
                    <a:pt x="0" y="400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5" name="object 255"/>
          <p:cNvSpPr txBox="1"/>
          <p:nvPr/>
        </p:nvSpPr>
        <p:spPr>
          <a:xfrm>
            <a:off x="713995" y="1744379"/>
            <a:ext cx="82550" cy="234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35"/>
              </a:lnSpc>
            </a:pPr>
            <a:r>
              <a:rPr sz="450" dirty="0">
                <a:latin typeface="Arial" panose="020B0604020202020204"/>
                <a:cs typeface="Arial" panose="020B0604020202020204"/>
              </a:rPr>
              <a:t>B</a:t>
            </a:r>
            <a:r>
              <a:rPr sz="450" spc="-5" dirty="0">
                <a:latin typeface="Arial" panose="020B0604020202020204"/>
                <a:cs typeface="Arial" panose="020B0604020202020204"/>
              </a:rPr>
              <a:t>o</a:t>
            </a:r>
            <a:r>
              <a:rPr sz="450" dirty="0">
                <a:latin typeface="Arial" panose="020B0604020202020204"/>
                <a:cs typeface="Arial" panose="020B0604020202020204"/>
              </a:rPr>
              <a:t>n</a:t>
            </a:r>
            <a:r>
              <a:rPr sz="450" spc="-5" dirty="0">
                <a:latin typeface="Arial" panose="020B0604020202020204"/>
                <a:cs typeface="Arial" panose="020B0604020202020204"/>
              </a:rPr>
              <a:t>di</a:t>
            </a:r>
            <a:r>
              <a:rPr sz="450" dirty="0">
                <a:latin typeface="Arial" panose="020B0604020202020204"/>
                <a:cs typeface="Arial" panose="020B0604020202020204"/>
              </a:rPr>
              <a:t>ng</a:t>
            </a:r>
            <a:endParaRPr sz="4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706565" y="738623"/>
            <a:ext cx="82550" cy="3263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35"/>
              </a:lnSpc>
            </a:pPr>
            <a:r>
              <a:rPr sz="450" spc="-5" dirty="0">
                <a:latin typeface="Arial" panose="020B0604020202020204"/>
                <a:cs typeface="Arial" panose="020B0604020202020204"/>
              </a:rPr>
              <a:t>Antibonding</a:t>
            </a:r>
            <a:endParaRPr sz="4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603752" y="1284362"/>
            <a:ext cx="82550" cy="2190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35"/>
              </a:lnSpc>
            </a:pPr>
            <a:r>
              <a:rPr sz="450" b="1" dirty="0">
                <a:latin typeface="Arial" panose="020B0604020202020204"/>
                <a:cs typeface="Arial" panose="020B0604020202020204"/>
              </a:rPr>
              <a:t>E</a:t>
            </a:r>
            <a:r>
              <a:rPr sz="450" b="1" spc="-5" dirty="0">
                <a:latin typeface="Arial" panose="020B0604020202020204"/>
                <a:cs typeface="Arial" panose="020B0604020202020204"/>
              </a:rPr>
              <a:t>ne</a:t>
            </a:r>
            <a:r>
              <a:rPr sz="450" b="1" dirty="0">
                <a:latin typeface="Arial" panose="020B0604020202020204"/>
                <a:cs typeface="Arial" panose="020B0604020202020204"/>
              </a:rPr>
              <a:t>r</a:t>
            </a:r>
            <a:r>
              <a:rPr sz="450" b="1" spc="-5" dirty="0">
                <a:latin typeface="Arial" panose="020B0604020202020204"/>
                <a:cs typeface="Arial" panose="020B0604020202020204"/>
              </a:rPr>
              <a:t>g</a:t>
            </a:r>
            <a:r>
              <a:rPr sz="450" b="1" dirty="0">
                <a:latin typeface="Arial" panose="020B0604020202020204"/>
                <a:cs typeface="Arial" panose="020B0604020202020204"/>
              </a:rPr>
              <a:t>y</a:t>
            </a:r>
            <a:endParaRPr sz="4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58" name="object 258"/>
          <p:cNvGrpSpPr/>
          <p:nvPr/>
        </p:nvGrpSpPr>
        <p:grpSpPr>
          <a:xfrm>
            <a:off x="1158532" y="448233"/>
            <a:ext cx="2393315" cy="2026285"/>
            <a:chOff x="1158532" y="448233"/>
            <a:chExt cx="2393315" cy="2026285"/>
          </a:xfrm>
        </p:grpSpPr>
        <p:sp>
          <p:nvSpPr>
            <p:cNvPr id="259" name="object 259"/>
            <p:cNvSpPr/>
            <p:nvPr/>
          </p:nvSpPr>
          <p:spPr>
            <a:xfrm>
              <a:off x="1175100" y="1944580"/>
              <a:ext cx="143510" cy="0"/>
            </a:xfrm>
            <a:custGeom>
              <a:avLst/>
              <a:gdLst/>
              <a:ahLst/>
              <a:cxnLst/>
              <a:rect l="l" t="t" r="r" b="b"/>
              <a:pathLst>
                <a:path w="143509">
                  <a:moveTo>
                    <a:pt x="0" y="0"/>
                  </a:moveTo>
                  <a:lnTo>
                    <a:pt x="14337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/>
            <p:cNvSpPr/>
            <p:nvPr/>
          </p:nvSpPr>
          <p:spPr>
            <a:xfrm>
              <a:off x="1174534" y="1942579"/>
              <a:ext cx="144780" cy="4445"/>
            </a:xfrm>
            <a:custGeom>
              <a:avLst/>
              <a:gdLst/>
              <a:ahLst/>
              <a:cxnLst/>
              <a:rect l="l" t="t" r="r" b="b"/>
              <a:pathLst>
                <a:path w="144780" h="4444">
                  <a:moveTo>
                    <a:pt x="144513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44513" y="4000"/>
                  </a:lnTo>
                  <a:lnTo>
                    <a:pt x="1445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/>
            <p:cNvSpPr/>
            <p:nvPr/>
          </p:nvSpPr>
          <p:spPr>
            <a:xfrm>
              <a:off x="1179099" y="866251"/>
              <a:ext cx="143510" cy="0"/>
            </a:xfrm>
            <a:custGeom>
              <a:avLst/>
              <a:gdLst/>
              <a:ahLst/>
              <a:cxnLst/>
              <a:rect l="l" t="t" r="r" b="b"/>
              <a:pathLst>
                <a:path w="143509">
                  <a:moveTo>
                    <a:pt x="0" y="0"/>
                  </a:moveTo>
                  <a:lnTo>
                    <a:pt x="14337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/>
            <p:cNvSpPr/>
            <p:nvPr/>
          </p:nvSpPr>
          <p:spPr>
            <a:xfrm>
              <a:off x="1178521" y="864247"/>
              <a:ext cx="144780" cy="4445"/>
            </a:xfrm>
            <a:custGeom>
              <a:avLst/>
              <a:gdLst/>
              <a:ahLst/>
              <a:cxnLst/>
              <a:rect l="l" t="t" r="r" b="b"/>
              <a:pathLst>
                <a:path w="144780" h="4444">
                  <a:moveTo>
                    <a:pt x="144525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44525" y="4000"/>
                  </a:lnTo>
                  <a:lnTo>
                    <a:pt x="1445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/>
            <p:cNvSpPr/>
            <p:nvPr/>
          </p:nvSpPr>
          <p:spPr>
            <a:xfrm>
              <a:off x="1212799" y="1830574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117718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/>
            <p:cNvSpPr/>
            <p:nvPr/>
          </p:nvSpPr>
          <p:spPr>
            <a:xfrm>
              <a:off x="1201953" y="1830577"/>
              <a:ext cx="12700" cy="40640"/>
            </a:xfrm>
            <a:custGeom>
              <a:avLst/>
              <a:gdLst/>
              <a:ahLst/>
              <a:cxnLst/>
              <a:rect l="l" t="t" r="r" b="b"/>
              <a:pathLst>
                <a:path w="12700" h="40639">
                  <a:moveTo>
                    <a:pt x="152" y="39928"/>
                  </a:moveTo>
                  <a:lnTo>
                    <a:pt x="0" y="40005"/>
                  </a:lnTo>
                  <a:lnTo>
                    <a:pt x="0" y="40576"/>
                  </a:lnTo>
                  <a:lnTo>
                    <a:pt x="152" y="39928"/>
                  </a:lnTo>
                  <a:close/>
                </a:path>
                <a:path w="12700" h="40639">
                  <a:moveTo>
                    <a:pt x="12560" y="0"/>
                  </a:moveTo>
                  <a:lnTo>
                    <a:pt x="11988" y="1714"/>
                  </a:lnTo>
                  <a:lnTo>
                    <a:pt x="10845" y="6286"/>
                  </a:lnTo>
                  <a:lnTo>
                    <a:pt x="8559" y="12573"/>
                  </a:lnTo>
                  <a:lnTo>
                    <a:pt x="3987" y="27432"/>
                  </a:lnTo>
                  <a:lnTo>
                    <a:pt x="1714" y="33718"/>
                  </a:lnTo>
                  <a:lnTo>
                    <a:pt x="152" y="39928"/>
                  </a:lnTo>
                  <a:lnTo>
                    <a:pt x="2273" y="38862"/>
                  </a:lnTo>
                  <a:lnTo>
                    <a:pt x="2273" y="39433"/>
                  </a:lnTo>
                  <a:lnTo>
                    <a:pt x="2844" y="39433"/>
                  </a:lnTo>
                  <a:lnTo>
                    <a:pt x="6273" y="37147"/>
                  </a:lnTo>
                  <a:lnTo>
                    <a:pt x="10845" y="36004"/>
                  </a:lnTo>
                  <a:lnTo>
                    <a:pt x="10845" y="35433"/>
                  </a:lnTo>
                  <a:lnTo>
                    <a:pt x="12560" y="35433"/>
                  </a:lnTo>
                  <a:lnTo>
                    <a:pt x="125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/>
            <p:cNvSpPr/>
            <p:nvPr/>
          </p:nvSpPr>
          <p:spPr>
            <a:xfrm>
              <a:off x="1204230" y="1858009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69">
                  <a:moveTo>
                    <a:pt x="0" y="13715"/>
                  </a:moveTo>
                  <a:lnTo>
                    <a:pt x="0" y="0"/>
                  </a:lnTo>
                </a:path>
              </a:pathLst>
            </a:custGeom>
            <a:ln w="45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/>
            <p:cNvSpPr/>
            <p:nvPr/>
          </p:nvSpPr>
          <p:spPr>
            <a:xfrm>
              <a:off x="1201953" y="1830577"/>
              <a:ext cx="59055" cy="118110"/>
            </a:xfrm>
            <a:custGeom>
              <a:avLst/>
              <a:gdLst/>
              <a:ahLst/>
              <a:cxnLst/>
              <a:rect l="l" t="t" r="r" b="b"/>
              <a:pathLst>
                <a:path w="59055" h="118110">
                  <a:moveTo>
                    <a:pt x="152" y="39928"/>
                  </a:moveTo>
                  <a:lnTo>
                    <a:pt x="0" y="40005"/>
                  </a:lnTo>
                  <a:lnTo>
                    <a:pt x="0" y="40576"/>
                  </a:lnTo>
                  <a:lnTo>
                    <a:pt x="152" y="39928"/>
                  </a:lnTo>
                  <a:close/>
                </a:path>
                <a:path w="59055" h="118110">
                  <a:moveTo>
                    <a:pt x="12560" y="0"/>
                  </a:moveTo>
                  <a:lnTo>
                    <a:pt x="11988" y="1714"/>
                  </a:lnTo>
                  <a:lnTo>
                    <a:pt x="10845" y="6286"/>
                  </a:lnTo>
                  <a:lnTo>
                    <a:pt x="8559" y="12573"/>
                  </a:lnTo>
                  <a:lnTo>
                    <a:pt x="3987" y="27432"/>
                  </a:lnTo>
                  <a:lnTo>
                    <a:pt x="1714" y="33718"/>
                  </a:lnTo>
                  <a:lnTo>
                    <a:pt x="152" y="39928"/>
                  </a:lnTo>
                  <a:lnTo>
                    <a:pt x="2273" y="38862"/>
                  </a:lnTo>
                  <a:lnTo>
                    <a:pt x="5702" y="36576"/>
                  </a:lnTo>
                  <a:lnTo>
                    <a:pt x="10274" y="35433"/>
                  </a:lnTo>
                  <a:lnTo>
                    <a:pt x="12560" y="35433"/>
                  </a:lnTo>
                  <a:lnTo>
                    <a:pt x="12560" y="0"/>
                  </a:lnTo>
                  <a:close/>
                </a:path>
                <a:path w="59055" h="118110">
                  <a:moveTo>
                    <a:pt x="58661" y="77800"/>
                  </a:moveTo>
                  <a:lnTo>
                    <a:pt x="56540" y="78854"/>
                  </a:lnTo>
                  <a:lnTo>
                    <a:pt x="55397" y="79997"/>
                  </a:lnTo>
                  <a:lnTo>
                    <a:pt x="53682" y="81140"/>
                  </a:lnTo>
                  <a:lnTo>
                    <a:pt x="49123" y="82283"/>
                  </a:lnTo>
                  <a:lnTo>
                    <a:pt x="46837" y="82283"/>
                  </a:lnTo>
                  <a:lnTo>
                    <a:pt x="46837" y="117716"/>
                  </a:lnTo>
                  <a:lnTo>
                    <a:pt x="47409" y="116001"/>
                  </a:lnTo>
                  <a:lnTo>
                    <a:pt x="48552" y="111429"/>
                  </a:lnTo>
                  <a:lnTo>
                    <a:pt x="50838" y="105143"/>
                  </a:lnTo>
                  <a:lnTo>
                    <a:pt x="53111" y="97713"/>
                  </a:lnTo>
                  <a:lnTo>
                    <a:pt x="54825" y="90284"/>
                  </a:lnTo>
                  <a:lnTo>
                    <a:pt x="57111" y="83997"/>
                  </a:lnTo>
                  <a:lnTo>
                    <a:pt x="58661" y="77800"/>
                  </a:lnTo>
                  <a:close/>
                </a:path>
                <a:path w="59055" h="118110">
                  <a:moveTo>
                    <a:pt x="58826" y="77139"/>
                  </a:moveTo>
                  <a:lnTo>
                    <a:pt x="58661" y="77800"/>
                  </a:lnTo>
                  <a:lnTo>
                    <a:pt x="58826" y="77711"/>
                  </a:lnTo>
                  <a:lnTo>
                    <a:pt x="58826" y="771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/>
            <p:cNvSpPr/>
            <p:nvPr/>
          </p:nvSpPr>
          <p:spPr>
            <a:xfrm>
              <a:off x="1251075" y="1830577"/>
              <a:ext cx="0" cy="118745"/>
            </a:xfrm>
            <a:custGeom>
              <a:avLst/>
              <a:gdLst/>
              <a:ahLst/>
              <a:cxnLst/>
              <a:rect l="l" t="t" r="r" b="b"/>
              <a:pathLst>
                <a:path h="118744">
                  <a:moveTo>
                    <a:pt x="0" y="118288"/>
                  </a:moveTo>
                  <a:lnTo>
                    <a:pt x="0" y="0"/>
                  </a:lnTo>
                </a:path>
              </a:pathLst>
            </a:custGeom>
            <a:ln w="4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/>
            <p:cNvSpPr/>
            <p:nvPr/>
          </p:nvSpPr>
          <p:spPr>
            <a:xfrm>
              <a:off x="1251077" y="190943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988" y="0"/>
                  </a:moveTo>
                  <a:lnTo>
                    <a:pt x="7416" y="0"/>
                  </a:lnTo>
                  <a:lnTo>
                    <a:pt x="6273" y="1143"/>
                  </a:lnTo>
                  <a:lnTo>
                    <a:pt x="4559" y="2286"/>
                  </a:lnTo>
                  <a:lnTo>
                    <a:pt x="0" y="3429"/>
                  </a:lnTo>
                  <a:lnTo>
                    <a:pt x="0" y="4000"/>
                  </a:lnTo>
                  <a:lnTo>
                    <a:pt x="571" y="4000"/>
                  </a:lnTo>
                  <a:lnTo>
                    <a:pt x="5130" y="2857"/>
                  </a:lnTo>
                  <a:lnTo>
                    <a:pt x="6845" y="1714"/>
                  </a:lnTo>
                  <a:lnTo>
                    <a:pt x="7988" y="571"/>
                  </a:lnTo>
                  <a:lnTo>
                    <a:pt x="7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/>
            <p:cNvSpPr/>
            <p:nvPr/>
          </p:nvSpPr>
          <p:spPr>
            <a:xfrm>
              <a:off x="1259923" y="1907717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0" y="74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/>
            <p:cNvSpPr/>
            <p:nvPr/>
          </p:nvSpPr>
          <p:spPr>
            <a:xfrm>
              <a:off x="1248791" y="1907717"/>
              <a:ext cx="12065" cy="41275"/>
            </a:xfrm>
            <a:custGeom>
              <a:avLst/>
              <a:gdLst/>
              <a:ahLst/>
              <a:cxnLst/>
              <a:rect l="l" t="t" r="r" b="b"/>
              <a:pathLst>
                <a:path w="12065" h="41275">
                  <a:moveTo>
                    <a:pt x="11823" y="660"/>
                  </a:moveTo>
                  <a:lnTo>
                    <a:pt x="9702" y="1714"/>
                  </a:lnTo>
                  <a:lnTo>
                    <a:pt x="8559" y="2857"/>
                  </a:lnTo>
                  <a:lnTo>
                    <a:pt x="6845" y="4000"/>
                  </a:lnTo>
                  <a:lnTo>
                    <a:pt x="2286" y="5143"/>
                  </a:lnTo>
                  <a:lnTo>
                    <a:pt x="0" y="5143"/>
                  </a:lnTo>
                  <a:lnTo>
                    <a:pt x="0" y="40576"/>
                  </a:lnTo>
                  <a:lnTo>
                    <a:pt x="0" y="41148"/>
                  </a:lnTo>
                  <a:lnTo>
                    <a:pt x="571" y="41148"/>
                  </a:lnTo>
                  <a:lnTo>
                    <a:pt x="1143" y="39433"/>
                  </a:lnTo>
                  <a:lnTo>
                    <a:pt x="2286" y="34861"/>
                  </a:lnTo>
                  <a:lnTo>
                    <a:pt x="2286" y="34290"/>
                  </a:lnTo>
                  <a:lnTo>
                    <a:pt x="1714" y="34290"/>
                  </a:lnTo>
                  <a:lnTo>
                    <a:pt x="4000" y="28003"/>
                  </a:lnTo>
                  <a:lnTo>
                    <a:pt x="4000" y="28575"/>
                  </a:lnTo>
                  <a:lnTo>
                    <a:pt x="4572" y="28575"/>
                  </a:lnTo>
                  <a:lnTo>
                    <a:pt x="6845" y="21145"/>
                  </a:lnTo>
                  <a:lnTo>
                    <a:pt x="8559" y="13716"/>
                  </a:lnTo>
                  <a:lnTo>
                    <a:pt x="10845" y="7429"/>
                  </a:lnTo>
                  <a:lnTo>
                    <a:pt x="10845" y="6858"/>
                  </a:lnTo>
                  <a:lnTo>
                    <a:pt x="10274" y="6858"/>
                  </a:lnTo>
                  <a:lnTo>
                    <a:pt x="11823" y="660"/>
                  </a:lnTo>
                  <a:close/>
                </a:path>
                <a:path w="12065" h="41275">
                  <a:moveTo>
                    <a:pt x="11988" y="0"/>
                  </a:moveTo>
                  <a:lnTo>
                    <a:pt x="11823" y="660"/>
                  </a:lnTo>
                  <a:lnTo>
                    <a:pt x="11988" y="571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/>
            <p:cNvSpPr/>
            <p:nvPr/>
          </p:nvSpPr>
          <p:spPr>
            <a:xfrm>
              <a:off x="1827428" y="1684855"/>
              <a:ext cx="145084" cy="11829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/>
            <p:cNvSpPr/>
            <p:nvPr/>
          </p:nvSpPr>
          <p:spPr>
            <a:xfrm>
              <a:off x="1835429" y="1955151"/>
              <a:ext cx="144513" cy="1188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/>
            <p:cNvSpPr/>
            <p:nvPr/>
          </p:nvSpPr>
          <p:spPr>
            <a:xfrm>
              <a:off x="1827997" y="991398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4">
                  <a:moveTo>
                    <a:pt x="0" y="0"/>
                  </a:moveTo>
                  <a:lnTo>
                    <a:pt x="1439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/>
            <p:cNvSpPr/>
            <p:nvPr/>
          </p:nvSpPr>
          <p:spPr>
            <a:xfrm>
              <a:off x="1827428" y="989393"/>
              <a:ext cx="145415" cy="4445"/>
            </a:xfrm>
            <a:custGeom>
              <a:avLst/>
              <a:gdLst/>
              <a:ahLst/>
              <a:cxnLst/>
              <a:rect l="l" t="t" r="r" b="b"/>
              <a:pathLst>
                <a:path w="145414" h="4444">
                  <a:moveTo>
                    <a:pt x="145084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45084" y="4000"/>
                  </a:lnTo>
                  <a:lnTo>
                    <a:pt x="14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/>
            <p:cNvSpPr/>
            <p:nvPr/>
          </p:nvSpPr>
          <p:spPr>
            <a:xfrm>
              <a:off x="1827997" y="724530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4">
                  <a:moveTo>
                    <a:pt x="0" y="0"/>
                  </a:moveTo>
                  <a:lnTo>
                    <a:pt x="1439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/>
            <p:cNvSpPr/>
            <p:nvPr/>
          </p:nvSpPr>
          <p:spPr>
            <a:xfrm>
              <a:off x="1827428" y="722528"/>
              <a:ext cx="145415" cy="4445"/>
            </a:xfrm>
            <a:custGeom>
              <a:avLst/>
              <a:gdLst/>
              <a:ahLst/>
              <a:cxnLst/>
              <a:rect l="l" t="t" r="r" b="b"/>
              <a:pathLst>
                <a:path w="145414" h="4445">
                  <a:moveTo>
                    <a:pt x="145084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45084" y="4000"/>
                  </a:lnTo>
                  <a:lnTo>
                    <a:pt x="14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/>
            <p:cNvSpPr/>
            <p:nvPr/>
          </p:nvSpPr>
          <p:spPr>
            <a:xfrm>
              <a:off x="2491181" y="2096871"/>
              <a:ext cx="144513" cy="1188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/>
            <p:cNvSpPr/>
            <p:nvPr/>
          </p:nvSpPr>
          <p:spPr>
            <a:xfrm>
              <a:off x="2491181" y="1830575"/>
              <a:ext cx="144513" cy="1182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/>
            <p:cNvSpPr/>
            <p:nvPr/>
          </p:nvSpPr>
          <p:spPr>
            <a:xfrm>
              <a:off x="2491181" y="1559707"/>
              <a:ext cx="144513" cy="1188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/>
            <p:cNvSpPr/>
            <p:nvPr/>
          </p:nvSpPr>
          <p:spPr>
            <a:xfrm>
              <a:off x="2491746" y="866251"/>
              <a:ext cx="143510" cy="0"/>
            </a:xfrm>
            <a:custGeom>
              <a:avLst/>
              <a:gdLst/>
              <a:ahLst/>
              <a:cxnLst/>
              <a:rect l="l" t="t" r="r" b="b"/>
              <a:pathLst>
                <a:path w="143510">
                  <a:moveTo>
                    <a:pt x="0" y="0"/>
                  </a:moveTo>
                  <a:lnTo>
                    <a:pt x="14337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/>
            <p:cNvSpPr/>
            <p:nvPr/>
          </p:nvSpPr>
          <p:spPr>
            <a:xfrm>
              <a:off x="2491181" y="864247"/>
              <a:ext cx="144780" cy="4445"/>
            </a:xfrm>
            <a:custGeom>
              <a:avLst/>
              <a:gdLst/>
              <a:ahLst/>
              <a:cxnLst/>
              <a:rect l="l" t="t" r="r" b="b"/>
              <a:pathLst>
                <a:path w="144780" h="4444">
                  <a:moveTo>
                    <a:pt x="144513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44513" y="4000"/>
                  </a:lnTo>
                  <a:lnTo>
                    <a:pt x="1445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/>
            <p:cNvSpPr/>
            <p:nvPr/>
          </p:nvSpPr>
          <p:spPr>
            <a:xfrm>
              <a:off x="2491746" y="1140547"/>
              <a:ext cx="143510" cy="0"/>
            </a:xfrm>
            <a:custGeom>
              <a:avLst/>
              <a:gdLst/>
              <a:ahLst/>
              <a:cxnLst/>
              <a:rect l="l" t="t" r="r" b="b"/>
              <a:pathLst>
                <a:path w="143510">
                  <a:moveTo>
                    <a:pt x="0" y="0"/>
                  </a:moveTo>
                  <a:lnTo>
                    <a:pt x="14337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/>
            <p:cNvSpPr/>
            <p:nvPr/>
          </p:nvSpPr>
          <p:spPr>
            <a:xfrm>
              <a:off x="2491181" y="1138554"/>
              <a:ext cx="144780" cy="4445"/>
            </a:xfrm>
            <a:custGeom>
              <a:avLst/>
              <a:gdLst/>
              <a:ahLst/>
              <a:cxnLst/>
              <a:rect l="l" t="t" r="r" b="b"/>
              <a:pathLst>
                <a:path w="144780" h="4444">
                  <a:moveTo>
                    <a:pt x="144513" y="0"/>
                  </a:moveTo>
                  <a:lnTo>
                    <a:pt x="0" y="0"/>
                  </a:lnTo>
                  <a:lnTo>
                    <a:pt x="0" y="3987"/>
                  </a:lnTo>
                  <a:lnTo>
                    <a:pt x="144513" y="3987"/>
                  </a:lnTo>
                  <a:lnTo>
                    <a:pt x="1445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/>
            <p:cNvSpPr/>
            <p:nvPr/>
          </p:nvSpPr>
          <p:spPr>
            <a:xfrm>
              <a:off x="2495745" y="591954"/>
              <a:ext cx="143510" cy="0"/>
            </a:xfrm>
            <a:custGeom>
              <a:avLst/>
              <a:gdLst/>
              <a:ahLst/>
              <a:cxnLst/>
              <a:rect l="l" t="t" r="r" b="b"/>
              <a:pathLst>
                <a:path w="143510">
                  <a:moveTo>
                    <a:pt x="0" y="0"/>
                  </a:moveTo>
                  <a:lnTo>
                    <a:pt x="14337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/>
            <p:cNvSpPr/>
            <p:nvPr/>
          </p:nvSpPr>
          <p:spPr>
            <a:xfrm>
              <a:off x="2495181" y="589952"/>
              <a:ext cx="144780" cy="4445"/>
            </a:xfrm>
            <a:custGeom>
              <a:avLst/>
              <a:gdLst/>
              <a:ahLst/>
              <a:cxnLst/>
              <a:rect l="l" t="t" r="r" b="b"/>
              <a:pathLst>
                <a:path w="144780" h="4445">
                  <a:moveTo>
                    <a:pt x="144513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44513" y="4000"/>
                  </a:lnTo>
                  <a:lnTo>
                    <a:pt x="1445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/>
            <p:cNvSpPr/>
            <p:nvPr/>
          </p:nvSpPr>
          <p:spPr>
            <a:xfrm>
              <a:off x="3134931" y="1684855"/>
              <a:ext cx="144525" cy="1182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/>
            <p:cNvSpPr/>
            <p:nvPr/>
          </p:nvSpPr>
          <p:spPr>
            <a:xfrm>
              <a:off x="3142361" y="1955151"/>
              <a:ext cx="144513" cy="1188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/>
            <p:cNvSpPr/>
            <p:nvPr/>
          </p:nvSpPr>
          <p:spPr>
            <a:xfrm>
              <a:off x="3134931" y="2222017"/>
              <a:ext cx="144525" cy="1183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/>
            <p:cNvSpPr/>
            <p:nvPr/>
          </p:nvSpPr>
          <p:spPr>
            <a:xfrm>
              <a:off x="3138931" y="1524563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0" y="0"/>
                  </a:moveTo>
                  <a:lnTo>
                    <a:pt x="1439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/>
            <p:cNvSpPr/>
            <p:nvPr/>
          </p:nvSpPr>
          <p:spPr>
            <a:xfrm>
              <a:off x="3138360" y="1522564"/>
              <a:ext cx="145415" cy="4445"/>
            </a:xfrm>
            <a:custGeom>
              <a:avLst/>
              <a:gdLst/>
              <a:ahLst/>
              <a:cxnLst/>
              <a:rect l="l" t="t" r="r" b="b"/>
              <a:pathLst>
                <a:path w="145414" h="4444">
                  <a:moveTo>
                    <a:pt x="145084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45084" y="4000"/>
                  </a:lnTo>
                  <a:lnTo>
                    <a:pt x="14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/>
            <p:cNvSpPr/>
            <p:nvPr/>
          </p:nvSpPr>
          <p:spPr>
            <a:xfrm>
              <a:off x="3176638" y="1410557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09">
                  <a:moveTo>
                    <a:pt x="0" y="117721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/>
            <p:cNvSpPr/>
            <p:nvPr/>
          </p:nvSpPr>
          <p:spPr>
            <a:xfrm>
              <a:off x="3165780" y="1412277"/>
              <a:ext cx="59690" cy="116205"/>
            </a:xfrm>
            <a:custGeom>
              <a:avLst/>
              <a:gdLst/>
              <a:ahLst/>
              <a:cxnLst/>
              <a:rect l="l" t="t" r="r" b="b"/>
              <a:pathLst>
                <a:path w="59689" h="116205">
                  <a:moveTo>
                    <a:pt x="12573" y="0"/>
                  </a:moveTo>
                  <a:lnTo>
                    <a:pt x="10858" y="4572"/>
                  </a:lnTo>
                  <a:lnTo>
                    <a:pt x="8572" y="10858"/>
                  </a:lnTo>
                  <a:lnTo>
                    <a:pt x="4000" y="25717"/>
                  </a:lnTo>
                  <a:lnTo>
                    <a:pt x="2286" y="31991"/>
                  </a:lnTo>
                  <a:lnTo>
                    <a:pt x="571" y="36563"/>
                  </a:lnTo>
                  <a:lnTo>
                    <a:pt x="0" y="38849"/>
                  </a:lnTo>
                  <a:lnTo>
                    <a:pt x="0" y="39420"/>
                  </a:lnTo>
                  <a:lnTo>
                    <a:pt x="571" y="39420"/>
                  </a:lnTo>
                  <a:lnTo>
                    <a:pt x="1714" y="38277"/>
                  </a:lnTo>
                  <a:lnTo>
                    <a:pt x="2857" y="37706"/>
                  </a:lnTo>
                  <a:lnTo>
                    <a:pt x="6286" y="35433"/>
                  </a:lnTo>
                  <a:lnTo>
                    <a:pt x="10858" y="34277"/>
                  </a:lnTo>
                  <a:lnTo>
                    <a:pt x="10858" y="33705"/>
                  </a:lnTo>
                  <a:lnTo>
                    <a:pt x="12573" y="33705"/>
                  </a:lnTo>
                  <a:lnTo>
                    <a:pt x="12573" y="0"/>
                  </a:lnTo>
                  <a:close/>
                </a:path>
                <a:path w="59689" h="116205">
                  <a:moveTo>
                    <a:pt x="59410" y="75425"/>
                  </a:moveTo>
                  <a:lnTo>
                    <a:pt x="58267" y="76568"/>
                  </a:lnTo>
                  <a:lnTo>
                    <a:pt x="53695" y="79425"/>
                  </a:lnTo>
                  <a:lnTo>
                    <a:pt x="49123" y="80568"/>
                  </a:lnTo>
                  <a:lnTo>
                    <a:pt x="46837" y="80568"/>
                  </a:lnTo>
                  <a:lnTo>
                    <a:pt x="46837" y="116001"/>
                  </a:lnTo>
                  <a:lnTo>
                    <a:pt x="49123" y="109715"/>
                  </a:lnTo>
                  <a:lnTo>
                    <a:pt x="50838" y="103428"/>
                  </a:lnTo>
                  <a:lnTo>
                    <a:pt x="55410" y="88569"/>
                  </a:lnTo>
                  <a:lnTo>
                    <a:pt x="57124" y="82283"/>
                  </a:lnTo>
                  <a:lnTo>
                    <a:pt x="58839" y="77711"/>
                  </a:lnTo>
                  <a:lnTo>
                    <a:pt x="59410" y="754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/>
            <p:cNvSpPr/>
            <p:nvPr/>
          </p:nvSpPr>
          <p:spPr>
            <a:xfrm>
              <a:off x="3214618" y="1410562"/>
              <a:ext cx="0" cy="118745"/>
            </a:xfrm>
            <a:custGeom>
              <a:avLst/>
              <a:gdLst/>
              <a:ahLst/>
              <a:cxnLst/>
              <a:rect l="l" t="t" r="r" b="b"/>
              <a:pathLst>
                <a:path h="118744">
                  <a:moveTo>
                    <a:pt x="0" y="118286"/>
                  </a:moveTo>
                  <a:lnTo>
                    <a:pt x="0" y="0"/>
                  </a:lnTo>
                </a:path>
              </a:pathLst>
            </a:custGeom>
            <a:ln w="4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/>
            <p:cNvSpPr/>
            <p:nvPr/>
          </p:nvSpPr>
          <p:spPr>
            <a:xfrm>
              <a:off x="3212617" y="1487702"/>
              <a:ext cx="13335" cy="41275"/>
            </a:xfrm>
            <a:custGeom>
              <a:avLst/>
              <a:gdLst/>
              <a:ahLst/>
              <a:cxnLst/>
              <a:rect l="l" t="t" r="r" b="b"/>
              <a:pathLst>
                <a:path w="13335" h="41275">
                  <a:moveTo>
                    <a:pt x="13144" y="0"/>
                  </a:moveTo>
                  <a:lnTo>
                    <a:pt x="12573" y="0"/>
                  </a:lnTo>
                  <a:lnTo>
                    <a:pt x="11430" y="1143"/>
                  </a:lnTo>
                  <a:lnTo>
                    <a:pt x="10287" y="1714"/>
                  </a:lnTo>
                  <a:lnTo>
                    <a:pt x="6858" y="4000"/>
                  </a:lnTo>
                  <a:lnTo>
                    <a:pt x="2286" y="5143"/>
                  </a:lnTo>
                  <a:lnTo>
                    <a:pt x="0" y="5143"/>
                  </a:lnTo>
                  <a:lnTo>
                    <a:pt x="0" y="40576"/>
                  </a:lnTo>
                  <a:lnTo>
                    <a:pt x="0" y="41148"/>
                  </a:lnTo>
                  <a:lnTo>
                    <a:pt x="571" y="41148"/>
                  </a:lnTo>
                  <a:lnTo>
                    <a:pt x="1143" y="39433"/>
                  </a:lnTo>
                  <a:lnTo>
                    <a:pt x="1143" y="38862"/>
                  </a:lnTo>
                  <a:lnTo>
                    <a:pt x="622" y="38862"/>
                  </a:lnTo>
                  <a:lnTo>
                    <a:pt x="2286" y="34290"/>
                  </a:lnTo>
                  <a:lnTo>
                    <a:pt x="2286" y="34861"/>
                  </a:lnTo>
                  <a:lnTo>
                    <a:pt x="2857" y="34861"/>
                  </a:lnTo>
                  <a:lnTo>
                    <a:pt x="4572" y="28575"/>
                  </a:lnTo>
                  <a:lnTo>
                    <a:pt x="9144" y="13716"/>
                  </a:lnTo>
                  <a:lnTo>
                    <a:pt x="10858" y="7429"/>
                  </a:lnTo>
                  <a:lnTo>
                    <a:pt x="12573" y="2857"/>
                  </a:lnTo>
                  <a:lnTo>
                    <a:pt x="13144" y="571"/>
                  </a:lnTo>
                  <a:lnTo>
                    <a:pt x="131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/>
            <p:cNvSpPr/>
            <p:nvPr/>
          </p:nvSpPr>
          <p:spPr>
            <a:xfrm>
              <a:off x="3138931" y="724530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0" y="0"/>
                  </a:moveTo>
                  <a:lnTo>
                    <a:pt x="1439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/>
            <p:cNvSpPr/>
            <p:nvPr/>
          </p:nvSpPr>
          <p:spPr>
            <a:xfrm>
              <a:off x="3138360" y="722528"/>
              <a:ext cx="145415" cy="4445"/>
            </a:xfrm>
            <a:custGeom>
              <a:avLst/>
              <a:gdLst/>
              <a:ahLst/>
              <a:cxnLst/>
              <a:rect l="l" t="t" r="r" b="b"/>
              <a:pathLst>
                <a:path w="145414" h="4445">
                  <a:moveTo>
                    <a:pt x="145084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45084" y="4000"/>
                  </a:lnTo>
                  <a:lnTo>
                    <a:pt x="14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/>
            <p:cNvSpPr/>
            <p:nvPr/>
          </p:nvSpPr>
          <p:spPr>
            <a:xfrm>
              <a:off x="3146928" y="994827"/>
              <a:ext cx="143510" cy="0"/>
            </a:xfrm>
            <a:custGeom>
              <a:avLst/>
              <a:gdLst/>
              <a:ahLst/>
              <a:cxnLst/>
              <a:rect l="l" t="t" r="r" b="b"/>
              <a:pathLst>
                <a:path w="143510">
                  <a:moveTo>
                    <a:pt x="0" y="0"/>
                  </a:moveTo>
                  <a:lnTo>
                    <a:pt x="14337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/>
            <p:cNvSpPr/>
            <p:nvPr/>
          </p:nvSpPr>
          <p:spPr>
            <a:xfrm>
              <a:off x="3146361" y="992822"/>
              <a:ext cx="144780" cy="4445"/>
            </a:xfrm>
            <a:custGeom>
              <a:avLst/>
              <a:gdLst/>
              <a:ahLst/>
              <a:cxnLst/>
              <a:rect l="l" t="t" r="r" b="b"/>
              <a:pathLst>
                <a:path w="144779" h="4444">
                  <a:moveTo>
                    <a:pt x="144513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44513" y="4000"/>
                  </a:lnTo>
                  <a:lnTo>
                    <a:pt x="1445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/>
            <p:cNvSpPr/>
            <p:nvPr/>
          </p:nvSpPr>
          <p:spPr>
            <a:xfrm>
              <a:off x="3138931" y="1261695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0" y="0"/>
                  </a:moveTo>
                  <a:lnTo>
                    <a:pt x="1439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/>
            <p:cNvSpPr/>
            <p:nvPr/>
          </p:nvSpPr>
          <p:spPr>
            <a:xfrm>
              <a:off x="3138360" y="1259699"/>
              <a:ext cx="145415" cy="4445"/>
            </a:xfrm>
            <a:custGeom>
              <a:avLst/>
              <a:gdLst/>
              <a:ahLst/>
              <a:cxnLst/>
              <a:rect l="l" t="t" r="r" b="b"/>
              <a:pathLst>
                <a:path w="145414" h="4444">
                  <a:moveTo>
                    <a:pt x="145084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45084" y="4000"/>
                  </a:lnTo>
                  <a:lnTo>
                    <a:pt x="14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/>
            <p:cNvSpPr/>
            <p:nvPr/>
          </p:nvSpPr>
          <p:spPr>
            <a:xfrm>
              <a:off x="3142929" y="450234"/>
              <a:ext cx="143510" cy="0"/>
            </a:xfrm>
            <a:custGeom>
              <a:avLst/>
              <a:gdLst/>
              <a:ahLst/>
              <a:cxnLst/>
              <a:rect l="l" t="t" r="r" b="b"/>
              <a:pathLst>
                <a:path w="143510">
                  <a:moveTo>
                    <a:pt x="0" y="0"/>
                  </a:moveTo>
                  <a:lnTo>
                    <a:pt x="14337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/>
            <p:cNvSpPr/>
            <p:nvPr/>
          </p:nvSpPr>
          <p:spPr>
            <a:xfrm>
              <a:off x="3142361" y="448233"/>
              <a:ext cx="144780" cy="4445"/>
            </a:xfrm>
            <a:custGeom>
              <a:avLst/>
              <a:gdLst/>
              <a:ahLst/>
              <a:cxnLst/>
              <a:rect l="l" t="t" r="r" b="b"/>
              <a:pathLst>
                <a:path w="144779" h="4445">
                  <a:moveTo>
                    <a:pt x="144513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44513" y="4000"/>
                  </a:lnTo>
                  <a:lnTo>
                    <a:pt x="1445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/>
            <p:cNvSpPr/>
            <p:nvPr/>
          </p:nvSpPr>
          <p:spPr>
            <a:xfrm>
              <a:off x="1174244" y="923681"/>
              <a:ext cx="0" cy="1021080"/>
            </a:xfrm>
            <a:custGeom>
              <a:avLst/>
              <a:gdLst/>
              <a:ahLst/>
              <a:cxnLst/>
              <a:rect l="l" t="t" r="r" b="b"/>
              <a:pathLst>
                <a:path h="1021080">
                  <a:moveTo>
                    <a:pt x="0" y="0"/>
                  </a:moveTo>
                  <a:lnTo>
                    <a:pt x="0" y="1020612"/>
                  </a:lnTo>
                </a:path>
              </a:pathLst>
            </a:custGeom>
            <a:ln w="3175">
              <a:solidFill>
                <a:srgbClr val="4E8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/>
            <p:cNvSpPr/>
            <p:nvPr/>
          </p:nvSpPr>
          <p:spPr>
            <a:xfrm>
              <a:off x="1171673" y="923111"/>
              <a:ext cx="6350" cy="1022350"/>
            </a:xfrm>
            <a:custGeom>
              <a:avLst/>
              <a:gdLst/>
              <a:ahLst/>
              <a:cxnLst/>
              <a:rect l="l" t="t" r="r" b="b"/>
              <a:pathLst>
                <a:path w="6350" h="1022350">
                  <a:moveTo>
                    <a:pt x="0" y="1021753"/>
                  </a:moveTo>
                  <a:lnTo>
                    <a:pt x="6283" y="1021753"/>
                  </a:lnTo>
                  <a:lnTo>
                    <a:pt x="6283" y="0"/>
                  </a:lnTo>
                  <a:lnTo>
                    <a:pt x="0" y="0"/>
                  </a:lnTo>
                  <a:lnTo>
                    <a:pt x="0" y="1021753"/>
                  </a:lnTo>
                  <a:close/>
                </a:path>
              </a:pathLst>
            </a:custGeom>
            <a:solidFill>
              <a:srgbClr val="4E8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/>
            <p:cNvSpPr/>
            <p:nvPr/>
          </p:nvSpPr>
          <p:spPr>
            <a:xfrm>
              <a:off x="1158532" y="870533"/>
              <a:ext cx="32384" cy="61594"/>
            </a:xfrm>
            <a:custGeom>
              <a:avLst/>
              <a:gdLst/>
              <a:ahLst/>
              <a:cxnLst/>
              <a:rect l="l" t="t" r="r" b="b"/>
              <a:pathLst>
                <a:path w="32384" h="61594">
                  <a:moveTo>
                    <a:pt x="31991" y="60579"/>
                  </a:moveTo>
                  <a:lnTo>
                    <a:pt x="31419" y="57721"/>
                  </a:lnTo>
                  <a:lnTo>
                    <a:pt x="29705" y="50863"/>
                  </a:lnTo>
                  <a:lnTo>
                    <a:pt x="26847" y="41148"/>
                  </a:lnTo>
                  <a:lnTo>
                    <a:pt x="23990" y="30289"/>
                  </a:lnTo>
                  <a:lnTo>
                    <a:pt x="21145" y="18859"/>
                  </a:lnTo>
                  <a:lnTo>
                    <a:pt x="18859" y="9144"/>
                  </a:lnTo>
                  <a:lnTo>
                    <a:pt x="17145" y="2286"/>
                  </a:lnTo>
                  <a:lnTo>
                    <a:pt x="16573" y="0"/>
                  </a:lnTo>
                  <a:lnTo>
                    <a:pt x="16002" y="0"/>
                  </a:lnTo>
                  <a:lnTo>
                    <a:pt x="15430" y="2286"/>
                  </a:lnTo>
                  <a:lnTo>
                    <a:pt x="13716" y="9144"/>
                  </a:lnTo>
                  <a:lnTo>
                    <a:pt x="13144" y="11087"/>
                  </a:lnTo>
                  <a:lnTo>
                    <a:pt x="13144" y="53149"/>
                  </a:lnTo>
                  <a:lnTo>
                    <a:pt x="10858" y="54292"/>
                  </a:lnTo>
                  <a:lnTo>
                    <a:pt x="9461" y="54851"/>
                  </a:lnTo>
                  <a:lnTo>
                    <a:pt x="13144" y="53149"/>
                  </a:lnTo>
                  <a:lnTo>
                    <a:pt x="13144" y="11087"/>
                  </a:lnTo>
                  <a:lnTo>
                    <a:pt x="10858" y="18859"/>
                  </a:lnTo>
                  <a:lnTo>
                    <a:pt x="5715" y="38925"/>
                  </a:lnTo>
                  <a:lnTo>
                    <a:pt x="5715" y="56578"/>
                  </a:lnTo>
                  <a:lnTo>
                    <a:pt x="3429" y="58293"/>
                  </a:lnTo>
                  <a:lnTo>
                    <a:pt x="1714" y="59436"/>
                  </a:lnTo>
                  <a:lnTo>
                    <a:pt x="5715" y="56578"/>
                  </a:lnTo>
                  <a:lnTo>
                    <a:pt x="5715" y="38925"/>
                  </a:lnTo>
                  <a:lnTo>
                    <a:pt x="5143" y="41148"/>
                  </a:lnTo>
                  <a:lnTo>
                    <a:pt x="2857" y="50863"/>
                  </a:lnTo>
                  <a:lnTo>
                    <a:pt x="571" y="57721"/>
                  </a:lnTo>
                  <a:lnTo>
                    <a:pt x="0" y="60579"/>
                  </a:lnTo>
                  <a:lnTo>
                    <a:pt x="0" y="61150"/>
                  </a:lnTo>
                  <a:lnTo>
                    <a:pt x="571" y="61150"/>
                  </a:lnTo>
                  <a:lnTo>
                    <a:pt x="1143" y="60579"/>
                  </a:lnTo>
                  <a:lnTo>
                    <a:pt x="2286" y="60007"/>
                  </a:lnTo>
                  <a:lnTo>
                    <a:pt x="4000" y="58864"/>
                  </a:lnTo>
                  <a:lnTo>
                    <a:pt x="6286" y="57150"/>
                  </a:lnTo>
                  <a:lnTo>
                    <a:pt x="8572" y="56007"/>
                  </a:lnTo>
                  <a:lnTo>
                    <a:pt x="11430" y="54864"/>
                  </a:lnTo>
                  <a:lnTo>
                    <a:pt x="13716" y="53721"/>
                  </a:lnTo>
                  <a:lnTo>
                    <a:pt x="13716" y="53149"/>
                  </a:lnTo>
                  <a:lnTo>
                    <a:pt x="18859" y="53149"/>
                  </a:lnTo>
                  <a:lnTo>
                    <a:pt x="18859" y="53721"/>
                  </a:lnTo>
                  <a:lnTo>
                    <a:pt x="21145" y="54864"/>
                  </a:lnTo>
                  <a:lnTo>
                    <a:pt x="23990" y="56007"/>
                  </a:lnTo>
                  <a:lnTo>
                    <a:pt x="26276" y="57150"/>
                  </a:lnTo>
                  <a:lnTo>
                    <a:pt x="27990" y="58864"/>
                  </a:lnTo>
                  <a:lnTo>
                    <a:pt x="29705" y="60007"/>
                  </a:lnTo>
                  <a:lnTo>
                    <a:pt x="30848" y="60579"/>
                  </a:lnTo>
                  <a:lnTo>
                    <a:pt x="31419" y="61150"/>
                  </a:lnTo>
                  <a:lnTo>
                    <a:pt x="31991" y="61150"/>
                  </a:lnTo>
                  <a:lnTo>
                    <a:pt x="31991" y="60579"/>
                  </a:lnTo>
                  <a:close/>
                </a:path>
              </a:pathLst>
            </a:custGeom>
            <a:solidFill>
              <a:srgbClr val="4E8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/>
            <p:cNvSpPr/>
            <p:nvPr/>
          </p:nvSpPr>
          <p:spPr>
            <a:xfrm>
              <a:off x="1827428" y="1043685"/>
              <a:ext cx="0" cy="755650"/>
            </a:xfrm>
            <a:custGeom>
              <a:avLst/>
              <a:gdLst/>
              <a:ahLst/>
              <a:cxnLst/>
              <a:rect l="l" t="t" r="r" b="b"/>
              <a:pathLst>
                <a:path h="755650">
                  <a:moveTo>
                    <a:pt x="0" y="755459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4E8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/>
            <p:cNvSpPr/>
            <p:nvPr/>
          </p:nvSpPr>
          <p:spPr>
            <a:xfrm>
              <a:off x="1812569" y="991107"/>
              <a:ext cx="31115" cy="62230"/>
            </a:xfrm>
            <a:custGeom>
              <a:avLst/>
              <a:gdLst/>
              <a:ahLst/>
              <a:cxnLst/>
              <a:rect l="l" t="t" r="r" b="b"/>
              <a:pathLst>
                <a:path w="31114" h="62230">
                  <a:moveTo>
                    <a:pt x="30848" y="60579"/>
                  </a:moveTo>
                  <a:lnTo>
                    <a:pt x="30276" y="57721"/>
                  </a:lnTo>
                  <a:lnTo>
                    <a:pt x="28562" y="50863"/>
                  </a:lnTo>
                  <a:lnTo>
                    <a:pt x="26276" y="41148"/>
                  </a:lnTo>
                  <a:lnTo>
                    <a:pt x="20574" y="19431"/>
                  </a:lnTo>
                  <a:lnTo>
                    <a:pt x="18288" y="9715"/>
                  </a:lnTo>
                  <a:lnTo>
                    <a:pt x="16002" y="2857"/>
                  </a:lnTo>
                  <a:lnTo>
                    <a:pt x="15430" y="0"/>
                  </a:lnTo>
                  <a:lnTo>
                    <a:pt x="14859" y="0"/>
                  </a:lnTo>
                  <a:lnTo>
                    <a:pt x="14287" y="2857"/>
                  </a:lnTo>
                  <a:lnTo>
                    <a:pt x="12573" y="9715"/>
                  </a:lnTo>
                  <a:lnTo>
                    <a:pt x="10287" y="19431"/>
                  </a:lnTo>
                  <a:lnTo>
                    <a:pt x="4572" y="42291"/>
                  </a:lnTo>
                  <a:lnTo>
                    <a:pt x="2286" y="52006"/>
                  </a:lnTo>
                  <a:lnTo>
                    <a:pt x="571" y="58864"/>
                  </a:lnTo>
                  <a:lnTo>
                    <a:pt x="139" y="61010"/>
                  </a:lnTo>
                  <a:lnTo>
                    <a:pt x="0" y="61150"/>
                  </a:lnTo>
                  <a:lnTo>
                    <a:pt x="0" y="61722"/>
                  </a:lnTo>
                  <a:lnTo>
                    <a:pt x="571" y="61722"/>
                  </a:lnTo>
                  <a:lnTo>
                    <a:pt x="1714" y="60579"/>
                  </a:lnTo>
                  <a:lnTo>
                    <a:pt x="3429" y="59436"/>
                  </a:lnTo>
                  <a:lnTo>
                    <a:pt x="5715" y="58293"/>
                  </a:lnTo>
                  <a:lnTo>
                    <a:pt x="8001" y="56578"/>
                  </a:lnTo>
                  <a:lnTo>
                    <a:pt x="10287" y="55435"/>
                  </a:lnTo>
                  <a:lnTo>
                    <a:pt x="13144" y="54292"/>
                  </a:lnTo>
                  <a:lnTo>
                    <a:pt x="13144" y="53721"/>
                  </a:lnTo>
                  <a:lnTo>
                    <a:pt x="12573" y="53721"/>
                  </a:lnTo>
                  <a:lnTo>
                    <a:pt x="14859" y="53149"/>
                  </a:lnTo>
                  <a:lnTo>
                    <a:pt x="14859" y="53721"/>
                  </a:lnTo>
                  <a:lnTo>
                    <a:pt x="17716" y="54292"/>
                  </a:lnTo>
                  <a:lnTo>
                    <a:pt x="20002" y="54864"/>
                  </a:lnTo>
                  <a:lnTo>
                    <a:pt x="22860" y="56007"/>
                  </a:lnTo>
                  <a:lnTo>
                    <a:pt x="25133" y="57150"/>
                  </a:lnTo>
                  <a:lnTo>
                    <a:pt x="27419" y="58864"/>
                  </a:lnTo>
                  <a:lnTo>
                    <a:pt x="29133" y="60007"/>
                  </a:lnTo>
                  <a:lnTo>
                    <a:pt x="30276" y="61150"/>
                  </a:lnTo>
                  <a:lnTo>
                    <a:pt x="30848" y="61150"/>
                  </a:lnTo>
                  <a:lnTo>
                    <a:pt x="30848" y="60579"/>
                  </a:lnTo>
                  <a:close/>
                </a:path>
              </a:pathLst>
            </a:custGeom>
            <a:solidFill>
              <a:srgbClr val="4E8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/>
            <p:cNvSpPr/>
            <p:nvPr/>
          </p:nvSpPr>
          <p:spPr>
            <a:xfrm>
              <a:off x="1815143" y="1033398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20002"/>
                  </a:moveTo>
                  <a:lnTo>
                    <a:pt x="0" y="0"/>
                  </a:lnTo>
                </a:path>
              </a:pathLst>
            </a:custGeom>
            <a:ln w="5138">
              <a:solidFill>
                <a:srgbClr val="4E8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/>
            <p:cNvSpPr/>
            <p:nvPr/>
          </p:nvSpPr>
          <p:spPr>
            <a:xfrm>
              <a:off x="1812569" y="991107"/>
              <a:ext cx="30480" cy="62865"/>
            </a:xfrm>
            <a:custGeom>
              <a:avLst/>
              <a:gdLst/>
              <a:ahLst/>
              <a:cxnLst/>
              <a:rect l="l" t="t" r="r" b="b"/>
              <a:pathLst>
                <a:path w="30480" h="62865">
                  <a:moveTo>
                    <a:pt x="30276" y="60579"/>
                  </a:moveTo>
                  <a:lnTo>
                    <a:pt x="29705" y="57721"/>
                  </a:lnTo>
                  <a:lnTo>
                    <a:pt x="28562" y="53149"/>
                  </a:lnTo>
                  <a:lnTo>
                    <a:pt x="27990" y="50863"/>
                  </a:lnTo>
                  <a:lnTo>
                    <a:pt x="25704" y="41148"/>
                  </a:lnTo>
                  <a:lnTo>
                    <a:pt x="20002" y="19431"/>
                  </a:lnTo>
                  <a:lnTo>
                    <a:pt x="17716" y="9715"/>
                  </a:lnTo>
                  <a:lnTo>
                    <a:pt x="15430" y="2857"/>
                  </a:lnTo>
                  <a:lnTo>
                    <a:pt x="15201" y="1727"/>
                  </a:lnTo>
                  <a:lnTo>
                    <a:pt x="15430" y="584"/>
                  </a:lnTo>
                  <a:lnTo>
                    <a:pt x="15430" y="0"/>
                  </a:lnTo>
                  <a:lnTo>
                    <a:pt x="14859" y="0"/>
                  </a:lnTo>
                  <a:lnTo>
                    <a:pt x="14287" y="2857"/>
                  </a:lnTo>
                  <a:lnTo>
                    <a:pt x="12573" y="9715"/>
                  </a:lnTo>
                  <a:lnTo>
                    <a:pt x="10287" y="19431"/>
                  </a:lnTo>
                  <a:lnTo>
                    <a:pt x="4572" y="42291"/>
                  </a:lnTo>
                  <a:lnTo>
                    <a:pt x="2286" y="52006"/>
                  </a:lnTo>
                  <a:lnTo>
                    <a:pt x="571" y="58864"/>
                  </a:lnTo>
                  <a:lnTo>
                    <a:pt x="139" y="61010"/>
                  </a:lnTo>
                  <a:lnTo>
                    <a:pt x="0" y="61150"/>
                  </a:lnTo>
                  <a:lnTo>
                    <a:pt x="0" y="61722"/>
                  </a:lnTo>
                  <a:lnTo>
                    <a:pt x="0" y="62293"/>
                  </a:lnTo>
                  <a:lnTo>
                    <a:pt x="571" y="62293"/>
                  </a:lnTo>
                  <a:lnTo>
                    <a:pt x="990" y="60159"/>
                  </a:lnTo>
                  <a:lnTo>
                    <a:pt x="1143" y="60007"/>
                  </a:lnTo>
                  <a:lnTo>
                    <a:pt x="2857" y="58864"/>
                  </a:lnTo>
                  <a:lnTo>
                    <a:pt x="5143" y="57721"/>
                  </a:lnTo>
                  <a:lnTo>
                    <a:pt x="7429" y="56007"/>
                  </a:lnTo>
                  <a:lnTo>
                    <a:pt x="9715" y="54864"/>
                  </a:lnTo>
                  <a:lnTo>
                    <a:pt x="12573" y="53721"/>
                  </a:lnTo>
                  <a:lnTo>
                    <a:pt x="14859" y="53149"/>
                  </a:lnTo>
                  <a:lnTo>
                    <a:pt x="17716" y="53721"/>
                  </a:lnTo>
                  <a:lnTo>
                    <a:pt x="20002" y="54292"/>
                  </a:lnTo>
                  <a:lnTo>
                    <a:pt x="22860" y="55435"/>
                  </a:lnTo>
                  <a:lnTo>
                    <a:pt x="25133" y="56578"/>
                  </a:lnTo>
                  <a:lnTo>
                    <a:pt x="27419" y="58293"/>
                  </a:lnTo>
                  <a:lnTo>
                    <a:pt x="29133" y="59436"/>
                  </a:lnTo>
                  <a:lnTo>
                    <a:pt x="30276" y="60579"/>
                  </a:lnTo>
                  <a:close/>
                </a:path>
              </a:pathLst>
            </a:custGeom>
            <a:solidFill>
              <a:srgbClr val="4E8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/>
            <p:cNvSpPr/>
            <p:nvPr/>
          </p:nvSpPr>
          <p:spPr>
            <a:xfrm>
              <a:off x="2490889" y="1193978"/>
              <a:ext cx="0" cy="480059"/>
            </a:xfrm>
            <a:custGeom>
              <a:avLst/>
              <a:gdLst/>
              <a:ahLst/>
              <a:cxnLst/>
              <a:rect l="l" t="t" r="r" b="b"/>
              <a:pathLst>
                <a:path h="480060">
                  <a:moveTo>
                    <a:pt x="0" y="0"/>
                  </a:moveTo>
                  <a:lnTo>
                    <a:pt x="0" y="479447"/>
                  </a:lnTo>
                </a:path>
              </a:pathLst>
            </a:custGeom>
            <a:ln w="3175">
              <a:solidFill>
                <a:srgbClr val="4E8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/>
            <p:cNvSpPr/>
            <p:nvPr/>
          </p:nvSpPr>
          <p:spPr>
            <a:xfrm>
              <a:off x="2488323" y="1193405"/>
              <a:ext cx="6350" cy="480695"/>
            </a:xfrm>
            <a:custGeom>
              <a:avLst/>
              <a:gdLst/>
              <a:ahLst/>
              <a:cxnLst/>
              <a:rect l="l" t="t" r="r" b="b"/>
              <a:pathLst>
                <a:path w="6350" h="480694">
                  <a:moveTo>
                    <a:pt x="0" y="480593"/>
                  </a:moveTo>
                  <a:lnTo>
                    <a:pt x="6279" y="480593"/>
                  </a:lnTo>
                  <a:lnTo>
                    <a:pt x="6279" y="0"/>
                  </a:lnTo>
                  <a:lnTo>
                    <a:pt x="0" y="0"/>
                  </a:lnTo>
                  <a:lnTo>
                    <a:pt x="0" y="480593"/>
                  </a:lnTo>
                  <a:close/>
                </a:path>
              </a:pathLst>
            </a:custGeom>
            <a:solidFill>
              <a:srgbClr val="4E8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/>
            <p:cNvSpPr/>
            <p:nvPr/>
          </p:nvSpPr>
          <p:spPr>
            <a:xfrm>
              <a:off x="2475750" y="1140827"/>
              <a:ext cx="31750" cy="61594"/>
            </a:xfrm>
            <a:custGeom>
              <a:avLst/>
              <a:gdLst/>
              <a:ahLst/>
              <a:cxnLst/>
              <a:rect l="l" t="t" r="r" b="b"/>
              <a:pathLst>
                <a:path w="31750" h="61594">
                  <a:moveTo>
                    <a:pt x="31419" y="60007"/>
                  </a:moveTo>
                  <a:lnTo>
                    <a:pt x="30848" y="57721"/>
                  </a:lnTo>
                  <a:lnTo>
                    <a:pt x="29133" y="50863"/>
                  </a:lnTo>
                  <a:lnTo>
                    <a:pt x="26276" y="41148"/>
                  </a:lnTo>
                  <a:lnTo>
                    <a:pt x="23418" y="30289"/>
                  </a:lnTo>
                  <a:lnTo>
                    <a:pt x="20561" y="18859"/>
                  </a:lnTo>
                  <a:lnTo>
                    <a:pt x="18288" y="9144"/>
                  </a:lnTo>
                  <a:lnTo>
                    <a:pt x="16573" y="2870"/>
                  </a:lnTo>
                  <a:lnTo>
                    <a:pt x="16002" y="0"/>
                  </a:lnTo>
                  <a:lnTo>
                    <a:pt x="15430" y="0"/>
                  </a:lnTo>
                  <a:lnTo>
                    <a:pt x="8001" y="30861"/>
                  </a:lnTo>
                  <a:lnTo>
                    <a:pt x="2286" y="52006"/>
                  </a:lnTo>
                  <a:lnTo>
                    <a:pt x="0" y="61150"/>
                  </a:lnTo>
                  <a:lnTo>
                    <a:pt x="571" y="61150"/>
                  </a:lnTo>
                  <a:lnTo>
                    <a:pt x="1714" y="60007"/>
                  </a:lnTo>
                  <a:lnTo>
                    <a:pt x="3429" y="58864"/>
                  </a:lnTo>
                  <a:lnTo>
                    <a:pt x="5143" y="57150"/>
                  </a:lnTo>
                  <a:lnTo>
                    <a:pt x="10287" y="54292"/>
                  </a:lnTo>
                  <a:lnTo>
                    <a:pt x="15430" y="53149"/>
                  </a:lnTo>
                  <a:lnTo>
                    <a:pt x="18288" y="53149"/>
                  </a:lnTo>
                  <a:lnTo>
                    <a:pt x="25704" y="56578"/>
                  </a:lnTo>
                  <a:lnTo>
                    <a:pt x="29133" y="58864"/>
                  </a:lnTo>
                  <a:lnTo>
                    <a:pt x="30276" y="60007"/>
                  </a:lnTo>
                  <a:lnTo>
                    <a:pt x="30695" y="60007"/>
                  </a:lnTo>
                  <a:lnTo>
                    <a:pt x="30848" y="60579"/>
                  </a:lnTo>
                  <a:lnTo>
                    <a:pt x="31419" y="60579"/>
                  </a:lnTo>
                  <a:lnTo>
                    <a:pt x="31419" y="60007"/>
                  </a:lnTo>
                  <a:close/>
                </a:path>
              </a:pathLst>
            </a:custGeom>
            <a:solidFill>
              <a:srgbClr val="4E8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/>
            <p:cNvSpPr/>
            <p:nvPr/>
          </p:nvSpPr>
          <p:spPr>
            <a:xfrm>
              <a:off x="2506027" y="120112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69">
                  <a:moveTo>
                    <a:pt x="0" y="0"/>
                  </a:moveTo>
                  <a:lnTo>
                    <a:pt x="1142" y="0"/>
                  </a:lnTo>
                </a:path>
              </a:pathLst>
            </a:custGeom>
            <a:ln w="3175">
              <a:solidFill>
                <a:srgbClr val="4E8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/>
            <p:cNvSpPr/>
            <p:nvPr/>
          </p:nvSpPr>
          <p:spPr>
            <a:xfrm>
              <a:off x="2476322" y="1193977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80" h="8890">
                  <a:moveTo>
                    <a:pt x="12573" y="571"/>
                  </a:moveTo>
                  <a:lnTo>
                    <a:pt x="12001" y="571"/>
                  </a:lnTo>
                  <a:lnTo>
                    <a:pt x="9715" y="1143"/>
                  </a:lnTo>
                  <a:lnTo>
                    <a:pt x="6858" y="2857"/>
                  </a:lnTo>
                  <a:lnTo>
                    <a:pt x="4572" y="4000"/>
                  </a:lnTo>
                  <a:lnTo>
                    <a:pt x="2857" y="5715"/>
                  </a:lnTo>
                  <a:lnTo>
                    <a:pt x="1143" y="6858"/>
                  </a:lnTo>
                  <a:lnTo>
                    <a:pt x="0" y="8001"/>
                  </a:lnTo>
                  <a:lnTo>
                    <a:pt x="0" y="8572"/>
                  </a:lnTo>
                  <a:lnTo>
                    <a:pt x="571" y="8572"/>
                  </a:lnTo>
                  <a:lnTo>
                    <a:pt x="1714" y="7429"/>
                  </a:lnTo>
                  <a:lnTo>
                    <a:pt x="3429" y="6286"/>
                  </a:lnTo>
                  <a:lnTo>
                    <a:pt x="5143" y="4572"/>
                  </a:lnTo>
                  <a:lnTo>
                    <a:pt x="7429" y="3429"/>
                  </a:lnTo>
                  <a:lnTo>
                    <a:pt x="10287" y="1714"/>
                  </a:lnTo>
                  <a:lnTo>
                    <a:pt x="12573" y="1143"/>
                  </a:lnTo>
                  <a:lnTo>
                    <a:pt x="12573" y="571"/>
                  </a:lnTo>
                  <a:close/>
                </a:path>
                <a:path w="30480" h="8890">
                  <a:moveTo>
                    <a:pt x="30276" y="6858"/>
                  </a:moveTo>
                  <a:lnTo>
                    <a:pt x="29133" y="5715"/>
                  </a:lnTo>
                  <a:lnTo>
                    <a:pt x="25704" y="3429"/>
                  </a:lnTo>
                  <a:lnTo>
                    <a:pt x="23418" y="2286"/>
                  </a:lnTo>
                  <a:lnTo>
                    <a:pt x="20561" y="1143"/>
                  </a:lnTo>
                  <a:lnTo>
                    <a:pt x="18288" y="0"/>
                  </a:lnTo>
                  <a:lnTo>
                    <a:pt x="17716" y="0"/>
                  </a:lnTo>
                  <a:lnTo>
                    <a:pt x="17716" y="571"/>
                  </a:lnTo>
                  <a:lnTo>
                    <a:pt x="19989" y="1714"/>
                  </a:lnTo>
                  <a:lnTo>
                    <a:pt x="22847" y="2857"/>
                  </a:lnTo>
                  <a:lnTo>
                    <a:pt x="25133" y="4000"/>
                  </a:lnTo>
                  <a:lnTo>
                    <a:pt x="28562" y="6286"/>
                  </a:lnTo>
                  <a:lnTo>
                    <a:pt x="29705" y="7429"/>
                  </a:lnTo>
                  <a:lnTo>
                    <a:pt x="30276" y="7429"/>
                  </a:lnTo>
                  <a:lnTo>
                    <a:pt x="30276" y="6858"/>
                  </a:lnTo>
                  <a:close/>
                </a:path>
              </a:pathLst>
            </a:custGeom>
            <a:solidFill>
              <a:srgbClr val="4E8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/>
            <p:cNvSpPr/>
            <p:nvPr/>
          </p:nvSpPr>
          <p:spPr>
            <a:xfrm>
              <a:off x="2475752" y="120226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69">
                  <a:moveTo>
                    <a:pt x="0" y="0"/>
                  </a:moveTo>
                  <a:lnTo>
                    <a:pt x="1142" y="0"/>
                  </a:lnTo>
                </a:path>
              </a:pathLst>
            </a:custGeom>
            <a:ln w="3175">
              <a:solidFill>
                <a:srgbClr val="4E8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/>
            <p:cNvSpPr/>
            <p:nvPr/>
          </p:nvSpPr>
          <p:spPr>
            <a:xfrm>
              <a:off x="2475750" y="1140827"/>
              <a:ext cx="31115" cy="62230"/>
            </a:xfrm>
            <a:custGeom>
              <a:avLst/>
              <a:gdLst/>
              <a:ahLst/>
              <a:cxnLst/>
              <a:rect l="l" t="t" r="r" b="b"/>
              <a:pathLst>
                <a:path w="31114" h="62230">
                  <a:moveTo>
                    <a:pt x="30848" y="60007"/>
                  </a:moveTo>
                  <a:lnTo>
                    <a:pt x="28562" y="50863"/>
                  </a:lnTo>
                  <a:lnTo>
                    <a:pt x="25704" y="41148"/>
                  </a:lnTo>
                  <a:lnTo>
                    <a:pt x="22847" y="30289"/>
                  </a:lnTo>
                  <a:lnTo>
                    <a:pt x="17716" y="9144"/>
                  </a:lnTo>
                  <a:lnTo>
                    <a:pt x="16002" y="2870"/>
                  </a:lnTo>
                  <a:lnTo>
                    <a:pt x="15760" y="1727"/>
                  </a:lnTo>
                  <a:lnTo>
                    <a:pt x="16002" y="571"/>
                  </a:lnTo>
                  <a:lnTo>
                    <a:pt x="16002" y="0"/>
                  </a:lnTo>
                  <a:lnTo>
                    <a:pt x="15430" y="0"/>
                  </a:lnTo>
                  <a:lnTo>
                    <a:pt x="8001" y="30861"/>
                  </a:lnTo>
                  <a:lnTo>
                    <a:pt x="2286" y="52006"/>
                  </a:lnTo>
                  <a:lnTo>
                    <a:pt x="571" y="58864"/>
                  </a:lnTo>
                  <a:lnTo>
                    <a:pt x="0" y="61150"/>
                  </a:lnTo>
                  <a:lnTo>
                    <a:pt x="0" y="61722"/>
                  </a:lnTo>
                  <a:lnTo>
                    <a:pt x="571" y="61722"/>
                  </a:lnTo>
                  <a:lnTo>
                    <a:pt x="762" y="60960"/>
                  </a:lnTo>
                  <a:lnTo>
                    <a:pt x="1714" y="60007"/>
                  </a:lnTo>
                  <a:lnTo>
                    <a:pt x="3429" y="58864"/>
                  </a:lnTo>
                  <a:lnTo>
                    <a:pt x="5143" y="57150"/>
                  </a:lnTo>
                  <a:lnTo>
                    <a:pt x="10287" y="54292"/>
                  </a:lnTo>
                  <a:lnTo>
                    <a:pt x="15430" y="53149"/>
                  </a:lnTo>
                  <a:lnTo>
                    <a:pt x="18288" y="53149"/>
                  </a:lnTo>
                  <a:lnTo>
                    <a:pt x="25704" y="56578"/>
                  </a:lnTo>
                  <a:lnTo>
                    <a:pt x="29133" y="58864"/>
                  </a:lnTo>
                  <a:lnTo>
                    <a:pt x="30276" y="60007"/>
                  </a:lnTo>
                  <a:lnTo>
                    <a:pt x="30848" y="60007"/>
                  </a:lnTo>
                  <a:close/>
                </a:path>
              </a:pathLst>
            </a:custGeom>
            <a:solidFill>
              <a:srgbClr val="4E8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/>
            <p:cNvSpPr/>
            <p:nvPr/>
          </p:nvSpPr>
          <p:spPr>
            <a:xfrm>
              <a:off x="3138645" y="1315126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151"/>
                  </a:lnTo>
                </a:path>
              </a:pathLst>
            </a:custGeom>
            <a:ln w="3175">
              <a:solidFill>
                <a:srgbClr val="4E8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/>
            <p:cNvSpPr/>
            <p:nvPr/>
          </p:nvSpPr>
          <p:spPr>
            <a:xfrm>
              <a:off x="3136074" y="1314551"/>
              <a:ext cx="5715" cy="210820"/>
            </a:xfrm>
            <a:custGeom>
              <a:avLst/>
              <a:gdLst/>
              <a:ahLst/>
              <a:cxnLst/>
              <a:rect l="l" t="t" r="r" b="b"/>
              <a:pathLst>
                <a:path w="5714" h="210819">
                  <a:moveTo>
                    <a:pt x="0" y="210299"/>
                  </a:moveTo>
                  <a:lnTo>
                    <a:pt x="5712" y="210299"/>
                  </a:lnTo>
                  <a:lnTo>
                    <a:pt x="5712" y="0"/>
                  </a:lnTo>
                  <a:lnTo>
                    <a:pt x="0" y="0"/>
                  </a:lnTo>
                  <a:lnTo>
                    <a:pt x="0" y="210299"/>
                  </a:lnTo>
                  <a:close/>
                </a:path>
              </a:pathLst>
            </a:custGeom>
            <a:solidFill>
              <a:srgbClr val="4E8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/>
            <p:cNvSpPr/>
            <p:nvPr/>
          </p:nvSpPr>
          <p:spPr>
            <a:xfrm>
              <a:off x="3123069" y="1261985"/>
              <a:ext cx="31750" cy="61594"/>
            </a:xfrm>
            <a:custGeom>
              <a:avLst/>
              <a:gdLst/>
              <a:ahLst/>
              <a:cxnLst/>
              <a:rect l="l" t="t" r="r" b="b"/>
              <a:pathLst>
                <a:path w="31750" h="61594">
                  <a:moveTo>
                    <a:pt x="31280" y="60566"/>
                  </a:moveTo>
                  <a:lnTo>
                    <a:pt x="30721" y="57708"/>
                  </a:lnTo>
                  <a:lnTo>
                    <a:pt x="29006" y="50850"/>
                  </a:lnTo>
                  <a:lnTo>
                    <a:pt x="26720" y="41135"/>
                  </a:lnTo>
                  <a:lnTo>
                    <a:pt x="23863" y="30276"/>
                  </a:lnTo>
                  <a:lnTo>
                    <a:pt x="21005" y="18859"/>
                  </a:lnTo>
                  <a:lnTo>
                    <a:pt x="18719" y="9144"/>
                  </a:lnTo>
                  <a:lnTo>
                    <a:pt x="16433" y="2286"/>
                  </a:lnTo>
                  <a:lnTo>
                    <a:pt x="15862" y="0"/>
                  </a:lnTo>
                  <a:lnTo>
                    <a:pt x="15290" y="0"/>
                  </a:lnTo>
                  <a:lnTo>
                    <a:pt x="13004" y="9144"/>
                  </a:lnTo>
                  <a:lnTo>
                    <a:pt x="10718" y="18859"/>
                  </a:lnTo>
                  <a:lnTo>
                    <a:pt x="7289" y="30276"/>
                  </a:lnTo>
                  <a:lnTo>
                    <a:pt x="4445" y="41135"/>
                  </a:lnTo>
                  <a:lnTo>
                    <a:pt x="2159" y="50850"/>
                  </a:lnTo>
                  <a:lnTo>
                    <a:pt x="444" y="57708"/>
                  </a:lnTo>
                  <a:lnTo>
                    <a:pt x="0" y="59931"/>
                  </a:lnTo>
                  <a:lnTo>
                    <a:pt x="1016" y="59423"/>
                  </a:lnTo>
                  <a:lnTo>
                    <a:pt x="2730" y="58280"/>
                  </a:lnTo>
                  <a:lnTo>
                    <a:pt x="2730" y="58851"/>
                  </a:lnTo>
                  <a:lnTo>
                    <a:pt x="3302" y="58851"/>
                  </a:lnTo>
                  <a:lnTo>
                    <a:pt x="5588" y="57137"/>
                  </a:lnTo>
                  <a:lnTo>
                    <a:pt x="7861" y="55994"/>
                  </a:lnTo>
                  <a:lnTo>
                    <a:pt x="13576" y="53708"/>
                  </a:lnTo>
                  <a:lnTo>
                    <a:pt x="13576" y="53136"/>
                  </a:lnTo>
                  <a:lnTo>
                    <a:pt x="18148" y="53136"/>
                  </a:lnTo>
                  <a:lnTo>
                    <a:pt x="18148" y="53708"/>
                  </a:lnTo>
                  <a:lnTo>
                    <a:pt x="20434" y="54851"/>
                  </a:lnTo>
                  <a:lnTo>
                    <a:pt x="23291" y="55994"/>
                  </a:lnTo>
                  <a:lnTo>
                    <a:pt x="25577" y="57137"/>
                  </a:lnTo>
                  <a:lnTo>
                    <a:pt x="27863" y="58851"/>
                  </a:lnTo>
                  <a:lnTo>
                    <a:pt x="29578" y="59994"/>
                  </a:lnTo>
                  <a:lnTo>
                    <a:pt x="30721" y="61137"/>
                  </a:lnTo>
                  <a:lnTo>
                    <a:pt x="31280" y="61137"/>
                  </a:lnTo>
                  <a:lnTo>
                    <a:pt x="31280" y="60566"/>
                  </a:lnTo>
                  <a:close/>
                </a:path>
              </a:pathLst>
            </a:custGeom>
            <a:solidFill>
              <a:srgbClr val="4E8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/>
            <p:cNvSpPr/>
            <p:nvPr/>
          </p:nvSpPr>
          <p:spPr>
            <a:xfrm>
              <a:off x="3125512" y="1303121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20004"/>
                  </a:moveTo>
                  <a:lnTo>
                    <a:pt x="0" y="0"/>
                  </a:lnTo>
                </a:path>
              </a:pathLst>
            </a:custGeom>
            <a:ln w="5148">
              <a:solidFill>
                <a:srgbClr val="4E8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/>
            <p:cNvSpPr/>
            <p:nvPr/>
          </p:nvSpPr>
          <p:spPr>
            <a:xfrm>
              <a:off x="3123069" y="1261985"/>
              <a:ext cx="31115" cy="60960"/>
            </a:xfrm>
            <a:custGeom>
              <a:avLst/>
              <a:gdLst/>
              <a:ahLst/>
              <a:cxnLst/>
              <a:rect l="l" t="t" r="r" b="b"/>
              <a:pathLst>
                <a:path w="31114" h="60959">
                  <a:moveTo>
                    <a:pt x="30721" y="60566"/>
                  </a:moveTo>
                  <a:lnTo>
                    <a:pt x="30149" y="57708"/>
                  </a:lnTo>
                  <a:lnTo>
                    <a:pt x="29006" y="53136"/>
                  </a:lnTo>
                  <a:lnTo>
                    <a:pt x="28435" y="50850"/>
                  </a:lnTo>
                  <a:lnTo>
                    <a:pt x="26149" y="41135"/>
                  </a:lnTo>
                  <a:lnTo>
                    <a:pt x="23291" y="30276"/>
                  </a:lnTo>
                  <a:lnTo>
                    <a:pt x="20434" y="18859"/>
                  </a:lnTo>
                  <a:lnTo>
                    <a:pt x="18148" y="9144"/>
                  </a:lnTo>
                  <a:lnTo>
                    <a:pt x="15862" y="2286"/>
                  </a:lnTo>
                  <a:lnTo>
                    <a:pt x="15646" y="1435"/>
                  </a:lnTo>
                  <a:lnTo>
                    <a:pt x="15862" y="571"/>
                  </a:lnTo>
                  <a:lnTo>
                    <a:pt x="15862" y="0"/>
                  </a:lnTo>
                  <a:lnTo>
                    <a:pt x="15290" y="0"/>
                  </a:lnTo>
                  <a:lnTo>
                    <a:pt x="14719" y="2286"/>
                  </a:lnTo>
                  <a:lnTo>
                    <a:pt x="13004" y="9144"/>
                  </a:lnTo>
                  <a:lnTo>
                    <a:pt x="10718" y="18859"/>
                  </a:lnTo>
                  <a:lnTo>
                    <a:pt x="7289" y="30276"/>
                  </a:lnTo>
                  <a:lnTo>
                    <a:pt x="4445" y="41135"/>
                  </a:lnTo>
                  <a:lnTo>
                    <a:pt x="2159" y="50850"/>
                  </a:lnTo>
                  <a:lnTo>
                    <a:pt x="444" y="57708"/>
                  </a:lnTo>
                  <a:lnTo>
                    <a:pt x="0" y="59931"/>
                  </a:lnTo>
                  <a:lnTo>
                    <a:pt x="1016" y="59423"/>
                  </a:lnTo>
                  <a:lnTo>
                    <a:pt x="2730" y="58280"/>
                  </a:lnTo>
                  <a:lnTo>
                    <a:pt x="5016" y="56565"/>
                  </a:lnTo>
                  <a:lnTo>
                    <a:pt x="7289" y="55422"/>
                  </a:lnTo>
                  <a:lnTo>
                    <a:pt x="13004" y="53136"/>
                  </a:lnTo>
                  <a:lnTo>
                    <a:pt x="18148" y="53136"/>
                  </a:lnTo>
                  <a:lnTo>
                    <a:pt x="20434" y="54279"/>
                  </a:lnTo>
                  <a:lnTo>
                    <a:pt x="23291" y="55422"/>
                  </a:lnTo>
                  <a:lnTo>
                    <a:pt x="25577" y="56565"/>
                  </a:lnTo>
                  <a:lnTo>
                    <a:pt x="27863" y="58280"/>
                  </a:lnTo>
                  <a:lnTo>
                    <a:pt x="29578" y="59423"/>
                  </a:lnTo>
                  <a:lnTo>
                    <a:pt x="30721" y="60566"/>
                  </a:lnTo>
                  <a:close/>
                </a:path>
              </a:pathLst>
            </a:custGeom>
            <a:solidFill>
              <a:srgbClr val="4E8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/>
            <p:cNvSpPr/>
            <p:nvPr/>
          </p:nvSpPr>
          <p:spPr>
            <a:xfrm>
              <a:off x="1746884" y="2392311"/>
              <a:ext cx="246761" cy="765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/>
            <p:cNvSpPr/>
            <p:nvPr/>
          </p:nvSpPr>
          <p:spPr>
            <a:xfrm>
              <a:off x="1191666" y="242517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7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/>
            <p:cNvSpPr/>
            <p:nvPr/>
          </p:nvSpPr>
          <p:spPr>
            <a:xfrm>
              <a:off x="1190523" y="2422600"/>
              <a:ext cx="40005" cy="4445"/>
            </a:xfrm>
            <a:custGeom>
              <a:avLst/>
              <a:gdLst/>
              <a:ahLst/>
              <a:cxnLst/>
              <a:rect l="l" t="t" r="r" b="b"/>
              <a:pathLst>
                <a:path w="40005" h="4444">
                  <a:moveTo>
                    <a:pt x="3940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39408" y="4000"/>
                  </a:lnTo>
                  <a:lnTo>
                    <a:pt x="394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/>
            <p:cNvSpPr/>
            <p:nvPr/>
          </p:nvSpPr>
          <p:spPr>
            <a:xfrm>
              <a:off x="1191666" y="244002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7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/>
            <p:cNvSpPr/>
            <p:nvPr/>
          </p:nvSpPr>
          <p:spPr>
            <a:xfrm>
              <a:off x="1190523" y="2438031"/>
              <a:ext cx="40005" cy="4445"/>
            </a:xfrm>
            <a:custGeom>
              <a:avLst/>
              <a:gdLst/>
              <a:ahLst/>
              <a:cxnLst/>
              <a:rect l="l" t="t" r="r" b="b"/>
              <a:pathLst>
                <a:path w="40005" h="4444">
                  <a:moveTo>
                    <a:pt x="39408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39408" y="4000"/>
                  </a:lnTo>
                  <a:lnTo>
                    <a:pt x="394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/>
            <p:cNvSpPr/>
            <p:nvPr/>
          </p:nvSpPr>
          <p:spPr>
            <a:xfrm>
              <a:off x="2345512" y="2396883"/>
              <a:ext cx="410705" cy="7715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/>
            <p:cNvSpPr/>
            <p:nvPr/>
          </p:nvSpPr>
          <p:spPr>
            <a:xfrm>
              <a:off x="2977845" y="2396311"/>
              <a:ext cx="574040" cy="76835"/>
            </a:xfrm>
            <a:custGeom>
              <a:avLst/>
              <a:gdLst/>
              <a:ahLst/>
              <a:cxnLst/>
              <a:rect l="l" t="t" r="r" b="b"/>
              <a:pathLst>
                <a:path w="574039" h="76835">
                  <a:moveTo>
                    <a:pt x="83400" y="33718"/>
                  </a:moveTo>
                  <a:lnTo>
                    <a:pt x="81686" y="30289"/>
                  </a:lnTo>
                  <a:lnTo>
                    <a:pt x="7429" y="73152"/>
                  </a:lnTo>
                  <a:lnTo>
                    <a:pt x="9144" y="76581"/>
                  </a:lnTo>
                  <a:lnTo>
                    <a:pt x="83400" y="33718"/>
                  </a:lnTo>
                  <a:close/>
                </a:path>
                <a:path w="574039" h="76835">
                  <a:moveTo>
                    <a:pt x="243344" y="9715"/>
                  </a:moveTo>
                  <a:lnTo>
                    <a:pt x="241058" y="6286"/>
                  </a:lnTo>
                  <a:lnTo>
                    <a:pt x="156845" y="54914"/>
                  </a:lnTo>
                  <a:lnTo>
                    <a:pt x="82829" y="12001"/>
                  </a:lnTo>
                  <a:lnTo>
                    <a:pt x="0" y="60007"/>
                  </a:lnTo>
                  <a:lnTo>
                    <a:pt x="1714" y="63436"/>
                  </a:lnTo>
                  <a:lnTo>
                    <a:pt x="82829" y="16573"/>
                  </a:lnTo>
                  <a:lnTo>
                    <a:pt x="163372" y="63436"/>
                  </a:lnTo>
                  <a:lnTo>
                    <a:pt x="165658" y="60007"/>
                  </a:lnTo>
                  <a:lnTo>
                    <a:pt x="160680" y="57137"/>
                  </a:lnTo>
                  <a:lnTo>
                    <a:pt x="243344" y="9715"/>
                  </a:lnTo>
                  <a:close/>
                </a:path>
                <a:path w="574039" h="76835">
                  <a:moveTo>
                    <a:pt x="402717" y="3429"/>
                  </a:moveTo>
                  <a:lnTo>
                    <a:pt x="400431" y="0"/>
                  </a:lnTo>
                  <a:lnTo>
                    <a:pt x="326745" y="42291"/>
                  </a:lnTo>
                  <a:lnTo>
                    <a:pt x="328447" y="46291"/>
                  </a:lnTo>
                  <a:lnTo>
                    <a:pt x="402717" y="3429"/>
                  </a:lnTo>
                  <a:close/>
                </a:path>
                <a:path w="574039" h="76835">
                  <a:moveTo>
                    <a:pt x="566077" y="3429"/>
                  </a:moveTo>
                  <a:lnTo>
                    <a:pt x="563791" y="0"/>
                  </a:lnTo>
                  <a:lnTo>
                    <a:pt x="490105" y="42291"/>
                  </a:lnTo>
                  <a:lnTo>
                    <a:pt x="491820" y="46291"/>
                  </a:lnTo>
                  <a:lnTo>
                    <a:pt x="566077" y="3429"/>
                  </a:lnTo>
                  <a:close/>
                </a:path>
                <a:path w="574039" h="76835">
                  <a:moveTo>
                    <a:pt x="573506" y="16573"/>
                  </a:moveTo>
                  <a:lnTo>
                    <a:pt x="571220" y="12573"/>
                  </a:lnTo>
                  <a:lnTo>
                    <a:pt x="490677" y="59436"/>
                  </a:lnTo>
                  <a:lnTo>
                    <a:pt x="408990" y="12001"/>
                  </a:lnTo>
                  <a:lnTo>
                    <a:pt x="327875" y="59436"/>
                  </a:lnTo>
                  <a:lnTo>
                    <a:pt x="246773" y="12573"/>
                  </a:lnTo>
                  <a:lnTo>
                    <a:pt x="245059" y="16573"/>
                  </a:lnTo>
                  <a:lnTo>
                    <a:pt x="249275" y="18999"/>
                  </a:lnTo>
                  <a:lnTo>
                    <a:pt x="167373" y="66294"/>
                  </a:lnTo>
                  <a:lnTo>
                    <a:pt x="169087" y="69723"/>
                  </a:lnTo>
                  <a:lnTo>
                    <a:pt x="253403" y="21361"/>
                  </a:lnTo>
                  <a:lnTo>
                    <a:pt x="327875" y="64008"/>
                  </a:lnTo>
                  <a:lnTo>
                    <a:pt x="408990" y="17145"/>
                  </a:lnTo>
                  <a:lnTo>
                    <a:pt x="490677" y="64008"/>
                  </a:lnTo>
                  <a:lnTo>
                    <a:pt x="573506" y="165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9" name="object 329"/>
          <p:cNvSpPr txBox="1"/>
          <p:nvPr/>
        </p:nvSpPr>
        <p:spPr>
          <a:xfrm>
            <a:off x="1039323" y="2346468"/>
            <a:ext cx="342265" cy="2362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85"/>
              </a:spcBef>
            </a:pPr>
            <a:r>
              <a:rPr sz="450" spc="5" dirty="0">
                <a:latin typeface="Arial" panose="020B0604020202020204"/>
                <a:cs typeface="Arial" panose="020B0604020202020204"/>
              </a:rPr>
              <a:t>H</a:t>
            </a:r>
            <a:r>
              <a:rPr sz="450" spc="7" baseline="-19000" dirty="0">
                <a:latin typeface="Arial" panose="020B0604020202020204"/>
                <a:cs typeface="Arial" panose="020B0604020202020204"/>
              </a:rPr>
              <a:t>2</a:t>
            </a:r>
            <a:r>
              <a:rPr sz="450" spc="5" dirty="0">
                <a:latin typeface="Arial" panose="020B0604020202020204"/>
                <a:cs typeface="Arial" panose="020B0604020202020204"/>
              </a:rPr>
              <a:t>C</a:t>
            </a:r>
            <a:r>
              <a:rPr sz="450" spc="105" dirty="0">
                <a:latin typeface="Arial" panose="020B0604020202020204"/>
                <a:cs typeface="Arial" panose="020B0604020202020204"/>
              </a:rPr>
              <a:t> </a:t>
            </a:r>
            <a:r>
              <a:rPr sz="450" dirty="0">
                <a:latin typeface="Arial" panose="020B0604020202020204"/>
                <a:cs typeface="Arial" panose="020B0604020202020204"/>
              </a:rPr>
              <a:t>CH</a:t>
            </a:r>
            <a:r>
              <a:rPr sz="450" baseline="-19000" dirty="0">
                <a:latin typeface="Arial" panose="020B0604020202020204"/>
                <a:cs typeface="Arial" panose="020B0604020202020204"/>
              </a:rPr>
              <a:t>2</a:t>
            </a:r>
            <a:endParaRPr sz="450" baseline="-19000">
              <a:latin typeface="Arial" panose="020B0604020202020204"/>
              <a:cs typeface="Arial" panose="020B0604020202020204"/>
            </a:endParaRPr>
          </a:p>
          <a:p>
            <a:pPr marL="54610">
              <a:lnSpc>
                <a:spcPct val="100000"/>
              </a:lnSpc>
              <a:spcBef>
                <a:spcPts val="290"/>
              </a:spcBef>
            </a:pPr>
            <a:r>
              <a:rPr sz="450" spc="-5" dirty="0">
                <a:latin typeface="Arial" panose="020B0604020202020204"/>
                <a:cs typeface="Arial" panose="020B0604020202020204"/>
              </a:rPr>
              <a:t>180</a:t>
            </a:r>
            <a:r>
              <a:rPr sz="45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450" spc="-5" dirty="0">
                <a:latin typeface="Arial" panose="020B0604020202020204"/>
                <a:cs typeface="Arial" panose="020B0604020202020204"/>
              </a:rPr>
              <a:t>nm</a:t>
            </a:r>
            <a:endParaRPr sz="4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1750179" y="2483617"/>
            <a:ext cx="21590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5" dirty="0">
                <a:latin typeface="Arial" panose="020B0604020202020204"/>
                <a:cs typeface="Arial" panose="020B0604020202020204"/>
              </a:rPr>
              <a:t>217</a:t>
            </a:r>
            <a:r>
              <a:rPr sz="45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450" spc="-5" dirty="0">
                <a:latin typeface="Arial" panose="020B0604020202020204"/>
                <a:cs typeface="Arial" panose="020B0604020202020204"/>
              </a:rPr>
              <a:t>nm</a:t>
            </a:r>
            <a:endParaRPr sz="4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2448201" y="2484188"/>
            <a:ext cx="21526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5" dirty="0">
                <a:latin typeface="Arial" panose="020B0604020202020204"/>
                <a:cs typeface="Arial" panose="020B0604020202020204"/>
              </a:rPr>
              <a:t>258</a:t>
            </a:r>
            <a:r>
              <a:rPr sz="45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450" spc="-5" dirty="0">
                <a:latin typeface="Arial" panose="020B0604020202020204"/>
                <a:cs typeface="Arial" panose="020B0604020202020204"/>
              </a:rPr>
              <a:t>nm</a:t>
            </a:r>
            <a:endParaRPr sz="4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3110808" y="2479617"/>
            <a:ext cx="21526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5" dirty="0">
                <a:latin typeface="Arial" panose="020B0604020202020204"/>
                <a:cs typeface="Arial" panose="020B0604020202020204"/>
              </a:rPr>
              <a:t>290</a:t>
            </a:r>
            <a:r>
              <a:rPr sz="45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450" spc="-5" dirty="0">
                <a:latin typeface="Arial" panose="020B0604020202020204"/>
                <a:cs typeface="Arial" panose="020B0604020202020204"/>
              </a:rPr>
              <a:t>nm</a:t>
            </a:r>
            <a:endParaRPr sz="4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695159" y="2666998"/>
            <a:ext cx="3175419" cy="47367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34" name="object 334"/>
          <p:cNvGraphicFramePr>
            <a:graphicFrameLocks noGrp="1"/>
          </p:cNvGraphicFramePr>
          <p:nvPr/>
        </p:nvGraphicFramePr>
        <p:xfrm>
          <a:off x="589953" y="3131212"/>
          <a:ext cx="3613785" cy="292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  <a:gridCol w="321309"/>
                <a:gridCol w="359409"/>
                <a:gridCol w="574675"/>
                <a:gridCol w="691515"/>
                <a:gridCol w="503554"/>
                <a:gridCol w="248285"/>
              </a:tblGrid>
              <a:tr h="14922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295"/>
                        </a:spcBef>
                        <a:tabLst>
                          <a:tab pos="676910" algn="l"/>
                        </a:tabLst>
                      </a:pPr>
                      <a:r>
                        <a:rPr sz="450" b="1" spc="-5" dirty="0">
                          <a:latin typeface="Arial" panose="020B0604020202020204"/>
                          <a:cs typeface="Arial" panose="020B0604020202020204"/>
                        </a:rPr>
                        <a:t>380 nm    </a:t>
                      </a:r>
                      <a:r>
                        <a:rPr sz="450" b="1" spc="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675" b="1" spc="-7" baseline="6000" dirty="0">
                          <a:latin typeface="Arial" panose="020B0604020202020204"/>
                          <a:cs typeface="Arial" panose="020B0604020202020204"/>
                        </a:rPr>
                        <a:t>400 nm	450</a:t>
                      </a:r>
                      <a:r>
                        <a:rPr sz="675" b="1" spc="-37" baseline="600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675" b="1" spc="-7" baseline="6000" dirty="0">
                          <a:latin typeface="Arial" panose="020B0604020202020204"/>
                          <a:cs typeface="Arial" panose="020B0604020202020204"/>
                        </a:rPr>
                        <a:t>nm</a:t>
                      </a:r>
                      <a:endParaRPr sz="675" baseline="6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450" b="1" spc="-5" dirty="0">
                          <a:latin typeface="Arial" panose="020B0604020202020204"/>
                          <a:cs typeface="Arial" panose="020B0604020202020204"/>
                        </a:rPr>
                        <a:t>500</a:t>
                      </a:r>
                      <a:r>
                        <a:rPr sz="450" b="1" spc="-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450" b="1" spc="-5" dirty="0">
                          <a:latin typeface="Arial" panose="020B0604020202020204"/>
                          <a:cs typeface="Arial" panose="020B0604020202020204"/>
                        </a:rPr>
                        <a:t>nm</a:t>
                      </a:r>
                      <a:endParaRPr sz="45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450" b="1" spc="-5" dirty="0">
                          <a:latin typeface="Arial" panose="020B0604020202020204"/>
                          <a:cs typeface="Arial" panose="020B0604020202020204"/>
                        </a:rPr>
                        <a:t>550</a:t>
                      </a:r>
                      <a:r>
                        <a:rPr sz="450" b="1" spc="-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450" b="1" spc="-5" dirty="0">
                          <a:latin typeface="Arial" panose="020B0604020202020204"/>
                          <a:cs typeface="Arial" panose="020B0604020202020204"/>
                        </a:rPr>
                        <a:t>nm</a:t>
                      </a:r>
                      <a:endParaRPr sz="45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450" b="1" spc="-5" dirty="0">
                          <a:latin typeface="Arial" panose="020B0604020202020204"/>
                          <a:cs typeface="Arial" panose="020B0604020202020204"/>
                        </a:rPr>
                        <a:t>600</a:t>
                      </a:r>
                      <a:r>
                        <a:rPr sz="450" b="1" spc="-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450" b="1" spc="-5" dirty="0">
                          <a:latin typeface="Arial" panose="020B0604020202020204"/>
                          <a:cs typeface="Arial" panose="020B0604020202020204"/>
                        </a:rPr>
                        <a:t>nm</a:t>
                      </a:r>
                      <a:endParaRPr sz="45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450" b="1" spc="-5" dirty="0">
                          <a:latin typeface="Arial" panose="020B0604020202020204"/>
                          <a:cs typeface="Arial" panose="020B0604020202020204"/>
                        </a:rPr>
                        <a:t>700</a:t>
                      </a:r>
                      <a:r>
                        <a:rPr sz="450" b="1" spc="-1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450" b="1" spc="-5" dirty="0">
                          <a:latin typeface="Arial" panose="020B0604020202020204"/>
                          <a:cs typeface="Arial" panose="020B0604020202020204"/>
                        </a:rPr>
                        <a:t>nm</a:t>
                      </a:r>
                      <a:endParaRPr sz="45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450" b="1" spc="-5" dirty="0">
                          <a:latin typeface="Arial" panose="020B0604020202020204"/>
                          <a:cs typeface="Arial" panose="020B0604020202020204"/>
                        </a:rPr>
                        <a:t>780</a:t>
                      </a:r>
                      <a:r>
                        <a:rPr sz="450" b="1" spc="-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450" b="1" spc="-5" dirty="0">
                          <a:latin typeface="Arial" panose="020B0604020202020204"/>
                          <a:cs typeface="Arial" panose="020B0604020202020204"/>
                        </a:rPr>
                        <a:t>nm</a:t>
                      </a:r>
                      <a:endParaRPr sz="45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7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0795" marB="0"/>
                </a:tc>
              </a:tr>
              <a:tr h="142464"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255"/>
                        </a:spcBef>
                        <a:tabLst>
                          <a:tab pos="696595" algn="l"/>
                        </a:tabLst>
                      </a:pPr>
                      <a:r>
                        <a:rPr sz="450" b="1" spc="-5" dirty="0">
                          <a:latin typeface="Arial" panose="020B0604020202020204"/>
                          <a:cs typeface="Arial" panose="020B0604020202020204"/>
                        </a:rPr>
                        <a:t>violet-indigo	</a:t>
                      </a:r>
                      <a:r>
                        <a:rPr sz="675" b="1" spc="-7" baseline="12000" dirty="0">
                          <a:latin typeface="Arial" panose="020B0604020202020204"/>
                          <a:cs typeface="Arial" panose="020B0604020202020204"/>
                        </a:rPr>
                        <a:t>blue</a:t>
                      </a:r>
                      <a:endParaRPr sz="675" baseline="1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450" b="1" spc="-5" dirty="0">
                          <a:latin typeface="Arial" panose="020B0604020202020204"/>
                          <a:cs typeface="Arial" panose="020B0604020202020204"/>
                        </a:rPr>
                        <a:t>green</a:t>
                      </a:r>
                      <a:endParaRPr sz="45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450" b="1" spc="-5" dirty="0">
                          <a:latin typeface="Arial" panose="020B0604020202020204"/>
                          <a:cs typeface="Arial" panose="020B0604020202020204"/>
                        </a:rPr>
                        <a:t>yellow</a:t>
                      </a:r>
                      <a:endParaRPr sz="45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1168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450" b="1" spc="-5" dirty="0">
                          <a:latin typeface="Arial" panose="020B0604020202020204"/>
                          <a:cs typeface="Arial" panose="020B0604020202020204"/>
                        </a:rPr>
                        <a:t>orange</a:t>
                      </a:r>
                      <a:endParaRPr sz="45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450" b="1" spc="-5" dirty="0">
                          <a:latin typeface="Arial" panose="020B0604020202020204"/>
                          <a:cs typeface="Arial" panose="020B0604020202020204"/>
                        </a:rPr>
                        <a:t>red</a:t>
                      </a:r>
                      <a:endParaRPr sz="45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35" name="object 335"/>
          <p:cNvSpPr/>
          <p:nvPr/>
        </p:nvSpPr>
        <p:spPr>
          <a:xfrm>
            <a:off x="6096" y="6095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0" y="0"/>
                </a:moveTo>
                <a:lnTo>
                  <a:pt x="4559807" y="0"/>
                </a:lnTo>
                <a:lnTo>
                  <a:pt x="4559807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532" y="45211"/>
            <a:ext cx="4424934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5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 </a:t>
            </a:r>
            <a:r>
              <a:rPr dirty="0"/>
              <a:t>The </a:t>
            </a:r>
            <a:r>
              <a:rPr spc="-5" dirty="0"/>
              <a:t>Diels-Alder Reaction </a:t>
            </a:r>
            <a:r>
              <a:rPr b="0" dirty="0">
                <a:latin typeface="Arial" panose="020B0604020202020204"/>
                <a:cs typeface="Arial" panose="020B0604020202020204"/>
              </a:rPr>
              <a:t>(a very </a:t>
            </a:r>
            <a:r>
              <a:rPr b="0" spc="-5" dirty="0">
                <a:latin typeface="Arial" panose="020B0604020202020204"/>
                <a:cs typeface="Arial" panose="020B0604020202020204"/>
              </a:rPr>
              <a:t>important </a:t>
            </a:r>
            <a:r>
              <a:rPr b="0" dirty="0">
                <a:latin typeface="Arial" panose="020B0604020202020204"/>
                <a:cs typeface="Arial" panose="020B0604020202020204"/>
              </a:rPr>
              <a:t>reaction) -  </a:t>
            </a:r>
            <a:r>
              <a:rPr b="0" spc="-5" dirty="0">
                <a:latin typeface="Arial" panose="020B0604020202020204"/>
                <a:cs typeface="Arial" panose="020B0604020202020204"/>
              </a:rPr>
              <a:t>Reaction between </a:t>
            </a:r>
            <a:r>
              <a:rPr b="0" dirty="0">
                <a:latin typeface="Arial" panose="020B0604020202020204"/>
                <a:cs typeface="Arial" panose="020B0604020202020204"/>
              </a:rPr>
              <a:t>a conjugated </a:t>
            </a:r>
            <a:r>
              <a:rPr b="0" spc="-5" dirty="0">
                <a:latin typeface="Arial" panose="020B0604020202020204"/>
                <a:cs typeface="Arial" panose="020B0604020202020204"/>
              </a:rPr>
              <a:t>diene </a:t>
            </a:r>
            <a:r>
              <a:rPr b="0" dirty="0">
                <a:latin typeface="Arial" panose="020B0604020202020204"/>
                <a:cs typeface="Arial" panose="020B0604020202020204"/>
              </a:rPr>
              <a:t>and </a:t>
            </a:r>
            <a:r>
              <a:rPr b="0" spc="-5" dirty="0">
                <a:latin typeface="Arial" panose="020B0604020202020204"/>
                <a:cs typeface="Arial" panose="020B0604020202020204"/>
              </a:rPr>
              <a:t>an alkene (dienophile)  </a:t>
            </a:r>
            <a:r>
              <a:rPr b="0" dirty="0">
                <a:latin typeface="Arial" panose="020B0604020202020204"/>
                <a:cs typeface="Arial" panose="020B0604020202020204"/>
              </a:rPr>
              <a:t>to </a:t>
            </a:r>
            <a:r>
              <a:rPr b="0" spc="-5" dirty="0">
                <a:latin typeface="Arial" panose="020B0604020202020204"/>
                <a:cs typeface="Arial" panose="020B0604020202020204"/>
              </a:rPr>
              <a:t>give </a:t>
            </a:r>
            <a:r>
              <a:rPr b="0" dirty="0">
                <a:latin typeface="Arial" panose="020B0604020202020204"/>
                <a:cs typeface="Arial" panose="020B0604020202020204"/>
              </a:rPr>
              <a:t>a</a:t>
            </a:r>
            <a:r>
              <a:rPr b="0" spc="-5" dirty="0">
                <a:latin typeface="Arial" panose="020B0604020202020204"/>
                <a:cs typeface="Arial" panose="020B0604020202020204"/>
              </a:rPr>
              <a:t> </a:t>
            </a:r>
            <a:r>
              <a:rPr b="0" dirty="0">
                <a:latin typeface="Arial" panose="020B0604020202020204"/>
                <a:cs typeface="Arial" panose="020B0604020202020204"/>
              </a:rPr>
              <a:t>cyclohexene.</a:t>
            </a:r>
            <a:endParaRPr b="0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16863" y="736282"/>
            <a:ext cx="1699895" cy="385445"/>
            <a:chOff x="816863" y="736282"/>
            <a:chExt cx="1699895" cy="385445"/>
          </a:xfrm>
        </p:grpSpPr>
        <p:sp>
          <p:nvSpPr>
            <p:cNvPr id="5" name="object 5"/>
            <p:cNvSpPr/>
            <p:nvPr/>
          </p:nvSpPr>
          <p:spPr>
            <a:xfrm>
              <a:off x="1967483" y="739140"/>
              <a:ext cx="546735" cy="379730"/>
            </a:xfrm>
            <a:custGeom>
              <a:avLst/>
              <a:gdLst/>
              <a:ahLst/>
              <a:cxnLst/>
              <a:rect l="l" t="t" r="r" b="b"/>
              <a:pathLst>
                <a:path w="546735" h="379730">
                  <a:moveTo>
                    <a:pt x="0" y="357758"/>
                  </a:moveTo>
                  <a:lnTo>
                    <a:pt x="28193" y="357758"/>
                  </a:lnTo>
                </a:path>
                <a:path w="546735" h="379730">
                  <a:moveTo>
                    <a:pt x="2666" y="0"/>
                  </a:moveTo>
                  <a:lnTo>
                    <a:pt x="2666" y="360426"/>
                  </a:lnTo>
                </a:path>
                <a:path w="546735" h="379730">
                  <a:moveTo>
                    <a:pt x="0" y="2666"/>
                  </a:moveTo>
                  <a:lnTo>
                    <a:pt x="28193" y="2666"/>
                  </a:lnTo>
                </a:path>
                <a:path w="546735" h="379730">
                  <a:moveTo>
                    <a:pt x="518921" y="21716"/>
                  </a:moveTo>
                  <a:lnTo>
                    <a:pt x="546353" y="21716"/>
                  </a:lnTo>
                </a:path>
                <a:path w="546735" h="379730">
                  <a:moveTo>
                    <a:pt x="543686" y="19049"/>
                  </a:moveTo>
                  <a:lnTo>
                    <a:pt x="543686" y="379476"/>
                  </a:lnTo>
                </a:path>
                <a:path w="546735" h="379730">
                  <a:moveTo>
                    <a:pt x="518921" y="376808"/>
                  </a:moveTo>
                  <a:lnTo>
                    <a:pt x="546353" y="376808"/>
                  </a:lnTo>
                </a:path>
              </a:pathLst>
            </a:custGeom>
            <a:ln w="5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16863" y="764285"/>
              <a:ext cx="124206" cy="25603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266825" y="823722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4">
                  <a:moveTo>
                    <a:pt x="0" y="0"/>
                  </a:moveTo>
                  <a:lnTo>
                    <a:pt x="0" y="1249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63395" y="822959"/>
              <a:ext cx="5715" cy="125730"/>
            </a:xfrm>
            <a:custGeom>
              <a:avLst/>
              <a:gdLst/>
              <a:ahLst/>
              <a:cxnLst/>
              <a:rect l="l" t="t" r="r" b="b"/>
              <a:pathLst>
                <a:path w="5715" h="125730">
                  <a:moveTo>
                    <a:pt x="5334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5334" y="125730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243964" y="823722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4">
                  <a:moveTo>
                    <a:pt x="0" y="0"/>
                  </a:moveTo>
                  <a:lnTo>
                    <a:pt x="0" y="1249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240536" y="822959"/>
              <a:ext cx="5715" cy="125730"/>
            </a:xfrm>
            <a:custGeom>
              <a:avLst/>
              <a:gdLst/>
              <a:ahLst/>
              <a:cxnLst/>
              <a:rect l="l" t="t" r="r" b="b"/>
              <a:pathLst>
                <a:path w="5715" h="125730">
                  <a:moveTo>
                    <a:pt x="5333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5333" y="125730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762254" y="1069340"/>
            <a:ext cx="25844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 panose="020B0604020202020204"/>
                <a:cs typeface="Arial" panose="020B0604020202020204"/>
              </a:rPr>
              <a:t>D</a:t>
            </a:r>
            <a:r>
              <a:rPr sz="700" spc="-10" dirty="0">
                <a:latin typeface="Arial" panose="020B0604020202020204"/>
                <a:cs typeface="Arial" panose="020B0604020202020204"/>
              </a:rPr>
              <a:t>i</a:t>
            </a:r>
            <a:r>
              <a:rPr sz="700" spc="-5" dirty="0">
                <a:latin typeface="Arial" panose="020B0604020202020204"/>
                <a:cs typeface="Arial" panose="020B0604020202020204"/>
              </a:rPr>
              <a:t>en</a:t>
            </a:r>
            <a:r>
              <a:rPr sz="700" dirty="0">
                <a:latin typeface="Arial" panose="020B0604020202020204"/>
                <a:cs typeface="Arial" panose="020B0604020202020204"/>
              </a:rPr>
              <a:t>e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2961" y="1064767"/>
            <a:ext cx="44577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Arial" panose="020B0604020202020204"/>
                <a:cs typeface="Arial" panose="020B0604020202020204"/>
              </a:rPr>
              <a:t>Dienophile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71244" y="763523"/>
            <a:ext cx="1842770" cy="257810"/>
            <a:chOff x="1571244" y="763523"/>
            <a:chExt cx="1842770" cy="257810"/>
          </a:xfrm>
        </p:grpSpPr>
        <p:sp>
          <p:nvSpPr>
            <p:cNvPr id="14" name="object 14"/>
            <p:cNvSpPr/>
            <p:nvPr/>
          </p:nvSpPr>
          <p:spPr>
            <a:xfrm>
              <a:off x="1572005" y="87820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571244" y="856487"/>
              <a:ext cx="307340" cy="43180"/>
            </a:xfrm>
            <a:custGeom>
              <a:avLst/>
              <a:gdLst/>
              <a:ahLst/>
              <a:cxnLst/>
              <a:rect l="l" t="t" r="r" b="b"/>
              <a:pathLst>
                <a:path w="307339" h="43180">
                  <a:moveTo>
                    <a:pt x="307086" y="21336"/>
                  </a:moveTo>
                  <a:lnTo>
                    <a:pt x="306324" y="21336"/>
                  </a:lnTo>
                  <a:lnTo>
                    <a:pt x="294132" y="18288"/>
                  </a:lnTo>
                  <a:lnTo>
                    <a:pt x="281178" y="14478"/>
                  </a:lnTo>
                  <a:lnTo>
                    <a:pt x="251460" y="6858"/>
                  </a:lnTo>
                  <a:lnTo>
                    <a:pt x="228600" y="1524"/>
                  </a:lnTo>
                  <a:lnTo>
                    <a:pt x="225552" y="0"/>
                  </a:lnTo>
                  <a:lnTo>
                    <a:pt x="225552" y="762"/>
                  </a:lnTo>
                  <a:lnTo>
                    <a:pt x="227076" y="2286"/>
                  </a:lnTo>
                  <a:lnTo>
                    <a:pt x="230886" y="7620"/>
                  </a:lnTo>
                  <a:lnTo>
                    <a:pt x="232410" y="10668"/>
                  </a:lnTo>
                  <a:lnTo>
                    <a:pt x="233934" y="14478"/>
                  </a:lnTo>
                  <a:lnTo>
                    <a:pt x="235458" y="17526"/>
                  </a:lnTo>
                  <a:lnTo>
                    <a:pt x="235458" y="19050"/>
                  </a:lnTo>
                  <a:lnTo>
                    <a:pt x="0" y="19050"/>
                  </a:lnTo>
                  <a:lnTo>
                    <a:pt x="0" y="24384"/>
                  </a:lnTo>
                  <a:lnTo>
                    <a:pt x="235458" y="24384"/>
                  </a:lnTo>
                  <a:lnTo>
                    <a:pt x="235458" y="25146"/>
                  </a:lnTo>
                  <a:lnTo>
                    <a:pt x="233934" y="28194"/>
                  </a:lnTo>
                  <a:lnTo>
                    <a:pt x="232410" y="32004"/>
                  </a:lnTo>
                  <a:lnTo>
                    <a:pt x="230886" y="35052"/>
                  </a:lnTo>
                  <a:lnTo>
                    <a:pt x="228600" y="38100"/>
                  </a:lnTo>
                  <a:lnTo>
                    <a:pt x="225552" y="41148"/>
                  </a:lnTo>
                  <a:lnTo>
                    <a:pt x="225552" y="41910"/>
                  </a:lnTo>
                  <a:lnTo>
                    <a:pt x="225552" y="42672"/>
                  </a:lnTo>
                  <a:lnTo>
                    <a:pt x="226314" y="42672"/>
                  </a:lnTo>
                  <a:lnTo>
                    <a:pt x="229362" y="41910"/>
                  </a:lnTo>
                  <a:lnTo>
                    <a:pt x="239268" y="39624"/>
                  </a:lnTo>
                  <a:lnTo>
                    <a:pt x="252222" y="35814"/>
                  </a:lnTo>
                  <a:lnTo>
                    <a:pt x="266700" y="32766"/>
                  </a:lnTo>
                  <a:lnTo>
                    <a:pt x="281940" y="28956"/>
                  </a:lnTo>
                  <a:lnTo>
                    <a:pt x="294894" y="25146"/>
                  </a:lnTo>
                  <a:lnTo>
                    <a:pt x="304038" y="22860"/>
                  </a:lnTo>
                  <a:lnTo>
                    <a:pt x="307086" y="22098"/>
                  </a:lnTo>
                  <a:lnTo>
                    <a:pt x="307086" y="213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797177" y="897635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796796" y="888491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19" h="10159">
                  <a:moveTo>
                    <a:pt x="7620" y="0"/>
                  </a:moveTo>
                  <a:lnTo>
                    <a:pt x="6858" y="0"/>
                  </a:lnTo>
                  <a:lnTo>
                    <a:pt x="5334" y="3048"/>
                  </a:lnTo>
                  <a:lnTo>
                    <a:pt x="3048" y="6096"/>
                  </a:lnTo>
                  <a:lnTo>
                    <a:pt x="0" y="9144"/>
                  </a:lnTo>
                  <a:lnTo>
                    <a:pt x="0" y="9906"/>
                  </a:lnTo>
                  <a:lnTo>
                    <a:pt x="762" y="9906"/>
                  </a:lnTo>
                  <a:lnTo>
                    <a:pt x="3810" y="6858"/>
                  </a:lnTo>
                  <a:lnTo>
                    <a:pt x="6096" y="3810"/>
                  </a:lnTo>
                  <a:lnTo>
                    <a:pt x="7620" y="762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805558" y="867155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22098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796796" y="857249"/>
              <a:ext cx="7620" cy="10795"/>
            </a:xfrm>
            <a:custGeom>
              <a:avLst/>
              <a:gdLst/>
              <a:ahLst/>
              <a:cxnLst/>
              <a:rect l="l" t="t" r="r" b="b"/>
              <a:pathLst>
                <a:path w="7619" h="10794">
                  <a:moveTo>
                    <a:pt x="7620" y="9906"/>
                  </a:moveTo>
                  <a:lnTo>
                    <a:pt x="6096" y="6858"/>
                  </a:lnTo>
                  <a:lnTo>
                    <a:pt x="3810" y="3810"/>
                  </a:lnTo>
                  <a:lnTo>
                    <a:pt x="2286" y="1524"/>
                  </a:lnTo>
                  <a:lnTo>
                    <a:pt x="762" y="0"/>
                  </a:lnTo>
                  <a:lnTo>
                    <a:pt x="0" y="0"/>
                  </a:lnTo>
                  <a:lnTo>
                    <a:pt x="0" y="762"/>
                  </a:lnTo>
                  <a:lnTo>
                    <a:pt x="1524" y="2286"/>
                  </a:lnTo>
                  <a:lnTo>
                    <a:pt x="3048" y="4572"/>
                  </a:lnTo>
                  <a:lnTo>
                    <a:pt x="5334" y="7620"/>
                  </a:lnTo>
                  <a:lnTo>
                    <a:pt x="6858" y="10668"/>
                  </a:lnTo>
                  <a:lnTo>
                    <a:pt x="7620" y="10668"/>
                  </a:lnTo>
                  <a:lnTo>
                    <a:pt x="7620" y="99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797177" y="856487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-380" y="761"/>
                  </a:moveTo>
                  <a:lnTo>
                    <a:pt x="380" y="7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796796" y="856487"/>
              <a:ext cx="81915" cy="41910"/>
            </a:xfrm>
            <a:custGeom>
              <a:avLst/>
              <a:gdLst/>
              <a:ahLst/>
              <a:cxnLst/>
              <a:rect l="l" t="t" r="r" b="b"/>
              <a:pathLst>
                <a:path w="81914" h="41909">
                  <a:moveTo>
                    <a:pt x="81534" y="21336"/>
                  </a:moveTo>
                  <a:lnTo>
                    <a:pt x="78486" y="20574"/>
                  </a:lnTo>
                  <a:lnTo>
                    <a:pt x="69342" y="18288"/>
                  </a:lnTo>
                  <a:lnTo>
                    <a:pt x="56388" y="14478"/>
                  </a:lnTo>
                  <a:lnTo>
                    <a:pt x="41148" y="10668"/>
                  </a:lnTo>
                  <a:lnTo>
                    <a:pt x="26670" y="6858"/>
                  </a:lnTo>
                  <a:lnTo>
                    <a:pt x="13716" y="3810"/>
                  </a:lnTo>
                  <a:lnTo>
                    <a:pt x="3810" y="1524"/>
                  </a:lnTo>
                  <a:lnTo>
                    <a:pt x="762" y="0"/>
                  </a:lnTo>
                  <a:lnTo>
                    <a:pt x="0" y="0"/>
                  </a:lnTo>
                  <a:lnTo>
                    <a:pt x="0" y="762"/>
                  </a:lnTo>
                  <a:lnTo>
                    <a:pt x="1524" y="2286"/>
                  </a:lnTo>
                  <a:lnTo>
                    <a:pt x="5334" y="7620"/>
                  </a:lnTo>
                  <a:lnTo>
                    <a:pt x="6858" y="10668"/>
                  </a:lnTo>
                  <a:lnTo>
                    <a:pt x="8382" y="14478"/>
                  </a:lnTo>
                  <a:lnTo>
                    <a:pt x="9906" y="17526"/>
                  </a:lnTo>
                  <a:lnTo>
                    <a:pt x="9906" y="25146"/>
                  </a:lnTo>
                  <a:lnTo>
                    <a:pt x="8382" y="28194"/>
                  </a:lnTo>
                  <a:lnTo>
                    <a:pt x="6858" y="32004"/>
                  </a:lnTo>
                  <a:lnTo>
                    <a:pt x="5334" y="35052"/>
                  </a:lnTo>
                  <a:lnTo>
                    <a:pt x="3048" y="38100"/>
                  </a:lnTo>
                  <a:lnTo>
                    <a:pt x="0" y="41148"/>
                  </a:lnTo>
                  <a:lnTo>
                    <a:pt x="0" y="41910"/>
                  </a:lnTo>
                  <a:lnTo>
                    <a:pt x="12954" y="38862"/>
                  </a:lnTo>
                  <a:lnTo>
                    <a:pt x="25908" y="35052"/>
                  </a:lnTo>
                  <a:lnTo>
                    <a:pt x="40386" y="32004"/>
                  </a:lnTo>
                  <a:lnTo>
                    <a:pt x="55626" y="28194"/>
                  </a:lnTo>
                  <a:lnTo>
                    <a:pt x="68580" y="24384"/>
                  </a:lnTo>
                  <a:lnTo>
                    <a:pt x="79248" y="21717"/>
                  </a:lnTo>
                  <a:lnTo>
                    <a:pt x="80772" y="22098"/>
                  </a:lnTo>
                  <a:lnTo>
                    <a:pt x="81534" y="22098"/>
                  </a:lnTo>
                  <a:lnTo>
                    <a:pt x="81534" y="213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638805" y="900303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638044" y="879347"/>
              <a:ext cx="307340" cy="41910"/>
            </a:xfrm>
            <a:custGeom>
              <a:avLst/>
              <a:gdLst/>
              <a:ahLst/>
              <a:cxnLst/>
              <a:rect l="l" t="t" r="r" b="b"/>
              <a:pathLst>
                <a:path w="307339" h="41909">
                  <a:moveTo>
                    <a:pt x="307086" y="20574"/>
                  </a:moveTo>
                  <a:lnTo>
                    <a:pt x="306324" y="20574"/>
                  </a:lnTo>
                  <a:lnTo>
                    <a:pt x="281178" y="14478"/>
                  </a:lnTo>
                  <a:lnTo>
                    <a:pt x="265938" y="9906"/>
                  </a:lnTo>
                  <a:lnTo>
                    <a:pt x="251460" y="6096"/>
                  </a:lnTo>
                  <a:lnTo>
                    <a:pt x="225552" y="0"/>
                  </a:lnTo>
                  <a:lnTo>
                    <a:pt x="227076" y="1524"/>
                  </a:lnTo>
                  <a:lnTo>
                    <a:pt x="230886" y="6858"/>
                  </a:lnTo>
                  <a:lnTo>
                    <a:pt x="232410" y="9906"/>
                  </a:lnTo>
                  <a:lnTo>
                    <a:pt x="235458" y="17526"/>
                  </a:lnTo>
                  <a:lnTo>
                    <a:pt x="235458" y="18288"/>
                  </a:lnTo>
                  <a:lnTo>
                    <a:pt x="0" y="18288"/>
                  </a:lnTo>
                  <a:lnTo>
                    <a:pt x="0" y="23622"/>
                  </a:lnTo>
                  <a:lnTo>
                    <a:pt x="235458" y="23622"/>
                  </a:lnTo>
                  <a:lnTo>
                    <a:pt x="235458" y="24384"/>
                  </a:lnTo>
                  <a:lnTo>
                    <a:pt x="233934" y="27432"/>
                  </a:lnTo>
                  <a:lnTo>
                    <a:pt x="232410" y="31242"/>
                  </a:lnTo>
                  <a:lnTo>
                    <a:pt x="230886" y="34290"/>
                  </a:lnTo>
                  <a:lnTo>
                    <a:pt x="227076" y="39624"/>
                  </a:lnTo>
                  <a:lnTo>
                    <a:pt x="225552" y="40386"/>
                  </a:lnTo>
                  <a:lnTo>
                    <a:pt x="225552" y="41148"/>
                  </a:lnTo>
                  <a:lnTo>
                    <a:pt x="225552" y="41910"/>
                  </a:lnTo>
                  <a:lnTo>
                    <a:pt x="226314" y="41910"/>
                  </a:lnTo>
                  <a:lnTo>
                    <a:pt x="229362" y="41148"/>
                  </a:lnTo>
                  <a:lnTo>
                    <a:pt x="239268" y="38862"/>
                  </a:lnTo>
                  <a:lnTo>
                    <a:pt x="252222" y="35814"/>
                  </a:lnTo>
                  <a:lnTo>
                    <a:pt x="266700" y="32004"/>
                  </a:lnTo>
                  <a:lnTo>
                    <a:pt x="281940" y="28194"/>
                  </a:lnTo>
                  <a:lnTo>
                    <a:pt x="294894" y="25146"/>
                  </a:lnTo>
                  <a:lnTo>
                    <a:pt x="304038" y="22098"/>
                  </a:lnTo>
                  <a:lnTo>
                    <a:pt x="307086" y="21336"/>
                  </a:lnTo>
                  <a:lnTo>
                    <a:pt x="307086" y="205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863976" y="91973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-380" y="761"/>
                  </a:moveTo>
                  <a:lnTo>
                    <a:pt x="380" y="7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863596" y="910589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19" h="10159">
                  <a:moveTo>
                    <a:pt x="7620" y="0"/>
                  </a:moveTo>
                  <a:lnTo>
                    <a:pt x="6858" y="0"/>
                  </a:lnTo>
                  <a:lnTo>
                    <a:pt x="5334" y="3048"/>
                  </a:lnTo>
                  <a:lnTo>
                    <a:pt x="3048" y="6096"/>
                  </a:lnTo>
                  <a:lnTo>
                    <a:pt x="1524" y="8382"/>
                  </a:lnTo>
                  <a:lnTo>
                    <a:pt x="0" y="9144"/>
                  </a:lnTo>
                  <a:lnTo>
                    <a:pt x="0" y="9906"/>
                  </a:lnTo>
                  <a:lnTo>
                    <a:pt x="762" y="9906"/>
                  </a:lnTo>
                  <a:lnTo>
                    <a:pt x="2286" y="9144"/>
                  </a:lnTo>
                  <a:lnTo>
                    <a:pt x="3810" y="6858"/>
                  </a:lnTo>
                  <a:lnTo>
                    <a:pt x="6096" y="3810"/>
                  </a:lnTo>
                  <a:lnTo>
                    <a:pt x="7620" y="762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872358" y="896873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5">
                  <a:moveTo>
                    <a:pt x="0" y="14478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863596" y="879347"/>
              <a:ext cx="81915" cy="41275"/>
            </a:xfrm>
            <a:custGeom>
              <a:avLst/>
              <a:gdLst/>
              <a:ahLst/>
              <a:cxnLst/>
              <a:rect l="l" t="t" r="r" b="b"/>
              <a:pathLst>
                <a:path w="81914" h="41275">
                  <a:moveTo>
                    <a:pt x="81534" y="20574"/>
                  </a:moveTo>
                  <a:lnTo>
                    <a:pt x="78486" y="19812"/>
                  </a:lnTo>
                  <a:lnTo>
                    <a:pt x="69342" y="17526"/>
                  </a:lnTo>
                  <a:lnTo>
                    <a:pt x="56388" y="14478"/>
                  </a:lnTo>
                  <a:lnTo>
                    <a:pt x="41148" y="9906"/>
                  </a:lnTo>
                  <a:lnTo>
                    <a:pt x="26670" y="6096"/>
                  </a:lnTo>
                  <a:lnTo>
                    <a:pt x="13716" y="3048"/>
                  </a:lnTo>
                  <a:lnTo>
                    <a:pt x="3810" y="762"/>
                  </a:lnTo>
                  <a:lnTo>
                    <a:pt x="762" y="0"/>
                  </a:lnTo>
                  <a:lnTo>
                    <a:pt x="0" y="0"/>
                  </a:lnTo>
                  <a:lnTo>
                    <a:pt x="0" y="762"/>
                  </a:lnTo>
                  <a:lnTo>
                    <a:pt x="1524" y="2286"/>
                  </a:lnTo>
                  <a:lnTo>
                    <a:pt x="3048" y="4572"/>
                  </a:lnTo>
                  <a:lnTo>
                    <a:pt x="5334" y="7620"/>
                  </a:lnTo>
                  <a:lnTo>
                    <a:pt x="6858" y="10668"/>
                  </a:lnTo>
                  <a:lnTo>
                    <a:pt x="9906" y="18288"/>
                  </a:lnTo>
                  <a:lnTo>
                    <a:pt x="9906" y="24384"/>
                  </a:lnTo>
                  <a:lnTo>
                    <a:pt x="8382" y="27432"/>
                  </a:lnTo>
                  <a:lnTo>
                    <a:pt x="6858" y="31242"/>
                  </a:lnTo>
                  <a:lnTo>
                    <a:pt x="5334" y="34290"/>
                  </a:lnTo>
                  <a:lnTo>
                    <a:pt x="1524" y="39624"/>
                  </a:lnTo>
                  <a:lnTo>
                    <a:pt x="0" y="40386"/>
                  </a:lnTo>
                  <a:lnTo>
                    <a:pt x="0" y="41148"/>
                  </a:lnTo>
                  <a:lnTo>
                    <a:pt x="25908" y="35052"/>
                  </a:lnTo>
                  <a:lnTo>
                    <a:pt x="40386" y="31242"/>
                  </a:lnTo>
                  <a:lnTo>
                    <a:pt x="68580" y="24384"/>
                  </a:lnTo>
                  <a:lnTo>
                    <a:pt x="77724" y="21336"/>
                  </a:lnTo>
                  <a:lnTo>
                    <a:pt x="79248" y="20955"/>
                  </a:lnTo>
                  <a:lnTo>
                    <a:pt x="80772" y="21336"/>
                  </a:lnTo>
                  <a:lnTo>
                    <a:pt x="81534" y="21336"/>
                  </a:lnTo>
                  <a:lnTo>
                    <a:pt x="81534" y="205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190494" y="763523"/>
              <a:ext cx="223265" cy="2575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3052064" y="1083055"/>
            <a:ext cx="52006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Arial" panose="020B0604020202020204"/>
                <a:cs typeface="Arial" panose="020B0604020202020204"/>
              </a:rPr>
              <a:t>cyclohexene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31617" y="708914"/>
            <a:ext cx="635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5" dirty="0">
                <a:latin typeface="Arial" panose="020B0604020202020204"/>
                <a:cs typeface="Arial" panose="020B0604020202020204"/>
              </a:rPr>
              <a:t>‡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37079" y="1090675"/>
            <a:ext cx="386715" cy="2349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96520" marR="5080" indent="-83820">
              <a:lnSpc>
                <a:spcPts val="800"/>
              </a:lnSpc>
              <a:spcBef>
                <a:spcPts val="160"/>
              </a:spcBef>
            </a:pPr>
            <a:r>
              <a:rPr sz="700" spc="-5" dirty="0">
                <a:latin typeface="Arial" panose="020B0604020202020204"/>
                <a:cs typeface="Arial" panose="020B0604020202020204"/>
              </a:rPr>
              <a:t>t</a:t>
            </a:r>
            <a:r>
              <a:rPr sz="700" dirty="0">
                <a:latin typeface="Arial" panose="020B0604020202020204"/>
                <a:cs typeface="Arial" panose="020B0604020202020204"/>
              </a:rPr>
              <a:t>r</a:t>
            </a:r>
            <a:r>
              <a:rPr sz="700" spc="-5" dirty="0">
                <a:latin typeface="Arial" panose="020B0604020202020204"/>
                <a:cs typeface="Arial" panose="020B0604020202020204"/>
              </a:rPr>
              <a:t>ans</a:t>
            </a:r>
            <a:r>
              <a:rPr sz="700" dirty="0">
                <a:latin typeface="Arial" panose="020B0604020202020204"/>
                <a:cs typeface="Arial" panose="020B0604020202020204"/>
              </a:rPr>
              <a:t>iti</a:t>
            </a:r>
            <a:r>
              <a:rPr sz="700" spc="-5" dirty="0">
                <a:latin typeface="Arial" panose="020B0604020202020204"/>
                <a:cs typeface="Arial" panose="020B0604020202020204"/>
              </a:rPr>
              <a:t>o</a:t>
            </a:r>
            <a:r>
              <a:rPr sz="700" dirty="0">
                <a:latin typeface="Arial" panose="020B0604020202020204"/>
                <a:cs typeface="Arial" panose="020B0604020202020204"/>
              </a:rPr>
              <a:t>n  </a:t>
            </a:r>
            <a:r>
              <a:rPr sz="700" spc="-5" dirty="0">
                <a:latin typeface="Arial" panose="020B0604020202020204"/>
                <a:cs typeface="Arial" panose="020B0604020202020204"/>
              </a:rPr>
              <a:t>state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500" y="1590547"/>
            <a:ext cx="4342765" cy="93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Mechanism: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 marR="227330">
              <a:lnSpc>
                <a:spcPct val="100000"/>
              </a:lnSpc>
            </a:pPr>
            <a:r>
              <a:rPr sz="1200" i="1" dirty="0">
                <a:latin typeface="Arial" panose="020B0604020202020204"/>
                <a:cs typeface="Arial" panose="020B0604020202020204"/>
              </a:rPr>
              <a:t>concerted </a:t>
            </a:r>
            <a:r>
              <a:rPr sz="1200" dirty="0">
                <a:latin typeface="Arial" panose="020B0604020202020204"/>
                <a:cs typeface="Arial" panose="020B0604020202020204"/>
              </a:rPr>
              <a:t>- reaction (bond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breaking and bond </a:t>
            </a:r>
            <a:r>
              <a:rPr sz="1200" dirty="0">
                <a:latin typeface="Arial" panose="020B0604020202020204"/>
                <a:cs typeface="Arial" panose="020B0604020202020204"/>
              </a:rPr>
              <a:t>forming) takes 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place in </a:t>
            </a:r>
            <a:r>
              <a:rPr sz="1200" dirty="0">
                <a:latin typeface="Arial" panose="020B0604020202020204"/>
                <a:cs typeface="Arial" panose="020B0604020202020204"/>
              </a:rPr>
              <a:t>a single</a:t>
            </a:r>
            <a:r>
              <a:rPr sz="12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latin typeface="Arial" panose="020B0604020202020204"/>
                <a:cs typeface="Arial" panose="020B0604020202020204"/>
              </a:rPr>
              <a:t>step.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415"/>
              </a:lnSpc>
            </a:pPr>
            <a:r>
              <a:rPr sz="1200" i="1" spc="-5" dirty="0">
                <a:latin typeface="Arial" panose="020B0604020202020204"/>
                <a:cs typeface="Arial" panose="020B0604020202020204"/>
              </a:rPr>
              <a:t>Cycloaddition </a:t>
            </a:r>
            <a:r>
              <a:rPr sz="1200" dirty="0">
                <a:latin typeface="Arial" panose="020B0604020202020204"/>
                <a:cs typeface="Arial" panose="020B0604020202020204"/>
              </a:rPr>
              <a:t>-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non-cyclic reactant </a:t>
            </a:r>
            <a:r>
              <a:rPr sz="1200" dirty="0">
                <a:latin typeface="Arial" panose="020B0604020202020204"/>
                <a:cs typeface="Arial" panose="020B0604020202020204"/>
              </a:rPr>
              <a:t>react to form a cyclic</a:t>
            </a:r>
            <a:r>
              <a:rPr sz="12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product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200" i="1" dirty="0">
                <a:latin typeface="Arial" panose="020B0604020202020204"/>
                <a:cs typeface="Arial" panose="020B0604020202020204"/>
              </a:rPr>
              <a:t>Pericyclic </a:t>
            </a:r>
            <a:r>
              <a:rPr sz="1200" dirty="0">
                <a:latin typeface="Arial" panose="020B0604020202020204"/>
                <a:cs typeface="Arial" panose="020B0604020202020204"/>
              </a:rPr>
              <a:t>- cyclic “aromatic-like” transition state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43500" y="2687795"/>
            <a:ext cx="482600" cy="367030"/>
            <a:chOff x="543500" y="2687795"/>
            <a:chExt cx="482600" cy="367030"/>
          </a:xfrm>
        </p:grpSpPr>
        <p:sp>
          <p:nvSpPr>
            <p:cNvPr id="34" name="object 34"/>
            <p:cNvSpPr/>
            <p:nvPr/>
          </p:nvSpPr>
          <p:spPr>
            <a:xfrm>
              <a:off x="546357" y="2690652"/>
              <a:ext cx="476884" cy="361315"/>
            </a:xfrm>
            <a:custGeom>
              <a:avLst/>
              <a:gdLst/>
              <a:ahLst/>
              <a:cxnLst/>
              <a:rect l="l" t="t" r="r" b="b"/>
              <a:pathLst>
                <a:path w="476884" h="361314">
                  <a:moveTo>
                    <a:pt x="0" y="358227"/>
                  </a:moveTo>
                  <a:lnTo>
                    <a:pt x="27439" y="358227"/>
                  </a:lnTo>
                </a:path>
                <a:path w="476884" h="361314">
                  <a:moveTo>
                    <a:pt x="2667" y="0"/>
                  </a:moveTo>
                  <a:lnTo>
                    <a:pt x="2667" y="360898"/>
                  </a:lnTo>
                </a:path>
                <a:path w="476884" h="361314">
                  <a:moveTo>
                    <a:pt x="0" y="2670"/>
                  </a:moveTo>
                  <a:lnTo>
                    <a:pt x="27439" y="2670"/>
                  </a:lnTo>
                </a:path>
                <a:path w="476884" h="361314">
                  <a:moveTo>
                    <a:pt x="448942" y="2670"/>
                  </a:moveTo>
                  <a:lnTo>
                    <a:pt x="476382" y="2670"/>
                  </a:lnTo>
                </a:path>
                <a:path w="476884" h="361314">
                  <a:moveTo>
                    <a:pt x="473714" y="0"/>
                  </a:moveTo>
                  <a:lnTo>
                    <a:pt x="473714" y="360898"/>
                  </a:lnTo>
                </a:path>
                <a:path w="476884" h="361314">
                  <a:moveTo>
                    <a:pt x="448942" y="358227"/>
                  </a:moveTo>
                  <a:lnTo>
                    <a:pt x="476382" y="358227"/>
                  </a:lnTo>
                </a:path>
              </a:pathLst>
            </a:custGeom>
            <a:ln w="53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68312" y="2713545"/>
              <a:ext cx="222567" cy="2578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1040528" y="2641328"/>
            <a:ext cx="6413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Times New Roman" panose="02020603050405020304"/>
                <a:cs typeface="Times New Roman" panose="02020603050405020304"/>
              </a:rPr>
              <a:t>‡</a:t>
            </a:r>
            <a:endParaRPr sz="6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46530" y="2722702"/>
            <a:ext cx="1824989" cy="287020"/>
            <a:chOff x="1446530" y="2722702"/>
            <a:chExt cx="1824989" cy="287020"/>
          </a:xfrm>
        </p:grpSpPr>
        <p:sp>
          <p:nvSpPr>
            <p:cNvPr id="38" name="object 38"/>
            <p:cNvSpPr/>
            <p:nvPr/>
          </p:nvSpPr>
          <p:spPr>
            <a:xfrm>
              <a:off x="2437409" y="2749397"/>
              <a:ext cx="223316" cy="2578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738475" y="2856229"/>
              <a:ext cx="253365" cy="42545"/>
            </a:xfrm>
            <a:custGeom>
              <a:avLst/>
              <a:gdLst/>
              <a:ahLst/>
              <a:cxnLst/>
              <a:rect l="l" t="t" r="r" b="b"/>
              <a:pathLst>
                <a:path w="253364" h="42544">
                  <a:moveTo>
                    <a:pt x="80797" y="762"/>
                  </a:moveTo>
                  <a:lnTo>
                    <a:pt x="0" y="21361"/>
                  </a:lnTo>
                  <a:lnTo>
                    <a:pt x="80797" y="41960"/>
                  </a:lnTo>
                  <a:lnTo>
                    <a:pt x="70891" y="21361"/>
                  </a:lnTo>
                  <a:lnTo>
                    <a:pt x="80797" y="762"/>
                  </a:lnTo>
                  <a:close/>
                </a:path>
                <a:path w="253364" h="42544">
                  <a:moveTo>
                    <a:pt x="172262" y="0"/>
                  </a:moveTo>
                  <a:lnTo>
                    <a:pt x="182168" y="21361"/>
                  </a:lnTo>
                  <a:lnTo>
                    <a:pt x="172262" y="41198"/>
                  </a:lnTo>
                  <a:lnTo>
                    <a:pt x="253060" y="21361"/>
                  </a:lnTo>
                  <a:lnTo>
                    <a:pt x="1722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810127" y="2877205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5">
                  <a:moveTo>
                    <a:pt x="0" y="0"/>
                  </a:moveTo>
                  <a:lnTo>
                    <a:pt x="1097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809366" y="2874530"/>
              <a:ext cx="111760" cy="5715"/>
            </a:xfrm>
            <a:custGeom>
              <a:avLst/>
              <a:gdLst/>
              <a:ahLst/>
              <a:cxnLst/>
              <a:rect l="l" t="t" r="r" b="b"/>
              <a:pathLst>
                <a:path w="111760" h="5714">
                  <a:moveTo>
                    <a:pt x="111277" y="0"/>
                  </a:moveTo>
                  <a:lnTo>
                    <a:pt x="0" y="0"/>
                  </a:lnTo>
                  <a:lnTo>
                    <a:pt x="0" y="5346"/>
                  </a:lnTo>
                  <a:lnTo>
                    <a:pt x="111277" y="5346"/>
                  </a:lnTo>
                  <a:lnTo>
                    <a:pt x="1112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045650" y="2751696"/>
              <a:ext cx="225615" cy="2578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446530" y="2722702"/>
              <a:ext cx="222567" cy="25788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900047" y="2722702"/>
              <a:ext cx="222567" cy="25788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520700" y="3057163"/>
            <a:ext cx="553720" cy="20129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69215">
              <a:lnSpc>
                <a:spcPts val="660"/>
              </a:lnSpc>
              <a:spcBef>
                <a:spcPts val="170"/>
              </a:spcBef>
            </a:pPr>
            <a:r>
              <a:rPr sz="600" spc="15" dirty="0">
                <a:latin typeface="Times New Roman" panose="02020603050405020304"/>
                <a:cs typeface="Times New Roman" panose="02020603050405020304"/>
              </a:rPr>
              <a:t>Diels-Alder  </a:t>
            </a:r>
            <a:r>
              <a:rPr sz="600" spc="20" dirty="0">
                <a:latin typeface="Times New Roman" panose="02020603050405020304"/>
                <a:cs typeface="Times New Roman" panose="02020603050405020304"/>
              </a:rPr>
              <a:t>Transition</a:t>
            </a:r>
            <a:r>
              <a:rPr sz="6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600" spc="15" dirty="0">
                <a:latin typeface="Times New Roman" panose="02020603050405020304"/>
                <a:cs typeface="Times New Roman" panose="02020603050405020304"/>
              </a:rPr>
              <a:t>State</a:t>
            </a:r>
            <a:endParaRPr sz="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734141" y="2779431"/>
            <a:ext cx="7175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0" dirty="0">
                <a:latin typeface="Times New Roman" panose="02020603050405020304"/>
                <a:cs typeface="Times New Roman" panose="02020603050405020304"/>
              </a:rPr>
              <a:t>=</a:t>
            </a:r>
            <a:endParaRPr sz="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33529" y="3057163"/>
            <a:ext cx="30734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15" dirty="0">
                <a:latin typeface="Times New Roman" panose="02020603050405020304"/>
                <a:cs typeface="Times New Roman" panose="02020603050405020304"/>
              </a:rPr>
              <a:t>Benzene</a:t>
            </a:r>
            <a:endParaRPr sz="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096" y="6095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0" y="0"/>
                </a:moveTo>
                <a:lnTo>
                  <a:pt x="4559807" y="0"/>
                </a:lnTo>
                <a:lnTo>
                  <a:pt x="4559807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25" marR="508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 panose="020B0604020202020204"/>
                <a:cs typeface="Arial" panose="020B0604020202020204"/>
              </a:rPr>
              <a:t>The </a:t>
            </a:r>
            <a:r>
              <a:rPr b="0" spc="-5" dirty="0">
                <a:latin typeface="Arial" panose="020B0604020202020204"/>
                <a:cs typeface="Arial" panose="020B0604020202020204"/>
              </a:rPr>
              <a:t>Diels-Alder reaction is </a:t>
            </a:r>
            <a:r>
              <a:rPr b="0" dirty="0">
                <a:latin typeface="Arial" panose="020B0604020202020204"/>
                <a:cs typeface="Arial" panose="020B0604020202020204"/>
              </a:rPr>
              <a:t>favored </a:t>
            </a:r>
            <a:r>
              <a:rPr b="0" spc="-5" dirty="0">
                <a:latin typeface="Arial" panose="020B0604020202020204"/>
                <a:cs typeface="Arial" panose="020B0604020202020204"/>
              </a:rPr>
              <a:t>by electron withdrawing  groups </a:t>
            </a:r>
            <a:r>
              <a:rPr b="0" spc="5" dirty="0">
                <a:latin typeface="Arial" panose="020B0604020202020204"/>
                <a:cs typeface="Arial" panose="020B0604020202020204"/>
              </a:rPr>
              <a:t>on </a:t>
            </a:r>
            <a:r>
              <a:rPr b="0" dirty="0">
                <a:latin typeface="Arial" panose="020B0604020202020204"/>
                <a:cs typeface="Arial" panose="020B0604020202020204"/>
              </a:rPr>
              <a:t>the </a:t>
            </a:r>
            <a:r>
              <a:rPr b="0" spc="-5" dirty="0">
                <a:latin typeface="Arial" panose="020B0604020202020204"/>
                <a:cs typeface="Arial" panose="020B0604020202020204"/>
              </a:rPr>
              <a:t>dienophile </a:t>
            </a:r>
            <a:r>
              <a:rPr b="0" dirty="0">
                <a:latin typeface="Arial" panose="020B0604020202020204"/>
                <a:cs typeface="Arial" panose="020B0604020202020204"/>
              </a:rPr>
              <a:t>and </a:t>
            </a:r>
            <a:r>
              <a:rPr b="0" spc="-5" dirty="0">
                <a:latin typeface="Arial" panose="020B0604020202020204"/>
                <a:cs typeface="Arial" panose="020B0604020202020204"/>
              </a:rPr>
              <a:t>electron donating groups on </a:t>
            </a:r>
            <a:r>
              <a:rPr b="0" dirty="0">
                <a:latin typeface="Arial" panose="020B0604020202020204"/>
                <a:cs typeface="Arial" panose="020B0604020202020204"/>
              </a:rPr>
              <a:t>the  </a:t>
            </a:r>
            <a:r>
              <a:rPr b="0" spc="-5" dirty="0">
                <a:latin typeface="Arial" panose="020B0604020202020204"/>
                <a:cs typeface="Arial" panose="020B0604020202020204"/>
              </a:rPr>
              <a:t>diene.</a:t>
            </a:r>
            <a:endParaRPr b="0" spc="-5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29360" y="679703"/>
            <a:ext cx="1961514" cy="868680"/>
            <a:chOff x="1129360" y="679703"/>
            <a:chExt cx="1961514" cy="868680"/>
          </a:xfrm>
        </p:grpSpPr>
        <p:sp>
          <p:nvSpPr>
            <p:cNvPr id="5" name="object 5"/>
            <p:cNvSpPr/>
            <p:nvPr/>
          </p:nvSpPr>
          <p:spPr>
            <a:xfrm>
              <a:off x="1740901" y="1197863"/>
              <a:ext cx="146407" cy="318515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61816" y="1181099"/>
              <a:ext cx="189106" cy="3672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91880" y="701039"/>
              <a:ext cx="157086" cy="237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323465" y="679703"/>
              <a:ext cx="157086" cy="2377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777934" y="696467"/>
              <a:ext cx="157086" cy="2377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29360" y="690371"/>
              <a:ext cx="184531" cy="1249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617807" y="1327403"/>
              <a:ext cx="17145" cy="113030"/>
            </a:xfrm>
            <a:custGeom>
              <a:avLst/>
              <a:gdLst/>
              <a:ahLst/>
              <a:cxnLst/>
              <a:rect l="l" t="t" r="r" b="b"/>
              <a:pathLst>
                <a:path w="17144" h="113030">
                  <a:moveTo>
                    <a:pt x="0" y="0"/>
                  </a:moveTo>
                  <a:lnTo>
                    <a:pt x="0" y="112775"/>
                  </a:lnTo>
                </a:path>
                <a:path w="17144" h="113030">
                  <a:moveTo>
                    <a:pt x="16775" y="15238"/>
                  </a:moveTo>
                  <a:lnTo>
                    <a:pt x="16775" y="112775"/>
                  </a:lnTo>
                </a:path>
              </a:pathLst>
            </a:custGeom>
            <a:ln w="60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614752" y="1219199"/>
              <a:ext cx="163195" cy="119380"/>
            </a:xfrm>
            <a:custGeom>
              <a:avLst/>
              <a:gdLst/>
              <a:ahLst/>
              <a:cxnLst/>
              <a:rect l="l" t="t" r="r" b="b"/>
              <a:pathLst>
                <a:path w="163194" h="119380">
                  <a:moveTo>
                    <a:pt x="61010" y="74676"/>
                  </a:moveTo>
                  <a:lnTo>
                    <a:pt x="54902" y="74676"/>
                  </a:lnTo>
                  <a:lnTo>
                    <a:pt x="0" y="112776"/>
                  </a:lnTo>
                  <a:lnTo>
                    <a:pt x="0" y="118872"/>
                  </a:lnTo>
                  <a:lnTo>
                    <a:pt x="6108" y="118872"/>
                  </a:lnTo>
                  <a:lnTo>
                    <a:pt x="61010" y="80772"/>
                  </a:lnTo>
                  <a:lnTo>
                    <a:pt x="61010" y="74676"/>
                  </a:lnTo>
                  <a:close/>
                </a:path>
                <a:path w="163194" h="119380">
                  <a:moveTo>
                    <a:pt x="141833" y="0"/>
                  </a:moveTo>
                  <a:lnTo>
                    <a:pt x="135737" y="0"/>
                  </a:lnTo>
                  <a:lnTo>
                    <a:pt x="114376" y="15240"/>
                  </a:lnTo>
                  <a:lnTo>
                    <a:pt x="114376" y="21336"/>
                  </a:lnTo>
                  <a:lnTo>
                    <a:pt x="120484" y="21336"/>
                  </a:lnTo>
                  <a:lnTo>
                    <a:pt x="141833" y="6096"/>
                  </a:lnTo>
                  <a:lnTo>
                    <a:pt x="141833" y="0"/>
                  </a:lnTo>
                  <a:close/>
                </a:path>
                <a:path w="163194" h="119380">
                  <a:moveTo>
                    <a:pt x="152514" y="15240"/>
                  </a:moveTo>
                  <a:lnTo>
                    <a:pt x="146405" y="15240"/>
                  </a:lnTo>
                  <a:lnTo>
                    <a:pt x="125056" y="32004"/>
                  </a:lnTo>
                  <a:lnTo>
                    <a:pt x="125056" y="38100"/>
                  </a:lnTo>
                  <a:lnTo>
                    <a:pt x="131152" y="38100"/>
                  </a:lnTo>
                  <a:lnTo>
                    <a:pt x="152514" y="21336"/>
                  </a:lnTo>
                  <a:lnTo>
                    <a:pt x="152514" y="15240"/>
                  </a:lnTo>
                  <a:close/>
                </a:path>
                <a:path w="163194" h="119380">
                  <a:moveTo>
                    <a:pt x="163182" y="32004"/>
                  </a:moveTo>
                  <a:lnTo>
                    <a:pt x="157086" y="32004"/>
                  </a:lnTo>
                  <a:lnTo>
                    <a:pt x="135737" y="48768"/>
                  </a:lnTo>
                  <a:lnTo>
                    <a:pt x="135737" y="54864"/>
                  </a:lnTo>
                  <a:lnTo>
                    <a:pt x="141833" y="54864"/>
                  </a:lnTo>
                  <a:lnTo>
                    <a:pt x="163182" y="38100"/>
                  </a:lnTo>
                  <a:lnTo>
                    <a:pt x="163182" y="320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050922" y="1261871"/>
              <a:ext cx="36830" cy="189230"/>
            </a:xfrm>
            <a:custGeom>
              <a:avLst/>
              <a:gdLst/>
              <a:ahLst/>
              <a:cxnLst/>
              <a:rect l="l" t="t" r="r" b="b"/>
              <a:pathLst>
                <a:path w="36830" h="189230">
                  <a:moveTo>
                    <a:pt x="21350" y="80770"/>
                  </a:moveTo>
                  <a:lnTo>
                    <a:pt x="21350" y="188975"/>
                  </a:lnTo>
                </a:path>
                <a:path w="36830" h="189230">
                  <a:moveTo>
                    <a:pt x="0" y="80770"/>
                  </a:moveTo>
                  <a:lnTo>
                    <a:pt x="0" y="188975"/>
                  </a:lnTo>
                </a:path>
                <a:path w="36830" h="189230">
                  <a:moveTo>
                    <a:pt x="36601" y="80770"/>
                  </a:moveTo>
                  <a:lnTo>
                    <a:pt x="36601" y="188975"/>
                  </a:lnTo>
                </a:path>
                <a:path w="36830" h="189230">
                  <a:moveTo>
                    <a:pt x="21350" y="0"/>
                  </a:moveTo>
                  <a:lnTo>
                    <a:pt x="21350" y="86867"/>
                  </a:lnTo>
                </a:path>
              </a:pathLst>
            </a:custGeom>
            <a:ln w="60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863927" y="1304861"/>
            <a:ext cx="76200" cy="103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5" dirty="0">
                <a:latin typeface="Arial" panose="020B0604020202020204"/>
                <a:cs typeface="Arial" panose="020B0604020202020204"/>
              </a:rPr>
              <a:t>O</a:t>
            </a:r>
            <a:endParaRPr sz="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38000" y="1115882"/>
            <a:ext cx="76200" cy="103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5" dirty="0">
                <a:latin typeface="Arial" panose="020B0604020202020204"/>
                <a:cs typeface="Arial" panose="020B0604020202020204"/>
              </a:rPr>
              <a:t>O</a:t>
            </a:r>
            <a:endParaRPr sz="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8000" y="1493834"/>
            <a:ext cx="76200" cy="103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5" dirty="0">
                <a:latin typeface="Arial" panose="020B0604020202020204"/>
                <a:cs typeface="Arial" panose="020B0604020202020204"/>
              </a:rPr>
              <a:t>O</a:t>
            </a:r>
            <a:endParaRPr sz="500"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062528" y="620734"/>
          <a:ext cx="2002790" cy="264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655"/>
                <a:gridCol w="431800"/>
                <a:gridCol w="591820"/>
                <a:gridCol w="396240"/>
                <a:gridCol w="272415"/>
                <a:gridCol w="149860"/>
              </a:tblGrid>
              <a:tr h="13217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500" dirty="0">
                          <a:latin typeface="Arial" panose="020B0604020202020204"/>
                          <a:cs typeface="Arial" panose="020B0604020202020204"/>
                        </a:rPr>
                        <a:t>H</a:t>
                      </a:r>
                      <a:endParaRPr sz="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500" dirty="0">
                          <a:latin typeface="Arial" panose="020B0604020202020204"/>
                          <a:cs typeface="Arial" panose="020B0604020202020204"/>
                        </a:rPr>
                        <a:t>H</a:t>
                      </a:r>
                      <a:endParaRPr sz="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500" dirty="0">
                          <a:latin typeface="Arial" panose="020B0604020202020204"/>
                          <a:cs typeface="Arial" panose="020B0604020202020204"/>
                        </a:rPr>
                        <a:t>O</a:t>
                      </a:r>
                      <a:endParaRPr sz="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490"/>
                        </a:lnSpc>
                      </a:pPr>
                      <a:r>
                        <a:rPr sz="500" dirty="0">
                          <a:latin typeface="Arial" panose="020B0604020202020204"/>
                          <a:cs typeface="Arial" panose="020B0604020202020204"/>
                        </a:rPr>
                        <a:t>O</a:t>
                      </a:r>
                      <a:endParaRPr sz="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500" dirty="0">
                          <a:latin typeface="Arial" panose="020B0604020202020204"/>
                          <a:cs typeface="Arial" panose="020B0604020202020204"/>
                        </a:rPr>
                        <a:t>O</a:t>
                      </a:r>
                      <a:endParaRPr sz="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132174">
                <a:tc>
                  <a:txBody>
                    <a:bodyPr/>
                    <a:lstStyle/>
                    <a:p>
                      <a:pPr marL="31750">
                        <a:lnSpc>
                          <a:spcPts val="515"/>
                        </a:lnSpc>
                        <a:spcBef>
                          <a:spcPts val="420"/>
                        </a:spcBef>
                      </a:pPr>
                      <a:r>
                        <a:rPr sz="500" dirty="0">
                          <a:latin typeface="Arial" panose="020B0604020202020204"/>
                          <a:cs typeface="Arial" panose="020B0604020202020204"/>
                        </a:rPr>
                        <a:t>H</a:t>
                      </a:r>
                      <a:endParaRPr sz="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515"/>
                        </a:lnSpc>
                        <a:spcBef>
                          <a:spcPts val="420"/>
                        </a:spcBef>
                      </a:pPr>
                      <a:r>
                        <a:rPr sz="500" dirty="0">
                          <a:latin typeface="Arial" panose="020B0604020202020204"/>
                          <a:cs typeface="Arial" panose="020B0604020202020204"/>
                        </a:rPr>
                        <a:t>H</a:t>
                      </a:r>
                      <a:endParaRPr sz="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500" dirty="0">
                          <a:latin typeface="Arial" panose="020B0604020202020204"/>
                          <a:cs typeface="Arial" panose="020B0604020202020204"/>
                        </a:rPr>
                        <a:t>H</a:t>
                      </a:r>
                      <a:endParaRPr sz="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500" dirty="0">
                          <a:latin typeface="Arial" panose="020B0604020202020204"/>
                          <a:cs typeface="Arial" panose="020B0604020202020204"/>
                        </a:rPr>
                        <a:t>R</a:t>
                      </a:r>
                      <a:endParaRPr sz="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255"/>
                        </a:spcBef>
                      </a:pPr>
                      <a:r>
                        <a:rPr sz="500" spc="5" dirty="0">
                          <a:latin typeface="Arial" panose="020B0604020202020204"/>
                          <a:cs typeface="Arial" panose="020B0604020202020204"/>
                        </a:rPr>
                        <a:t>OR</a:t>
                      </a:r>
                      <a:endParaRPr sz="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2384" marB="0"/>
                </a:tc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1022101" y="954340"/>
            <a:ext cx="37147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48260">
              <a:lnSpc>
                <a:spcPct val="100000"/>
              </a:lnSpc>
              <a:spcBef>
                <a:spcPts val="110"/>
              </a:spcBef>
            </a:pPr>
            <a:r>
              <a:rPr sz="500" spc="25" dirty="0">
                <a:latin typeface="Times New Roman" panose="02020603050405020304"/>
                <a:cs typeface="Times New Roman" panose="02020603050405020304"/>
              </a:rPr>
              <a:t>ethylene  </a:t>
            </a:r>
            <a:r>
              <a:rPr sz="500" spc="25" dirty="0">
                <a:latin typeface="Times New Roman" panose="02020603050405020304"/>
                <a:cs typeface="Times New Roman" panose="02020603050405020304"/>
              </a:rPr>
              <a:t>(unreactive)</a:t>
            </a:r>
            <a:endParaRPr sz="5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91596" y="980168"/>
            <a:ext cx="1548130" cy="217804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5"/>
              </a:spcBef>
            </a:pPr>
            <a:r>
              <a:rPr sz="500" spc="25" dirty="0">
                <a:latin typeface="Times New Roman" panose="02020603050405020304"/>
                <a:cs typeface="Times New Roman" panose="02020603050405020304"/>
              </a:rPr>
              <a:t>conjugated carbonyls (aldehydes, </a:t>
            </a:r>
            <a:r>
              <a:rPr sz="500" spc="20" dirty="0">
                <a:latin typeface="Times New Roman" panose="02020603050405020304"/>
                <a:cs typeface="Times New Roman" panose="02020603050405020304"/>
              </a:rPr>
              <a:t>ketones </a:t>
            </a:r>
            <a:r>
              <a:rPr sz="500" spc="45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5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500" spc="20" dirty="0">
                <a:latin typeface="Times New Roman" panose="02020603050405020304"/>
                <a:cs typeface="Times New Roman" panose="02020603050405020304"/>
              </a:rPr>
              <a:t>esters)</a:t>
            </a:r>
            <a:endParaRPr sz="500">
              <a:latin typeface="Times New Roman" panose="02020603050405020304"/>
              <a:cs typeface="Times New Roman" panose="02020603050405020304"/>
            </a:endParaRPr>
          </a:p>
          <a:p>
            <a:pPr marR="414655" algn="ctr">
              <a:lnSpc>
                <a:spcPct val="100000"/>
              </a:lnSpc>
              <a:spcBef>
                <a:spcPts val="155"/>
              </a:spcBef>
            </a:pPr>
            <a:r>
              <a:rPr sz="500" spc="5" dirty="0">
                <a:latin typeface="Arial" panose="020B0604020202020204"/>
                <a:cs typeface="Arial" panose="020B0604020202020204"/>
              </a:rPr>
              <a:t>O</a:t>
            </a:r>
            <a:endParaRPr sz="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69150" y="1160081"/>
            <a:ext cx="163830" cy="167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4140">
              <a:lnSpc>
                <a:spcPts val="550"/>
              </a:lnSpc>
              <a:spcBef>
                <a:spcPts val="110"/>
              </a:spcBef>
            </a:pPr>
            <a:r>
              <a:rPr sz="500" spc="5" dirty="0">
                <a:latin typeface="Arial" panose="020B0604020202020204"/>
                <a:cs typeface="Arial" panose="020B0604020202020204"/>
              </a:rPr>
              <a:t>N</a:t>
            </a:r>
            <a:endParaRPr sz="5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550"/>
              </a:lnSpc>
            </a:pPr>
            <a:r>
              <a:rPr sz="500" spc="5" dirty="0">
                <a:latin typeface="Arial" panose="020B0604020202020204"/>
                <a:cs typeface="Arial" panose="020B0604020202020204"/>
              </a:rPr>
              <a:t>C</a:t>
            </a:r>
            <a:endParaRPr sz="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05189" y="1181418"/>
            <a:ext cx="248285" cy="103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500" spc="5" dirty="0">
                <a:latin typeface="Arial" panose="020B0604020202020204"/>
                <a:cs typeface="Arial" panose="020B0604020202020204"/>
              </a:rPr>
              <a:t>CO</a:t>
            </a:r>
            <a:r>
              <a:rPr sz="525" spc="7" baseline="-16000" dirty="0">
                <a:latin typeface="Arial" panose="020B0604020202020204"/>
                <a:cs typeface="Arial" panose="020B0604020202020204"/>
              </a:rPr>
              <a:t>2</a:t>
            </a:r>
            <a:r>
              <a:rPr sz="500" spc="5" dirty="0">
                <a:latin typeface="Arial" panose="020B0604020202020204"/>
                <a:cs typeface="Arial" panose="020B0604020202020204"/>
              </a:rPr>
              <a:t>R</a:t>
            </a:r>
            <a:endParaRPr sz="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01444" y="1510630"/>
            <a:ext cx="1211580" cy="33718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230"/>
              </a:spcBef>
            </a:pPr>
            <a:r>
              <a:rPr sz="500" spc="5" dirty="0">
                <a:latin typeface="Arial" panose="020B0604020202020204"/>
                <a:cs typeface="Arial" panose="020B0604020202020204"/>
              </a:rPr>
              <a:t>O</a:t>
            </a:r>
            <a:endParaRPr sz="5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Good</a:t>
            </a:r>
            <a:r>
              <a:rPr sz="12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dienophiles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9220" y="2130042"/>
            <a:ext cx="39960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The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diene must adopt an </a:t>
            </a:r>
            <a:r>
              <a:rPr sz="1200" i="1" u="sng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s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-cis</a:t>
            </a:r>
            <a:r>
              <a:rPr sz="120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conformation </a:t>
            </a:r>
            <a:r>
              <a:rPr sz="1200" dirty="0">
                <a:latin typeface="Arial" panose="020B0604020202020204"/>
                <a:cs typeface="Arial" panose="020B0604020202020204"/>
              </a:rPr>
              <a:t>to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be</a:t>
            </a:r>
            <a:r>
              <a:rPr sz="12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latin typeface="Arial" panose="020B0604020202020204"/>
                <a:cs typeface="Arial" panose="020B0604020202020204"/>
              </a:rPr>
              <a:t>reactive: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33209" y="2556535"/>
            <a:ext cx="1153795" cy="289560"/>
            <a:chOff x="533209" y="2556535"/>
            <a:chExt cx="1153795" cy="289560"/>
          </a:xfrm>
        </p:grpSpPr>
        <p:sp>
          <p:nvSpPr>
            <p:cNvPr id="25" name="object 25"/>
            <p:cNvSpPr/>
            <p:nvPr/>
          </p:nvSpPr>
          <p:spPr>
            <a:xfrm>
              <a:off x="1562087" y="2556535"/>
              <a:ext cx="124421" cy="2571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33209" y="2588678"/>
              <a:ext cx="243484" cy="25716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52246" y="2700425"/>
              <a:ext cx="368300" cy="53340"/>
            </a:xfrm>
            <a:custGeom>
              <a:avLst/>
              <a:gdLst/>
              <a:ahLst/>
              <a:cxnLst/>
              <a:rect l="l" t="t" r="r" b="b"/>
              <a:pathLst>
                <a:path w="368300" h="53339">
                  <a:moveTo>
                    <a:pt x="80899" y="52806"/>
                  </a:moveTo>
                  <a:lnTo>
                    <a:pt x="70980" y="32143"/>
                  </a:lnTo>
                  <a:lnTo>
                    <a:pt x="0" y="32143"/>
                  </a:lnTo>
                  <a:lnTo>
                    <a:pt x="80899" y="52806"/>
                  </a:lnTo>
                  <a:close/>
                </a:path>
                <a:path w="368300" h="53339">
                  <a:moveTo>
                    <a:pt x="367893" y="21424"/>
                  </a:moveTo>
                  <a:lnTo>
                    <a:pt x="286981" y="0"/>
                  </a:lnTo>
                  <a:lnTo>
                    <a:pt x="297662" y="21424"/>
                  </a:lnTo>
                  <a:lnTo>
                    <a:pt x="367893" y="214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953005" y="2719175"/>
              <a:ext cx="296545" cy="0"/>
            </a:xfrm>
            <a:custGeom>
              <a:avLst/>
              <a:gdLst/>
              <a:ahLst/>
              <a:cxnLst/>
              <a:rect l="l" t="t" r="r" b="b"/>
              <a:pathLst>
                <a:path w="296544">
                  <a:moveTo>
                    <a:pt x="0" y="0"/>
                  </a:moveTo>
                  <a:lnTo>
                    <a:pt x="2961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52245" y="2716491"/>
              <a:ext cx="297815" cy="5715"/>
            </a:xfrm>
            <a:custGeom>
              <a:avLst/>
              <a:gdLst/>
              <a:ahLst/>
              <a:cxnLst/>
              <a:rect l="l" t="t" r="r" b="b"/>
              <a:pathLst>
                <a:path w="297815" h="5714">
                  <a:moveTo>
                    <a:pt x="297662" y="0"/>
                  </a:moveTo>
                  <a:lnTo>
                    <a:pt x="0" y="0"/>
                  </a:lnTo>
                  <a:lnTo>
                    <a:pt x="0" y="5359"/>
                  </a:lnTo>
                  <a:lnTo>
                    <a:pt x="297662" y="5359"/>
                  </a:lnTo>
                  <a:lnTo>
                    <a:pt x="2976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23989" y="2735248"/>
              <a:ext cx="295910" cy="0"/>
            </a:xfrm>
            <a:custGeom>
              <a:avLst/>
              <a:gdLst/>
              <a:ahLst/>
              <a:cxnLst/>
              <a:rect l="l" t="t" r="r" b="b"/>
              <a:pathLst>
                <a:path w="295909">
                  <a:moveTo>
                    <a:pt x="0" y="0"/>
                  </a:moveTo>
                  <a:lnTo>
                    <a:pt x="29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23226" y="2732569"/>
              <a:ext cx="297180" cy="5715"/>
            </a:xfrm>
            <a:custGeom>
              <a:avLst/>
              <a:gdLst/>
              <a:ahLst/>
              <a:cxnLst/>
              <a:rect l="l" t="t" r="r" b="b"/>
              <a:pathLst>
                <a:path w="297180" h="5714">
                  <a:moveTo>
                    <a:pt x="296913" y="0"/>
                  </a:moveTo>
                  <a:lnTo>
                    <a:pt x="0" y="0"/>
                  </a:lnTo>
                  <a:lnTo>
                    <a:pt x="0" y="5359"/>
                  </a:lnTo>
                  <a:lnTo>
                    <a:pt x="296913" y="5359"/>
                  </a:lnTo>
                  <a:lnTo>
                    <a:pt x="2969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1226530" y="2880599"/>
            <a:ext cx="813435" cy="201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90"/>
              </a:lnSpc>
              <a:spcBef>
                <a:spcPts val="100"/>
              </a:spcBef>
            </a:pPr>
            <a:r>
              <a:rPr sz="600" b="1" spc="-5" dirty="0">
                <a:latin typeface="Palladio Uralic"/>
                <a:cs typeface="Palladio Uralic"/>
              </a:rPr>
              <a:t>s-cis</a:t>
            </a:r>
            <a:endParaRPr sz="600">
              <a:latin typeface="Palladio Uralic"/>
              <a:cs typeface="Palladio Uralic"/>
            </a:endParaRPr>
          </a:p>
          <a:p>
            <a:pPr algn="ctr">
              <a:lnSpc>
                <a:spcPts val="690"/>
              </a:lnSpc>
            </a:pPr>
            <a:r>
              <a:rPr sz="600" spc="15" dirty="0">
                <a:latin typeface="Times New Roman" panose="02020603050405020304"/>
                <a:cs typeface="Times New Roman" panose="02020603050405020304"/>
              </a:rPr>
              <a:t>(reactive</a:t>
            </a:r>
            <a:r>
              <a:rPr sz="6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600" spc="20" dirty="0">
                <a:latin typeface="Times New Roman" panose="02020603050405020304"/>
                <a:cs typeface="Times New Roman" panose="02020603050405020304"/>
              </a:rPr>
              <a:t>conformation)</a:t>
            </a:r>
            <a:endParaRPr sz="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6276" y="2873710"/>
            <a:ext cx="903605" cy="201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90"/>
              </a:lnSpc>
              <a:spcBef>
                <a:spcPts val="100"/>
              </a:spcBef>
            </a:pPr>
            <a:r>
              <a:rPr sz="600" b="1" spc="-5" dirty="0">
                <a:latin typeface="Palladio Uralic"/>
                <a:cs typeface="Palladio Uralic"/>
              </a:rPr>
              <a:t>s-trans</a:t>
            </a:r>
            <a:endParaRPr sz="600">
              <a:latin typeface="Palladio Uralic"/>
              <a:cs typeface="Palladio Uralic"/>
            </a:endParaRPr>
          </a:p>
          <a:p>
            <a:pPr algn="ctr">
              <a:lnSpc>
                <a:spcPts val="690"/>
              </a:lnSpc>
            </a:pPr>
            <a:r>
              <a:rPr sz="600" spc="20" dirty="0">
                <a:latin typeface="Times New Roman" panose="02020603050405020304"/>
                <a:cs typeface="Times New Roman" panose="02020603050405020304"/>
              </a:rPr>
              <a:t>(unreactive</a:t>
            </a:r>
            <a:r>
              <a:rPr sz="6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600" spc="20" dirty="0">
                <a:latin typeface="Times New Roman" panose="02020603050405020304"/>
                <a:cs typeface="Times New Roman" panose="02020603050405020304"/>
              </a:rPr>
              <a:t>conformation)</a:t>
            </a:r>
            <a:endParaRPr sz="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36926" y="2481579"/>
            <a:ext cx="332600" cy="3149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2578100" y="2917712"/>
            <a:ext cx="626110" cy="22669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04470" marR="5080" indent="-192405">
              <a:lnSpc>
                <a:spcPts val="740"/>
              </a:lnSpc>
              <a:spcBef>
                <a:spcPts val="210"/>
              </a:spcBef>
            </a:pPr>
            <a:r>
              <a:rPr sz="700" spc="-5" dirty="0">
                <a:latin typeface="Arial" panose="020B0604020202020204"/>
                <a:cs typeface="Arial" panose="020B0604020202020204"/>
              </a:rPr>
              <a:t>very</a:t>
            </a:r>
            <a:r>
              <a:rPr sz="7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latin typeface="Arial" panose="020B0604020202020204"/>
                <a:cs typeface="Arial" panose="020B0604020202020204"/>
              </a:rPr>
              <a:t>unreactive  diene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536848" y="2564993"/>
            <a:ext cx="200164" cy="2105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3362792" y="2923815"/>
            <a:ext cx="528320" cy="22732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55575" marR="5080" indent="-143510">
              <a:lnSpc>
                <a:spcPts val="740"/>
              </a:lnSpc>
              <a:spcBef>
                <a:spcPts val="210"/>
              </a:spcBef>
            </a:pPr>
            <a:r>
              <a:rPr sz="700" spc="-5" dirty="0">
                <a:latin typeface="Arial" panose="020B0604020202020204"/>
                <a:cs typeface="Arial" panose="020B0604020202020204"/>
              </a:rPr>
              <a:t>very</a:t>
            </a:r>
            <a:r>
              <a:rPr sz="7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latin typeface="Arial" panose="020B0604020202020204"/>
                <a:cs typeface="Arial" panose="020B0604020202020204"/>
              </a:rPr>
              <a:t>reactive  diene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96" y="6095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0" y="0"/>
                </a:moveTo>
                <a:lnTo>
                  <a:pt x="4559807" y="0"/>
                </a:lnTo>
                <a:lnTo>
                  <a:pt x="4559807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2852" y="3129787"/>
            <a:ext cx="173990" cy="119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220" y="78739"/>
            <a:ext cx="3984625" cy="57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 panose="020B0604020202020204"/>
                <a:cs typeface="Arial" panose="020B0604020202020204"/>
              </a:rPr>
              <a:t>Stereochemistry </a:t>
            </a:r>
            <a:r>
              <a:rPr b="0" spc="-5" dirty="0">
                <a:latin typeface="Arial" panose="020B0604020202020204"/>
                <a:cs typeface="Arial" panose="020B0604020202020204"/>
              </a:rPr>
              <a:t>of </a:t>
            </a:r>
            <a:r>
              <a:rPr b="0" dirty="0">
                <a:latin typeface="Arial" panose="020B0604020202020204"/>
                <a:cs typeface="Arial" panose="020B0604020202020204"/>
              </a:rPr>
              <a:t>the </a:t>
            </a:r>
            <a:r>
              <a:rPr b="0" spc="-5" dirty="0">
                <a:latin typeface="Arial" panose="020B0604020202020204"/>
                <a:cs typeface="Arial" panose="020B0604020202020204"/>
              </a:rPr>
              <a:t>Diels-Alder</a:t>
            </a:r>
            <a:r>
              <a:rPr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b="0" spc="-5" dirty="0">
                <a:latin typeface="Arial" panose="020B0604020202020204"/>
                <a:cs typeface="Arial" panose="020B0604020202020204"/>
              </a:rPr>
              <a:t>Reaction:</a:t>
            </a:r>
            <a:endParaRPr b="0" spc="-5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ts val="1420"/>
              </a:lnSpc>
              <a:spcBef>
                <a:spcPts val="65"/>
              </a:spcBef>
            </a:pPr>
            <a:r>
              <a:rPr b="0" dirty="0">
                <a:latin typeface="Arial" panose="020B0604020202020204"/>
                <a:cs typeface="Arial" panose="020B0604020202020204"/>
              </a:rPr>
              <a:t>The stereochemistry </a:t>
            </a:r>
            <a:r>
              <a:rPr b="0" spc="-5" dirty="0">
                <a:latin typeface="Arial" panose="020B0604020202020204"/>
                <a:cs typeface="Arial" panose="020B0604020202020204"/>
              </a:rPr>
              <a:t>of </a:t>
            </a:r>
            <a:r>
              <a:rPr b="0" dirty="0">
                <a:latin typeface="Arial" panose="020B0604020202020204"/>
                <a:cs typeface="Arial" panose="020B0604020202020204"/>
              </a:rPr>
              <a:t>the alkene </a:t>
            </a:r>
            <a:r>
              <a:rPr b="0" spc="-5" dirty="0">
                <a:latin typeface="Arial" panose="020B0604020202020204"/>
                <a:cs typeface="Arial" panose="020B0604020202020204"/>
              </a:rPr>
              <a:t>reactants (dienophile) is  preserved in </a:t>
            </a:r>
            <a:r>
              <a:rPr b="0" dirty="0">
                <a:latin typeface="Arial" panose="020B0604020202020204"/>
                <a:cs typeface="Arial" panose="020B0604020202020204"/>
              </a:rPr>
              <a:t>the</a:t>
            </a:r>
            <a:r>
              <a:rPr b="0" spc="-5" dirty="0">
                <a:latin typeface="Arial" panose="020B0604020202020204"/>
                <a:cs typeface="Arial" panose="020B0604020202020204"/>
              </a:rPr>
              <a:t> product.</a:t>
            </a:r>
            <a:endParaRPr b="0" spc="-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2238" y="975423"/>
            <a:ext cx="124206" cy="25765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30527" y="1006932"/>
            <a:ext cx="8699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latin typeface="Arial" panose="020B0604020202020204"/>
                <a:cs typeface="Arial" panose="020B0604020202020204"/>
              </a:rPr>
              <a:t>+</a:t>
            </a:r>
            <a:endParaRPr sz="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21229" y="1074521"/>
            <a:ext cx="452120" cy="42545"/>
            <a:chOff x="2221229" y="1074521"/>
            <a:chExt cx="452120" cy="42545"/>
          </a:xfrm>
        </p:grpSpPr>
        <p:sp>
          <p:nvSpPr>
            <p:cNvPr id="7" name="object 7"/>
            <p:cNvSpPr/>
            <p:nvPr/>
          </p:nvSpPr>
          <p:spPr>
            <a:xfrm>
              <a:off x="2221991" y="1095484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4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221230" y="1074521"/>
              <a:ext cx="452120" cy="42545"/>
            </a:xfrm>
            <a:custGeom>
              <a:avLst/>
              <a:gdLst/>
              <a:ahLst/>
              <a:cxnLst/>
              <a:rect l="l" t="t" r="r" b="b"/>
              <a:pathLst>
                <a:path w="452119" h="42544">
                  <a:moveTo>
                    <a:pt x="451866" y="21348"/>
                  </a:moveTo>
                  <a:lnTo>
                    <a:pt x="451104" y="21348"/>
                  </a:lnTo>
                  <a:lnTo>
                    <a:pt x="447294" y="19824"/>
                  </a:lnTo>
                  <a:lnTo>
                    <a:pt x="438150" y="17526"/>
                  </a:lnTo>
                  <a:lnTo>
                    <a:pt x="425196" y="14478"/>
                  </a:lnTo>
                  <a:lnTo>
                    <a:pt x="410718" y="10668"/>
                  </a:lnTo>
                  <a:lnTo>
                    <a:pt x="395478" y="6858"/>
                  </a:lnTo>
                  <a:lnTo>
                    <a:pt x="382524" y="3048"/>
                  </a:lnTo>
                  <a:lnTo>
                    <a:pt x="373380" y="762"/>
                  </a:lnTo>
                  <a:lnTo>
                    <a:pt x="369570" y="0"/>
                  </a:lnTo>
                  <a:lnTo>
                    <a:pt x="370332" y="762"/>
                  </a:lnTo>
                  <a:lnTo>
                    <a:pt x="371094" y="2286"/>
                  </a:lnTo>
                  <a:lnTo>
                    <a:pt x="373380" y="4572"/>
                  </a:lnTo>
                  <a:lnTo>
                    <a:pt x="374904" y="6858"/>
                  </a:lnTo>
                  <a:lnTo>
                    <a:pt x="376428" y="10668"/>
                  </a:lnTo>
                  <a:lnTo>
                    <a:pt x="378714" y="13716"/>
                  </a:lnTo>
                  <a:lnTo>
                    <a:pt x="379628" y="18300"/>
                  </a:lnTo>
                  <a:lnTo>
                    <a:pt x="0" y="18300"/>
                  </a:lnTo>
                  <a:lnTo>
                    <a:pt x="0" y="23634"/>
                  </a:lnTo>
                  <a:lnTo>
                    <a:pt x="379666" y="23634"/>
                  </a:lnTo>
                  <a:lnTo>
                    <a:pt x="379476" y="24396"/>
                  </a:lnTo>
                  <a:lnTo>
                    <a:pt x="378714" y="28206"/>
                  </a:lnTo>
                  <a:lnTo>
                    <a:pt x="376428" y="31254"/>
                  </a:lnTo>
                  <a:lnTo>
                    <a:pt x="373380" y="37350"/>
                  </a:lnTo>
                  <a:lnTo>
                    <a:pt x="371094" y="39636"/>
                  </a:lnTo>
                  <a:lnTo>
                    <a:pt x="370408" y="40995"/>
                  </a:lnTo>
                  <a:lnTo>
                    <a:pt x="369570" y="41160"/>
                  </a:lnTo>
                  <a:lnTo>
                    <a:pt x="369570" y="41922"/>
                  </a:lnTo>
                  <a:lnTo>
                    <a:pt x="370332" y="41922"/>
                  </a:lnTo>
                  <a:lnTo>
                    <a:pt x="374142" y="41160"/>
                  </a:lnTo>
                  <a:lnTo>
                    <a:pt x="383286" y="38874"/>
                  </a:lnTo>
                  <a:lnTo>
                    <a:pt x="396240" y="35826"/>
                  </a:lnTo>
                  <a:lnTo>
                    <a:pt x="411480" y="32016"/>
                  </a:lnTo>
                  <a:lnTo>
                    <a:pt x="425958" y="28206"/>
                  </a:lnTo>
                  <a:lnTo>
                    <a:pt x="438912" y="25158"/>
                  </a:lnTo>
                  <a:lnTo>
                    <a:pt x="448056" y="22872"/>
                  </a:lnTo>
                  <a:lnTo>
                    <a:pt x="451866" y="22110"/>
                  </a:lnTo>
                  <a:lnTo>
                    <a:pt x="451866" y="213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590799" y="11160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5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590800" y="1074521"/>
              <a:ext cx="82550" cy="42545"/>
            </a:xfrm>
            <a:custGeom>
              <a:avLst/>
              <a:gdLst/>
              <a:ahLst/>
              <a:cxnLst/>
              <a:rect l="l" t="t" r="r" b="b"/>
              <a:pathLst>
                <a:path w="82550" h="42544">
                  <a:moveTo>
                    <a:pt x="82296" y="21348"/>
                  </a:moveTo>
                  <a:lnTo>
                    <a:pt x="78486" y="19824"/>
                  </a:lnTo>
                  <a:lnTo>
                    <a:pt x="69342" y="17526"/>
                  </a:lnTo>
                  <a:lnTo>
                    <a:pt x="56388" y="14478"/>
                  </a:lnTo>
                  <a:lnTo>
                    <a:pt x="41910" y="10668"/>
                  </a:lnTo>
                  <a:lnTo>
                    <a:pt x="26670" y="6858"/>
                  </a:lnTo>
                  <a:lnTo>
                    <a:pt x="13716" y="3048"/>
                  </a:lnTo>
                  <a:lnTo>
                    <a:pt x="4572" y="762"/>
                  </a:lnTo>
                  <a:lnTo>
                    <a:pt x="762" y="0"/>
                  </a:lnTo>
                  <a:lnTo>
                    <a:pt x="0" y="0"/>
                  </a:lnTo>
                  <a:lnTo>
                    <a:pt x="0" y="762"/>
                  </a:lnTo>
                  <a:lnTo>
                    <a:pt x="762" y="1524"/>
                  </a:lnTo>
                  <a:lnTo>
                    <a:pt x="1524" y="3048"/>
                  </a:lnTo>
                  <a:lnTo>
                    <a:pt x="3810" y="5334"/>
                  </a:lnTo>
                  <a:lnTo>
                    <a:pt x="5334" y="7620"/>
                  </a:lnTo>
                  <a:lnTo>
                    <a:pt x="6858" y="11430"/>
                  </a:lnTo>
                  <a:lnTo>
                    <a:pt x="9144" y="14478"/>
                  </a:lnTo>
                  <a:lnTo>
                    <a:pt x="10579" y="21691"/>
                  </a:lnTo>
                  <a:lnTo>
                    <a:pt x="9906" y="24396"/>
                  </a:lnTo>
                  <a:lnTo>
                    <a:pt x="9144" y="28206"/>
                  </a:lnTo>
                  <a:lnTo>
                    <a:pt x="6858" y="31254"/>
                  </a:lnTo>
                  <a:lnTo>
                    <a:pt x="3810" y="37350"/>
                  </a:lnTo>
                  <a:lnTo>
                    <a:pt x="1524" y="39636"/>
                  </a:lnTo>
                  <a:lnTo>
                    <a:pt x="838" y="40995"/>
                  </a:lnTo>
                  <a:lnTo>
                    <a:pt x="0" y="41160"/>
                  </a:lnTo>
                  <a:lnTo>
                    <a:pt x="762" y="41160"/>
                  </a:lnTo>
                  <a:lnTo>
                    <a:pt x="762" y="41922"/>
                  </a:lnTo>
                  <a:lnTo>
                    <a:pt x="1524" y="41922"/>
                  </a:lnTo>
                  <a:lnTo>
                    <a:pt x="2108" y="40741"/>
                  </a:lnTo>
                  <a:lnTo>
                    <a:pt x="3810" y="40398"/>
                  </a:lnTo>
                  <a:lnTo>
                    <a:pt x="12954" y="38112"/>
                  </a:lnTo>
                  <a:lnTo>
                    <a:pt x="25908" y="35064"/>
                  </a:lnTo>
                  <a:lnTo>
                    <a:pt x="41148" y="31254"/>
                  </a:lnTo>
                  <a:lnTo>
                    <a:pt x="55626" y="27444"/>
                  </a:lnTo>
                  <a:lnTo>
                    <a:pt x="68580" y="24396"/>
                  </a:lnTo>
                  <a:lnTo>
                    <a:pt x="77724" y="22110"/>
                  </a:lnTo>
                  <a:lnTo>
                    <a:pt x="80264" y="21602"/>
                  </a:lnTo>
                  <a:lnTo>
                    <a:pt x="81534" y="22110"/>
                  </a:lnTo>
                  <a:lnTo>
                    <a:pt x="82296" y="22110"/>
                  </a:lnTo>
                  <a:lnTo>
                    <a:pt x="82296" y="213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890014" y="1042762"/>
            <a:ext cx="8509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O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35835" y="999045"/>
            <a:ext cx="173990" cy="210820"/>
            <a:chOff x="1735835" y="999045"/>
            <a:chExt cx="173990" cy="210820"/>
          </a:xfrm>
        </p:grpSpPr>
        <p:sp>
          <p:nvSpPr>
            <p:cNvPr id="13" name="object 13"/>
            <p:cNvSpPr/>
            <p:nvPr/>
          </p:nvSpPr>
          <p:spPr>
            <a:xfrm>
              <a:off x="1739264" y="1042502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59">
                  <a:moveTo>
                    <a:pt x="0" y="0"/>
                  </a:moveTo>
                  <a:lnTo>
                    <a:pt x="0" y="1242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735835" y="1040980"/>
              <a:ext cx="5715" cy="127000"/>
            </a:xfrm>
            <a:custGeom>
              <a:avLst/>
              <a:gdLst/>
              <a:ahLst/>
              <a:cxnLst/>
              <a:rect l="l" t="t" r="r" b="b"/>
              <a:pathLst>
                <a:path w="5714" h="127000">
                  <a:moveTo>
                    <a:pt x="3048" y="0"/>
                  </a:moveTo>
                  <a:lnTo>
                    <a:pt x="0" y="1524"/>
                  </a:lnTo>
                  <a:lnTo>
                    <a:pt x="0" y="125018"/>
                  </a:lnTo>
                  <a:lnTo>
                    <a:pt x="3048" y="126542"/>
                  </a:lnTo>
                  <a:lnTo>
                    <a:pt x="5334" y="124256"/>
                  </a:lnTo>
                  <a:lnTo>
                    <a:pt x="5334" y="2286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761362" y="1059273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4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738884" y="999045"/>
              <a:ext cx="170815" cy="210820"/>
            </a:xfrm>
            <a:custGeom>
              <a:avLst/>
              <a:gdLst/>
              <a:ahLst/>
              <a:cxnLst/>
              <a:rect l="l" t="t" r="r" b="b"/>
              <a:pathLst>
                <a:path w="170814" h="210819">
                  <a:moveTo>
                    <a:pt x="25146" y="58699"/>
                  </a:moveTo>
                  <a:lnTo>
                    <a:pt x="19812" y="58699"/>
                  </a:lnTo>
                  <a:lnTo>
                    <a:pt x="19812" y="151701"/>
                  </a:lnTo>
                  <a:lnTo>
                    <a:pt x="25146" y="151701"/>
                  </a:lnTo>
                  <a:lnTo>
                    <a:pt x="25146" y="58699"/>
                  </a:lnTo>
                  <a:close/>
                </a:path>
                <a:path w="170814" h="210819">
                  <a:moveTo>
                    <a:pt x="170688" y="141033"/>
                  </a:moveTo>
                  <a:lnTo>
                    <a:pt x="166116" y="137985"/>
                  </a:lnTo>
                  <a:lnTo>
                    <a:pt x="118110" y="204304"/>
                  </a:lnTo>
                  <a:lnTo>
                    <a:pt x="2286" y="166192"/>
                  </a:lnTo>
                  <a:lnTo>
                    <a:pt x="0" y="168478"/>
                  </a:lnTo>
                  <a:lnTo>
                    <a:pt x="0" y="171526"/>
                  </a:lnTo>
                  <a:lnTo>
                    <a:pt x="120396" y="210400"/>
                  </a:lnTo>
                  <a:lnTo>
                    <a:pt x="170688" y="141033"/>
                  </a:lnTo>
                  <a:close/>
                </a:path>
                <a:path w="170814" h="210819">
                  <a:moveTo>
                    <a:pt x="170688" y="70142"/>
                  </a:moveTo>
                  <a:lnTo>
                    <a:pt x="120396" y="0"/>
                  </a:lnTo>
                  <a:lnTo>
                    <a:pt x="0" y="38887"/>
                  </a:lnTo>
                  <a:lnTo>
                    <a:pt x="0" y="41935"/>
                  </a:lnTo>
                  <a:lnTo>
                    <a:pt x="762" y="42697"/>
                  </a:lnTo>
                  <a:lnTo>
                    <a:pt x="2286" y="44221"/>
                  </a:lnTo>
                  <a:lnTo>
                    <a:pt x="118110" y="6858"/>
                  </a:lnTo>
                  <a:lnTo>
                    <a:pt x="166116" y="73190"/>
                  </a:lnTo>
                  <a:lnTo>
                    <a:pt x="170688" y="701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854961" y="821688"/>
            <a:ext cx="8509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O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42516" y="918247"/>
            <a:ext cx="55244" cy="97155"/>
          </a:xfrm>
          <a:custGeom>
            <a:avLst/>
            <a:gdLst/>
            <a:ahLst/>
            <a:cxnLst/>
            <a:rect l="l" t="t" r="r" b="b"/>
            <a:pathLst>
              <a:path w="55244" h="97155">
                <a:moveTo>
                  <a:pt x="33528" y="1524"/>
                </a:moveTo>
                <a:lnTo>
                  <a:pt x="28194" y="0"/>
                </a:lnTo>
                <a:lnTo>
                  <a:pt x="0" y="87655"/>
                </a:lnTo>
                <a:lnTo>
                  <a:pt x="2286" y="88315"/>
                </a:lnTo>
                <a:lnTo>
                  <a:pt x="2679" y="88430"/>
                </a:lnTo>
                <a:lnTo>
                  <a:pt x="5334" y="89192"/>
                </a:lnTo>
                <a:lnTo>
                  <a:pt x="33528" y="1524"/>
                </a:lnTo>
                <a:close/>
              </a:path>
              <a:path w="55244" h="97155">
                <a:moveTo>
                  <a:pt x="54864" y="9144"/>
                </a:moveTo>
                <a:lnTo>
                  <a:pt x="50292" y="7620"/>
                </a:lnTo>
                <a:lnTo>
                  <a:pt x="21336" y="94526"/>
                </a:lnTo>
                <a:lnTo>
                  <a:pt x="26670" y="96812"/>
                </a:lnTo>
                <a:lnTo>
                  <a:pt x="54864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54961" y="1264598"/>
            <a:ext cx="8509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O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842516" y="971600"/>
            <a:ext cx="1130300" cy="318770"/>
            <a:chOff x="1842516" y="971600"/>
            <a:chExt cx="1130300" cy="318770"/>
          </a:xfrm>
        </p:grpSpPr>
        <p:sp>
          <p:nvSpPr>
            <p:cNvPr id="21" name="object 21"/>
            <p:cNvSpPr/>
            <p:nvPr/>
          </p:nvSpPr>
          <p:spPr>
            <a:xfrm>
              <a:off x="1842516" y="1194206"/>
              <a:ext cx="55880" cy="96520"/>
            </a:xfrm>
            <a:custGeom>
              <a:avLst/>
              <a:gdLst/>
              <a:ahLst/>
              <a:cxnLst/>
              <a:rect l="l" t="t" r="r" b="b"/>
              <a:pathLst>
                <a:path w="55880" h="96519">
                  <a:moveTo>
                    <a:pt x="33528" y="94526"/>
                  </a:moveTo>
                  <a:lnTo>
                    <a:pt x="5334" y="6858"/>
                  </a:lnTo>
                  <a:lnTo>
                    <a:pt x="0" y="8382"/>
                  </a:lnTo>
                  <a:lnTo>
                    <a:pt x="28194" y="96050"/>
                  </a:lnTo>
                  <a:lnTo>
                    <a:pt x="31203" y="95199"/>
                  </a:lnTo>
                  <a:lnTo>
                    <a:pt x="32004" y="95288"/>
                  </a:lnTo>
                  <a:lnTo>
                    <a:pt x="32004" y="94970"/>
                  </a:lnTo>
                  <a:lnTo>
                    <a:pt x="33528" y="94526"/>
                  </a:lnTo>
                  <a:close/>
                </a:path>
                <a:path w="55880" h="96519">
                  <a:moveTo>
                    <a:pt x="55626" y="87668"/>
                  </a:moveTo>
                  <a:lnTo>
                    <a:pt x="26670" y="0"/>
                  </a:lnTo>
                  <a:lnTo>
                    <a:pt x="21336" y="1524"/>
                  </a:lnTo>
                  <a:lnTo>
                    <a:pt x="50292" y="89192"/>
                  </a:lnTo>
                  <a:lnTo>
                    <a:pt x="52959" y="88430"/>
                  </a:lnTo>
                  <a:lnTo>
                    <a:pt x="53340" y="88430"/>
                  </a:lnTo>
                  <a:lnTo>
                    <a:pt x="55626" y="87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751200" y="1039453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59">
                  <a:moveTo>
                    <a:pt x="0" y="0"/>
                  </a:moveTo>
                  <a:lnTo>
                    <a:pt x="0" y="1242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748533" y="1036408"/>
              <a:ext cx="5715" cy="130175"/>
            </a:xfrm>
            <a:custGeom>
              <a:avLst/>
              <a:gdLst/>
              <a:ahLst/>
              <a:cxnLst/>
              <a:rect l="l" t="t" r="r" b="b"/>
              <a:pathLst>
                <a:path w="5714" h="130175">
                  <a:moveTo>
                    <a:pt x="0" y="0"/>
                  </a:moveTo>
                  <a:lnTo>
                    <a:pt x="0" y="129590"/>
                  </a:lnTo>
                  <a:lnTo>
                    <a:pt x="5333" y="126542"/>
                  </a:lnTo>
                  <a:lnTo>
                    <a:pt x="5333" y="30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774061" y="1052412"/>
              <a:ext cx="0" cy="98425"/>
            </a:xfrm>
            <a:custGeom>
              <a:avLst/>
              <a:gdLst/>
              <a:ahLst/>
              <a:cxnLst/>
              <a:rect l="l" t="t" r="r" b="b"/>
              <a:pathLst>
                <a:path h="98425">
                  <a:moveTo>
                    <a:pt x="0" y="0"/>
                  </a:moveTo>
                  <a:lnTo>
                    <a:pt x="0" y="983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748534" y="1050886"/>
              <a:ext cx="220979" cy="180340"/>
            </a:xfrm>
            <a:custGeom>
              <a:avLst/>
              <a:gdLst/>
              <a:ahLst/>
              <a:cxnLst/>
              <a:rect l="l" t="t" r="r" b="b"/>
              <a:pathLst>
                <a:path w="220980" h="180340">
                  <a:moveTo>
                    <a:pt x="28194" y="0"/>
                  </a:moveTo>
                  <a:lnTo>
                    <a:pt x="22860" y="0"/>
                  </a:lnTo>
                  <a:lnTo>
                    <a:pt x="22860" y="99860"/>
                  </a:lnTo>
                  <a:lnTo>
                    <a:pt x="28194" y="99860"/>
                  </a:lnTo>
                  <a:lnTo>
                    <a:pt x="28194" y="0"/>
                  </a:lnTo>
                  <a:close/>
                </a:path>
                <a:path w="220980" h="180340">
                  <a:moveTo>
                    <a:pt x="220980" y="113588"/>
                  </a:moveTo>
                  <a:lnTo>
                    <a:pt x="218694" y="112064"/>
                  </a:lnTo>
                  <a:lnTo>
                    <a:pt x="112014" y="173050"/>
                  </a:lnTo>
                  <a:lnTo>
                    <a:pt x="5334" y="112064"/>
                  </a:lnTo>
                  <a:lnTo>
                    <a:pt x="0" y="115112"/>
                  </a:lnTo>
                  <a:lnTo>
                    <a:pt x="112014" y="179908"/>
                  </a:lnTo>
                  <a:lnTo>
                    <a:pt x="217170" y="118922"/>
                  </a:lnTo>
                  <a:lnTo>
                    <a:pt x="219138" y="116154"/>
                  </a:lnTo>
                  <a:lnTo>
                    <a:pt x="220980" y="115112"/>
                  </a:lnTo>
                  <a:lnTo>
                    <a:pt x="220980" y="114350"/>
                  </a:lnTo>
                  <a:lnTo>
                    <a:pt x="220433" y="114350"/>
                  </a:lnTo>
                  <a:lnTo>
                    <a:pt x="220980" y="1135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969894" y="1039453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59">
                  <a:moveTo>
                    <a:pt x="0" y="0"/>
                  </a:moveTo>
                  <a:lnTo>
                    <a:pt x="0" y="1242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748534" y="971600"/>
              <a:ext cx="224154" cy="193040"/>
            </a:xfrm>
            <a:custGeom>
              <a:avLst/>
              <a:gdLst/>
              <a:ahLst/>
              <a:cxnLst/>
              <a:rect l="l" t="t" r="r" b="b"/>
              <a:pathLst>
                <a:path w="224155" h="193040">
                  <a:moveTo>
                    <a:pt x="224028" y="68618"/>
                  </a:moveTo>
                  <a:lnTo>
                    <a:pt x="220980" y="66332"/>
                  </a:lnTo>
                  <a:lnTo>
                    <a:pt x="220980" y="65570"/>
                  </a:lnTo>
                  <a:lnTo>
                    <a:pt x="220154" y="65112"/>
                  </a:lnTo>
                  <a:lnTo>
                    <a:pt x="217932" y="61760"/>
                  </a:lnTo>
                  <a:lnTo>
                    <a:pt x="112014" y="0"/>
                  </a:lnTo>
                  <a:lnTo>
                    <a:pt x="0" y="64808"/>
                  </a:lnTo>
                  <a:lnTo>
                    <a:pt x="5334" y="67856"/>
                  </a:lnTo>
                  <a:lnTo>
                    <a:pt x="112014" y="6108"/>
                  </a:lnTo>
                  <a:lnTo>
                    <a:pt x="218694" y="67856"/>
                  </a:lnTo>
                  <a:lnTo>
                    <a:pt x="218694" y="191350"/>
                  </a:lnTo>
                  <a:lnTo>
                    <a:pt x="220980" y="192874"/>
                  </a:lnTo>
                  <a:lnTo>
                    <a:pt x="224028" y="190588"/>
                  </a:lnTo>
                  <a:lnTo>
                    <a:pt x="224028" y="686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2936239" y="849894"/>
            <a:ext cx="8064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59608" y="949502"/>
            <a:ext cx="34290" cy="88900"/>
          </a:xfrm>
          <a:custGeom>
            <a:avLst/>
            <a:gdLst/>
            <a:ahLst/>
            <a:cxnLst/>
            <a:rect l="l" t="t" r="r" b="b"/>
            <a:pathLst>
              <a:path w="34289" h="88900">
                <a:moveTo>
                  <a:pt x="34290" y="3048"/>
                </a:moveTo>
                <a:lnTo>
                  <a:pt x="0" y="0"/>
                </a:lnTo>
                <a:lnTo>
                  <a:pt x="6858" y="83858"/>
                </a:lnTo>
                <a:lnTo>
                  <a:pt x="9906" y="88430"/>
                </a:lnTo>
                <a:lnTo>
                  <a:pt x="10668" y="88430"/>
                </a:lnTo>
                <a:lnTo>
                  <a:pt x="10731" y="87604"/>
                </a:lnTo>
                <a:lnTo>
                  <a:pt x="13716" y="84620"/>
                </a:lnTo>
                <a:lnTo>
                  <a:pt x="3429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929382" y="1218859"/>
            <a:ext cx="8064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952750" y="1164475"/>
            <a:ext cx="34290" cy="76200"/>
            <a:chOff x="2952750" y="1164475"/>
            <a:chExt cx="34290" cy="76200"/>
          </a:xfrm>
        </p:grpSpPr>
        <p:sp>
          <p:nvSpPr>
            <p:cNvPr id="32" name="object 32"/>
            <p:cNvSpPr/>
            <p:nvPr/>
          </p:nvSpPr>
          <p:spPr>
            <a:xfrm>
              <a:off x="2969894" y="1165236"/>
              <a:ext cx="0" cy="74930"/>
            </a:xfrm>
            <a:custGeom>
              <a:avLst/>
              <a:gdLst/>
              <a:ahLst/>
              <a:cxnLst/>
              <a:rect l="l" t="t" r="r" b="b"/>
              <a:pathLst>
                <a:path h="74930">
                  <a:moveTo>
                    <a:pt x="0" y="0"/>
                  </a:moveTo>
                  <a:lnTo>
                    <a:pt x="0" y="747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952750" y="1164475"/>
              <a:ext cx="34290" cy="75565"/>
            </a:xfrm>
            <a:custGeom>
              <a:avLst/>
              <a:gdLst/>
              <a:ahLst/>
              <a:cxnLst/>
              <a:rect l="l" t="t" r="r" b="b"/>
              <a:pathLst>
                <a:path w="34289" h="75565">
                  <a:moveTo>
                    <a:pt x="16763" y="0"/>
                  </a:moveTo>
                  <a:lnTo>
                    <a:pt x="12953" y="5334"/>
                  </a:lnTo>
                  <a:lnTo>
                    <a:pt x="0" y="75463"/>
                  </a:lnTo>
                  <a:lnTo>
                    <a:pt x="34289" y="75463"/>
                  </a:lnTo>
                  <a:lnTo>
                    <a:pt x="20574" y="3810"/>
                  </a:lnTo>
                  <a:lnTo>
                    <a:pt x="167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3120644" y="1039713"/>
            <a:ext cx="8509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O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969514" y="995997"/>
            <a:ext cx="171450" cy="210820"/>
          </a:xfrm>
          <a:custGeom>
            <a:avLst/>
            <a:gdLst/>
            <a:ahLst/>
            <a:cxnLst/>
            <a:rect l="l" t="t" r="r" b="b"/>
            <a:pathLst>
              <a:path w="171450" h="210819">
                <a:moveTo>
                  <a:pt x="170688" y="140271"/>
                </a:moveTo>
                <a:lnTo>
                  <a:pt x="166878" y="137223"/>
                </a:lnTo>
                <a:lnTo>
                  <a:pt x="118872" y="203542"/>
                </a:lnTo>
                <a:lnTo>
                  <a:pt x="3048" y="166192"/>
                </a:lnTo>
                <a:lnTo>
                  <a:pt x="0" y="168478"/>
                </a:lnTo>
                <a:lnTo>
                  <a:pt x="3810" y="172288"/>
                </a:lnTo>
                <a:lnTo>
                  <a:pt x="121158" y="210400"/>
                </a:lnTo>
                <a:lnTo>
                  <a:pt x="170688" y="140271"/>
                </a:lnTo>
                <a:close/>
              </a:path>
              <a:path w="171450" h="210819">
                <a:moveTo>
                  <a:pt x="171450" y="69380"/>
                </a:moveTo>
                <a:lnTo>
                  <a:pt x="121158" y="0"/>
                </a:lnTo>
                <a:lnTo>
                  <a:pt x="3810" y="38125"/>
                </a:lnTo>
                <a:lnTo>
                  <a:pt x="0" y="41935"/>
                </a:lnTo>
                <a:lnTo>
                  <a:pt x="3048" y="44221"/>
                </a:lnTo>
                <a:lnTo>
                  <a:pt x="118872" y="6870"/>
                </a:lnTo>
                <a:lnTo>
                  <a:pt x="166878" y="73190"/>
                </a:lnTo>
                <a:lnTo>
                  <a:pt x="171450" y="693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3086354" y="818638"/>
            <a:ext cx="8509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O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073146" y="915199"/>
            <a:ext cx="55880" cy="96520"/>
          </a:xfrm>
          <a:custGeom>
            <a:avLst/>
            <a:gdLst/>
            <a:ahLst/>
            <a:cxnLst/>
            <a:rect l="l" t="t" r="r" b="b"/>
            <a:pathLst>
              <a:path w="55880" h="96519">
                <a:moveTo>
                  <a:pt x="34290" y="1524"/>
                </a:moveTo>
                <a:lnTo>
                  <a:pt x="28956" y="0"/>
                </a:lnTo>
                <a:lnTo>
                  <a:pt x="0" y="87668"/>
                </a:lnTo>
                <a:lnTo>
                  <a:pt x="5334" y="89192"/>
                </a:lnTo>
                <a:lnTo>
                  <a:pt x="34290" y="1524"/>
                </a:lnTo>
                <a:close/>
              </a:path>
              <a:path w="55880" h="96519">
                <a:moveTo>
                  <a:pt x="55626" y="9144"/>
                </a:moveTo>
                <a:lnTo>
                  <a:pt x="50292" y="6858"/>
                </a:lnTo>
                <a:lnTo>
                  <a:pt x="22098" y="94526"/>
                </a:lnTo>
                <a:lnTo>
                  <a:pt x="24384" y="95288"/>
                </a:lnTo>
                <a:lnTo>
                  <a:pt x="26670" y="96050"/>
                </a:lnTo>
                <a:lnTo>
                  <a:pt x="55626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3086354" y="1261549"/>
            <a:ext cx="8509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O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73146" y="1190396"/>
            <a:ext cx="55880" cy="97155"/>
          </a:xfrm>
          <a:custGeom>
            <a:avLst/>
            <a:gdLst/>
            <a:ahLst/>
            <a:cxnLst/>
            <a:rect l="l" t="t" r="r" b="b"/>
            <a:pathLst>
              <a:path w="55880" h="97155">
                <a:moveTo>
                  <a:pt x="34290" y="95288"/>
                </a:moveTo>
                <a:lnTo>
                  <a:pt x="5334" y="7620"/>
                </a:lnTo>
                <a:lnTo>
                  <a:pt x="0" y="9144"/>
                </a:lnTo>
                <a:lnTo>
                  <a:pt x="28956" y="96812"/>
                </a:lnTo>
                <a:lnTo>
                  <a:pt x="31623" y="96050"/>
                </a:lnTo>
                <a:lnTo>
                  <a:pt x="32004" y="96050"/>
                </a:lnTo>
                <a:lnTo>
                  <a:pt x="34290" y="95288"/>
                </a:lnTo>
                <a:close/>
              </a:path>
              <a:path w="55880" h="97155">
                <a:moveTo>
                  <a:pt x="55626" y="88430"/>
                </a:moveTo>
                <a:lnTo>
                  <a:pt x="26670" y="0"/>
                </a:lnTo>
                <a:lnTo>
                  <a:pt x="22098" y="2286"/>
                </a:lnTo>
                <a:lnTo>
                  <a:pt x="50292" y="89954"/>
                </a:lnTo>
                <a:lnTo>
                  <a:pt x="55626" y="88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596644" y="905543"/>
            <a:ext cx="8064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671828" y="991425"/>
            <a:ext cx="67310" cy="51435"/>
          </a:xfrm>
          <a:custGeom>
            <a:avLst/>
            <a:gdLst/>
            <a:ahLst/>
            <a:cxnLst/>
            <a:rect l="l" t="t" r="r" b="b"/>
            <a:pathLst>
              <a:path w="67310" h="51434">
                <a:moveTo>
                  <a:pt x="67056" y="46507"/>
                </a:moveTo>
                <a:lnTo>
                  <a:pt x="3048" y="0"/>
                </a:lnTo>
                <a:lnTo>
                  <a:pt x="0" y="4572"/>
                </a:lnTo>
                <a:lnTo>
                  <a:pt x="64008" y="51079"/>
                </a:lnTo>
                <a:lnTo>
                  <a:pt x="67056" y="49555"/>
                </a:lnTo>
                <a:lnTo>
                  <a:pt x="67056" y="465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596644" y="1180742"/>
            <a:ext cx="8064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135380" y="1165999"/>
            <a:ext cx="603885" cy="731520"/>
            <a:chOff x="1135380" y="1165999"/>
            <a:chExt cx="603885" cy="731520"/>
          </a:xfrm>
        </p:grpSpPr>
        <p:sp>
          <p:nvSpPr>
            <p:cNvPr id="44" name="object 44"/>
            <p:cNvSpPr/>
            <p:nvPr/>
          </p:nvSpPr>
          <p:spPr>
            <a:xfrm>
              <a:off x="1671828" y="1165999"/>
              <a:ext cx="67310" cy="51435"/>
            </a:xfrm>
            <a:custGeom>
              <a:avLst/>
              <a:gdLst/>
              <a:ahLst/>
              <a:cxnLst/>
              <a:rect l="l" t="t" r="r" b="b"/>
              <a:pathLst>
                <a:path w="67310" h="51434">
                  <a:moveTo>
                    <a:pt x="67056" y="1524"/>
                  </a:moveTo>
                  <a:lnTo>
                    <a:pt x="64008" y="0"/>
                  </a:lnTo>
                  <a:lnTo>
                    <a:pt x="0" y="46507"/>
                  </a:lnTo>
                  <a:lnTo>
                    <a:pt x="3810" y="51079"/>
                  </a:lnTo>
                  <a:lnTo>
                    <a:pt x="67056" y="4572"/>
                  </a:lnTo>
                  <a:lnTo>
                    <a:pt x="67056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135380" y="1639404"/>
              <a:ext cx="124968" cy="2576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1423669" y="1670154"/>
            <a:ext cx="8699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latin typeface="Arial" panose="020B0604020202020204"/>
                <a:cs typeface="Arial" panose="020B0604020202020204"/>
              </a:rPr>
              <a:t>+</a:t>
            </a:r>
            <a:endParaRPr sz="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775460" y="1668373"/>
            <a:ext cx="112395" cy="192405"/>
            <a:chOff x="1775460" y="1668373"/>
            <a:chExt cx="112395" cy="192405"/>
          </a:xfrm>
        </p:grpSpPr>
        <p:sp>
          <p:nvSpPr>
            <p:cNvPr id="48" name="object 48"/>
            <p:cNvSpPr/>
            <p:nvPr/>
          </p:nvSpPr>
          <p:spPr>
            <a:xfrm>
              <a:off x="1778889" y="1735455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60">
                  <a:moveTo>
                    <a:pt x="0" y="0"/>
                  </a:moveTo>
                  <a:lnTo>
                    <a:pt x="0" y="1242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775460" y="1733930"/>
              <a:ext cx="5715" cy="127000"/>
            </a:xfrm>
            <a:custGeom>
              <a:avLst/>
              <a:gdLst/>
              <a:ahLst/>
              <a:cxnLst/>
              <a:rect l="l" t="t" r="r" b="b"/>
              <a:pathLst>
                <a:path w="5714" h="127000">
                  <a:moveTo>
                    <a:pt x="3048" y="0"/>
                  </a:moveTo>
                  <a:lnTo>
                    <a:pt x="0" y="1524"/>
                  </a:lnTo>
                  <a:lnTo>
                    <a:pt x="0" y="125018"/>
                  </a:lnTo>
                  <a:lnTo>
                    <a:pt x="3048" y="126542"/>
                  </a:lnTo>
                  <a:lnTo>
                    <a:pt x="5334" y="125018"/>
                  </a:lnTo>
                  <a:lnTo>
                    <a:pt x="5334" y="1524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801749" y="1748414"/>
              <a:ext cx="0" cy="98425"/>
            </a:xfrm>
            <a:custGeom>
              <a:avLst/>
              <a:gdLst/>
              <a:ahLst/>
              <a:cxnLst/>
              <a:rect l="l" t="t" r="r" b="b"/>
              <a:pathLst>
                <a:path h="98425">
                  <a:moveTo>
                    <a:pt x="0" y="0"/>
                  </a:moveTo>
                  <a:lnTo>
                    <a:pt x="0" y="983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778508" y="1668373"/>
              <a:ext cx="109220" cy="178435"/>
            </a:xfrm>
            <a:custGeom>
              <a:avLst/>
              <a:gdLst/>
              <a:ahLst/>
              <a:cxnLst/>
              <a:rect l="l" t="t" r="r" b="b"/>
              <a:pathLst>
                <a:path w="109219" h="178435">
                  <a:moveTo>
                    <a:pt x="25146" y="78511"/>
                  </a:moveTo>
                  <a:lnTo>
                    <a:pt x="19812" y="78511"/>
                  </a:lnTo>
                  <a:lnTo>
                    <a:pt x="19812" y="178384"/>
                  </a:lnTo>
                  <a:lnTo>
                    <a:pt x="25146" y="178384"/>
                  </a:lnTo>
                  <a:lnTo>
                    <a:pt x="25146" y="78511"/>
                  </a:lnTo>
                  <a:close/>
                </a:path>
                <a:path w="109219" h="178435">
                  <a:moveTo>
                    <a:pt x="108966" y="0"/>
                  </a:moveTo>
                  <a:lnTo>
                    <a:pt x="0" y="62509"/>
                  </a:lnTo>
                  <a:lnTo>
                    <a:pt x="0" y="65557"/>
                  </a:lnTo>
                  <a:lnTo>
                    <a:pt x="2286" y="67081"/>
                  </a:lnTo>
                  <a:lnTo>
                    <a:pt x="108966" y="6096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1517141" y="1862260"/>
            <a:ext cx="21844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r>
              <a:rPr sz="675" spc="-7" baseline="-19000" dirty="0">
                <a:latin typeface="Arial" panose="020B0604020202020204"/>
                <a:cs typeface="Arial" panose="020B0604020202020204"/>
              </a:rPr>
              <a:t>3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C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703070" y="1858949"/>
            <a:ext cx="75565" cy="46990"/>
          </a:xfrm>
          <a:custGeom>
            <a:avLst/>
            <a:gdLst/>
            <a:ahLst/>
            <a:cxnLst/>
            <a:rect l="l" t="t" r="r" b="b"/>
            <a:pathLst>
              <a:path w="75564" h="46989">
                <a:moveTo>
                  <a:pt x="75438" y="1524"/>
                </a:moveTo>
                <a:lnTo>
                  <a:pt x="72390" y="0"/>
                </a:lnTo>
                <a:lnTo>
                  <a:pt x="0" y="41935"/>
                </a:lnTo>
                <a:lnTo>
                  <a:pt x="2273" y="46507"/>
                </a:lnTo>
                <a:lnTo>
                  <a:pt x="75438" y="4572"/>
                </a:lnTo>
                <a:lnTo>
                  <a:pt x="75438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1845055" y="1484147"/>
            <a:ext cx="8509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O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872995" y="1586801"/>
            <a:ext cx="28575" cy="91440"/>
            <a:chOff x="1872995" y="1586801"/>
            <a:chExt cx="28575" cy="91440"/>
          </a:xfrm>
        </p:grpSpPr>
        <p:sp>
          <p:nvSpPr>
            <p:cNvPr id="56" name="object 56"/>
            <p:cNvSpPr/>
            <p:nvPr/>
          </p:nvSpPr>
          <p:spPr>
            <a:xfrm>
              <a:off x="1876424" y="1588326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0"/>
                  </a:moveTo>
                  <a:lnTo>
                    <a:pt x="0" y="891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872995" y="1586801"/>
              <a:ext cx="5715" cy="90805"/>
            </a:xfrm>
            <a:custGeom>
              <a:avLst/>
              <a:gdLst/>
              <a:ahLst/>
              <a:cxnLst/>
              <a:rect l="l" t="t" r="r" b="b"/>
              <a:pathLst>
                <a:path w="5714" h="90805">
                  <a:moveTo>
                    <a:pt x="5333" y="0"/>
                  </a:moveTo>
                  <a:lnTo>
                    <a:pt x="0" y="0"/>
                  </a:lnTo>
                  <a:lnTo>
                    <a:pt x="0" y="90716"/>
                  </a:lnTo>
                  <a:lnTo>
                    <a:pt x="5333" y="90716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898522" y="1588326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0"/>
                  </a:moveTo>
                  <a:lnTo>
                    <a:pt x="0" y="891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895855" y="1586801"/>
              <a:ext cx="5715" cy="90805"/>
            </a:xfrm>
            <a:custGeom>
              <a:avLst/>
              <a:gdLst/>
              <a:ahLst/>
              <a:cxnLst/>
              <a:rect l="l" t="t" r="r" b="b"/>
              <a:pathLst>
                <a:path w="5714" h="90805">
                  <a:moveTo>
                    <a:pt x="5334" y="0"/>
                  </a:moveTo>
                  <a:lnTo>
                    <a:pt x="0" y="0"/>
                  </a:lnTo>
                  <a:lnTo>
                    <a:pt x="0" y="90716"/>
                  </a:lnTo>
                  <a:lnTo>
                    <a:pt x="5334" y="90716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/>
          <p:cNvSpPr txBox="1"/>
          <p:nvPr/>
        </p:nvSpPr>
        <p:spPr>
          <a:xfrm>
            <a:off x="1930145" y="1673204"/>
            <a:ext cx="21907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CH</a:t>
            </a:r>
            <a:r>
              <a:rPr sz="675" spc="-7" baseline="-19000" dirty="0">
                <a:latin typeface="Arial" panose="020B0604020202020204"/>
                <a:cs typeface="Arial" panose="020B0604020202020204"/>
              </a:rPr>
              <a:t>3</a:t>
            </a:r>
            <a:endParaRPr sz="675" baseline="-19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887473" y="1651596"/>
            <a:ext cx="1221105" cy="280035"/>
            <a:chOff x="1887473" y="1651596"/>
            <a:chExt cx="1221105" cy="280035"/>
          </a:xfrm>
        </p:grpSpPr>
        <p:sp>
          <p:nvSpPr>
            <p:cNvPr id="62" name="object 62"/>
            <p:cNvSpPr/>
            <p:nvPr/>
          </p:nvSpPr>
          <p:spPr>
            <a:xfrm>
              <a:off x="1887474" y="1668373"/>
              <a:ext cx="788035" cy="118745"/>
            </a:xfrm>
            <a:custGeom>
              <a:avLst/>
              <a:gdLst/>
              <a:ahLst/>
              <a:cxnLst/>
              <a:rect l="l" t="t" r="r" b="b"/>
              <a:pathLst>
                <a:path w="788035" h="118744">
                  <a:moveTo>
                    <a:pt x="76200" y="43446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73152" y="48780"/>
                  </a:lnTo>
                  <a:lnTo>
                    <a:pt x="76200" y="43446"/>
                  </a:lnTo>
                  <a:close/>
                </a:path>
                <a:path w="788035" h="118744">
                  <a:moveTo>
                    <a:pt x="787908" y="97574"/>
                  </a:moveTo>
                  <a:lnTo>
                    <a:pt x="784098" y="96812"/>
                  </a:lnTo>
                  <a:lnTo>
                    <a:pt x="774954" y="93764"/>
                  </a:lnTo>
                  <a:lnTo>
                    <a:pt x="762000" y="90716"/>
                  </a:lnTo>
                  <a:lnTo>
                    <a:pt x="732282" y="83096"/>
                  </a:lnTo>
                  <a:lnTo>
                    <a:pt x="719328" y="79273"/>
                  </a:lnTo>
                  <a:lnTo>
                    <a:pt x="707136" y="76225"/>
                  </a:lnTo>
                  <a:lnTo>
                    <a:pt x="707136" y="76987"/>
                  </a:lnTo>
                  <a:lnTo>
                    <a:pt x="708660" y="78511"/>
                  </a:lnTo>
                  <a:lnTo>
                    <a:pt x="713994" y="86906"/>
                  </a:lnTo>
                  <a:lnTo>
                    <a:pt x="715518" y="89954"/>
                  </a:lnTo>
                  <a:lnTo>
                    <a:pt x="717042" y="97574"/>
                  </a:lnTo>
                  <a:lnTo>
                    <a:pt x="715518" y="104432"/>
                  </a:lnTo>
                  <a:lnTo>
                    <a:pt x="713994" y="107480"/>
                  </a:lnTo>
                  <a:lnTo>
                    <a:pt x="708660" y="115874"/>
                  </a:lnTo>
                  <a:lnTo>
                    <a:pt x="707136" y="117398"/>
                  </a:lnTo>
                  <a:lnTo>
                    <a:pt x="707136" y="118160"/>
                  </a:lnTo>
                  <a:lnTo>
                    <a:pt x="710184" y="116636"/>
                  </a:lnTo>
                  <a:lnTo>
                    <a:pt x="732282" y="111302"/>
                  </a:lnTo>
                  <a:lnTo>
                    <a:pt x="762000" y="103670"/>
                  </a:lnTo>
                  <a:lnTo>
                    <a:pt x="784098" y="98336"/>
                  </a:lnTo>
                  <a:lnTo>
                    <a:pt x="787908" y="975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2597276" y="1779676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0" y="7616"/>
                  </a:moveTo>
                  <a:lnTo>
                    <a:pt x="0" y="0"/>
                  </a:lnTo>
                </a:path>
              </a:pathLst>
            </a:custGeom>
            <a:ln w="5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2597276" y="1744598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5">
                  <a:moveTo>
                    <a:pt x="0" y="7632"/>
                  </a:moveTo>
                  <a:lnTo>
                    <a:pt x="0" y="0"/>
                  </a:lnTo>
                </a:path>
              </a:pathLst>
            </a:custGeom>
            <a:ln w="5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2594609" y="1744598"/>
              <a:ext cx="81280" cy="42545"/>
            </a:xfrm>
            <a:custGeom>
              <a:avLst/>
              <a:gdLst/>
              <a:ahLst/>
              <a:cxnLst/>
              <a:rect l="l" t="t" r="r" b="b"/>
              <a:pathLst>
                <a:path w="81280" h="42544">
                  <a:moveTo>
                    <a:pt x="0" y="0"/>
                  </a:moveTo>
                  <a:lnTo>
                    <a:pt x="0" y="762"/>
                  </a:lnTo>
                  <a:lnTo>
                    <a:pt x="1524" y="2286"/>
                  </a:lnTo>
                  <a:lnTo>
                    <a:pt x="6857" y="10680"/>
                  </a:lnTo>
                  <a:lnTo>
                    <a:pt x="8381" y="13728"/>
                  </a:lnTo>
                  <a:lnTo>
                    <a:pt x="9905" y="21348"/>
                  </a:lnTo>
                  <a:lnTo>
                    <a:pt x="8381" y="28206"/>
                  </a:lnTo>
                  <a:lnTo>
                    <a:pt x="6857" y="31254"/>
                  </a:lnTo>
                  <a:lnTo>
                    <a:pt x="1524" y="39649"/>
                  </a:lnTo>
                  <a:lnTo>
                    <a:pt x="0" y="41173"/>
                  </a:lnTo>
                  <a:lnTo>
                    <a:pt x="0" y="41935"/>
                  </a:lnTo>
                  <a:lnTo>
                    <a:pt x="3048" y="40411"/>
                  </a:lnTo>
                  <a:lnTo>
                    <a:pt x="25145" y="35077"/>
                  </a:lnTo>
                  <a:lnTo>
                    <a:pt x="54863" y="27444"/>
                  </a:lnTo>
                  <a:lnTo>
                    <a:pt x="76962" y="22110"/>
                  </a:lnTo>
                  <a:lnTo>
                    <a:pt x="80772" y="21348"/>
                  </a:lnTo>
                  <a:lnTo>
                    <a:pt x="76962" y="20586"/>
                  </a:lnTo>
                  <a:lnTo>
                    <a:pt x="67817" y="17538"/>
                  </a:lnTo>
                  <a:lnTo>
                    <a:pt x="54863" y="14490"/>
                  </a:lnTo>
                  <a:lnTo>
                    <a:pt x="25145" y="6870"/>
                  </a:lnTo>
                  <a:lnTo>
                    <a:pt x="12191" y="30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2786252" y="1722495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60">
                  <a:moveTo>
                    <a:pt x="0" y="0"/>
                  </a:moveTo>
                  <a:lnTo>
                    <a:pt x="0" y="1242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2783585" y="1719440"/>
              <a:ext cx="5715" cy="130175"/>
            </a:xfrm>
            <a:custGeom>
              <a:avLst/>
              <a:gdLst/>
              <a:ahLst/>
              <a:cxnLst/>
              <a:rect l="l" t="t" r="r" b="b"/>
              <a:pathLst>
                <a:path w="5714" h="130175">
                  <a:moveTo>
                    <a:pt x="0" y="0"/>
                  </a:moveTo>
                  <a:lnTo>
                    <a:pt x="0" y="129603"/>
                  </a:lnTo>
                  <a:lnTo>
                    <a:pt x="5334" y="125793"/>
                  </a:lnTo>
                  <a:lnTo>
                    <a:pt x="5334" y="3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2809112" y="1735455"/>
              <a:ext cx="0" cy="98425"/>
            </a:xfrm>
            <a:custGeom>
              <a:avLst/>
              <a:gdLst/>
              <a:ahLst/>
              <a:cxnLst/>
              <a:rect l="l" t="t" r="r" b="b"/>
              <a:pathLst>
                <a:path h="98425">
                  <a:moveTo>
                    <a:pt x="0" y="0"/>
                  </a:moveTo>
                  <a:lnTo>
                    <a:pt x="0" y="983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2783586" y="1733930"/>
              <a:ext cx="220979" cy="180340"/>
            </a:xfrm>
            <a:custGeom>
              <a:avLst/>
              <a:gdLst/>
              <a:ahLst/>
              <a:cxnLst/>
              <a:rect l="l" t="t" r="r" b="b"/>
              <a:pathLst>
                <a:path w="220980" h="180339">
                  <a:moveTo>
                    <a:pt x="28194" y="0"/>
                  </a:moveTo>
                  <a:lnTo>
                    <a:pt x="22098" y="0"/>
                  </a:lnTo>
                  <a:lnTo>
                    <a:pt x="22098" y="99860"/>
                  </a:lnTo>
                  <a:lnTo>
                    <a:pt x="28194" y="99860"/>
                  </a:lnTo>
                  <a:lnTo>
                    <a:pt x="28194" y="0"/>
                  </a:lnTo>
                  <a:close/>
                </a:path>
                <a:path w="220980" h="180339">
                  <a:moveTo>
                    <a:pt x="220980" y="112826"/>
                  </a:moveTo>
                  <a:lnTo>
                    <a:pt x="217932" y="111302"/>
                  </a:lnTo>
                  <a:lnTo>
                    <a:pt x="112014" y="173050"/>
                  </a:lnTo>
                  <a:lnTo>
                    <a:pt x="5334" y="111302"/>
                  </a:lnTo>
                  <a:lnTo>
                    <a:pt x="0" y="115112"/>
                  </a:lnTo>
                  <a:lnTo>
                    <a:pt x="112014" y="179908"/>
                  </a:lnTo>
                  <a:lnTo>
                    <a:pt x="217170" y="118160"/>
                  </a:lnTo>
                  <a:lnTo>
                    <a:pt x="218744" y="115963"/>
                  </a:lnTo>
                  <a:lnTo>
                    <a:pt x="220218" y="115112"/>
                  </a:lnTo>
                  <a:lnTo>
                    <a:pt x="220218" y="114350"/>
                  </a:lnTo>
                  <a:lnTo>
                    <a:pt x="219887" y="114350"/>
                  </a:lnTo>
                  <a:lnTo>
                    <a:pt x="220980" y="112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3004946" y="1722495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60">
                  <a:moveTo>
                    <a:pt x="0" y="0"/>
                  </a:moveTo>
                  <a:lnTo>
                    <a:pt x="0" y="1242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2783586" y="1651596"/>
              <a:ext cx="325120" cy="280035"/>
            </a:xfrm>
            <a:custGeom>
              <a:avLst/>
              <a:gdLst/>
              <a:ahLst/>
              <a:cxnLst/>
              <a:rect l="l" t="t" r="r" b="b"/>
              <a:pathLst>
                <a:path w="325119" h="280035">
                  <a:moveTo>
                    <a:pt x="223266" y="69253"/>
                  </a:moveTo>
                  <a:lnTo>
                    <a:pt x="220878" y="69253"/>
                  </a:lnTo>
                  <a:lnTo>
                    <a:pt x="217170" y="64033"/>
                  </a:lnTo>
                  <a:lnTo>
                    <a:pt x="112014" y="3048"/>
                  </a:lnTo>
                  <a:lnTo>
                    <a:pt x="0" y="67843"/>
                  </a:lnTo>
                  <a:lnTo>
                    <a:pt x="5334" y="70904"/>
                  </a:lnTo>
                  <a:lnTo>
                    <a:pt x="112014" y="9156"/>
                  </a:lnTo>
                  <a:lnTo>
                    <a:pt x="217919" y="70904"/>
                  </a:lnTo>
                  <a:lnTo>
                    <a:pt x="217919" y="279781"/>
                  </a:lnTo>
                  <a:lnTo>
                    <a:pt x="223266" y="279781"/>
                  </a:lnTo>
                  <a:lnTo>
                    <a:pt x="223266" y="69253"/>
                  </a:lnTo>
                  <a:close/>
                </a:path>
                <a:path w="325119" h="280035">
                  <a:moveTo>
                    <a:pt x="240792" y="61747"/>
                  </a:moveTo>
                  <a:lnTo>
                    <a:pt x="237744" y="55651"/>
                  </a:lnTo>
                  <a:lnTo>
                    <a:pt x="233172" y="59461"/>
                  </a:lnTo>
                  <a:lnTo>
                    <a:pt x="236220" y="64033"/>
                  </a:lnTo>
                  <a:lnTo>
                    <a:pt x="240792" y="61747"/>
                  </a:lnTo>
                  <a:close/>
                </a:path>
                <a:path w="325119" h="280035">
                  <a:moveTo>
                    <a:pt x="257556" y="55651"/>
                  </a:moveTo>
                  <a:lnTo>
                    <a:pt x="251460" y="44221"/>
                  </a:lnTo>
                  <a:lnTo>
                    <a:pt x="247650" y="48031"/>
                  </a:lnTo>
                  <a:lnTo>
                    <a:pt x="252984" y="57175"/>
                  </a:lnTo>
                  <a:lnTo>
                    <a:pt x="257556" y="55651"/>
                  </a:lnTo>
                  <a:close/>
                </a:path>
                <a:path w="325119" h="280035">
                  <a:moveTo>
                    <a:pt x="274320" y="48793"/>
                  </a:moveTo>
                  <a:lnTo>
                    <a:pt x="265938" y="33540"/>
                  </a:lnTo>
                  <a:lnTo>
                    <a:pt x="261366" y="36588"/>
                  </a:lnTo>
                  <a:lnTo>
                    <a:pt x="269748" y="51079"/>
                  </a:lnTo>
                  <a:lnTo>
                    <a:pt x="274320" y="48793"/>
                  </a:lnTo>
                  <a:close/>
                </a:path>
                <a:path w="325119" h="280035">
                  <a:moveTo>
                    <a:pt x="291084" y="42697"/>
                  </a:moveTo>
                  <a:lnTo>
                    <a:pt x="279654" y="22110"/>
                  </a:lnTo>
                  <a:lnTo>
                    <a:pt x="275082" y="25158"/>
                  </a:lnTo>
                  <a:lnTo>
                    <a:pt x="286512" y="44221"/>
                  </a:lnTo>
                  <a:lnTo>
                    <a:pt x="291084" y="42697"/>
                  </a:lnTo>
                  <a:close/>
                </a:path>
                <a:path w="325119" h="280035">
                  <a:moveTo>
                    <a:pt x="307848" y="35826"/>
                  </a:moveTo>
                  <a:lnTo>
                    <a:pt x="293370" y="10680"/>
                  </a:lnTo>
                  <a:lnTo>
                    <a:pt x="289560" y="14490"/>
                  </a:lnTo>
                  <a:lnTo>
                    <a:pt x="302514" y="38112"/>
                  </a:lnTo>
                  <a:lnTo>
                    <a:pt x="307848" y="35826"/>
                  </a:lnTo>
                  <a:close/>
                </a:path>
                <a:path w="325119" h="280035">
                  <a:moveTo>
                    <a:pt x="324612" y="29730"/>
                  </a:moveTo>
                  <a:lnTo>
                    <a:pt x="307848" y="0"/>
                  </a:lnTo>
                  <a:lnTo>
                    <a:pt x="303276" y="3048"/>
                  </a:lnTo>
                  <a:lnTo>
                    <a:pt x="319278" y="31254"/>
                  </a:lnTo>
                  <a:lnTo>
                    <a:pt x="324612" y="29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/>
          <p:cNvSpPr txBox="1"/>
          <p:nvPr/>
        </p:nvSpPr>
        <p:spPr>
          <a:xfrm>
            <a:off x="3156966" y="1660244"/>
            <a:ext cx="217804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CH</a:t>
            </a:r>
            <a:r>
              <a:rPr sz="675" spc="-7" baseline="-19000" dirty="0">
                <a:latin typeface="Arial" panose="020B0604020202020204"/>
                <a:cs typeface="Arial" panose="020B0604020202020204"/>
              </a:rPr>
              <a:t>3</a:t>
            </a:r>
            <a:endParaRPr sz="675" baseline="-19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3099054" y="1573847"/>
            <a:ext cx="90805" cy="130810"/>
            <a:chOff x="3099054" y="1573847"/>
            <a:chExt cx="90805" cy="130810"/>
          </a:xfrm>
        </p:grpSpPr>
        <p:sp>
          <p:nvSpPr>
            <p:cNvPr id="74" name="object 74"/>
            <p:cNvSpPr/>
            <p:nvPr/>
          </p:nvSpPr>
          <p:spPr>
            <a:xfrm>
              <a:off x="3112008" y="1656168"/>
              <a:ext cx="78105" cy="48260"/>
            </a:xfrm>
            <a:custGeom>
              <a:avLst/>
              <a:gdLst/>
              <a:ahLst/>
              <a:cxnLst/>
              <a:rect l="l" t="t" r="r" b="b"/>
              <a:pathLst>
                <a:path w="78105" h="48260">
                  <a:moveTo>
                    <a:pt x="77724" y="43459"/>
                  </a:moveTo>
                  <a:lnTo>
                    <a:pt x="3048" y="0"/>
                  </a:lnTo>
                  <a:lnTo>
                    <a:pt x="0" y="4584"/>
                  </a:lnTo>
                  <a:lnTo>
                    <a:pt x="75438" y="48031"/>
                  </a:lnTo>
                  <a:lnTo>
                    <a:pt x="77724" y="434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3102483" y="1575367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0"/>
                  </a:moveTo>
                  <a:lnTo>
                    <a:pt x="0" y="891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3099054" y="1573847"/>
              <a:ext cx="6350" cy="90805"/>
            </a:xfrm>
            <a:custGeom>
              <a:avLst/>
              <a:gdLst/>
              <a:ahLst/>
              <a:cxnLst/>
              <a:rect l="l" t="t" r="r" b="b"/>
              <a:pathLst>
                <a:path w="6350" h="90805">
                  <a:moveTo>
                    <a:pt x="6096" y="0"/>
                  </a:moveTo>
                  <a:lnTo>
                    <a:pt x="762" y="0"/>
                  </a:lnTo>
                  <a:lnTo>
                    <a:pt x="0" y="90716"/>
                  </a:lnTo>
                  <a:lnTo>
                    <a:pt x="6096" y="90716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3125343" y="1575367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0"/>
                  </a:moveTo>
                  <a:lnTo>
                    <a:pt x="0" y="891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3121914" y="1573847"/>
              <a:ext cx="5715" cy="90805"/>
            </a:xfrm>
            <a:custGeom>
              <a:avLst/>
              <a:gdLst/>
              <a:ahLst/>
              <a:cxnLst/>
              <a:rect l="l" t="t" r="r" b="b"/>
              <a:pathLst>
                <a:path w="5714" h="90805">
                  <a:moveTo>
                    <a:pt x="5334" y="0"/>
                  </a:moveTo>
                  <a:lnTo>
                    <a:pt x="0" y="0"/>
                  </a:lnTo>
                  <a:lnTo>
                    <a:pt x="0" y="90716"/>
                  </a:lnTo>
                  <a:lnTo>
                    <a:pt x="5334" y="90716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/>
          <p:cNvSpPr txBox="1"/>
          <p:nvPr/>
        </p:nvSpPr>
        <p:spPr>
          <a:xfrm>
            <a:off x="2964433" y="1471188"/>
            <a:ext cx="191770" cy="180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>
              <a:lnSpc>
                <a:spcPts val="61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O</a:t>
            </a:r>
            <a:endParaRPr sz="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610"/>
              </a:lnSpc>
            </a:pP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2987801" y="1634832"/>
            <a:ext cx="34290" cy="86995"/>
            <a:chOff x="2987801" y="1634832"/>
            <a:chExt cx="34290" cy="86995"/>
          </a:xfrm>
        </p:grpSpPr>
        <p:sp>
          <p:nvSpPr>
            <p:cNvPr id="81" name="object 81"/>
            <p:cNvSpPr/>
            <p:nvPr/>
          </p:nvSpPr>
          <p:spPr>
            <a:xfrm>
              <a:off x="3004946" y="1636352"/>
              <a:ext cx="0" cy="85090"/>
            </a:xfrm>
            <a:custGeom>
              <a:avLst/>
              <a:gdLst/>
              <a:ahLst/>
              <a:cxnLst/>
              <a:rect l="l" t="t" r="r" b="b"/>
              <a:pathLst>
                <a:path h="85089">
                  <a:moveTo>
                    <a:pt x="0" y="0"/>
                  </a:moveTo>
                  <a:lnTo>
                    <a:pt x="0" y="846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2987801" y="1634832"/>
              <a:ext cx="34290" cy="86360"/>
            </a:xfrm>
            <a:custGeom>
              <a:avLst/>
              <a:gdLst/>
              <a:ahLst/>
              <a:cxnLst/>
              <a:rect l="l" t="t" r="r" b="b"/>
              <a:pathLst>
                <a:path w="34289" h="86360">
                  <a:moveTo>
                    <a:pt x="34289" y="0"/>
                  </a:moveTo>
                  <a:lnTo>
                    <a:pt x="0" y="0"/>
                  </a:lnTo>
                  <a:lnTo>
                    <a:pt x="12953" y="80797"/>
                  </a:lnTo>
                  <a:lnTo>
                    <a:pt x="16763" y="86144"/>
                  </a:lnTo>
                  <a:lnTo>
                    <a:pt x="19050" y="86144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3" name="object 83"/>
          <p:cNvSpPr txBox="1"/>
          <p:nvPr/>
        </p:nvSpPr>
        <p:spPr>
          <a:xfrm>
            <a:off x="3071114" y="1948402"/>
            <a:ext cx="57785" cy="9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5" dirty="0">
                <a:latin typeface="Arial" panose="020B0604020202020204"/>
                <a:cs typeface="Arial" panose="020B0604020202020204"/>
              </a:rPr>
              <a:t>3</a:t>
            </a:r>
            <a:endParaRPr sz="4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984754" y="1846757"/>
            <a:ext cx="34290" cy="86360"/>
          </a:xfrm>
          <a:custGeom>
            <a:avLst/>
            <a:gdLst/>
            <a:ahLst/>
            <a:cxnLst/>
            <a:rect l="l" t="t" r="r" b="b"/>
            <a:pathLst>
              <a:path w="34289" h="86360">
                <a:moveTo>
                  <a:pt x="19812" y="0"/>
                </a:moveTo>
                <a:lnTo>
                  <a:pt x="16001" y="5333"/>
                </a:lnTo>
                <a:lnTo>
                  <a:pt x="0" y="84620"/>
                </a:lnTo>
                <a:lnTo>
                  <a:pt x="34290" y="86144"/>
                </a:lnTo>
                <a:lnTo>
                  <a:pt x="22098" y="762"/>
                </a:lnTo>
                <a:lnTo>
                  <a:pt x="19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2961385" y="1843964"/>
            <a:ext cx="195580" cy="184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625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endParaRPr sz="600">
              <a:latin typeface="Arial" panose="020B0604020202020204"/>
              <a:cs typeface="Arial" panose="020B0604020202020204"/>
            </a:endParaRPr>
          </a:p>
          <a:p>
            <a:pPr marR="64770" algn="r">
              <a:lnSpc>
                <a:spcPts val="625"/>
              </a:lnSpc>
            </a:pPr>
            <a:r>
              <a:rPr sz="600" spc="-10" dirty="0">
                <a:latin typeface="Arial" panose="020B0604020202020204"/>
                <a:cs typeface="Arial" panose="020B0604020202020204"/>
              </a:rPr>
              <a:t>C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017520" y="1852091"/>
            <a:ext cx="67945" cy="48260"/>
          </a:xfrm>
          <a:custGeom>
            <a:avLst/>
            <a:gdLst/>
            <a:ahLst/>
            <a:cxnLst/>
            <a:rect l="l" t="t" r="r" b="b"/>
            <a:pathLst>
              <a:path w="67944" h="48260">
                <a:moveTo>
                  <a:pt x="7620" y="1524"/>
                </a:moveTo>
                <a:lnTo>
                  <a:pt x="2286" y="0"/>
                </a:lnTo>
                <a:lnTo>
                  <a:pt x="0" y="4572"/>
                </a:lnTo>
                <a:lnTo>
                  <a:pt x="3810" y="8382"/>
                </a:lnTo>
                <a:lnTo>
                  <a:pt x="7620" y="1524"/>
                </a:lnTo>
                <a:close/>
              </a:path>
              <a:path w="67944" h="48260">
                <a:moveTo>
                  <a:pt x="27432" y="6858"/>
                </a:moveTo>
                <a:lnTo>
                  <a:pt x="22098" y="5334"/>
                </a:lnTo>
                <a:lnTo>
                  <a:pt x="16002" y="17538"/>
                </a:lnTo>
                <a:lnTo>
                  <a:pt x="19812" y="21348"/>
                </a:lnTo>
                <a:lnTo>
                  <a:pt x="27432" y="6858"/>
                </a:lnTo>
                <a:close/>
              </a:path>
              <a:path w="67944" h="48260">
                <a:moveTo>
                  <a:pt x="47244" y="12192"/>
                </a:moveTo>
                <a:lnTo>
                  <a:pt x="41910" y="10668"/>
                </a:lnTo>
                <a:lnTo>
                  <a:pt x="32004" y="31254"/>
                </a:lnTo>
                <a:lnTo>
                  <a:pt x="35814" y="34302"/>
                </a:lnTo>
                <a:lnTo>
                  <a:pt x="47244" y="12192"/>
                </a:lnTo>
                <a:close/>
              </a:path>
              <a:path w="67944" h="48260">
                <a:moveTo>
                  <a:pt x="67818" y="17538"/>
                </a:moveTo>
                <a:lnTo>
                  <a:pt x="62484" y="16002"/>
                </a:lnTo>
                <a:lnTo>
                  <a:pt x="48006" y="44208"/>
                </a:lnTo>
                <a:lnTo>
                  <a:pt x="51816" y="48031"/>
                </a:lnTo>
                <a:lnTo>
                  <a:pt x="67818" y="175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 txBox="1"/>
          <p:nvPr/>
        </p:nvSpPr>
        <p:spPr>
          <a:xfrm>
            <a:off x="2211577" y="1640424"/>
            <a:ext cx="47752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275" algn="l"/>
                <a:tab pos="463550" algn="l"/>
              </a:tabLst>
            </a:pPr>
            <a:r>
              <a:rPr sz="600" u="sng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600" u="sng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600" u="sng" spc="165" dirty="0">
                <a:uFill>
                  <a:solidFill>
                    <a:srgbClr val="000000"/>
                  </a:solidFill>
                </a:uFill>
                <a:latin typeface="Symbol" panose="05050102010706020507"/>
                <a:cs typeface="Symbol" panose="05050102010706020507"/>
              </a:rPr>
              <a:t></a:t>
            </a:r>
            <a:r>
              <a:rPr sz="600" u="sng" spc="16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	</a:t>
            </a:r>
            <a:endParaRPr sz="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370835" y="967292"/>
            <a:ext cx="7239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165" dirty="0">
                <a:latin typeface="Symbol" panose="05050102010706020507"/>
                <a:cs typeface="Symbol" panose="05050102010706020507"/>
              </a:rPr>
              <a:t></a:t>
            </a:r>
            <a:endParaRPr sz="600">
              <a:latin typeface="Symbol" panose="05050102010706020507"/>
              <a:cs typeface="Symbol" panose="05050102010706020507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846579" y="1862260"/>
            <a:ext cx="8064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778508" y="1858949"/>
            <a:ext cx="71120" cy="44450"/>
          </a:xfrm>
          <a:custGeom>
            <a:avLst/>
            <a:gdLst/>
            <a:ahLst/>
            <a:cxnLst/>
            <a:rect l="l" t="t" r="r" b="b"/>
            <a:pathLst>
              <a:path w="71119" h="44450">
                <a:moveTo>
                  <a:pt x="70866" y="39636"/>
                </a:moveTo>
                <a:lnTo>
                  <a:pt x="2286" y="0"/>
                </a:lnTo>
                <a:lnTo>
                  <a:pt x="0" y="1524"/>
                </a:lnTo>
                <a:lnTo>
                  <a:pt x="0" y="4572"/>
                </a:lnTo>
                <a:lnTo>
                  <a:pt x="68580" y="44221"/>
                </a:lnTo>
                <a:lnTo>
                  <a:pt x="70866" y="396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 txBox="1"/>
          <p:nvPr/>
        </p:nvSpPr>
        <p:spPr>
          <a:xfrm>
            <a:off x="1629410" y="1609931"/>
            <a:ext cx="8064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1116330" y="1691246"/>
            <a:ext cx="662305" cy="822325"/>
            <a:chOff x="1116330" y="1691246"/>
            <a:chExt cx="662305" cy="822325"/>
          </a:xfrm>
        </p:grpSpPr>
        <p:sp>
          <p:nvSpPr>
            <p:cNvPr id="93" name="object 93"/>
            <p:cNvSpPr/>
            <p:nvPr/>
          </p:nvSpPr>
          <p:spPr>
            <a:xfrm>
              <a:off x="1706867" y="1691246"/>
              <a:ext cx="71755" cy="44450"/>
            </a:xfrm>
            <a:custGeom>
              <a:avLst/>
              <a:gdLst/>
              <a:ahLst/>
              <a:cxnLst/>
              <a:rect l="l" t="t" r="r" b="b"/>
              <a:pathLst>
                <a:path w="71755" h="44450">
                  <a:moveTo>
                    <a:pt x="71640" y="39636"/>
                  </a:moveTo>
                  <a:lnTo>
                    <a:pt x="2286" y="0"/>
                  </a:lnTo>
                  <a:lnTo>
                    <a:pt x="0" y="4572"/>
                  </a:lnTo>
                  <a:lnTo>
                    <a:pt x="68592" y="44208"/>
                  </a:lnTo>
                  <a:lnTo>
                    <a:pt x="71640" y="42684"/>
                  </a:lnTo>
                  <a:lnTo>
                    <a:pt x="71640" y="39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1116330" y="2256116"/>
              <a:ext cx="124968" cy="256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5" name="object 95"/>
          <p:cNvSpPr txBox="1"/>
          <p:nvPr/>
        </p:nvSpPr>
        <p:spPr>
          <a:xfrm>
            <a:off x="1404619" y="2286874"/>
            <a:ext cx="8699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5" dirty="0">
                <a:latin typeface="Arial" panose="020B0604020202020204"/>
                <a:cs typeface="Arial" panose="020B0604020202020204"/>
              </a:rPr>
              <a:t>+</a:t>
            </a:r>
            <a:endParaRPr sz="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1756410" y="2284323"/>
            <a:ext cx="112395" cy="192405"/>
            <a:chOff x="1756410" y="2284323"/>
            <a:chExt cx="112395" cy="192405"/>
          </a:xfrm>
        </p:grpSpPr>
        <p:sp>
          <p:nvSpPr>
            <p:cNvPr id="97" name="object 97"/>
            <p:cNvSpPr/>
            <p:nvPr/>
          </p:nvSpPr>
          <p:spPr>
            <a:xfrm>
              <a:off x="1759839" y="2351412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60">
                  <a:moveTo>
                    <a:pt x="0" y="0"/>
                  </a:moveTo>
                  <a:lnTo>
                    <a:pt x="0" y="1242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1756410" y="2350655"/>
              <a:ext cx="5715" cy="126364"/>
            </a:xfrm>
            <a:custGeom>
              <a:avLst/>
              <a:gdLst/>
              <a:ahLst/>
              <a:cxnLst/>
              <a:rect l="l" t="t" r="r" b="b"/>
              <a:pathLst>
                <a:path w="5714" h="126364">
                  <a:moveTo>
                    <a:pt x="3048" y="0"/>
                  </a:moveTo>
                  <a:lnTo>
                    <a:pt x="0" y="1524"/>
                  </a:lnTo>
                  <a:lnTo>
                    <a:pt x="0" y="124256"/>
                  </a:lnTo>
                  <a:lnTo>
                    <a:pt x="3048" y="125780"/>
                  </a:lnTo>
                  <a:lnTo>
                    <a:pt x="5334" y="124256"/>
                  </a:lnTo>
                  <a:lnTo>
                    <a:pt x="5334" y="1524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782699" y="2364372"/>
              <a:ext cx="0" cy="98425"/>
            </a:xfrm>
            <a:custGeom>
              <a:avLst/>
              <a:gdLst/>
              <a:ahLst/>
              <a:cxnLst/>
              <a:rect l="l" t="t" r="r" b="b"/>
              <a:pathLst>
                <a:path h="98425">
                  <a:moveTo>
                    <a:pt x="0" y="0"/>
                  </a:moveTo>
                  <a:lnTo>
                    <a:pt x="0" y="983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759458" y="2284323"/>
              <a:ext cx="109220" cy="179705"/>
            </a:xfrm>
            <a:custGeom>
              <a:avLst/>
              <a:gdLst/>
              <a:ahLst/>
              <a:cxnLst/>
              <a:rect l="l" t="t" r="r" b="b"/>
              <a:pathLst>
                <a:path w="109219" h="179705">
                  <a:moveTo>
                    <a:pt x="25146" y="79286"/>
                  </a:moveTo>
                  <a:lnTo>
                    <a:pt x="19812" y="79286"/>
                  </a:lnTo>
                  <a:lnTo>
                    <a:pt x="19812" y="179146"/>
                  </a:lnTo>
                  <a:lnTo>
                    <a:pt x="25146" y="179146"/>
                  </a:lnTo>
                  <a:lnTo>
                    <a:pt x="25146" y="79286"/>
                  </a:lnTo>
                  <a:close/>
                </a:path>
                <a:path w="109219" h="179705">
                  <a:moveTo>
                    <a:pt x="108966" y="0"/>
                  </a:moveTo>
                  <a:lnTo>
                    <a:pt x="0" y="62509"/>
                  </a:lnTo>
                  <a:lnTo>
                    <a:pt x="0" y="66332"/>
                  </a:lnTo>
                  <a:lnTo>
                    <a:pt x="2286" y="67856"/>
                  </a:lnTo>
                  <a:lnTo>
                    <a:pt x="108966" y="6108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1" name="object 101"/>
          <p:cNvSpPr txBox="1"/>
          <p:nvPr/>
        </p:nvSpPr>
        <p:spPr>
          <a:xfrm>
            <a:off x="1610360" y="2478218"/>
            <a:ext cx="8064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687817" y="2474912"/>
            <a:ext cx="71755" cy="44450"/>
          </a:xfrm>
          <a:custGeom>
            <a:avLst/>
            <a:gdLst/>
            <a:ahLst/>
            <a:cxnLst/>
            <a:rect l="l" t="t" r="r" b="b"/>
            <a:pathLst>
              <a:path w="71755" h="44450">
                <a:moveTo>
                  <a:pt x="71640" y="1524"/>
                </a:moveTo>
                <a:lnTo>
                  <a:pt x="68592" y="0"/>
                </a:lnTo>
                <a:lnTo>
                  <a:pt x="0" y="39636"/>
                </a:lnTo>
                <a:lnTo>
                  <a:pt x="2286" y="44208"/>
                </a:lnTo>
                <a:lnTo>
                  <a:pt x="71640" y="4572"/>
                </a:lnTo>
                <a:lnTo>
                  <a:pt x="71640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 txBox="1"/>
          <p:nvPr/>
        </p:nvSpPr>
        <p:spPr>
          <a:xfrm>
            <a:off x="1826005" y="2100105"/>
            <a:ext cx="8509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O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1853945" y="2202764"/>
            <a:ext cx="28575" cy="92075"/>
            <a:chOff x="1853945" y="2202764"/>
            <a:chExt cx="28575" cy="92075"/>
          </a:xfrm>
        </p:grpSpPr>
        <p:sp>
          <p:nvSpPr>
            <p:cNvPr id="105" name="object 105"/>
            <p:cNvSpPr/>
            <p:nvPr/>
          </p:nvSpPr>
          <p:spPr>
            <a:xfrm>
              <a:off x="1857374" y="2204284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0"/>
                  </a:moveTo>
                  <a:lnTo>
                    <a:pt x="0" y="891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853945" y="2202764"/>
              <a:ext cx="5715" cy="92075"/>
            </a:xfrm>
            <a:custGeom>
              <a:avLst/>
              <a:gdLst/>
              <a:ahLst/>
              <a:cxnLst/>
              <a:rect l="l" t="t" r="r" b="b"/>
              <a:pathLst>
                <a:path w="5714" h="92075">
                  <a:moveTo>
                    <a:pt x="5333" y="0"/>
                  </a:moveTo>
                  <a:lnTo>
                    <a:pt x="0" y="0"/>
                  </a:lnTo>
                  <a:lnTo>
                    <a:pt x="0" y="91478"/>
                  </a:lnTo>
                  <a:lnTo>
                    <a:pt x="5333" y="91478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1879472" y="2204284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0"/>
                  </a:moveTo>
                  <a:lnTo>
                    <a:pt x="0" y="891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1876805" y="2202764"/>
              <a:ext cx="5715" cy="92075"/>
            </a:xfrm>
            <a:custGeom>
              <a:avLst/>
              <a:gdLst/>
              <a:ahLst/>
              <a:cxnLst/>
              <a:rect l="l" t="t" r="r" b="b"/>
              <a:pathLst>
                <a:path w="5714" h="92075">
                  <a:moveTo>
                    <a:pt x="5334" y="0"/>
                  </a:moveTo>
                  <a:lnTo>
                    <a:pt x="0" y="0"/>
                  </a:lnTo>
                  <a:lnTo>
                    <a:pt x="0" y="91478"/>
                  </a:lnTo>
                  <a:lnTo>
                    <a:pt x="5334" y="91478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9" name="object 109"/>
          <p:cNvSpPr txBox="1"/>
          <p:nvPr/>
        </p:nvSpPr>
        <p:spPr>
          <a:xfrm>
            <a:off x="1911095" y="2289161"/>
            <a:ext cx="21907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CH</a:t>
            </a:r>
            <a:r>
              <a:rPr sz="675" spc="-7" baseline="-19000" dirty="0">
                <a:latin typeface="Arial" panose="020B0604020202020204"/>
                <a:cs typeface="Arial" panose="020B0604020202020204"/>
              </a:rPr>
              <a:t>3</a:t>
            </a:r>
            <a:endParaRPr sz="675" baseline="-19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1868423" y="2249453"/>
            <a:ext cx="1221105" cy="302260"/>
            <a:chOff x="1868423" y="2249453"/>
            <a:chExt cx="1221105" cy="302260"/>
          </a:xfrm>
        </p:grpSpPr>
        <p:sp>
          <p:nvSpPr>
            <p:cNvPr id="111" name="object 111"/>
            <p:cNvSpPr/>
            <p:nvPr/>
          </p:nvSpPr>
          <p:spPr>
            <a:xfrm>
              <a:off x="1868424" y="2284323"/>
              <a:ext cx="788670" cy="119380"/>
            </a:xfrm>
            <a:custGeom>
              <a:avLst/>
              <a:gdLst/>
              <a:ahLst/>
              <a:cxnLst/>
              <a:rect l="l" t="t" r="r" b="b"/>
              <a:pathLst>
                <a:path w="788669" h="119380">
                  <a:moveTo>
                    <a:pt x="76200" y="44221"/>
                  </a:moveTo>
                  <a:lnTo>
                    <a:pt x="0" y="0"/>
                  </a:lnTo>
                  <a:lnTo>
                    <a:pt x="0" y="6108"/>
                  </a:lnTo>
                  <a:lnTo>
                    <a:pt x="73152" y="48793"/>
                  </a:lnTo>
                  <a:lnTo>
                    <a:pt x="76200" y="44221"/>
                  </a:lnTo>
                  <a:close/>
                </a:path>
                <a:path w="788669" h="119380">
                  <a:moveTo>
                    <a:pt x="788670" y="97586"/>
                  </a:moveTo>
                  <a:lnTo>
                    <a:pt x="787908" y="97586"/>
                  </a:lnTo>
                  <a:lnTo>
                    <a:pt x="784098" y="96824"/>
                  </a:lnTo>
                  <a:lnTo>
                    <a:pt x="774954" y="94526"/>
                  </a:lnTo>
                  <a:lnTo>
                    <a:pt x="762000" y="90716"/>
                  </a:lnTo>
                  <a:lnTo>
                    <a:pt x="747522" y="86906"/>
                  </a:lnTo>
                  <a:lnTo>
                    <a:pt x="710184" y="77762"/>
                  </a:lnTo>
                  <a:lnTo>
                    <a:pt x="707136" y="76238"/>
                  </a:lnTo>
                  <a:lnTo>
                    <a:pt x="707136" y="77000"/>
                  </a:lnTo>
                  <a:lnTo>
                    <a:pt x="708660" y="78524"/>
                  </a:lnTo>
                  <a:lnTo>
                    <a:pt x="710184" y="80810"/>
                  </a:lnTo>
                  <a:lnTo>
                    <a:pt x="711708" y="83858"/>
                  </a:lnTo>
                  <a:lnTo>
                    <a:pt x="713994" y="86906"/>
                  </a:lnTo>
                  <a:lnTo>
                    <a:pt x="715518" y="90716"/>
                  </a:lnTo>
                  <a:lnTo>
                    <a:pt x="717042" y="97586"/>
                  </a:lnTo>
                  <a:lnTo>
                    <a:pt x="715518" y="104444"/>
                  </a:lnTo>
                  <a:lnTo>
                    <a:pt x="713994" y="108254"/>
                  </a:lnTo>
                  <a:lnTo>
                    <a:pt x="711708" y="111302"/>
                  </a:lnTo>
                  <a:lnTo>
                    <a:pt x="710184" y="114350"/>
                  </a:lnTo>
                  <a:lnTo>
                    <a:pt x="707136" y="117398"/>
                  </a:lnTo>
                  <a:lnTo>
                    <a:pt x="707136" y="118160"/>
                  </a:lnTo>
                  <a:lnTo>
                    <a:pt x="707136" y="118922"/>
                  </a:lnTo>
                  <a:lnTo>
                    <a:pt x="707898" y="118922"/>
                  </a:lnTo>
                  <a:lnTo>
                    <a:pt x="710946" y="118160"/>
                  </a:lnTo>
                  <a:lnTo>
                    <a:pt x="720090" y="115874"/>
                  </a:lnTo>
                  <a:lnTo>
                    <a:pt x="733044" y="112064"/>
                  </a:lnTo>
                  <a:lnTo>
                    <a:pt x="748284" y="109016"/>
                  </a:lnTo>
                  <a:lnTo>
                    <a:pt x="762762" y="105206"/>
                  </a:lnTo>
                  <a:lnTo>
                    <a:pt x="775716" y="101396"/>
                  </a:lnTo>
                  <a:lnTo>
                    <a:pt x="784860" y="99110"/>
                  </a:lnTo>
                  <a:lnTo>
                    <a:pt x="788670" y="98348"/>
                  </a:lnTo>
                  <a:lnTo>
                    <a:pt x="788670" y="975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2575940" y="2401726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2575560" y="2381910"/>
              <a:ext cx="10795" cy="20955"/>
            </a:xfrm>
            <a:custGeom>
              <a:avLst/>
              <a:gdLst/>
              <a:ahLst/>
              <a:cxnLst/>
              <a:rect l="l" t="t" r="r" b="b"/>
              <a:pathLst>
                <a:path w="10794" h="20955">
                  <a:moveTo>
                    <a:pt x="10668" y="0"/>
                  </a:moveTo>
                  <a:lnTo>
                    <a:pt x="9906" y="0"/>
                  </a:lnTo>
                  <a:lnTo>
                    <a:pt x="9144" y="3810"/>
                  </a:lnTo>
                  <a:lnTo>
                    <a:pt x="8382" y="6858"/>
                  </a:lnTo>
                  <a:lnTo>
                    <a:pt x="6858" y="10668"/>
                  </a:lnTo>
                  <a:lnTo>
                    <a:pt x="4572" y="13716"/>
                  </a:lnTo>
                  <a:lnTo>
                    <a:pt x="3048" y="16764"/>
                  </a:lnTo>
                  <a:lnTo>
                    <a:pt x="0" y="19812"/>
                  </a:lnTo>
                  <a:lnTo>
                    <a:pt x="0" y="20574"/>
                  </a:lnTo>
                  <a:lnTo>
                    <a:pt x="762" y="20574"/>
                  </a:lnTo>
                  <a:lnTo>
                    <a:pt x="3810" y="17526"/>
                  </a:lnTo>
                  <a:lnTo>
                    <a:pt x="5334" y="14478"/>
                  </a:lnTo>
                  <a:lnTo>
                    <a:pt x="7620" y="11430"/>
                  </a:lnTo>
                  <a:lnTo>
                    <a:pt x="9144" y="7620"/>
                  </a:lnTo>
                  <a:lnTo>
                    <a:pt x="9906" y="4572"/>
                  </a:lnTo>
                  <a:lnTo>
                    <a:pt x="10668" y="762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2578226" y="2360560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89">
                  <a:moveTo>
                    <a:pt x="0" y="8383"/>
                  </a:moveTo>
                  <a:lnTo>
                    <a:pt x="0" y="0"/>
                  </a:lnTo>
                </a:path>
              </a:pathLst>
            </a:custGeom>
            <a:ln w="5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2575560" y="2360561"/>
              <a:ext cx="81915" cy="42545"/>
            </a:xfrm>
            <a:custGeom>
              <a:avLst/>
              <a:gdLst/>
              <a:ahLst/>
              <a:cxnLst/>
              <a:rect l="l" t="t" r="r" b="b"/>
              <a:pathLst>
                <a:path w="81914" h="42544">
                  <a:moveTo>
                    <a:pt x="81534" y="21348"/>
                  </a:moveTo>
                  <a:lnTo>
                    <a:pt x="77724" y="20586"/>
                  </a:lnTo>
                  <a:lnTo>
                    <a:pt x="68580" y="18288"/>
                  </a:lnTo>
                  <a:lnTo>
                    <a:pt x="67818" y="18288"/>
                  </a:lnTo>
                  <a:lnTo>
                    <a:pt x="54864" y="14478"/>
                  </a:lnTo>
                  <a:lnTo>
                    <a:pt x="40386" y="10668"/>
                  </a:lnTo>
                  <a:lnTo>
                    <a:pt x="3048" y="1524"/>
                  </a:lnTo>
                  <a:lnTo>
                    <a:pt x="0" y="0"/>
                  </a:lnTo>
                  <a:lnTo>
                    <a:pt x="0" y="762"/>
                  </a:lnTo>
                  <a:lnTo>
                    <a:pt x="1524" y="2286"/>
                  </a:lnTo>
                  <a:lnTo>
                    <a:pt x="3048" y="4572"/>
                  </a:lnTo>
                  <a:lnTo>
                    <a:pt x="4572" y="7620"/>
                  </a:lnTo>
                  <a:lnTo>
                    <a:pt x="6858" y="10668"/>
                  </a:lnTo>
                  <a:lnTo>
                    <a:pt x="8382" y="14478"/>
                  </a:lnTo>
                  <a:lnTo>
                    <a:pt x="9906" y="21348"/>
                  </a:lnTo>
                  <a:lnTo>
                    <a:pt x="8382" y="28206"/>
                  </a:lnTo>
                  <a:lnTo>
                    <a:pt x="6858" y="32016"/>
                  </a:lnTo>
                  <a:lnTo>
                    <a:pt x="4572" y="35064"/>
                  </a:lnTo>
                  <a:lnTo>
                    <a:pt x="3048" y="38112"/>
                  </a:lnTo>
                  <a:lnTo>
                    <a:pt x="0" y="41160"/>
                  </a:lnTo>
                  <a:lnTo>
                    <a:pt x="0" y="41922"/>
                  </a:lnTo>
                  <a:lnTo>
                    <a:pt x="12192" y="38874"/>
                  </a:lnTo>
                  <a:lnTo>
                    <a:pt x="25146" y="35064"/>
                  </a:lnTo>
                  <a:lnTo>
                    <a:pt x="40386" y="32016"/>
                  </a:lnTo>
                  <a:lnTo>
                    <a:pt x="54864" y="28206"/>
                  </a:lnTo>
                  <a:lnTo>
                    <a:pt x="67818" y="24396"/>
                  </a:lnTo>
                  <a:lnTo>
                    <a:pt x="76962" y="22110"/>
                  </a:lnTo>
                  <a:lnTo>
                    <a:pt x="78867" y="21729"/>
                  </a:lnTo>
                  <a:lnTo>
                    <a:pt x="80772" y="22110"/>
                  </a:lnTo>
                  <a:lnTo>
                    <a:pt x="81534" y="22110"/>
                  </a:lnTo>
                  <a:lnTo>
                    <a:pt x="81534" y="213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2767202" y="2338453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60">
                  <a:moveTo>
                    <a:pt x="0" y="0"/>
                  </a:moveTo>
                  <a:lnTo>
                    <a:pt x="0" y="1242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2764535" y="2335402"/>
              <a:ext cx="5715" cy="130175"/>
            </a:xfrm>
            <a:custGeom>
              <a:avLst/>
              <a:gdLst/>
              <a:ahLst/>
              <a:cxnLst/>
              <a:rect l="l" t="t" r="r" b="b"/>
              <a:pathLst>
                <a:path w="5714" h="130175">
                  <a:moveTo>
                    <a:pt x="0" y="0"/>
                  </a:moveTo>
                  <a:lnTo>
                    <a:pt x="0" y="129590"/>
                  </a:lnTo>
                  <a:lnTo>
                    <a:pt x="5334" y="126542"/>
                  </a:lnTo>
                  <a:lnTo>
                    <a:pt x="5334" y="30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2790062" y="2351412"/>
              <a:ext cx="0" cy="98425"/>
            </a:xfrm>
            <a:custGeom>
              <a:avLst/>
              <a:gdLst/>
              <a:ahLst/>
              <a:cxnLst/>
              <a:rect l="l" t="t" r="r" b="b"/>
              <a:pathLst>
                <a:path h="98425">
                  <a:moveTo>
                    <a:pt x="0" y="0"/>
                  </a:moveTo>
                  <a:lnTo>
                    <a:pt x="0" y="983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2764536" y="2350655"/>
              <a:ext cx="220979" cy="179705"/>
            </a:xfrm>
            <a:custGeom>
              <a:avLst/>
              <a:gdLst/>
              <a:ahLst/>
              <a:cxnLst/>
              <a:rect l="l" t="t" r="r" b="b"/>
              <a:pathLst>
                <a:path w="220980" h="179705">
                  <a:moveTo>
                    <a:pt x="28194" y="0"/>
                  </a:moveTo>
                  <a:lnTo>
                    <a:pt x="22098" y="0"/>
                  </a:lnTo>
                  <a:lnTo>
                    <a:pt x="22098" y="99860"/>
                  </a:lnTo>
                  <a:lnTo>
                    <a:pt x="28194" y="99860"/>
                  </a:lnTo>
                  <a:lnTo>
                    <a:pt x="28194" y="0"/>
                  </a:lnTo>
                  <a:close/>
                </a:path>
                <a:path w="220980" h="179705">
                  <a:moveTo>
                    <a:pt x="220980" y="112814"/>
                  </a:moveTo>
                  <a:lnTo>
                    <a:pt x="217932" y="111290"/>
                  </a:lnTo>
                  <a:lnTo>
                    <a:pt x="112014" y="173037"/>
                  </a:lnTo>
                  <a:lnTo>
                    <a:pt x="5334" y="111290"/>
                  </a:lnTo>
                  <a:lnTo>
                    <a:pt x="0" y="114338"/>
                  </a:lnTo>
                  <a:lnTo>
                    <a:pt x="112014" y="179146"/>
                  </a:lnTo>
                  <a:lnTo>
                    <a:pt x="217170" y="118160"/>
                  </a:lnTo>
                  <a:lnTo>
                    <a:pt x="219659" y="114655"/>
                  </a:lnTo>
                  <a:lnTo>
                    <a:pt x="220218" y="114338"/>
                  </a:lnTo>
                  <a:lnTo>
                    <a:pt x="220218" y="113893"/>
                  </a:lnTo>
                  <a:lnTo>
                    <a:pt x="220980" y="1128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2985134" y="2252310"/>
              <a:ext cx="0" cy="296545"/>
            </a:xfrm>
            <a:custGeom>
              <a:avLst/>
              <a:gdLst/>
              <a:ahLst/>
              <a:cxnLst/>
              <a:rect l="l" t="t" r="r" b="b"/>
              <a:pathLst>
                <a:path h="296544">
                  <a:moveTo>
                    <a:pt x="0" y="296541"/>
                  </a:moveTo>
                  <a:lnTo>
                    <a:pt x="0" y="0"/>
                  </a:lnTo>
                </a:path>
              </a:pathLst>
            </a:custGeom>
            <a:ln w="5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2764536" y="2267559"/>
              <a:ext cx="325120" cy="71120"/>
            </a:xfrm>
            <a:custGeom>
              <a:avLst/>
              <a:gdLst/>
              <a:ahLst/>
              <a:cxnLst/>
              <a:rect l="l" t="t" r="r" b="b"/>
              <a:pathLst>
                <a:path w="325119" h="71119">
                  <a:moveTo>
                    <a:pt x="220980" y="69367"/>
                  </a:moveTo>
                  <a:lnTo>
                    <a:pt x="217170" y="64795"/>
                  </a:lnTo>
                  <a:lnTo>
                    <a:pt x="112014" y="3048"/>
                  </a:lnTo>
                  <a:lnTo>
                    <a:pt x="0" y="67843"/>
                  </a:lnTo>
                  <a:lnTo>
                    <a:pt x="5334" y="70891"/>
                  </a:lnTo>
                  <a:lnTo>
                    <a:pt x="112014" y="9906"/>
                  </a:lnTo>
                  <a:lnTo>
                    <a:pt x="217932" y="70891"/>
                  </a:lnTo>
                  <a:lnTo>
                    <a:pt x="220980" y="69367"/>
                  </a:lnTo>
                  <a:close/>
                </a:path>
                <a:path w="325119" h="71119">
                  <a:moveTo>
                    <a:pt x="240792" y="61747"/>
                  </a:moveTo>
                  <a:lnTo>
                    <a:pt x="237744" y="55651"/>
                  </a:lnTo>
                  <a:lnTo>
                    <a:pt x="233172" y="59461"/>
                  </a:lnTo>
                  <a:lnTo>
                    <a:pt x="236220" y="64033"/>
                  </a:lnTo>
                  <a:lnTo>
                    <a:pt x="240792" y="61747"/>
                  </a:lnTo>
                  <a:close/>
                </a:path>
                <a:path w="325119" h="71119">
                  <a:moveTo>
                    <a:pt x="257556" y="55651"/>
                  </a:moveTo>
                  <a:lnTo>
                    <a:pt x="251460" y="44970"/>
                  </a:lnTo>
                  <a:lnTo>
                    <a:pt x="247650" y="48018"/>
                  </a:lnTo>
                  <a:lnTo>
                    <a:pt x="252984" y="57937"/>
                  </a:lnTo>
                  <a:lnTo>
                    <a:pt x="257556" y="55651"/>
                  </a:lnTo>
                  <a:close/>
                </a:path>
                <a:path w="325119" h="71119">
                  <a:moveTo>
                    <a:pt x="274320" y="48780"/>
                  </a:moveTo>
                  <a:lnTo>
                    <a:pt x="265938" y="33540"/>
                  </a:lnTo>
                  <a:lnTo>
                    <a:pt x="261366" y="37350"/>
                  </a:lnTo>
                  <a:lnTo>
                    <a:pt x="269748" y="51079"/>
                  </a:lnTo>
                  <a:lnTo>
                    <a:pt x="274320" y="48780"/>
                  </a:lnTo>
                  <a:close/>
                </a:path>
                <a:path w="325119" h="71119">
                  <a:moveTo>
                    <a:pt x="291084" y="42684"/>
                  </a:moveTo>
                  <a:lnTo>
                    <a:pt x="279654" y="22110"/>
                  </a:lnTo>
                  <a:lnTo>
                    <a:pt x="275082" y="25920"/>
                  </a:lnTo>
                  <a:lnTo>
                    <a:pt x="286512" y="44970"/>
                  </a:lnTo>
                  <a:lnTo>
                    <a:pt x="291084" y="42684"/>
                  </a:lnTo>
                  <a:close/>
                </a:path>
                <a:path w="325119" h="71119">
                  <a:moveTo>
                    <a:pt x="307848" y="35826"/>
                  </a:moveTo>
                  <a:lnTo>
                    <a:pt x="293370" y="11430"/>
                  </a:lnTo>
                  <a:lnTo>
                    <a:pt x="289560" y="14478"/>
                  </a:lnTo>
                  <a:lnTo>
                    <a:pt x="302514" y="38112"/>
                  </a:lnTo>
                  <a:lnTo>
                    <a:pt x="307848" y="35826"/>
                  </a:lnTo>
                  <a:close/>
                </a:path>
                <a:path w="325119" h="71119">
                  <a:moveTo>
                    <a:pt x="324612" y="29730"/>
                  </a:moveTo>
                  <a:lnTo>
                    <a:pt x="307848" y="0"/>
                  </a:lnTo>
                  <a:lnTo>
                    <a:pt x="303276" y="3048"/>
                  </a:lnTo>
                  <a:lnTo>
                    <a:pt x="319278" y="31254"/>
                  </a:lnTo>
                  <a:lnTo>
                    <a:pt x="324612" y="29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2" name="object 122"/>
          <p:cNvSpPr txBox="1"/>
          <p:nvPr/>
        </p:nvSpPr>
        <p:spPr>
          <a:xfrm>
            <a:off x="3137916" y="2276202"/>
            <a:ext cx="217804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CH</a:t>
            </a:r>
            <a:r>
              <a:rPr sz="675" spc="-7" baseline="-19000" dirty="0">
                <a:latin typeface="Arial" panose="020B0604020202020204"/>
                <a:cs typeface="Arial" panose="020B0604020202020204"/>
              </a:rPr>
              <a:t>3</a:t>
            </a:r>
            <a:endParaRPr sz="675" baseline="-19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3080004" y="2189797"/>
            <a:ext cx="90805" cy="130810"/>
            <a:chOff x="3080004" y="2189797"/>
            <a:chExt cx="90805" cy="130810"/>
          </a:xfrm>
        </p:grpSpPr>
        <p:sp>
          <p:nvSpPr>
            <p:cNvPr id="124" name="object 124"/>
            <p:cNvSpPr/>
            <p:nvPr/>
          </p:nvSpPr>
          <p:spPr>
            <a:xfrm>
              <a:off x="3092958" y="2272131"/>
              <a:ext cx="78105" cy="48260"/>
            </a:xfrm>
            <a:custGeom>
              <a:avLst/>
              <a:gdLst/>
              <a:ahLst/>
              <a:cxnLst/>
              <a:rect l="l" t="t" r="r" b="b"/>
              <a:pathLst>
                <a:path w="78105" h="48260">
                  <a:moveTo>
                    <a:pt x="77724" y="43446"/>
                  </a:moveTo>
                  <a:lnTo>
                    <a:pt x="3048" y="0"/>
                  </a:lnTo>
                  <a:lnTo>
                    <a:pt x="0" y="4572"/>
                  </a:lnTo>
                  <a:lnTo>
                    <a:pt x="75438" y="48031"/>
                  </a:lnTo>
                  <a:lnTo>
                    <a:pt x="77724" y="434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3083433" y="2191324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0"/>
                  </a:moveTo>
                  <a:lnTo>
                    <a:pt x="0" y="891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3080004" y="2189797"/>
              <a:ext cx="6350" cy="92075"/>
            </a:xfrm>
            <a:custGeom>
              <a:avLst/>
              <a:gdLst/>
              <a:ahLst/>
              <a:cxnLst/>
              <a:rect l="l" t="t" r="r" b="b"/>
              <a:pathLst>
                <a:path w="6350" h="92075">
                  <a:moveTo>
                    <a:pt x="6096" y="0"/>
                  </a:moveTo>
                  <a:lnTo>
                    <a:pt x="762" y="0"/>
                  </a:lnTo>
                  <a:lnTo>
                    <a:pt x="0" y="91478"/>
                  </a:lnTo>
                  <a:lnTo>
                    <a:pt x="6096" y="91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3106293" y="2191324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0"/>
                  </a:moveTo>
                  <a:lnTo>
                    <a:pt x="0" y="891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3102864" y="2189797"/>
              <a:ext cx="5715" cy="92075"/>
            </a:xfrm>
            <a:custGeom>
              <a:avLst/>
              <a:gdLst/>
              <a:ahLst/>
              <a:cxnLst/>
              <a:rect l="l" t="t" r="r" b="b"/>
              <a:pathLst>
                <a:path w="5714" h="92075">
                  <a:moveTo>
                    <a:pt x="5334" y="0"/>
                  </a:moveTo>
                  <a:lnTo>
                    <a:pt x="0" y="0"/>
                  </a:lnTo>
                  <a:lnTo>
                    <a:pt x="0" y="91478"/>
                  </a:lnTo>
                  <a:lnTo>
                    <a:pt x="5334" y="91478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9" name="object 129"/>
          <p:cNvSpPr txBox="1"/>
          <p:nvPr/>
        </p:nvSpPr>
        <p:spPr>
          <a:xfrm>
            <a:off x="2945383" y="2087145"/>
            <a:ext cx="191770" cy="180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>
              <a:lnSpc>
                <a:spcPts val="61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O</a:t>
            </a:r>
            <a:endParaRPr sz="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610"/>
              </a:lnSpc>
            </a:pP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2965704" y="2250782"/>
            <a:ext cx="37465" cy="299720"/>
          </a:xfrm>
          <a:custGeom>
            <a:avLst/>
            <a:gdLst/>
            <a:ahLst/>
            <a:cxnLst/>
            <a:rect l="l" t="t" r="r" b="b"/>
            <a:pathLst>
              <a:path w="37464" h="299719">
                <a:moveTo>
                  <a:pt x="34290" y="299593"/>
                </a:moveTo>
                <a:lnTo>
                  <a:pt x="22098" y="212686"/>
                </a:lnTo>
                <a:lnTo>
                  <a:pt x="19812" y="212686"/>
                </a:lnTo>
                <a:lnTo>
                  <a:pt x="16002" y="218033"/>
                </a:lnTo>
                <a:lnTo>
                  <a:pt x="0" y="298069"/>
                </a:lnTo>
                <a:lnTo>
                  <a:pt x="34290" y="299593"/>
                </a:lnTo>
                <a:close/>
              </a:path>
              <a:path w="37464" h="299719">
                <a:moveTo>
                  <a:pt x="37338" y="0"/>
                </a:moveTo>
                <a:lnTo>
                  <a:pt x="3048" y="0"/>
                </a:lnTo>
                <a:lnTo>
                  <a:pt x="16002" y="81572"/>
                </a:lnTo>
                <a:lnTo>
                  <a:pt x="19812" y="86144"/>
                </a:lnTo>
                <a:lnTo>
                  <a:pt x="22098" y="86144"/>
                </a:lnTo>
                <a:lnTo>
                  <a:pt x="373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 txBox="1"/>
          <p:nvPr/>
        </p:nvSpPr>
        <p:spPr>
          <a:xfrm>
            <a:off x="2916935" y="2459922"/>
            <a:ext cx="33337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035">
              <a:lnSpc>
                <a:spcPts val="63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CH</a:t>
            </a:r>
            <a:r>
              <a:rPr sz="675" spc="-7" baseline="-19000" dirty="0">
                <a:latin typeface="Arial" panose="020B0604020202020204"/>
                <a:cs typeface="Arial" panose="020B0604020202020204"/>
              </a:rPr>
              <a:t>3</a:t>
            </a:r>
            <a:endParaRPr sz="675" baseline="-19000">
              <a:latin typeface="Arial" panose="020B0604020202020204"/>
              <a:cs typeface="Arial" panose="020B0604020202020204"/>
            </a:endParaRPr>
          </a:p>
          <a:p>
            <a:pPr marL="38100">
              <a:lnSpc>
                <a:spcPts val="630"/>
              </a:lnSpc>
            </a:pP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2998470" y="2468054"/>
            <a:ext cx="72390" cy="50800"/>
          </a:xfrm>
          <a:custGeom>
            <a:avLst/>
            <a:gdLst/>
            <a:ahLst/>
            <a:cxnLst/>
            <a:rect l="l" t="t" r="r" b="b"/>
            <a:pathLst>
              <a:path w="72389" h="50800">
                <a:moveTo>
                  <a:pt x="7620" y="1524"/>
                </a:moveTo>
                <a:lnTo>
                  <a:pt x="2286" y="0"/>
                </a:lnTo>
                <a:lnTo>
                  <a:pt x="0" y="5334"/>
                </a:lnTo>
                <a:lnTo>
                  <a:pt x="4572" y="8382"/>
                </a:lnTo>
                <a:lnTo>
                  <a:pt x="7620" y="1524"/>
                </a:lnTo>
                <a:close/>
              </a:path>
              <a:path w="72389" h="50800">
                <a:moveTo>
                  <a:pt x="23622" y="6096"/>
                </a:moveTo>
                <a:lnTo>
                  <a:pt x="18288" y="4572"/>
                </a:lnTo>
                <a:lnTo>
                  <a:pt x="12954" y="15240"/>
                </a:lnTo>
                <a:lnTo>
                  <a:pt x="17526" y="19050"/>
                </a:lnTo>
                <a:lnTo>
                  <a:pt x="23622" y="6096"/>
                </a:lnTo>
                <a:close/>
              </a:path>
              <a:path w="72389" h="50800">
                <a:moveTo>
                  <a:pt x="40386" y="10668"/>
                </a:moveTo>
                <a:lnTo>
                  <a:pt x="35052" y="9144"/>
                </a:lnTo>
                <a:lnTo>
                  <a:pt x="25908" y="25908"/>
                </a:lnTo>
                <a:lnTo>
                  <a:pt x="30480" y="29730"/>
                </a:lnTo>
                <a:lnTo>
                  <a:pt x="40386" y="10668"/>
                </a:lnTo>
                <a:close/>
              </a:path>
              <a:path w="72389" h="50800">
                <a:moveTo>
                  <a:pt x="56388" y="15240"/>
                </a:moveTo>
                <a:lnTo>
                  <a:pt x="51054" y="13716"/>
                </a:lnTo>
                <a:lnTo>
                  <a:pt x="39624" y="36588"/>
                </a:lnTo>
                <a:lnTo>
                  <a:pt x="43434" y="39636"/>
                </a:lnTo>
                <a:lnTo>
                  <a:pt x="56388" y="15240"/>
                </a:lnTo>
                <a:close/>
              </a:path>
              <a:path w="72389" h="50800">
                <a:moveTo>
                  <a:pt x="72390" y="19812"/>
                </a:moveTo>
                <a:lnTo>
                  <a:pt x="67056" y="18288"/>
                </a:lnTo>
                <a:lnTo>
                  <a:pt x="52578" y="47256"/>
                </a:lnTo>
                <a:lnTo>
                  <a:pt x="56388" y="50304"/>
                </a:lnTo>
                <a:lnTo>
                  <a:pt x="72390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 txBox="1"/>
          <p:nvPr/>
        </p:nvSpPr>
        <p:spPr>
          <a:xfrm>
            <a:off x="2192527" y="2257144"/>
            <a:ext cx="46482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275" algn="l"/>
                <a:tab pos="450850" algn="l"/>
              </a:tabLst>
            </a:pPr>
            <a:r>
              <a:rPr sz="600" u="sng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600" u="sng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600" u="sng" spc="165" dirty="0">
                <a:uFill>
                  <a:solidFill>
                    <a:srgbClr val="000000"/>
                  </a:solidFill>
                </a:uFill>
                <a:latin typeface="Symbol" panose="05050102010706020507"/>
                <a:cs typeface="Symbol" panose="05050102010706020507"/>
              </a:rPr>
              <a:t></a:t>
            </a:r>
            <a:r>
              <a:rPr sz="600" u="sng" spc="16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	</a:t>
            </a:r>
            <a:endParaRPr sz="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802892" y="2478218"/>
            <a:ext cx="217804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CH</a:t>
            </a:r>
            <a:r>
              <a:rPr sz="675" spc="-7" baseline="-19000" dirty="0">
                <a:latin typeface="Arial" panose="020B0604020202020204"/>
                <a:cs typeface="Arial" panose="020B0604020202020204"/>
              </a:rPr>
              <a:t>3</a:t>
            </a:r>
            <a:endParaRPr sz="675" baseline="-19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1759458" y="2474912"/>
            <a:ext cx="76200" cy="47625"/>
          </a:xfrm>
          <a:custGeom>
            <a:avLst/>
            <a:gdLst/>
            <a:ahLst/>
            <a:cxnLst/>
            <a:rect l="l" t="t" r="r" b="b"/>
            <a:pathLst>
              <a:path w="76200" h="47625">
                <a:moveTo>
                  <a:pt x="76200" y="42684"/>
                </a:moveTo>
                <a:lnTo>
                  <a:pt x="2286" y="0"/>
                </a:lnTo>
                <a:lnTo>
                  <a:pt x="0" y="1524"/>
                </a:lnTo>
                <a:lnTo>
                  <a:pt x="0" y="4572"/>
                </a:lnTo>
                <a:lnTo>
                  <a:pt x="73914" y="47256"/>
                </a:lnTo>
                <a:lnTo>
                  <a:pt x="76200" y="42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 txBox="1"/>
          <p:nvPr/>
        </p:nvSpPr>
        <p:spPr>
          <a:xfrm>
            <a:off x="1610360" y="2225888"/>
            <a:ext cx="8064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H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4572" y="4571"/>
            <a:ext cx="4563110" cy="3420110"/>
            <a:chOff x="4572" y="4571"/>
            <a:chExt cx="4563110" cy="3420110"/>
          </a:xfrm>
        </p:grpSpPr>
        <p:sp>
          <p:nvSpPr>
            <p:cNvPr id="138" name="object 138"/>
            <p:cNvSpPr/>
            <p:nvPr/>
          </p:nvSpPr>
          <p:spPr>
            <a:xfrm>
              <a:off x="1687817" y="2307196"/>
              <a:ext cx="71755" cy="45085"/>
            </a:xfrm>
            <a:custGeom>
              <a:avLst/>
              <a:gdLst/>
              <a:ahLst/>
              <a:cxnLst/>
              <a:rect l="l" t="t" r="r" b="b"/>
              <a:pathLst>
                <a:path w="71755" h="45085">
                  <a:moveTo>
                    <a:pt x="71640" y="39636"/>
                  </a:moveTo>
                  <a:lnTo>
                    <a:pt x="2286" y="0"/>
                  </a:lnTo>
                  <a:lnTo>
                    <a:pt x="0" y="4572"/>
                  </a:lnTo>
                  <a:lnTo>
                    <a:pt x="68592" y="44983"/>
                  </a:lnTo>
                  <a:lnTo>
                    <a:pt x="71640" y="43459"/>
                  </a:lnTo>
                  <a:lnTo>
                    <a:pt x="71640" y="39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6096" y="6095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0" y="0"/>
                  </a:moveTo>
                  <a:lnTo>
                    <a:pt x="4559807" y="0"/>
                  </a:lnTo>
                  <a:lnTo>
                    <a:pt x="4559807" y="3416807"/>
                  </a:lnTo>
                  <a:lnTo>
                    <a:pt x="0" y="34168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1430" marR="5080">
              <a:lnSpc>
                <a:spcPct val="103000"/>
              </a:lnSpc>
              <a:spcBef>
                <a:spcPts val="50"/>
              </a:spcBef>
            </a:pPr>
            <a:r>
              <a:rPr spc="-5" dirty="0"/>
              <a:t>10.17: </a:t>
            </a:r>
            <a:r>
              <a:rPr dirty="0"/>
              <a:t>A </a:t>
            </a:r>
            <a:r>
              <a:rPr spc="-5" dirty="0">
                <a:latin typeface="Symbol" panose="05050102010706020507"/>
                <a:cs typeface="Symbol" panose="05050102010706020507"/>
              </a:rPr>
              <a:t>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/>
              <a:t>Molecular Orbital </a:t>
            </a:r>
            <a:r>
              <a:rPr spc="-5" dirty="0"/>
              <a:t>Analysis </a:t>
            </a:r>
            <a:r>
              <a:rPr dirty="0"/>
              <a:t>of the Diels-Alder  </a:t>
            </a:r>
            <a:r>
              <a:rPr spc="-5" dirty="0"/>
              <a:t>Reaction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2638044" y="453642"/>
            <a:ext cx="9525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Symbol" panose="05050102010706020507"/>
                <a:cs typeface="Symbol" panose="05050102010706020507"/>
              </a:rPr>
              <a:t></a:t>
            </a:r>
            <a:r>
              <a:rPr sz="975" baseline="-21000" dirty="0">
                <a:latin typeface="Arial" panose="020B0604020202020204"/>
                <a:cs typeface="Arial" panose="020B0604020202020204"/>
              </a:rPr>
              <a:t>2 </a:t>
            </a:r>
            <a:r>
              <a:rPr sz="1000" dirty="0">
                <a:latin typeface="Arial" panose="020B0604020202020204"/>
                <a:cs typeface="Arial" panose="020B0604020202020204"/>
              </a:rPr>
              <a:t>of</a:t>
            </a:r>
            <a:r>
              <a:rPr sz="10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1000" spc="-5" dirty="0">
                <a:latin typeface="Arial" panose="020B0604020202020204"/>
                <a:cs typeface="Arial" panose="020B0604020202020204"/>
              </a:rPr>
              <a:t>butadiene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97413" y="358507"/>
            <a:ext cx="793115" cy="1090930"/>
            <a:chOff x="1697413" y="358507"/>
            <a:chExt cx="793115" cy="1090930"/>
          </a:xfrm>
        </p:grpSpPr>
        <p:sp>
          <p:nvSpPr>
            <p:cNvPr id="6" name="object 6"/>
            <p:cNvSpPr/>
            <p:nvPr/>
          </p:nvSpPr>
          <p:spPr>
            <a:xfrm>
              <a:off x="2201964" y="1116049"/>
              <a:ext cx="212725" cy="165735"/>
            </a:xfrm>
            <a:custGeom>
              <a:avLst/>
              <a:gdLst/>
              <a:ahLst/>
              <a:cxnLst/>
              <a:rect l="l" t="t" r="r" b="b"/>
              <a:pathLst>
                <a:path w="212725" h="165734">
                  <a:moveTo>
                    <a:pt x="212293" y="22847"/>
                  </a:moveTo>
                  <a:lnTo>
                    <a:pt x="195160" y="0"/>
                  </a:lnTo>
                  <a:lnTo>
                    <a:pt x="0" y="142760"/>
                  </a:lnTo>
                  <a:lnTo>
                    <a:pt x="17132" y="165595"/>
                  </a:lnTo>
                  <a:lnTo>
                    <a:pt x="212293" y="228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156269" y="1276349"/>
              <a:ext cx="108585" cy="171450"/>
            </a:xfrm>
            <a:custGeom>
              <a:avLst/>
              <a:gdLst/>
              <a:ahLst/>
              <a:cxnLst/>
              <a:rect l="l" t="t" r="r" b="b"/>
              <a:pathLst>
                <a:path w="108585" h="171450">
                  <a:moveTo>
                    <a:pt x="78066" y="4521"/>
                  </a:moveTo>
                  <a:lnTo>
                    <a:pt x="77724" y="3251"/>
                  </a:lnTo>
                  <a:lnTo>
                    <a:pt x="77114" y="3251"/>
                  </a:lnTo>
                  <a:lnTo>
                    <a:pt x="76136" y="1981"/>
                  </a:lnTo>
                  <a:lnTo>
                    <a:pt x="75209" y="1981"/>
                  </a:lnTo>
                  <a:lnTo>
                    <a:pt x="75209" y="0"/>
                  </a:lnTo>
                  <a:lnTo>
                    <a:pt x="34277" y="0"/>
                  </a:lnTo>
                  <a:lnTo>
                    <a:pt x="34277" y="1981"/>
                  </a:lnTo>
                  <a:lnTo>
                    <a:pt x="32372" y="1981"/>
                  </a:lnTo>
                  <a:lnTo>
                    <a:pt x="32372" y="3251"/>
                  </a:lnTo>
                  <a:lnTo>
                    <a:pt x="31419" y="3251"/>
                  </a:lnTo>
                  <a:lnTo>
                    <a:pt x="31419" y="4521"/>
                  </a:lnTo>
                  <a:lnTo>
                    <a:pt x="78066" y="4521"/>
                  </a:lnTo>
                  <a:close/>
                </a:path>
                <a:path w="108585" h="171450">
                  <a:moveTo>
                    <a:pt x="83769" y="14681"/>
                  </a:moveTo>
                  <a:lnTo>
                    <a:pt x="82816" y="14681"/>
                  </a:lnTo>
                  <a:lnTo>
                    <a:pt x="82816" y="12141"/>
                  </a:lnTo>
                  <a:lnTo>
                    <a:pt x="81876" y="12141"/>
                  </a:lnTo>
                  <a:lnTo>
                    <a:pt x="81876" y="11430"/>
                  </a:lnTo>
                  <a:lnTo>
                    <a:pt x="81864" y="10160"/>
                  </a:lnTo>
                  <a:lnTo>
                    <a:pt x="79971" y="10160"/>
                  </a:lnTo>
                  <a:lnTo>
                    <a:pt x="79971" y="8890"/>
                  </a:lnTo>
                  <a:lnTo>
                    <a:pt x="79019" y="8890"/>
                  </a:lnTo>
                  <a:lnTo>
                    <a:pt x="79019" y="6350"/>
                  </a:lnTo>
                  <a:lnTo>
                    <a:pt x="78981" y="5080"/>
                  </a:lnTo>
                  <a:lnTo>
                    <a:pt x="30467" y="5080"/>
                  </a:lnTo>
                  <a:lnTo>
                    <a:pt x="30467" y="6350"/>
                  </a:lnTo>
                  <a:lnTo>
                    <a:pt x="29514" y="6350"/>
                  </a:lnTo>
                  <a:lnTo>
                    <a:pt x="29514" y="8890"/>
                  </a:lnTo>
                  <a:lnTo>
                    <a:pt x="29514" y="10160"/>
                  </a:lnTo>
                  <a:lnTo>
                    <a:pt x="27609" y="10160"/>
                  </a:lnTo>
                  <a:lnTo>
                    <a:pt x="27609" y="11430"/>
                  </a:lnTo>
                  <a:lnTo>
                    <a:pt x="27609" y="12141"/>
                  </a:lnTo>
                  <a:lnTo>
                    <a:pt x="26657" y="12141"/>
                  </a:lnTo>
                  <a:lnTo>
                    <a:pt x="26657" y="14681"/>
                  </a:lnTo>
                  <a:lnTo>
                    <a:pt x="25704" y="14681"/>
                  </a:lnTo>
                  <a:lnTo>
                    <a:pt x="25704" y="15951"/>
                  </a:lnTo>
                  <a:lnTo>
                    <a:pt x="83769" y="15951"/>
                  </a:lnTo>
                  <a:lnTo>
                    <a:pt x="83769" y="14681"/>
                  </a:lnTo>
                  <a:close/>
                </a:path>
                <a:path w="108585" h="171450">
                  <a:moveTo>
                    <a:pt x="85674" y="165100"/>
                  </a:moveTo>
                  <a:lnTo>
                    <a:pt x="22847" y="165100"/>
                  </a:lnTo>
                  <a:lnTo>
                    <a:pt x="22847" y="166370"/>
                  </a:lnTo>
                  <a:lnTo>
                    <a:pt x="23520" y="166370"/>
                  </a:lnTo>
                  <a:lnTo>
                    <a:pt x="23520" y="167640"/>
                  </a:lnTo>
                  <a:lnTo>
                    <a:pt x="25158" y="167640"/>
                  </a:lnTo>
                  <a:lnTo>
                    <a:pt x="25679" y="168351"/>
                  </a:lnTo>
                  <a:lnTo>
                    <a:pt x="33324" y="168351"/>
                  </a:lnTo>
                  <a:lnTo>
                    <a:pt x="33324" y="169621"/>
                  </a:lnTo>
                  <a:lnTo>
                    <a:pt x="36169" y="169621"/>
                  </a:lnTo>
                  <a:lnTo>
                    <a:pt x="36169" y="170891"/>
                  </a:lnTo>
                  <a:lnTo>
                    <a:pt x="72351" y="170891"/>
                  </a:lnTo>
                  <a:lnTo>
                    <a:pt x="72351" y="169621"/>
                  </a:lnTo>
                  <a:lnTo>
                    <a:pt x="75209" y="169621"/>
                  </a:lnTo>
                  <a:lnTo>
                    <a:pt x="75209" y="168351"/>
                  </a:lnTo>
                  <a:lnTo>
                    <a:pt x="82829" y="168351"/>
                  </a:lnTo>
                  <a:lnTo>
                    <a:pt x="83350" y="167640"/>
                  </a:lnTo>
                  <a:lnTo>
                    <a:pt x="84988" y="167640"/>
                  </a:lnTo>
                  <a:lnTo>
                    <a:pt x="84988" y="166370"/>
                  </a:lnTo>
                  <a:lnTo>
                    <a:pt x="85674" y="166370"/>
                  </a:lnTo>
                  <a:lnTo>
                    <a:pt x="85674" y="165100"/>
                  </a:lnTo>
                  <a:close/>
                </a:path>
                <a:path w="108585" h="171450">
                  <a:moveTo>
                    <a:pt x="87579" y="22301"/>
                  </a:moveTo>
                  <a:lnTo>
                    <a:pt x="86626" y="22301"/>
                  </a:lnTo>
                  <a:lnTo>
                    <a:pt x="86626" y="21031"/>
                  </a:lnTo>
                  <a:lnTo>
                    <a:pt x="85674" y="21031"/>
                  </a:lnTo>
                  <a:lnTo>
                    <a:pt x="85674" y="19050"/>
                  </a:lnTo>
                  <a:lnTo>
                    <a:pt x="84721" y="19050"/>
                  </a:lnTo>
                  <a:lnTo>
                    <a:pt x="84721" y="17780"/>
                  </a:lnTo>
                  <a:lnTo>
                    <a:pt x="84721" y="16510"/>
                  </a:lnTo>
                  <a:lnTo>
                    <a:pt x="24752" y="16510"/>
                  </a:lnTo>
                  <a:lnTo>
                    <a:pt x="24752" y="17780"/>
                  </a:lnTo>
                  <a:lnTo>
                    <a:pt x="23799" y="17780"/>
                  </a:lnTo>
                  <a:lnTo>
                    <a:pt x="23799" y="19050"/>
                  </a:lnTo>
                  <a:lnTo>
                    <a:pt x="23799" y="21031"/>
                  </a:lnTo>
                  <a:lnTo>
                    <a:pt x="22847" y="21031"/>
                  </a:lnTo>
                  <a:lnTo>
                    <a:pt x="22847" y="22301"/>
                  </a:lnTo>
                  <a:lnTo>
                    <a:pt x="21894" y="22301"/>
                  </a:lnTo>
                  <a:lnTo>
                    <a:pt x="21894" y="23571"/>
                  </a:lnTo>
                  <a:lnTo>
                    <a:pt x="87579" y="23571"/>
                  </a:lnTo>
                  <a:lnTo>
                    <a:pt x="87579" y="22301"/>
                  </a:lnTo>
                  <a:close/>
                </a:path>
                <a:path w="108585" h="171450">
                  <a:moveTo>
                    <a:pt x="91389" y="31191"/>
                  </a:moveTo>
                  <a:lnTo>
                    <a:pt x="90436" y="31191"/>
                  </a:lnTo>
                  <a:lnTo>
                    <a:pt x="90398" y="28651"/>
                  </a:lnTo>
                  <a:lnTo>
                    <a:pt x="89484" y="28651"/>
                  </a:lnTo>
                  <a:lnTo>
                    <a:pt x="89484" y="27381"/>
                  </a:lnTo>
                  <a:lnTo>
                    <a:pt x="88531" y="27381"/>
                  </a:lnTo>
                  <a:lnTo>
                    <a:pt x="88531" y="25400"/>
                  </a:lnTo>
                  <a:lnTo>
                    <a:pt x="88506" y="24130"/>
                  </a:lnTo>
                  <a:lnTo>
                    <a:pt x="20942" y="24130"/>
                  </a:lnTo>
                  <a:lnTo>
                    <a:pt x="20942" y="25400"/>
                  </a:lnTo>
                  <a:lnTo>
                    <a:pt x="20942" y="27381"/>
                  </a:lnTo>
                  <a:lnTo>
                    <a:pt x="19989" y="27381"/>
                  </a:lnTo>
                  <a:lnTo>
                    <a:pt x="19989" y="28651"/>
                  </a:lnTo>
                  <a:lnTo>
                    <a:pt x="19037" y="28651"/>
                  </a:lnTo>
                  <a:lnTo>
                    <a:pt x="19037" y="31191"/>
                  </a:lnTo>
                  <a:lnTo>
                    <a:pt x="18084" y="31191"/>
                  </a:lnTo>
                  <a:lnTo>
                    <a:pt x="18084" y="35001"/>
                  </a:lnTo>
                  <a:lnTo>
                    <a:pt x="91389" y="35001"/>
                  </a:lnTo>
                  <a:lnTo>
                    <a:pt x="91389" y="31191"/>
                  </a:lnTo>
                  <a:close/>
                </a:path>
                <a:path w="108585" h="171450">
                  <a:moveTo>
                    <a:pt x="94322" y="158750"/>
                  </a:moveTo>
                  <a:lnTo>
                    <a:pt x="14274" y="158750"/>
                  </a:lnTo>
                  <a:lnTo>
                    <a:pt x="14274" y="161290"/>
                  </a:lnTo>
                  <a:lnTo>
                    <a:pt x="15506" y="161290"/>
                  </a:lnTo>
                  <a:lnTo>
                    <a:pt x="15506" y="162560"/>
                  </a:lnTo>
                  <a:lnTo>
                    <a:pt x="18084" y="162560"/>
                  </a:lnTo>
                  <a:lnTo>
                    <a:pt x="18084" y="163271"/>
                  </a:lnTo>
                  <a:lnTo>
                    <a:pt x="19989" y="163271"/>
                  </a:lnTo>
                  <a:lnTo>
                    <a:pt x="19989" y="164541"/>
                  </a:lnTo>
                  <a:lnTo>
                    <a:pt x="88531" y="164541"/>
                  </a:lnTo>
                  <a:lnTo>
                    <a:pt x="88531" y="163271"/>
                  </a:lnTo>
                  <a:lnTo>
                    <a:pt x="90436" y="163271"/>
                  </a:lnTo>
                  <a:lnTo>
                    <a:pt x="90436" y="162560"/>
                  </a:lnTo>
                  <a:lnTo>
                    <a:pt x="92964" y="162560"/>
                  </a:lnTo>
                  <a:lnTo>
                    <a:pt x="92964" y="161290"/>
                  </a:lnTo>
                  <a:lnTo>
                    <a:pt x="94322" y="161290"/>
                  </a:lnTo>
                  <a:lnTo>
                    <a:pt x="94322" y="158750"/>
                  </a:lnTo>
                  <a:close/>
                </a:path>
                <a:path w="108585" h="171450">
                  <a:moveTo>
                    <a:pt x="102819" y="146050"/>
                  </a:moveTo>
                  <a:lnTo>
                    <a:pt x="5715" y="146050"/>
                  </a:lnTo>
                  <a:lnTo>
                    <a:pt x="5715" y="148590"/>
                  </a:lnTo>
                  <a:lnTo>
                    <a:pt x="6667" y="148590"/>
                  </a:lnTo>
                  <a:lnTo>
                    <a:pt x="6667" y="149860"/>
                  </a:lnTo>
                  <a:lnTo>
                    <a:pt x="7620" y="149860"/>
                  </a:lnTo>
                  <a:lnTo>
                    <a:pt x="7620" y="151130"/>
                  </a:lnTo>
                  <a:lnTo>
                    <a:pt x="8572" y="151130"/>
                  </a:lnTo>
                  <a:lnTo>
                    <a:pt x="8572" y="152400"/>
                  </a:lnTo>
                  <a:lnTo>
                    <a:pt x="8572" y="153670"/>
                  </a:lnTo>
                  <a:lnTo>
                    <a:pt x="8572" y="154940"/>
                  </a:lnTo>
                  <a:lnTo>
                    <a:pt x="9525" y="154940"/>
                  </a:lnTo>
                  <a:lnTo>
                    <a:pt x="9525" y="156210"/>
                  </a:lnTo>
                  <a:lnTo>
                    <a:pt x="11430" y="156210"/>
                  </a:lnTo>
                  <a:lnTo>
                    <a:pt x="11430" y="157480"/>
                  </a:lnTo>
                  <a:lnTo>
                    <a:pt x="13322" y="157480"/>
                  </a:lnTo>
                  <a:lnTo>
                    <a:pt x="13322" y="158191"/>
                  </a:lnTo>
                  <a:lnTo>
                    <a:pt x="96151" y="158191"/>
                  </a:lnTo>
                  <a:lnTo>
                    <a:pt x="96151" y="157480"/>
                  </a:lnTo>
                  <a:lnTo>
                    <a:pt x="96304" y="157480"/>
                  </a:lnTo>
                  <a:lnTo>
                    <a:pt x="96304" y="156210"/>
                  </a:lnTo>
                  <a:lnTo>
                    <a:pt x="97459" y="156210"/>
                  </a:lnTo>
                  <a:lnTo>
                    <a:pt x="97459" y="154940"/>
                  </a:lnTo>
                  <a:lnTo>
                    <a:pt x="99402" y="154940"/>
                  </a:lnTo>
                  <a:lnTo>
                    <a:pt x="99402" y="153670"/>
                  </a:lnTo>
                  <a:lnTo>
                    <a:pt x="99961" y="153670"/>
                  </a:lnTo>
                  <a:lnTo>
                    <a:pt x="99961" y="152400"/>
                  </a:lnTo>
                  <a:lnTo>
                    <a:pt x="100126" y="152400"/>
                  </a:lnTo>
                  <a:lnTo>
                    <a:pt x="100126" y="151130"/>
                  </a:lnTo>
                  <a:lnTo>
                    <a:pt x="100914" y="151130"/>
                  </a:lnTo>
                  <a:lnTo>
                    <a:pt x="100914" y="149860"/>
                  </a:lnTo>
                  <a:lnTo>
                    <a:pt x="102235" y="149860"/>
                  </a:lnTo>
                  <a:lnTo>
                    <a:pt x="102235" y="148590"/>
                  </a:lnTo>
                  <a:lnTo>
                    <a:pt x="102819" y="148590"/>
                  </a:lnTo>
                  <a:lnTo>
                    <a:pt x="102819" y="146050"/>
                  </a:lnTo>
                  <a:close/>
                </a:path>
                <a:path w="108585" h="171450">
                  <a:moveTo>
                    <a:pt x="102819" y="69291"/>
                  </a:moveTo>
                  <a:lnTo>
                    <a:pt x="101866" y="69291"/>
                  </a:lnTo>
                  <a:lnTo>
                    <a:pt x="101866" y="66751"/>
                  </a:lnTo>
                  <a:lnTo>
                    <a:pt x="100914" y="66751"/>
                  </a:lnTo>
                  <a:lnTo>
                    <a:pt x="100838" y="61671"/>
                  </a:lnTo>
                  <a:lnTo>
                    <a:pt x="99961" y="61671"/>
                  </a:lnTo>
                  <a:lnTo>
                    <a:pt x="99961" y="59131"/>
                  </a:lnTo>
                  <a:lnTo>
                    <a:pt x="99009" y="59131"/>
                  </a:lnTo>
                  <a:lnTo>
                    <a:pt x="99009" y="55880"/>
                  </a:lnTo>
                  <a:lnTo>
                    <a:pt x="98983" y="54610"/>
                  </a:lnTo>
                  <a:lnTo>
                    <a:pt x="98056" y="54610"/>
                  </a:lnTo>
                  <a:lnTo>
                    <a:pt x="98056" y="53340"/>
                  </a:lnTo>
                  <a:lnTo>
                    <a:pt x="97904" y="53340"/>
                  </a:lnTo>
                  <a:lnTo>
                    <a:pt x="97904" y="50800"/>
                  </a:lnTo>
                  <a:lnTo>
                    <a:pt x="97104" y="50800"/>
                  </a:lnTo>
                  <a:lnTo>
                    <a:pt x="97104" y="49530"/>
                  </a:lnTo>
                  <a:lnTo>
                    <a:pt x="97078" y="48260"/>
                  </a:lnTo>
                  <a:lnTo>
                    <a:pt x="96151" y="48260"/>
                  </a:lnTo>
                  <a:lnTo>
                    <a:pt x="96151" y="46990"/>
                  </a:lnTo>
                  <a:lnTo>
                    <a:pt x="95173" y="46990"/>
                  </a:lnTo>
                  <a:lnTo>
                    <a:pt x="95173" y="44450"/>
                  </a:lnTo>
                  <a:lnTo>
                    <a:pt x="95123" y="43180"/>
                  </a:lnTo>
                  <a:lnTo>
                    <a:pt x="94246" y="43180"/>
                  </a:lnTo>
                  <a:lnTo>
                    <a:pt x="94246" y="41910"/>
                  </a:lnTo>
                  <a:lnTo>
                    <a:pt x="94246" y="40640"/>
                  </a:lnTo>
                  <a:lnTo>
                    <a:pt x="93294" y="40640"/>
                  </a:lnTo>
                  <a:lnTo>
                    <a:pt x="93294" y="38100"/>
                  </a:lnTo>
                  <a:lnTo>
                    <a:pt x="93268" y="36830"/>
                  </a:lnTo>
                  <a:lnTo>
                    <a:pt x="92341" y="36830"/>
                  </a:lnTo>
                  <a:lnTo>
                    <a:pt x="92341" y="35560"/>
                  </a:lnTo>
                  <a:lnTo>
                    <a:pt x="16179" y="35560"/>
                  </a:lnTo>
                  <a:lnTo>
                    <a:pt x="16179" y="36830"/>
                  </a:lnTo>
                  <a:lnTo>
                    <a:pt x="16179" y="38100"/>
                  </a:lnTo>
                  <a:lnTo>
                    <a:pt x="16179" y="40640"/>
                  </a:lnTo>
                  <a:lnTo>
                    <a:pt x="15227" y="40640"/>
                  </a:lnTo>
                  <a:lnTo>
                    <a:pt x="15227" y="41910"/>
                  </a:lnTo>
                  <a:lnTo>
                    <a:pt x="14274" y="41910"/>
                  </a:lnTo>
                  <a:lnTo>
                    <a:pt x="14274" y="43180"/>
                  </a:lnTo>
                  <a:lnTo>
                    <a:pt x="14274" y="44450"/>
                  </a:lnTo>
                  <a:lnTo>
                    <a:pt x="13322" y="44450"/>
                  </a:lnTo>
                  <a:lnTo>
                    <a:pt x="13322" y="46990"/>
                  </a:lnTo>
                  <a:lnTo>
                    <a:pt x="13322" y="48260"/>
                  </a:lnTo>
                  <a:lnTo>
                    <a:pt x="12382" y="48260"/>
                  </a:lnTo>
                  <a:lnTo>
                    <a:pt x="12382" y="49530"/>
                  </a:lnTo>
                  <a:lnTo>
                    <a:pt x="12382" y="50800"/>
                  </a:lnTo>
                  <a:lnTo>
                    <a:pt x="11430" y="50800"/>
                  </a:lnTo>
                  <a:lnTo>
                    <a:pt x="11430" y="53340"/>
                  </a:lnTo>
                  <a:lnTo>
                    <a:pt x="11430" y="54610"/>
                  </a:lnTo>
                  <a:lnTo>
                    <a:pt x="10477" y="54610"/>
                  </a:lnTo>
                  <a:lnTo>
                    <a:pt x="10477" y="55880"/>
                  </a:lnTo>
                  <a:lnTo>
                    <a:pt x="9525" y="55880"/>
                  </a:lnTo>
                  <a:lnTo>
                    <a:pt x="9525" y="59131"/>
                  </a:lnTo>
                  <a:lnTo>
                    <a:pt x="8572" y="59131"/>
                  </a:lnTo>
                  <a:lnTo>
                    <a:pt x="8572" y="61671"/>
                  </a:lnTo>
                  <a:lnTo>
                    <a:pt x="7620" y="61671"/>
                  </a:lnTo>
                  <a:lnTo>
                    <a:pt x="7620" y="66751"/>
                  </a:lnTo>
                  <a:lnTo>
                    <a:pt x="6667" y="66751"/>
                  </a:lnTo>
                  <a:lnTo>
                    <a:pt x="6667" y="69291"/>
                  </a:lnTo>
                  <a:lnTo>
                    <a:pt x="5715" y="69291"/>
                  </a:lnTo>
                  <a:lnTo>
                    <a:pt x="5715" y="73101"/>
                  </a:lnTo>
                  <a:lnTo>
                    <a:pt x="102819" y="73101"/>
                  </a:lnTo>
                  <a:lnTo>
                    <a:pt x="102819" y="69291"/>
                  </a:lnTo>
                  <a:close/>
                </a:path>
                <a:path w="108585" h="171450">
                  <a:moveTo>
                    <a:pt x="104724" y="80010"/>
                  </a:moveTo>
                  <a:lnTo>
                    <a:pt x="103771" y="80010"/>
                  </a:lnTo>
                  <a:lnTo>
                    <a:pt x="103771" y="78740"/>
                  </a:lnTo>
                  <a:lnTo>
                    <a:pt x="103771" y="73660"/>
                  </a:lnTo>
                  <a:lnTo>
                    <a:pt x="4762" y="73660"/>
                  </a:lnTo>
                  <a:lnTo>
                    <a:pt x="4762" y="78740"/>
                  </a:lnTo>
                  <a:lnTo>
                    <a:pt x="3810" y="78740"/>
                  </a:lnTo>
                  <a:lnTo>
                    <a:pt x="3810" y="80010"/>
                  </a:lnTo>
                  <a:lnTo>
                    <a:pt x="3810" y="82550"/>
                  </a:lnTo>
                  <a:lnTo>
                    <a:pt x="2857" y="82550"/>
                  </a:lnTo>
                  <a:lnTo>
                    <a:pt x="2857" y="85090"/>
                  </a:lnTo>
                  <a:lnTo>
                    <a:pt x="104724" y="85090"/>
                  </a:lnTo>
                  <a:lnTo>
                    <a:pt x="104724" y="82550"/>
                  </a:lnTo>
                  <a:lnTo>
                    <a:pt x="104724" y="80010"/>
                  </a:lnTo>
                  <a:close/>
                </a:path>
                <a:path w="108585" h="171450">
                  <a:moveTo>
                    <a:pt x="105664" y="137160"/>
                  </a:moveTo>
                  <a:lnTo>
                    <a:pt x="2857" y="137160"/>
                  </a:lnTo>
                  <a:lnTo>
                    <a:pt x="2857" y="139700"/>
                  </a:lnTo>
                  <a:lnTo>
                    <a:pt x="3810" y="139700"/>
                  </a:lnTo>
                  <a:lnTo>
                    <a:pt x="3810" y="140970"/>
                  </a:lnTo>
                  <a:lnTo>
                    <a:pt x="3810" y="142240"/>
                  </a:lnTo>
                  <a:lnTo>
                    <a:pt x="3810" y="143510"/>
                  </a:lnTo>
                  <a:lnTo>
                    <a:pt x="4762" y="143510"/>
                  </a:lnTo>
                  <a:lnTo>
                    <a:pt x="4762" y="145491"/>
                  </a:lnTo>
                  <a:lnTo>
                    <a:pt x="103771" y="145491"/>
                  </a:lnTo>
                  <a:lnTo>
                    <a:pt x="103771" y="143510"/>
                  </a:lnTo>
                  <a:lnTo>
                    <a:pt x="104724" y="143510"/>
                  </a:lnTo>
                  <a:lnTo>
                    <a:pt x="104724" y="142240"/>
                  </a:lnTo>
                  <a:lnTo>
                    <a:pt x="105371" y="142240"/>
                  </a:lnTo>
                  <a:lnTo>
                    <a:pt x="105371" y="140970"/>
                  </a:lnTo>
                  <a:lnTo>
                    <a:pt x="105664" y="140970"/>
                  </a:lnTo>
                  <a:lnTo>
                    <a:pt x="105664" y="139700"/>
                  </a:lnTo>
                  <a:lnTo>
                    <a:pt x="105664" y="137160"/>
                  </a:lnTo>
                  <a:close/>
                </a:path>
                <a:path w="108585" h="171450">
                  <a:moveTo>
                    <a:pt x="108521" y="100330"/>
                  </a:moveTo>
                  <a:lnTo>
                    <a:pt x="952" y="100330"/>
                  </a:lnTo>
                  <a:lnTo>
                    <a:pt x="952" y="105410"/>
                  </a:lnTo>
                  <a:lnTo>
                    <a:pt x="0" y="105410"/>
                  </a:lnTo>
                  <a:lnTo>
                    <a:pt x="0" y="118110"/>
                  </a:lnTo>
                  <a:lnTo>
                    <a:pt x="0" y="123190"/>
                  </a:lnTo>
                  <a:lnTo>
                    <a:pt x="114" y="124460"/>
                  </a:lnTo>
                  <a:lnTo>
                    <a:pt x="952" y="124460"/>
                  </a:lnTo>
                  <a:lnTo>
                    <a:pt x="952" y="130810"/>
                  </a:lnTo>
                  <a:lnTo>
                    <a:pt x="1905" y="130810"/>
                  </a:lnTo>
                  <a:lnTo>
                    <a:pt x="1905" y="136601"/>
                  </a:lnTo>
                  <a:lnTo>
                    <a:pt x="106616" y="136601"/>
                  </a:lnTo>
                  <a:lnTo>
                    <a:pt x="106616" y="130810"/>
                  </a:lnTo>
                  <a:lnTo>
                    <a:pt x="107569" y="130810"/>
                  </a:lnTo>
                  <a:lnTo>
                    <a:pt x="107569" y="124460"/>
                  </a:lnTo>
                  <a:lnTo>
                    <a:pt x="107569" y="123190"/>
                  </a:lnTo>
                  <a:lnTo>
                    <a:pt x="107569" y="118110"/>
                  </a:lnTo>
                  <a:lnTo>
                    <a:pt x="108521" y="118110"/>
                  </a:lnTo>
                  <a:lnTo>
                    <a:pt x="108521" y="105410"/>
                  </a:lnTo>
                  <a:lnTo>
                    <a:pt x="108521" y="10033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190546" y="1260550"/>
              <a:ext cx="41275" cy="18415"/>
            </a:xfrm>
            <a:custGeom>
              <a:avLst/>
              <a:gdLst/>
              <a:ahLst/>
              <a:cxnLst/>
              <a:rect l="l" t="t" r="r" b="b"/>
              <a:pathLst>
                <a:path w="41275" h="18415">
                  <a:moveTo>
                    <a:pt x="35217" y="8890"/>
                  </a:moveTo>
                  <a:lnTo>
                    <a:pt x="34632" y="7620"/>
                  </a:lnTo>
                  <a:lnTo>
                    <a:pt x="34264" y="7620"/>
                  </a:lnTo>
                  <a:lnTo>
                    <a:pt x="33477" y="6350"/>
                  </a:lnTo>
                  <a:lnTo>
                    <a:pt x="31407" y="6350"/>
                  </a:lnTo>
                  <a:lnTo>
                    <a:pt x="31407" y="5080"/>
                  </a:lnTo>
                  <a:lnTo>
                    <a:pt x="29502" y="5080"/>
                  </a:lnTo>
                  <a:lnTo>
                    <a:pt x="29387" y="2540"/>
                  </a:lnTo>
                  <a:lnTo>
                    <a:pt x="26644" y="2540"/>
                  </a:lnTo>
                  <a:lnTo>
                    <a:pt x="26593" y="1270"/>
                  </a:lnTo>
                  <a:lnTo>
                    <a:pt x="20942" y="1270"/>
                  </a:lnTo>
                  <a:lnTo>
                    <a:pt x="20942" y="0"/>
                  </a:lnTo>
                  <a:lnTo>
                    <a:pt x="19037" y="0"/>
                  </a:lnTo>
                  <a:lnTo>
                    <a:pt x="19037" y="1270"/>
                  </a:lnTo>
                  <a:lnTo>
                    <a:pt x="15227" y="1270"/>
                  </a:lnTo>
                  <a:lnTo>
                    <a:pt x="15227" y="2540"/>
                  </a:lnTo>
                  <a:lnTo>
                    <a:pt x="13322" y="2540"/>
                  </a:lnTo>
                  <a:lnTo>
                    <a:pt x="13322" y="5080"/>
                  </a:lnTo>
                  <a:lnTo>
                    <a:pt x="11417" y="5080"/>
                  </a:lnTo>
                  <a:lnTo>
                    <a:pt x="11417" y="6350"/>
                  </a:lnTo>
                  <a:lnTo>
                    <a:pt x="6654" y="6350"/>
                  </a:lnTo>
                  <a:lnTo>
                    <a:pt x="6654" y="7620"/>
                  </a:lnTo>
                  <a:lnTo>
                    <a:pt x="5702" y="7620"/>
                  </a:lnTo>
                  <a:lnTo>
                    <a:pt x="5702" y="8890"/>
                  </a:lnTo>
                  <a:lnTo>
                    <a:pt x="35217" y="8890"/>
                  </a:lnTo>
                  <a:close/>
                </a:path>
                <a:path w="41275" h="18415">
                  <a:moveTo>
                    <a:pt x="39979" y="13970"/>
                  </a:moveTo>
                  <a:lnTo>
                    <a:pt x="39255" y="12700"/>
                  </a:lnTo>
                  <a:lnTo>
                    <a:pt x="38074" y="12700"/>
                  </a:lnTo>
                  <a:lnTo>
                    <a:pt x="38074" y="11988"/>
                  </a:lnTo>
                  <a:lnTo>
                    <a:pt x="37426" y="11988"/>
                  </a:lnTo>
                  <a:lnTo>
                    <a:pt x="37426" y="9448"/>
                  </a:lnTo>
                  <a:lnTo>
                    <a:pt x="3797" y="9448"/>
                  </a:lnTo>
                  <a:lnTo>
                    <a:pt x="3797" y="11988"/>
                  </a:lnTo>
                  <a:lnTo>
                    <a:pt x="3797" y="12700"/>
                  </a:lnTo>
                  <a:lnTo>
                    <a:pt x="939" y="12700"/>
                  </a:lnTo>
                  <a:lnTo>
                    <a:pt x="939" y="13970"/>
                  </a:lnTo>
                  <a:lnTo>
                    <a:pt x="39979" y="13970"/>
                  </a:lnTo>
                  <a:close/>
                </a:path>
                <a:path w="41275" h="18415">
                  <a:moveTo>
                    <a:pt x="40932" y="15798"/>
                  </a:moveTo>
                  <a:lnTo>
                    <a:pt x="40881" y="14528"/>
                  </a:lnTo>
                  <a:lnTo>
                    <a:pt x="0" y="14528"/>
                  </a:lnTo>
                  <a:lnTo>
                    <a:pt x="0" y="15798"/>
                  </a:lnTo>
                  <a:lnTo>
                    <a:pt x="0" y="18338"/>
                  </a:lnTo>
                  <a:lnTo>
                    <a:pt x="40932" y="18338"/>
                  </a:lnTo>
                  <a:lnTo>
                    <a:pt x="40932" y="15798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156269" y="1261516"/>
              <a:ext cx="106680" cy="182880"/>
            </a:xfrm>
            <a:custGeom>
              <a:avLst/>
              <a:gdLst/>
              <a:ahLst/>
              <a:cxnLst/>
              <a:rect l="l" t="t" r="r" b="b"/>
              <a:pathLst>
                <a:path w="106680" h="182880">
                  <a:moveTo>
                    <a:pt x="68541" y="181609"/>
                  </a:moveTo>
                  <a:lnTo>
                    <a:pt x="38074" y="181609"/>
                  </a:lnTo>
                  <a:lnTo>
                    <a:pt x="45593" y="182879"/>
                  </a:lnTo>
                  <a:lnTo>
                    <a:pt x="61029" y="182879"/>
                  </a:lnTo>
                  <a:lnTo>
                    <a:pt x="68541" y="181609"/>
                  </a:lnTo>
                  <a:close/>
                </a:path>
                <a:path w="106680" h="182880">
                  <a:moveTo>
                    <a:pt x="90436" y="172720"/>
                  </a:moveTo>
                  <a:lnTo>
                    <a:pt x="16179" y="172720"/>
                  </a:lnTo>
                  <a:lnTo>
                    <a:pt x="17216" y="173989"/>
                  </a:lnTo>
                  <a:lnTo>
                    <a:pt x="25683" y="179070"/>
                  </a:lnTo>
                  <a:lnTo>
                    <a:pt x="36645" y="181609"/>
                  </a:lnTo>
                  <a:lnTo>
                    <a:pt x="69972" y="181609"/>
                  </a:lnTo>
                  <a:lnTo>
                    <a:pt x="80945" y="179070"/>
                  </a:lnTo>
                  <a:lnTo>
                    <a:pt x="89400" y="173989"/>
                  </a:lnTo>
                  <a:lnTo>
                    <a:pt x="90436" y="172720"/>
                  </a:lnTo>
                  <a:close/>
                </a:path>
                <a:path w="106680" h="182880">
                  <a:moveTo>
                    <a:pt x="97104" y="165100"/>
                  </a:moveTo>
                  <a:lnTo>
                    <a:pt x="9525" y="165100"/>
                  </a:lnTo>
                  <a:lnTo>
                    <a:pt x="12280" y="168909"/>
                  </a:lnTo>
                  <a:lnTo>
                    <a:pt x="15613" y="172720"/>
                  </a:lnTo>
                  <a:lnTo>
                    <a:pt x="91004" y="172720"/>
                  </a:lnTo>
                  <a:lnTo>
                    <a:pt x="94343" y="168909"/>
                  </a:lnTo>
                  <a:lnTo>
                    <a:pt x="97104" y="165100"/>
                  </a:lnTo>
                  <a:close/>
                </a:path>
                <a:path w="106680" h="182880">
                  <a:moveTo>
                    <a:pt x="104756" y="104139"/>
                  </a:moveTo>
                  <a:lnTo>
                    <a:pt x="1904" y="104139"/>
                  </a:lnTo>
                  <a:lnTo>
                    <a:pt x="1904" y="109220"/>
                  </a:lnTo>
                  <a:lnTo>
                    <a:pt x="952" y="109220"/>
                  </a:lnTo>
                  <a:lnTo>
                    <a:pt x="952" y="119379"/>
                  </a:lnTo>
                  <a:lnTo>
                    <a:pt x="254" y="119379"/>
                  </a:lnTo>
                  <a:lnTo>
                    <a:pt x="0" y="123189"/>
                  </a:lnTo>
                  <a:lnTo>
                    <a:pt x="0" y="134620"/>
                  </a:lnTo>
                  <a:lnTo>
                    <a:pt x="733" y="139700"/>
                  </a:lnTo>
                  <a:lnTo>
                    <a:pt x="952" y="139700"/>
                  </a:lnTo>
                  <a:lnTo>
                    <a:pt x="952" y="140970"/>
                  </a:lnTo>
                  <a:lnTo>
                    <a:pt x="1792" y="146050"/>
                  </a:lnTo>
                  <a:lnTo>
                    <a:pt x="4762" y="157479"/>
                  </a:lnTo>
                  <a:lnTo>
                    <a:pt x="7041" y="161289"/>
                  </a:lnTo>
                  <a:lnTo>
                    <a:pt x="9158" y="165100"/>
                  </a:lnTo>
                  <a:lnTo>
                    <a:pt x="97471" y="165100"/>
                  </a:lnTo>
                  <a:lnTo>
                    <a:pt x="99587" y="161289"/>
                  </a:lnTo>
                  <a:lnTo>
                    <a:pt x="101866" y="157479"/>
                  </a:lnTo>
                  <a:lnTo>
                    <a:pt x="104724" y="146050"/>
                  </a:lnTo>
                  <a:lnTo>
                    <a:pt x="106616" y="134620"/>
                  </a:lnTo>
                  <a:lnTo>
                    <a:pt x="106616" y="118109"/>
                  </a:lnTo>
                  <a:lnTo>
                    <a:pt x="104756" y="104139"/>
                  </a:lnTo>
                  <a:close/>
                </a:path>
                <a:path w="106680" h="182880">
                  <a:moveTo>
                    <a:pt x="100914" y="85089"/>
                  </a:moveTo>
                  <a:lnTo>
                    <a:pt x="5714" y="85089"/>
                  </a:lnTo>
                  <a:lnTo>
                    <a:pt x="5714" y="88900"/>
                  </a:lnTo>
                  <a:lnTo>
                    <a:pt x="4762" y="88900"/>
                  </a:lnTo>
                  <a:lnTo>
                    <a:pt x="4762" y="92709"/>
                  </a:lnTo>
                  <a:lnTo>
                    <a:pt x="3809" y="92709"/>
                  </a:lnTo>
                  <a:lnTo>
                    <a:pt x="3809" y="97789"/>
                  </a:lnTo>
                  <a:lnTo>
                    <a:pt x="2857" y="97789"/>
                  </a:lnTo>
                  <a:lnTo>
                    <a:pt x="2857" y="104139"/>
                  </a:lnTo>
                  <a:lnTo>
                    <a:pt x="104724" y="104139"/>
                  </a:lnTo>
                  <a:lnTo>
                    <a:pt x="101564" y="88900"/>
                  </a:lnTo>
                  <a:lnTo>
                    <a:pt x="100914" y="85089"/>
                  </a:lnTo>
                  <a:close/>
                </a:path>
                <a:path w="106680" h="182880">
                  <a:moveTo>
                    <a:pt x="96151" y="66039"/>
                  </a:moveTo>
                  <a:lnTo>
                    <a:pt x="11429" y="66039"/>
                  </a:lnTo>
                  <a:lnTo>
                    <a:pt x="11429" y="68579"/>
                  </a:lnTo>
                  <a:lnTo>
                    <a:pt x="10477" y="68579"/>
                  </a:lnTo>
                  <a:lnTo>
                    <a:pt x="10477" y="71120"/>
                  </a:lnTo>
                  <a:lnTo>
                    <a:pt x="9525" y="71120"/>
                  </a:lnTo>
                  <a:lnTo>
                    <a:pt x="9525" y="73659"/>
                  </a:lnTo>
                  <a:lnTo>
                    <a:pt x="8572" y="73659"/>
                  </a:lnTo>
                  <a:lnTo>
                    <a:pt x="8572" y="77470"/>
                  </a:lnTo>
                  <a:lnTo>
                    <a:pt x="7619" y="77470"/>
                  </a:lnTo>
                  <a:lnTo>
                    <a:pt x="7619" y="81279"/>
                  </a:lnTo>
                  <a:lnTo>
                    <a:pt x="6667" y="81279"/>
                  </a:lnTo>
                  <a:lnTo>
                    <a:pt x="6667" y="85089"/>
                  </a:lnTo>
                  <a:lnTo>
                    <a:pt x="100733" y="85089"/>
                  </a:lnTo>
                  <a:lnTo>
                    <a:pt x="97873" y="73659"/>
                  </a:lnTo>
                  <a:lnTo>
                    <a:pt x="96151" y="66039"/>
                  </a:lnTo>
                  <a:close/>
                </a:path>
                <a:path w="106680" h="182880">
                  <a:moveTo>
                    <a:pt x="89547" y="46989"/>
                  </a:moveTo>
                  <a:lnTo>
                    <a:pt x="18084" y="46989"/>
                  </a:lnTo>
                  <a:lnTo>
                    <a:pt x="18084" y="49529"/>
                  </a:lnTo>
                  <a:lnTo>
                    <a:pt x="17132" y="49529"/>
                  </a:lnTo>
                  <a:lnTo>
                    <a:pt x="17132" y="50800"/>
                  </a:lnTo>
                  <a:lnTo>
                    <a:pt x="16179" y="50800"/>
                  </a:lnTo>
                  <a:lnTo>
                    <a:pt x="16179" y="54609"/>
                  </a:lnTo>
                  <a:lnTo>
                    <a:pt x="15227" y="54609"/>
                  </a:lnTo>
                  <a:lnTo>
                    <a:pt x="15227" y="57150"/>
                  </a:lnTo>
                  <a:lnTo>
                    <a:pt x="14274" y="57150"/>
                  </a:lnTo>
                  <a:lnTo>
                    <a:pt x="14274" y="59689"/>
                  </a:lnTo>
                  <a:lnTo>
                    <a:pt x="13322" y="59689"/>
                  </a:lnTo>
                  <a:lnTo>
                    <a:pt x="13322" y="62229"/>
                  </a:lnTo>
                  <a:lnTo>
                    <a:pt x="12382" y="62229"/>
                  </a:lnTo>
                  <a:lnTo>
                    <a:pt x="12382" y="66039"/>
                  </a:lnTo>
                  <a:lnTo>
                    <a:pt x="95905" y="66039"/>
                  </a:lnTo>
                  <a:lnTo>
                    <a:pt x="89547" y="46989"/>
                  </a:lnTo>
                  <a:close/>
                </a:path>
                <a:path w="106680" h="182880">
                  <a:moveTo>
                    <a:pt x="81876" y="27939"/>
                  </a:moveTo>
                  <a:lnTo>
                    <a:pt x="26657" y="27939"/>
                  </a:lnTo>
                  <a:lnTo>
                    <a:pt x="26657" y="29209"/>
                  </a:lnTo>
                  <a:lnTo>
                    <a:pt x="25704" y="29209"/>
                  </a:lnTo>
                  <a:lnTo>
                    <a:pt x="25704" y="31750"/>
                  </a:lnTo>
                  <a:lnTo>
                    <a:pt x="24752" y="31750"/>
                  </a:lnTo>
                  <a:lnTo>
                    <a:pt x="24752" y="33020"/>
                  </a:lnTo>
                  <a:lnTo>
                    <a:pt x="23799" y="33020"/>
                  </a:lnTo>
                  <a:lnTo>
                    <a:pt x="23799" y="35559"/>
                  </a:lnTo>
                  <a:lnTo>
                    <a:pt x="22847" y="35559"/>
                  </a:lnTo>
                  <a:lnTo>
                    <a:pt x="22847" y="36829"/>
                  </a:lnTo>
                  <a:lnTo>
                    <a:pt x="21894" y="36829"/>
                  </a:lnTo>
                  <a:lnTo>
                    <a:pt x="21894" y="39370"/>
                  </a:lnTo>
                  <a:lnTo>
                    <a:pt x="20942" y="39370"/>
                  </a:lnTo>
                  <a:lnTo>
                    <a:pt x="20942" y="41909"/>
                  </a:lnTo>
                  <a:lnTo>
                    <a:pt x="19989" y="41909"/>
                  </a:lnTo>
                  <a:lnTo>
                    <a:pt x="19989" y="44450"/>
                  </a:lnTo>
                  <a:lnTo>
                    <a:pt x="19037" y="44450"/>
                  </a:lnTo>
                  <a:lnTo>
                    <a:pt x="19037" y="46989"/>
                  </a:lnTo>
                  <a:lnTo>
                    <a:pt x="89484" y="46989"/>
                  </a:lnTo>
                  <a:lnTo>
                    <a:pt x="88495" y="44450"/>
                  </a:lnTo>
                  <a:lnTo>
                    <a:pt x="82085" y="29209"/>
                  </a:lnTo>
                  <a:lnTo>
                    <a:pt x="81876" y="27939"/>
                  </a:lnTo>
                  <a:close/>
                </a:path>
                <a:path w="106680" h="182880">
                  <a:moveTo>
                    <a:pt x="73304" y="13970"/>
                  </a:moveTo>
                  <a:lnTo>
                    <a:pt x="34277" y="13970"/>
                  </a:lnTo>
                  <a:lnTo>
                    <a:pt x="34277" y="16509"/>
                  </a:lnTo>
                  <a:lnTo>
                    <a:pt x="32372" y="16509"/>
                  </a:lnTo>
                  <a:lnTo>
                    <a:pt x="32372" y="17779"/>
                  </a:lnTo>
                  <a:lnTo>
                    <a:pt x="31419" y="17779"/>
                  </a:lnTo>
                  <a:lnTo>
                    <a:pt x="31419" y="20320"/>
                  </a:lnTo>
                  <a:lnTo>
                    <a:pt x="30467" y="20320"/>
                  </a:lnTo>
                  <a:lnTo>
                    <a:pt x="30467" y="21589"/>
                  </a:lnTo>
                  <a:lnTo>
                    <a:pt x="29514" y="21589"/>
                  </a:lnTo>
                  <a:lnTo>
                    <a:pt x="29514" y="24129"/>
                  </a:lnTo>
                  <a:lnTo>
                    <a:pt x="28562" y="24129"/>
                  </a:lnTo>
                  <a:lnTo>
                    <a:pt x="28562" y="25400"/>
                  </a:lnTo>
                  <a:lnTo>
                    <a:pt x="27609" y="25400"/>
                  </a:lnTo>
                  <a:lnTo>
                    <a:pt x="27609" y="27939"/>
                  </a:lnTo>
                  <a:lnTo>
                    <a:pt x="81411" y="27939"/>
                  </a:lnTo>
                  <a:lnTo>
                    <a:pt x="74547" y="16509"/>
                  </a:lnTo>
                  <a:lnTo>
                    <a:pt x="73304" y="13970"/>
                  </a:lnTo>
                  <a:close/>
                </a:path>
                <a:path w="106680" h="182880">
                  <a:moveTo>
                    <a:pt x="63779" y="3809"/>
                  </a:moveTo>
                  <a:lnTo>
                    <a:pt x="45694" y="3809"/>
                  </a:lnTo>
                  <a:lnTo>
                    <a:pt x="45694" y="5079"/>
                  </a:lnTo>
                  <a:lnTo>
                    <a:pt x="42837" y="5079"/>
                  </a:lnTo>
                  <a:lnTo>
                    <a:pt x="42837" y="6350"/>
                  </a:lnTo>
                  <a:lnTo>
                    <a:pt x="40932" y="6350"/>
                  </a:lnTo>
                  <a:lnTo>
                    <a:pt x="40932" y="7620"/>
                  </a:lnTo>
                  <a:lnTo>
                    <a:pt x="39979" y="7620"/>
                  </a:lnTo>
                  <a:lnTo>
                    <a:pt x="39979" y="8889"/>
                  </a:lnTo>
                  <a:lnTo>
                    <a:pt x="38074" y="8889"/>
                  </a:lnTo>
                  <a:lnTo>
                    <a:pt x="38074" y="11429"/>
                  </a:lnTo>
                  <a:lnTo>
                    <a:pt x="37122" y="11429"/>
                  </a:lnTo>
                  <a:lnTo>
                    <a:pt x="37122" y="12700"/>
                  </a:lnTo>
                  <a:lnTo>
                    <a:pt x="35217" y="12700"/>
                  </a:lnTo>
                  <a:lnTo>
                    <a:pt x="35217" y="13970"/>
                  </a:lnTo>
                  <a:lnTo>
                    <a:pt x="72876" y="13970"/>
                  </a:lnTo>
                  <a:lnTo>
                    <a:pt x="64785" y="5079"/>
                  </a:lnTo>
                  <a:lnTo>
                    <a:pt x="63779" y="3809"/>
                  </a:lnTo>
                  <a:close/>
                </a:path>
                <a:path w="106680" h="182880">
                  <a:moveTo>
                    <a:pt x="56349" y="1270"/>
                  </a:moveTo>
                  <a:lnTo>
                    <a:pt x="49504" y="1270"/>
                  </a:lnTo>
                  <a:lnTo>
                    <a:pt x="49504" y="2539"/>
                  </a:lnTo>
                  <a:lnTo>
                    <a:pt x="47599" y="2539"/>
                  </a:lnTo>
                  <a:lnTo>
                    <a:pt x="47599" y="3809"/>
                  </a:lnTo>
                  <a:lnTo>
                    <a:pt x="63325" y="3809"/>
                  </a:lnTo>
                  <a:lnTo>
                    <a:pt x="56349" y="1270"/>
                  </a:lnTo>
                  <a:close/>
                </a:path>
                <a:path w="106680" h="182880">
                  <a:moveTo>
                    <a:pt x="55219" y="0"/>
                  </a:moveTo>
                  <a:lnTo>
                    <a:pt x="53314" y="0"/>
                  </a:lnTo>
                  <a:lnTo>
                    <a:pt x="53314" y="1270"/>
                  </a:lnTo>
                  <a:lnTo>
                    <a:pt x="55219" y="1270"/>
                  </a:lnTo>
                  <a:lnTo>
                    <a:pt x="55219" y="0"/>
                  </a:lnTo>
                  <a:close/>
                </a:path>
              </a:pathLst>
            </a:custGeom>
            <a:solidFill>
              <a:srgbClr val="193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157221" y="1261820"/>
              <a:ext cx="104139" cy="177800"/>
            </a:xfrm>
            <a:custGeom>
              <a:avLst/>
              <a:gdLst/>
              <a:ahLst/>
              <a:cxnLst/>
              <a:rect l="l" t="t" r="r" b="b"/>
              <a:pathLst>
                <a:path w="104139" h="177800">
                  <a:moveTo>
                    <a:pt x="67957" y="176529"/>
                  </a:moveTo>
                  <a:lnTo>
                    <a:pt x="34850" y="176529"/>
                  </a:lnTo>
                  <a:lnTo>
                    <a:pt x="36169" y="177800"/>
                  </a:lnTo>
                  <a:lnTo>
                    <a:pt x="66636" y="177800"/>
                  </a:lnTo>
                  <a:lnTo>
                    <a:pt x="67957" y="176529"/>
                  </a:lnTo>
                  <a:close/>
                </a:path>
                <a:path w="104139" h="177800">
                  <a:moveTo>
                    <a:pt x="87579" y="168909"/>
                  </a:moveTo>
                  <a:lnTo>
                    <a:pt x="15227" y="168909"/>
                  </a:lnTo>
                  <a:lnTo>
                    <a:pt x="18366" y="170179"/>
                  </a:lnTo>
                  <a:lnTo>
                    <a:pt x="20488" y="171450"/>
                  </a:lnTo>
                  <a:lnTo>
                    <a:pt x="22609" y="173990"/>
                  </a:lnTo>
                  <a:lnTo>
                    <a:pt x="24731" y="175259"/>
                  </a:lnTo>
                  <a:lnTo>
                    <a:pt x="29775" y="176529"/>
                  </a:lnTo>
                  <a:lnTo>
                    <a:pt x="73037" y="176529"/>
                  </a:lnTo>
                  <a:lnTo>
                    <a:pt x="78088" y="175259"/>
                  </a:lnTo>
                  <a:lnTo>
                    <a:pt x="80206" y="173990"/>
                  </a:lnTo>
                  <a:lnTo>
                    <a:pt x="82325" y="171450"/>
                  </a:lnTo>
                  <a:lnTo>
                    <a:pt x="84443" y="170179"/>
                  </a:lnTo>
                  <a:lnTo>
                    <a:pt x="87579" y="168909"/>
                  </a:lnTo>
                  <a:close/>
                </a:path>
                <a:path w="104139" h="177800">
                  <a:moveTo>
                    <a:pt x="79019" y="29209"/>
                  </a:moveTo>
                  <a:lnTo>
                    <a:pt x="24752" y="29209"/>
                  </a:lnTo>
                  <a:lnTo>
                    <a:pt x="24752" y="30479"/>
                  </a:lnTo>
                  <a:lnTo>
                    <a:pt x="23799" y="30479"/>
                  </a:lnTo>
                  <a:lnTo>
                    <a:pt x="23799" y="31750"/>
                  </a:lnTo>
                  <a:lnTo>
                    <a:pt x="22847" y="31750"/>
                  </a:lnTo>
                  <a:lnTo>
                    <a:pt x="22847" y="35559"/>
                  </a:lnTo>
                  <a:lnTo>
                    <a:pt x="21894" y="35559"/>
                  </a:lnTo>
                  <a:lnTo>
                    <a:pt x="21894" y="36829"/>
                  </a:lnTo>
                  <a:lnTo>
                    <a:pt x="20942" y="36829"/>
                  </a:lnTo>
                  <a:lnTo>
                    <a:pt x="20942" y="38100"/>
                  </a:lnTo>
                  <a:lnTo>
                    <a:pt x="19989" y="38100"/>
                  </a:lnTo>
                  <a:lnTo>
                    <a:pt x="19989" y="41909"/>
                  </a:lnTo>
                  <a:lnTo>
                    <a:pt x="19037" y="41909"/>
                  </a:lnTo>
                  <a:lnTo>
                    <a:pt x="19037" y="43179"/>
                  </a:lnTo>
                  <a:lnTo>
                    <a:pt x="18084" y="43179"/>
                  </a:lnTo>
                  <a:lnTo>
                    <a:pt x="18084" y="46990"/>
                  </a:lnTo>
                  <a:lnTo>
                    <a:pt x="17132" y="46990"/>
                  </a:lnTo>
                  <a:lnTo>
                    <a:pt x="17132" y="49529"/>
                  </a:lnTo>
                  <a:lnTo>
                    <a:pt x="15254" y="49529"/>
                  </a:lnTo>
                  <a:lnTo>
                    <a:pt x="15227" y="54609"/>
                  </a:lnTo>
                  <a:lnTo>
                    <a:pt x="14274" y="54609"/>
                  </a:lnTo>
                  <a:lnTo>
                    <a:pt x="14274" y="55879"/>
                  </a:lnTo>
                  <a:lnTo>
                    <a:pt x="13322" y="55879"/>
                  </a:lnTo>
                  <a:lnTo>
                    <a:pt x="13322" y="59690"/>
                  </a:lnTo>
                  <a:lnTo>
                    <a:pt x="12369" y="59690"/>
                  </a:lnTo>
                  <a:lnTo>
                    <a:pt x="12369" y="62229"/>
                  </a:lnTo>
                  <a:lnTo>
                    <a:pt x="11429" y="62229"/>
                  </a:lnTo>
                  <a:lnTo>
                    <a:pt x="11429" y="66040"/>
                  </a:lnTo>
                  <a:lnTo>
                    <a:pt x="10477" y="66040"/>
                  </a:lnTo>
                  <a:lnTo>
                    <a:pt x="10477" y="68579"/>
                  </a:lnTo>
                  <a:lnTo>
                    <a:pt x="9525" y="68579"/>
                  </a:lnTo>
                  <a:lnTo>
                    <a:pt x="9525" y="69850"/>
                  </a:lnTo>
                  <a:lnTo>
                    <a:pt x="8983" y="69850"/>
                  </a:lnTo>
                  <a:lnTo>
                    <a:pt x="8572" y="72390"/>
                  </a:lnTo>
                  <a:lnTo>
                    <a:pt x="8572" y="73659"/>
                  </a:lnTo>
                  <a:lnTo>
                    <a:pt x="8280" y="73659"/>
                  </a:lnTo>
                  <a:lnTo>
                    <a:pt x="7619" y="76200"/>
                  </a:lnTo>
                  <a:lnTo>
                    <a:pt x="7327" y="76200"/>
                  </a:lnTo>
                  <a:lnTo>
                    <a:pt x="6667" y="80009"/>
                  </a:lnTo>
                  <a:lnTo>
                    <a:pt x="6667" y="81279"/>
                  </a:lnTo>
                  <a:lnTo>
                    <a:pt x="6373" y="81279"/>
                  </a:lnTo>
                  <a:lnTo>
                    <a:pt x="5714" y="83820"/>
                  </a:lnTo>
                  <a:lnTo>
                    <a:pt x="5714" y="85090"/>
                  </a:lnTo>
                  <a:lnTo>
                    <a:pt x="5420" y="85090"/>
                  </a:lnTo>
                  <a:lnTo>
                    <a:pt x="4762" y="87629"/>
                  </a:lnTo>
                  <a:lnTo>
                    <a:pt x="4467" y="87629"/>
                  </a:lnTo>
                  <a:lnTo>
                    <a:pt x="3810" y="91440"/>
                  </a:lnTo>
                  <a:lnTo>
                    <a:pt x="3810" y="92709"/>
                  </a:lnTo>
                  <a:lnTo>
                    <a:pt x="3601" y="92709"/>
                  </a:lnTo>
                  <a:lnTo>
                    <a:pt x="2857" y="96520"/>
                  </a:lnTo>
                  <a:lnTo>
                    <a:pt x="2857" y="97790"/>
                  </a:lnTo>
                  <a:lnTo>
                    <a:pt x="2704" y="97790"/>
                  </a:lnTo>
                  <a:lnTo>
                    <a:pt x="1904" y="101600"/>
                  </a:lnTo>
                  <a:lnTo>
                    <a:pt x="1904" y="104140"/>
                  </a:lnTo>
                  <a:lnTo>
                    <a:pt x="1582" y="104140"/>
                  </a:lnTo>
                  <a:lnTo>
                    <a:pt x="952" y="106679"/>
                  </a:lnTo>
                  <a:lnTo>
                    <a:pt x="952" y="107950"/>
                  </a:lnTo>
                  <a:lnTo>
                    <a:pt x="0" y="119379"/>
                  </a:lnTo>
                  <a:lnTo>
                    <a:pt x="0" y="132079"/>
                  </a:lnTo>
                  <a:lnTo>
                    <a:pt x="10765" y="163829"/>
                  </a:lnTo>
                  <a:lnTo>
                    <a:pt x="14568" y="168909"/>
                  </a:lnTo>
                  <a:lnTo>
                    <a:pt x="88239" y="168909"/>
                  </a:lnTo>
                  <a:lnTo>
                    <a:pt x="92049" y="163829"/>
                  </a:lnTo>
                  <a:lnTo>
                    <a:pt x="94246" y="162559"/>
                  </a:lnTo>
                  <a:lnTo>
                    <a:pt x="103771" y="119379"/>
                  </a:lnTo>
                  <a:lnTo>
                    <a:pt x="103771" y="115570"/>
                  </a:lnTo>
                  <a:lnTo>
                    <a:pt x="102831" y="107950"/>
                  </a:lnTo>
                  <a:lnTo>
                    <a:pt x="102153" y="104140"/>
                  </a:lnTo>
                  <a:lnTo>
                    <a:pt x="101866" y="101600"/>
                  </a:lnTo>
                  <a:lnTo>
                    <a:pt x="98954" y="87629"/>
                  </a:lnTo>
                  <a:lnTo>
                    <a:pt x="98107" y="85090"/>
                  </a:lnTo>
                  <a:lnTo>
                    <a:pt x="97160" y="81279"/>
                  </a:lnTo>
                  <a:lnTo>
                    <a:pt x="96206" y="76200"/>
                  </a:lnTo>
                  <a:lnTo>
                    <a:pt x="95252" y="73659"/>
                  </a:lnTo>
                  <a:lnTo>
                    <a:pt x="93345" y="66040"/>
                  </a:lnTo>
                  <a:lnTo>
                    <a:pt x="93294" y="64770"/>
                  </a:lnTo>
                  <a:lnTo>
                    <a:pt x="89362" y="54609"/>
                  </a:lnTo>
                  <a:lnTo>
                    <a:pt x="86693" y="46990"/>
                  </a:lnTo>
                  <a:lnTo>
                    <a:pt x="86626" y="45720"/>
                  </a:lnTo>
                  <a:lnTo>
                    <a:pt x="85583" y="43179"/>
                  </a:lnTo>
                  <a:lnTo>
                    <a:pt x="84455" y="41909"/>
                  </a:lnTo>
                  <a:lnTo>
                    <a:pt x="83327" y="38100"/>
                  </a:lnTo>
                  <a:lnTo>
                    <a:pt x="81635" y="35559"/>
                  </a:lnTo>
                  <a:lnTo>
                    <a:pt x="79944" y="30479"/>
                  </a:lnTo>
                  <a:lnTo>
                    <a:pt x="79019" y="29209"/>
                  </a:lnTo>
                  <a:close/>
                </a:path>
                <a:path w="104139" h="177800">
                  <a:moveTo>
                    <a:pt x="76617" y="24129"/>
                  </a:moveTo>
                  <a:lnTo>
                    <a:pt x="26657" y="24129"/>
                  </a:lnTo>
                  <a:lnTo>
                    <a:pt x="26657" y="27940"/>
                  </a:lnTo>
                  <a:lnTo>
                    <a:pt x="25704" y="27940"/>
                  </a:lnTo>
                  <a:lnTo>
                    <a:pt x="25704" y="29209"/>
                  </a:lnTo>
                  <a:lnTo>
                    <a:pt x="78762" y="29209"/>
                  </a:lnTo>
                  <a:lnTo>
                    <a:pt x="78047" y="27940"/>
                  </a:lnTo>
                  <a:lnTo>
                    <a:pt x="76617" y="24129"/>
                  </a:lnTo>
                  <a:close/>
                </a:path>
                <a:path w="104139" h="177800">
                  <a:moveTo>
                    <a:pt x="68704" y="11429"/>
                  </a:moveTo>
                  <a:lnTo>
                    <a:pt x="34384" y="11429"/>
                  </a:lnTo>
                  <a:lnTo>
                    <a:pt x="34264" y="12700"/>
                  </a:lnTo>
                  <a:lnTo>
                    <a:pt x="33433" y="12700"/>
                  </a:lnTo>
                  <a:lnTo>
                    <a:pt x="33324" y="16509"/>
                  </a:lnTo>
                  <a:lnTo>
                    <a:pt x="31419" y="16509"/>
                  </a:lnTo>
                  <a:lnTo>
                    <a:pt x="31419" y="17779"/>
                  </a:lnTo>
                  <a:lnTo>
                    <a:pt x="30467" y="17779"/>
                  </a:lnTo>
                  <a:lnTo>
                    <a:pt x="30467" y="19050"/>
                  </a:lnTo>
                  <a:lnTo>
                    <a:pt x="29514" y="19050"/>
                  </a:lnTo>
                  <a:lnTo>
                    <a:pt x="29514" y="21590"/>
                  </a:lnTo>
                  <a:lnTo>
                    <a:pt x="28562" y="21590"/>
                  </a:lnTo>
                  <a:lnTo>
                    <a:pt x="28562" y="24129"/>
                  </a:lnTo>
                  <a:lnTo>
                    <a:pt x="75902" y="24129"/>
                  </a:lnTo>
                  <a:lnTo>
                    <a:pt x="73757" y="19050"/>
                  </a:lnTo>
                  <a:lnTo>
                    <a:pt x="71612" y="16509"/>
                  </a:lnTo>
                  <a:lnTo>
                    <a:pt x="70446" y="13970"/>
                  </a:lnTo>
                  <a:lnTo>
                    <a:pt x="69976" y="12700"/>
                  </a:lnTo>
                  <a:lnTo>
                    <a:pt x="68704" y="11429"/>
                  </a:lnTo>
                  <a:close/>
                </a:path>
                <a:path w="104139" h="177800">
                  <a:moveTo>
                    <a:pt x="62346" y="5079"/>
                  </a:moveTo>
                  <a:lnTo>
                    <a:pt x="40688" y="5079"/>
                  </a:lnTo>
                  <a:lnTo>
                    <a:pt x="39979" y="6350"/>
                  </a:lnTo>
                  <a:lnTo>
                    <a:pt x="39027" y="6350"/>
                  </a:lnTo>
                  <a:lnTo>
                    <a:pt x="39027" y="8890"/>
                  </a:lnTo>
                  <a:lnTo>
                    <a:pt x="37122" y="8890"/>
                  </a:lnTo>
                  <a:lnTo>
                    <a:pt x="37122" y="11429"/>
                  </a:lnTo>
                  <a:lnTo>
                    <a:pt x="67432" y="11429"/>
                  </a:lnTo>
                  <a:lnTo>
                    <a:pt x="64889" y="8890"/>
                  </a:lnTo>
                  <a:lnTo>
                    <a:pt x="63617" y="6350"/>
                  </a:lnTo>
                  <a:lnTo>
                    <a:pt x="62346" y="5079"/>
                  </a:lnTo>
                  <a:close/>
                </a:path>
                <a:path w="104139" h="177800">
                  <a:moveTo>
                    <a:pt x="60921" y="3809"/>
                  </a:moveTo>
                  <a:lnTo>
                    <a:pt x="44742" y="3809"/>
                  </a:lnTo>
                  <a:lnTo>
                    <a:pt x="44742" y="5079"/>
                  </a:lnTo>
                  <a:lnTo>
                    <a:pt x="61074" y="5079"/>
                  </a:lnTo>
                  <a:lnTo>
                    <a:pt x="60921" y="3809"/>
                  </a:lnTo>
                  <a:close/>
                </a:path>
                <a:path w="104139" h="177800">
                  <a:moveTo>
                    <a:pt x="51790" y="0"/>
                  </a:moveTo>
                  <a:lnTo>
                    <a:pt x="50952" y="0"/>
                  </a:lnTo>
                  <a:lnTo>
                    <a:pt x="48552" y="1270"/>
                  </a:lnTo>
                  <a:lnTo>
                    <a:pt x="48552" y="2540"/>
                  </a:lnTo>
                  <a:lnTo>
                    <a:pt x="46647" y="2540"/>
                  </a:lnTo>
                  <a:lnTo>
                    <a:pt x="46647" y="3809"/>
                  </a:lnTo>
                  <a:lnTo>
                    <a:pt x="58131" y="3809"/>
                  </a:lnTo>
                  <a:lnTo>
                    <a:pt x="54960" y="2540"/>
                  </a:lnTo>
                  <a:lnTo>
                    <a:pt x="51790" y="0"/>
                  </a:lnTo>
                  <a:close/>
                </a:path>
              </a:pathLst>
            </a:custGeom>
            <a:solidFill>
              <a:srgbClr val="2C4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158174" y="1264360"/>
              <a:ext cx="100330" cy="171450"/>
            </a:xfrm>
            <a:custGeom>
              <a:avLst/>
              <a:gdLst/>
              <a:ahLst/>
              <a:cxnLst/>
              <a:rect l="l" t="t" r="r" b="b"/>
              <a:pathLst>
                <a:path w="100330" h="171450">
                  <a:moveTo>
                    <a:pt x="73371" y="167640"/>
                  </a:moveTo>
                  <a:lnTo>
                    <a:pt x="26587" y="167640"/>
                  </a:lnTo>
                  <a:lnTo>
                    <a:pt x="34224" y="170179"/>
                  </a:lnTo>
                  <a:lnTo>
                    <a:pt x="35217" y="171450"/>
                  </a:lnTo>
                  <a:lnTo>
                    <a:pt x="64731" y="171450"/>
                  </a:lnTo>
                  <a:lnTo>
                    <a:pt x="65725" y="170179"/>
                  </a:lnTo>
                  <a:lnTo>
                    <a:pt x="73371" y="167640"/>
                  </a:lnTo>
                  <a:close/>
                </a:path>
                <a:path w="100330" h="171450">
                  <a:moveTo>
                    <a:pt x="95396" y="81279"/>
                  </a:moveTo>
                  <a:lnTo>
                    <a:pt x="4051" y="81279"/>
                  </a:lnTo>
                  <a:lnTo>
                    <a:pt x="3810" y="82550"/>
                  </a:lnTo>
                  <a:lnTo>
                    <a:pt x="3810" y="85090"/>
                  </a:lnTo>
                  <a:lnTo>
                    <a:pt x="3048" y="85090"/>
                  </a:lnTo>
                  <a:lnTo>
                    <a:pt x="2857" y="86359"/>
                  </a:lnTo>
                  <a:lnTo>
                    <a:pt x="2857" y="88900"/>
                  </a:lnTo>
                  <a:lnTo>
                    <a:pt x="2494" y="88900"/>
                  </a:lnTo>
                  <a:lnTo>
                    <a:pt x="1148" y="100329"/>
                  </a:lnTo>
                  <a:lnTo>
                    <a:pt x="952" y="102870"/>
                  </a:lnTo>
                  <a:lnTo>
                    <a:pt x="689" y="105409"/>
                  </a:lnTo>
                  <a:lnTo>
                    <a:pt x="0" y="115570"/>
                  </a:lnTo>
                  <a:lnTo>
                    <a:pt x="0" y="127000"/>
                  </a:lnTo>
                  <a:lnTo>
                    <a:pt x="952" y="138429"/>
                  </a:lnTo>
                  <a:lnTo>
                    <a:pt x="3810" y="147320"/>
                  </a:lnTo>
                  <a:lnTo>
                    <a:pt x="8572" y="156209"/>
                  </a:lnTo>
                  <a:lnTo>
                    <a:pt x="10765" y="157479"/>
                  </a:lnTo>
                  <a:lnTo>
                    <a:pt x="14568" y="161290"/>
                  </a:lnTo>
                  <a:lnTo>
                    <a:pt x="15227" y="162559"/>
                  </a:lnTo>
                  <a:lnTo>
                    <a:pt x="20896" y="165100"/>
                  </a:lnTo>
                  <a:lnTo>
                    <a:pt x="23799" y="167640"/>
                  </a:lnTo>
                  <a:lnTo>
                    <a:pt x="76161" y="167640"/>
                  </a:lnTo>
                  <a:lnTo>
                    <a:pt x="79060" y="165100"/>
                  </a:lnTo>
                  <a:lnTo>
                    <a:pt x="84721" y="162559"/>
                  </a:lnTo>
                  <a:lnTo>
                    <a:pt x="85382" y="161290"/>
                  </a:lnTo>
                  <a:lnTo>
                    <a:pt x="89192" y="157479"/>
                  </a:lnTo>
                  <a:lnTo>
                    <a:pt x="91389" y="156209"/>
                  </a:lnTo>
                  <a:lnTo>
                    <a:pt x="95199" y="147320"/>
                  </a:lnTo>
                  <a:lnTo>
                    <a:pt x="98056" y="138429"/>
                  </a:lnTo>
                  <a:lnTo>
                    <a:pt x="99961" y="127000"/>
                  </a:lnTo>
                  <a:lnTo>
                    <a:pt x="99961" y="111759"/>
                  </a:lnTo>
                  <a:lnTo>
                    <a:pt x="99226" y="105409"/>
                  </a:lnTo>
                  <a:lnTo>
                    <a:pt x="98499" y="100329"/>
                  </a:lnTo>
                  <a:lnTo>
                    <a:pt x="98056" y="97790"/>
                  </a:lnTo>
                  <a:lnTo>
                    <a:pt x="96031" y="85090"/>
                  </a:lnTo>
                  <a:lnTo>
                    <a:pt x="95396" y="81279"/>
                  </a:lnTo>
                  <a:close/>
                </a:path>
                <a:path w="100330" h="171450">
                  <a:moveTo>
                    <a:pt x="90490" y="62229"/>
                  </a:moveTo>
                  <a:lnTo>
                    <a:pt x="9525" y="62229"/>
                  </a:lnTo>
                  <a:lnTo>
                    <a:pt x="9525" y="66040"/>
                  </a:lnTo>
                  <a:lnTo>
                    <a:pt x="8572" y="66040"/>
                  </a:lnTo>
                  <a:lnTo>
                    <a:pt x="8572" y="67309"/>
                  </a:lnTo>
                  <a:lnTo>
                    <a:pt x="7752" y="67309"/>
                  </a:lnTo>
                  <a:lnTo>
                    <a:pt x="7620" y="68579"/>
                  </a:lnTo>
                  <a:lnTo>
                    <a:pt x="7620" y="69850"/>
                  </a:lnTo>
                  <a:lnTo>
                    <a:pt x="7061" y="69850"/>
                  </a:lnTo>
                  <a:lnTo>
                    <a:pt x="6667" y="72390"/>
                  </a:lnTo>
                  <a:lnTo>
                    <a:pt x="6667" y="73659"/>
                  </a:lnTo>
                  <a:lnTo>
                    <a:pt x="6058" y="73659"/>
                  </a:lnTo>
                  <a:lnTo>
                    <a:pt x="5714" y="76200"/>
                  </a:lnTo>
                  <a:lnTo>
                    <a:pt x="5714" y="78740"/>
                  </a:lnTo>
                  <a:lnTo>
                    <a:pt x="4762" y="78740"/>
                  </a:lnTo>
                  <a:lnTo>
                    <a:pt x="4762" y="81279"/>
                  </a:lnTo>
                  <a:lnTo>
                    <a:pt x="95199" y="81279"/>
                  </a:lnTo>
                  <a:lnTo>
                    <a:pt x="94506" y="78740"/>
                  </a:lnTo>
                  <a:lnTo>
                    <a:pt x="93502" y="73659"/>
                  </a:lnTo>
                  <a:lnTo>
                    <a:pt x="90490" y="62229"/>
                  </a:lnTo>
                  <a:close/>
                </a:path>
                <a:path w="100330" h="171450">
                  <a:moveTo>
                    <a:pt x="83835" y="43179"/>
                  </a:moveTo>
                  <a:lnTo>
                    <a:pt x="16179" y="43179"/>
                  </a:lnTo>
                  <a:lnTo>
                    <a:pt x="16179" y="46990"/>
                  </a:lnTo>
                  <a:lnTo>
                    <a:pt x="14301" y="46990"/>
                  </a:lnTo>
                  <a:lnTo>
                    <a:pt x="14274" y="50800"/>
                  </a:lnTo>
                  <a:lnTo>
                    <a:pt x="13322" y="50800"/>
                  </a:lnTo>
                  <a:lnTo>
                    <a:pt x="13322" y="53340"/>
                  </a:lnTo>
                  <a:lnTo>
                    <a:pt x="12369" y="53340"/>
                  </a:lnTo>
                  <a:lnTo>
                    <a:pt x="12369" y="55879"/>
                  </a:lnTo>
                  <a:lnTo>
                    <a:pt x="11417" y="55879"/>
                  </a:lnTo>
                  <a:lnTo>
                    <a:pt x="11417" y="59690"/>
                  </a:lnTo>
                  <a:lnTo>
                    <a:pt x="10477" y="59690"/>
                  </a:lnTo>
                  <a:lnTo>
                    <a:pt x="10477" y="62229"/>
                  </a:lnTo>
                  <a:lnTo>
                    <a:pt x="90436" y="62229"/>
                  </a:lnTo>
                  <a:lnTo>
                    <a:pt x="86504" y="50800"/>
                  </a:lnTo>
                  <a:lnTo>
                    <a:pt x="84725" y="46990"/>
                  </a:lnTo>
                  <a:lnTo>
                    <a:pt x="83835" y="43179"/>
                  </a:lnTo>
                  <a:close/>
                </a:path>
                <a:path w="100330" h="171450">
                  <a:moveTo>
                    <a:pt x="73884" y="21590"/>
                  </a:moveTo>
                  <a:lnTo>
                    <a:pt x="25704" y="21590"/>
                  </a:lnTo>
                  <a:lnTo>
                    <a:pt x="25704" y="24129"/>
                  </a:lnTo>
                  <a:lnTo>
                    <a:pt x="24752" y="24129"/>
                  </a:lnTo>
                  <a:lnTo>
                    <a:pt x="24752" y="25400"/>
                  </a:lnTo>
                  <a:lnTo>
                    <a:pt x="23799" y="25400"/>
                  </a:lnTo>
                  <a:lnTo>
                    <a:pt x="23799" y="27940"/>
                  </a:lnTo>
                  <a:lnTo>
                    <a:pt x="22847" y="27940"/>
                  </a:lnTo>
                  <a:lnTo>
                    <a:pt x="22847" y="29209"/>
                  </a:lnTo>
                  <a:lnTo>
                    <a:pt x="21894" y="29209"/>
                  </a:lnTo>
                  <a:lnTo>
                    <a:pt x="21894" y="31750"/>
                  </a:lnTo>
                  <a:lnTo>
                    <a:pt x="20942" y="31750"/>
                  </a:lnTo>
                  <a:lnTo>
                    <a:pt x="20942" y="34290"/>
                  </a:lnTo>
                  <a:lnTo>
                    <a:pt x="19989" y="34290"/>
                  </a:lnTo>
                  <a:lnTo>
                    <a:pt x="19989" y="35559"/>
                  </a:lnTo>
                  <a:lnTo>
                    <a:pt x="19037" y="35559"/>
                  </a:lnTo>
                  <a:lnTo>
                    <a:pt x="19037" y="38100"/>
                  </a:lnTo>
                  <a:lnTo>
                    <a:pt x="18084" y="38100"/>
                  </a:lnTo>
                  <a:lnTo>
                    <a:pt x="18084" y="40640"/>
                  </a:lnTo>
                  <a:lnTo>
                    <a:pt x="17132" y="40640"/>
                  </a:lnTo>
                  <a:lnTo>
                    <a:pt x="17132" y="43179"/>
                  </a:lnTo>
                  <a:lnTo>
                    <a:pt x="83769" y="43179"/>
                  </a:lnTo>
                  <a:lnTo>
                    <a:pt x="82725" y="40640"/>
                  </a:lnTo>
                  <a:lnTo>
                    <a:pt x="77086" y="27940"/>
                  </a:lnTo>
                  <a:lnTo>
                    <a:pt x="76161" y="26670"/>
                  </a:lnTo>
                  <a:lnTo>
                    <a:pt x="75917" y="25400"/>
                  </a:lnTo>
                  <a:lnTo>
                    <a:pt x="73884" y="21590"/>
                  </a:lnTo>
                  <a:close/>
                </a:path>
                <a:path w="100330" h="171450">
                  <a:moveTo>
                    <a:pt x="69138" y="12700"/>
                  </a:moveTo>
                  <a:lnTo>
                    <a:pt x="31291" y="12700"/>
                  </a:lnTo>
                  <a:lnTo>
                    <a:pt x="30467" y="13970"/>
                  </a:lnTo>
                  <a:lnTo>
                    <a:pt x="30467" y="15240"/>
                  </a:lnTo>
                  <a:lnTo>
                    <a:pt x="29514" y="15240"/>
                  </a:lnTo>
                  <a:lnTo>
                    <a:pt x="29514" y="16509"/>
                  </a:lnTo>
                  <a:lnTo>
                    <a:pt x="28562" y="16509"/>
                  </a:lnTo>
                  <a:lnTo>
                    <a:pt x="28562" y="17779"/>
                  </a:lnTo>
                  <a:lnTo>
                    <a:pt x="27754" y="17779"/>
                  </a:lnTo>
                  <a:lnTo>
                    <a:pt x="27609" y="19050"/>
                  </a:lnTo>
                  <a:lnTo>
                    <a:pt x="27609" y="21590"/>
                  </a:lnTo>
                  <a:lnTo>
                    <a:pt x="73206" y="21590"/>
                  </a:lnTo>
                  <a:lnTo>
                    <a:pt x="71172" y="16509"/>
                  </a:lnTo>
                  <a:lnTo>
                    <a:pt x="69138" y="12700"/>
                  </a:lnTo>
                  <a:close/>
                </a:path>
                <a:path w="100330" h="171450">
                  <a:moveTo>
                    <a:pt x="65849" y="8890"/>
                  </a:moveTo>
                  <a:lnTo>
                    <a:pt x="34145" y="8890"/>
                  </a:lnTo>
                  <a:lnTo>
                    <a:pt x="33312" y="10159"/>
                  </a:lnTo>
                  <a:lnTo>
                    <a:pt x="32372" y="11429"/>
                  </a:lnTo>
                  <a:lnTo>
                    <a:pt x="32372" y="12700"/>
                  </a:lnTo>
                  <a:lnTo>
                    <a:pt x="68541" y="12700"/>
                  </a:lnTo>
                  <a:lnTo>
                    <a:pt x="67119" y="10159"/>
                  </a:lnTo>
                  <a:lnTo>
                    <a:pt x="65849" y="8890"/>
                  </a:lnTo>
                  <a:close/>
                </a:path>
                <a:path w="100330" h="171450">
                  <a:moveTo>
                    <a:pt x="59499" y="2540"/>
                  </a:moveTo>
                  <a:lnTo>
                    <a:pt x="41089" y="2540"/>
                  </a:lnTo>
                  <a:lnTo>
                    <a:pt x="39027" y="3809"/>
                  </a:lnTo>
                  <a:lnTo>
                    <a:pt x="38074" y="5079"/>
                  </a:lnTo>
                  <a:lnTo>
                    <a:pt x="36998" y="5079"/>
                  </a:lnTo>
                  <a:lnTo>
                    <a:pt x="36169" y="6350"/>
                  </a:lnTo>
                  <a:lnTo>
                    <a:pt x="36169" y="8890"/>
                  </a:lnTo>
                  <a:lnTo>
                    <a:pt x="64579" y="8890"/>
                  </a:lnTo>
                  <a:lnTo>
                    <a:pt x="62039" y="5079"/>
                  </a:lnTo>
                  <a:lnTo>
                    <a:pt x="59499" y="2540"/>
                  </a:lnTo>
                  <a:close/>
                </a:path>
                <a:path w="100330" h="171450">
                  <a:moveTo>
                    <a:pt x="52137" y="0"/>
                  </a:moveTo>
                  <a:lnTo>
                    <a:pt x="45331" y="0"/>
                  </a:lnTo>
                  <a:lnTo>
                    <a:pt x="43789" y="1270"/>
                  </a:lnTo>
                  <a:lnTo>
                    <a:pt x="43789" y="2540"/>
                  </a:lnTo>
                  <a:lnTo>
                    <a:pt x="56384" y="2540"/>
                  </a:lnTo>
                  <a:lnTo>
                    <a:pt x="52137" y="0"/>
                  </a:lnTo>
                  <a:close/>
                </a:path>
              </a:pathLst>
            </a:custGeom>
            <a:solidFill>
              <a:srgbClr val="3E4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158174" y="1264525"/>
              <a:ext cx="98425" cy="167640"/>
            </a:xfrm>
            <a:custGeom>
              <a:avLst/>
              <a:gdLst/>
              <a:ahLst/>
              <a:cxnLst/>
              <a:rect l="l" t="t" r="r" b="b"/>
              <a:pathLst>
                <a:path w="98425" h="167640">
                  <a:moveTo>
                    <a:pt x="48552" y="0"/>
                  </a:moveTo>
                  <a:lnTo>
                    <a:pt x="45694" y="0"/>
                  </a:lnTo>
                  <a:lnTo>
                    <a:pt x="37122" y="5702"/>
                  </a:lnTo>
                  <a:lnTo>
                    <a:pt x="36169" y="6972"/>
                  </a:lnTo>
                  <a:lnTo>
                    <a:pt x="36169" y="7454"/>
                  </a:lnTo>
                  <a:lnTo>
                    <a:pt x="35808" y="7454"/>
                  </a:lnTo>
                  <a:lnTo>
                    <a:pt x="35217" y="8243"/>
                  </a:lnTo>
                  <a:lnTo>
                    <a:pt x="35217" y="8724"/>
                  </a:lnTo>
                  <a:lnTo>
                    <a:pt x="34855" y="8724"/>
                  </a:lnTo>
                  <a:lnTo>
                    <a:pt x="32372" y="12037"/>
                  </a:lnTo>
                  <a:lnTo>
                    <a:pt x="32372" y="12534"/>
                  </a:lnTo>
                  <a:lnTo>
                    <a:pt x="31999" y="12534"/>
                  </a:lnTo>
                  <a:lnTo>
                    <a:pt x="29514" y="15849"/>
                  </a:lnTo>
                  <a:lnTo>
                    <a:pt x="29514" y="16344"/>
                  </a:lnTo>
                  <a:lnTo>
                    <a:pt x="29143" y="16344"/>
                  </a:lnTo>
                  <a:lnTo>
                    <a:pt x="28562" y="17119"/>
                  </a:lnTo>
                  <a:lnTo>
                    <a:pt x="28562" y="17614"/>
                  </a:lnTo>
                  <a:lnTo>
                    <a:pt x="28298" y="17614"/>
                  </a:lnTo>
                  <a:lnTo>
                    <a:pt x="27609" y="18905"/>
                  </a:lnTo>
                  <a:lnTo>
                    <a:pt x="27609" y="20154"/>
                  </a:lnTo>
                  <a:lnTo>
                    <a:pt x="26943" y="20154"/>
                  </a:lnTo>
                  <a:lnTo>
                    <a:pt x="26657" y="20691"/>
                  </a:lnTo>
                  <a:lnTo>
                    <a:pt x="26657" y="21424"/>
                  </a:lnTo>
                  <a:lnTo>
                    <a:pt x="26266" y="21424"/>
                  </a:lnTo>
                  <a:lnTo>
                    <a:pt x="25704" y="22477"/>
                  </a:lnTo>
                  <a:lnTo>
                    <a:pt x="25704" y="23964"/>
                  </a:lnTo>
                  <a:lnTo>
                    <a:pt x="24911" y="23964"/>
                  </a:lnTo>
                  <a:lnTo>
                    <a:pt x="24752" y="24263"/>
                  </a:lnTo>
                  <a:lnTo>
                    <a:pt x="24752" y="25234"/>
                  </a:lnTo>
                  <a:lnTo>
                    <a:pt x="24234" y="25234"/>
                  </a:lnTo>
                  <a:lnTo>
                    <a:pt x="23799" y="26049"/>
                  </a:lnTo>
                  <a:lnTo>
                    <a:pt x="23799" y="27774"/>
                  </a:lnTo>
                  <a:lnTo>
                    <a:pt x="22879" y="27774"/>
                  </a:lnTo>
                  <a:lnTo>
                    <a:pt x="22847" y="29044"/>
                  </a:lnTo>
                  <a:lnTo>
                    <a:pt x="22202" y="29044"/>
                  </a:lnTo>
                  <a:lnTo>
                    <a:pt x="21894" y="29621"/>
                  </a:lnTo>
                  <a:lnTo>
                    <a:pt x="21894" y="31584"/>
                  </a:lnTo>
                  <a:lnTo>
                    <a:pt x="20942" y="31584"/>
                  </a:lnTo>
                  <a:lnTo>
                    <a:pt x="20942" y="32854"/>
                  </a:lnTo>
                  <a:lnTo>
                    <a:pt x="20297" y="32854"/>
                  </a:lnTo>
                  <a:lnTo>
                    <a:pt x="19989" y="33547"/>
                  </a:lnTo>
                  <a:lnTo>
                    <a:pt x="19989" y="35394"/>
                  </a:lnTo>
                  <a:lnTo>
                    <a:pt x="19167" y="35394"/>
                  </a:lnTo>
                  <a:lnTo>
                    <a:pt x="19037" y="35686"/>
                  </a:lnTo>
                  <a:lnTo>
                    <a:pt x="19037" y="37934"/>
                  </a:lnTo>
                  <a:lnTo>
                    <a:pt x="18084" y="37934"/>
                  </a:lnTo>
                  <a:lnTo>
                    <a:pt x="18084" y="40474"/>
                  </a:lnTo>
                  <a:lnTo>
                    <a:pt x="17132" y="40474"/>
                  </a:lnTo>
                  <a:lnTo>
                    <a:pt x="17132" y="43014"/>
                  </a:lnTo>
                  <a:lnTo>
                    <a:pt x="16179" y="43014"/>
                  </a:lnTo>
                  <a:lnTo>
                    <a:pt x="16179" y="45554"/>
                  </a:lnTo>
                  <a:lnTo>
                    <a:pt x="15227" y="45554"/>
                  </a:lnTo>
                  <a:lnTo>
                    <a:pt x="15227" y="46824"/>
                  </a:lnTo>
                  <a:lnTo>
                    <a:pt x="14274" y="46824"/>
                  </a:lnTo>
                  <a:lnTo>
                    <a:pt x="14274" y="50634"/>
                  </a:lnTo>
                  <a:lnTo>
                    <a:pt x="13322" y="50634"/>
                  </a:lnTo>
                  <a:lnTo>
                    <a:pt x="13322" y="53174"/>
                  </a:lnTo>
                  <a:lnTo>
                    <a:pt x="12369" y="53174"/>
                  </a:lnTo>
                  <a:lnTo>
                    <a:pt x="12369" y="55714"/>
                  </a:lnTo>
                  <a:lnTo>
                    <a:pt x="11434" y="55714"/>
                  </a:lnTo>
                  <a:lnTo>
                    <a:pt x="11417" y="58254"/>
                  </a:lnTo>
                  <a:lnTo>
                    <a:pt x="10767" y="58254"/>
                  </a:lnTo>
                  <a:lnTo>
                    <a:pt x="10477" y="59358"/>
                  </a:lnTo>
                  <a:lnTo>
                    <a:pt x="10477" y="62064"/>
                  </a:lnTo>
                  <a:lnTo>
                    <a:pt x="9766" y="62064"/>
                  </a:lnTo>
                  <a:lnTo>
                    <a:pt x="9525" y="62984"/>
                  </a:lnTo>
                  <a:lnTo>
                    <a:pt x="9525" y="64604"/>
                  </a:lnTo>
                  <a:lnTo>
                    <a:pt x="9099" y="64604"/>
                  </a:lnTo>
                  <a:lnTo>
                    <a:pt x="8572" y="66611"/>
                  </a:lnTo>
                  <a:lnTo>
                    <a:pt x="8572" y="67144"/>
                  </a:lnTo>
                  <a:lnTo>
                    <a:pt x="8432" y="67144"/>
                  </a:lnTo>
                  <a:lnTo>
                    <a:pt x="3810" y="84696"/>
                  </a:lnTo>
                  <a:lnTo>
                    <a:pt x="3810" y="84924"/>
                  </a:lnTo>
                  <a:lnTo>
                    <a:pt x="952" y="99923"/>
                  </a:lnTo>
                  <a:lnTo>
                    <a:pt x="952" y="100164"/>
                  </a:lnTo>
                  <a:lnTo>
                    <a:pt x="4762" y="143700"/>
                  </a:lnTo>
                  <a:lnTo>
                    <a:pt x="48552" y="167487"/>
                  </a:lnTo>
                  <a:lnTo>
                    <a:pt x="62826" y="166547"/>
                  </a:lnTo>
                  <a:lnTo>
                    <a:pt x="96151" y="134188"/>
                  </a:lnTo>
                  <a:lnTo>
                    <a:pt x="98056" y="111340"/>
                  </a:lnTo>
                  <a:lnTo>
                    <a:pt x="98056" y="108483"/>
                  </a:lnTo>
                  <a:lnTo>
                    <a:pt x="87579" y="60909"/>
                  </a:lnTo>
                  <a:lnTo>
                    <a:pt x="66636" y="12369"/>
                  </a:lnTo>
                  <a:lnTo>
                    <a:pt x="58064" y="3797"/>
                  </a:lnTo>
                  <a:lnTo>
                    <a:pt x="48552" y="0"/>
                  </a:lnTo>
                  <a:close/>
                </a:path>
              </a:pathLst>
            </a:custGeom>
            <a:solidFill>
              <a:srgbClr val="4E5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159126" y="1265478"/>
              <a:ext cx="94615" cy="161925"/>
            </a:xfrm>
            <a:custGeom>
              <a:avLst/>
              <a:gdLst/>
              <a:ahLst/>
              <a:cxnLst/>
              <a:rect l="l" t="t" r="r" b="b"/>
              <a:pathLst>
                <a:path w="94614" h="161925">
                  <a:moveTo>
                    <a:pt x="47599" y="0"/>
                  </a:moveTo>
                  <a:lnTo>
                    <a:pt x="43789" y="939"/>
                  </a:lnTo>
                  <a:lnTo>
                    <a:pt x="35217" y="6654"/>
                  </a:lnTo>
                  <a:lnTo>
                    <a:pt x="27609" y="17119"/>
                  </a:lnTo>
                  <a:lnTo>
                    <a:pt x="26657" y="18903"/>
                  </a:lnTo>
                  <a:lnTo>
                    <a:pt x="26657" y="19202"/>
                  </a:lnTo>
                  <a:lnTo>
                    <a:pt x="26497" y="19202"/>
                  </a:lnTo>
                  <a:lnTo>
                    <a:pt x="24752" y="22472"/>
                  </a:lnTo>
                  <a:lnTo>
                    <a:pt x="24752" y="23012"/>
                  </a:lnTo>
                  <a:lnTo>
                    <a:pt x="24464" y="23012"/>
                  </a:lnTo>
                  <a:lnTo>
                    <a:pt x="22847" y="26041"/>
                  </a:lnTo>
                  <a:lnTo>
                    <a:pt x="22847" y="26822"/>
                  </a:lnTo>
                  <a:lnTo>
                    <a:pt x="22430" y="26822"/>
                  </a:lnTo>
                  <a:lnTo>
                    <a:pt x="21894" y="27825"/>
                  </a:lnTo>
                  <a:lnTo>
                    <a:pt x="21894" y="28092"/>
                  </a:lnTo>
                  <a:lnTo>
                    <a:pt x="21752" y="28092"/>
                  </a:lnTo>
                  <a:lnTo>
                    <a:pt x="20942" y="29610"/>
                  </a:lnTo>
                  <a:lnTo>
                    <a:pt x="20942" y="30632"/>
                  </a:lnTo>
                  <a:lnTo>
                    <a:pt x="20396" y="30632"/>
                  </a:lnTo>
                  <a:lnTo>
                    <a:pt x="19989" y="31394"/>
                  </a:lnTo>
                  <a:lnTo>
                    <a:pt x="19989" y="31902"/>
                  </a:lnTo>
                  <a:lnTo>
                    <a:pt x="19780" y="31902"/>
                  </a:lnTo>
                  <a:lnTo>
                    <a:pt x="19037" y="33705"/>
                  </a:lnTo>
                  <a:lnTo>
                    <a:pt x="19037" y="34442"/>
                  </a:lnTo>
                  <a:lnTo>
                    <a:pt x="18733" y="34442"/>
                  </a:lnTo>
                  <a:lnTo>
                    <a:pt x="18084" y="36017"/>
                  </a:lnTo>
                  <a:lnTo>
                    <a:pt x="18084" y="36982"/>
                  </a:lnTo>
                  <a:lnTo>
                    <a:pt x="17687" y="36982"/>
                  </a:lnTo>
                  <a:lnTo>
                    <a:pt x="17132" y="38328"/>
                  </a:lnTo>
                  <a:lnTo>
                    <a:pt x="17132" y="39522"/>
                  </a:lnTo>
                  <a:lnTo>
                    <a:pt x="16640" y="39522"/>
                  </a:lnTo>
                  <a:lnTo>
                    <a:pt x="16179" y="40640"/>
                  </a:lnTo>
                  <a:lnTo>
                    <a:pt x="16179" y="42062"/>
                  </a:lnTo>
                  <a:lnTo>
                    <a:pt x="15593" y="42062"/>
                  </a:lnTo>
                  <a:lnTo>
                    <a:pt x="15227" y="42951"/>
                  </a:lnTo>
                  <a:lnTo>
                    <a:pt x="15227" y="44602"/>
                  </a:lnTo>
                  <a:lnTo>
                    <a:pt x="14546" y="44602"/>
                  </a:lnTo>
                  <a:lnTo>
                    <a:pt x="14274" y="45262"/>
                  </a:lnTo>
                  <a:lnTo>
                    <a:pt x="14274" y="45872"/>
                  </a:lnTo>
                  <a:lnTo>
                    <a:pt x="14023" y="45872"/>
                  </a:lnTo>
                  <a:lnTo>
                    <a:pt x="13322" y="47574"/>
                  </a:lnTo>
                  <a:lnTo>
                    <a:pt x="13322" y="49682"/>
                  </a:lnTo>
                  <a:lnTo>
                    <a:pt x="12657" y="49682"/>
                  </a:lnTo>
                  <a:lnTo>
                    <a:pt x="12369" y="50595"/>
                  </a:lnTo>
                  <a:lnTo>
                    <a:pt x="12369" y="52222"/>
                  </a:lnTo>
                  <a:lnTo>
                    <a:pt x="11856" y="52222"/>
                  </a:lnTo>
                  <a:lnTo>
                    <a:pt x="11417" y="53615"/>
                  </a:lnTo>
                  <a:lnTo>
                    <a:pt x="11417" y="54762"/>
                  </a:lnTo>
                  <a:lnTo>
                    <a:pt x="11055" y="54762"/>
                  </a:lnTo>
                  <a:lnTo>
                    <a:pt x="10464" y="56636"/>
                  </a:lnTo>
                  <a:lnTo>
                    <a:pt x="10464" y="57302"/>
                  </a:lnTo>
                  <a:lnTo>
                    <a:pt x="10254" y="57302"/>
                  </a:lnTo>
                  <a:lnTo>
                    <a:pt x="9525" y="59617"/>
                  </a:lnTo>
                  <a:lnTo>
                    <a:pt x="9525" y="61112"/>
                  </a:lnTo>
                  <a:lnTo>
                    <a:pt x="9053" y="61112"/>
                  </a:lnTo>
                  <a:lnTo>
                    <a:pt x="8572" y="62638"/>
                  </a:lnTo>
                  <a:lnTo>
                    <a:pt x="8572" y="63652"/>
                  </a:lnTo>
                  <a:lnTo>
                    <a:pt x="8252" y="63652"/>
                  </a:lnTo>
                  <a:lnTo>
                    <a:pt x="7620" y="65659"/>
                  </a:lnTo>
                  <a:lnTo>
                    <a:pt x="7620" y="66192"/>
                  </a:lnTo>
                  <a:lnTo>
                    <a:pt x="3810" y="81838"/>
                  </a:lnTo>
                  <a:lnTo>
                    <a:pt x="952" y="97066"/>
                  </a:lnTo>
                  <a:lnTo>
                    <a:pt x="0" y="108483"/>
                  </a:lnTo>
                  <a:lnTo>
                    <a:pt x="0" y="119913"/>
                  </a:lnTo>
                  <a:lnTo>
                    <a:pt x="22847" y="157975"/>
                  </a:lnTo>
                  <a:lnTo>
                    <a:pt x="47599" y="161785"/>
                  </a:lnTo>
                  <a:lnTo>
                    <a:pt x="60921" y="160832"/>
                  </a:lnTo>
                  <a:lnTo>
                    <a:pt x="94246" y="119913"/>
                  </a:lnTo>
                  <a:lnTo>
                    <a:pt x="94186" y="104292"/>
                  </a:lnTo>
                  <a:lnTo>
                    <a:pt x="84721" y="59004"/>
                  </a:lnTo>
                  <a:lnTo>
                    <a:pt x="64731" y="12369"/>
                  </a:lnTo>
                  <a:lnTo>
                    <a:pt x="56159" y="3797"/>
                  </a:lnTo>
                  <a:lnTo>
                    <a:pt x="47599" y="0"/>
                  </a:lnTo>
                  <a:close/>
                </a:path>
              </a:pathLst>
            </a:custGeom>
            <a:solidFill>
              <a:srgbClr val="5D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160079" y="1267370"/>
              <a:ext cx="91440" cy="156210"/>
            </a:xfrm>
            <a:custGeom>
              <a:avLst/>
              <a:gdLst/>
              <a:ahLst/>
              <a:cxnLst/>
              <a:rect l="l" t="t" r="r" b="b"/>
              <a:pathLst>
                <a:path w="91439" h="156209">
                  <a:moveTo>
                    <a:pt x="45694" y="0"/>
                  </a:moveTo>
                  <a:lnTo>
                    <a:pt x="42837" y="0"/>
                  </a:lnTo>
                  <a:lnTo>
                    <a:pt x="34264" y="5715"/>
                  </a:lnTo>
                  <a:lnTo>
                    <a:pt x="27609" y="13110"/>
                  </a:lnTo>
                  <a:lnTo>
                    <a:pt x="27609" y="13500"/>
                  </a:lnTo>
                  <a:lnTo>
                    <a:pt x="27259" y="13500"/>
                  </a:lnTo>
                  <a:lnTo>
                    <a:pt x="26657" y="14168"/>
                  </a:lnTo>
                  <a:lnTo>
                    <a:pt x="26657" y="14770"/>
                  </a:lnTo>
                  <a:lnTo>
                    <a:pt x="26116" y="14770"/>
                  </a:lnTo>
                  <a:lnTo>
                    <a:pt x="25704" y="15227"/>
                  </a:lnTo>
                  <a:lnTo>
                    <a:pt x="25704" y="17310"/>
                  </a:lnTo>
                  <a:lnTo>
                    <a:pt x="24752" y="17310"/>
                  </a:lnTo>
                  <a:lnTo>
                    <a:pt x="24752" y="18580"/>
                  </a:lnTo>
                  <a:lnTo>
                    <a:pt x="24138" y="18580"/>
                  </a:lnTo>
                  <a:lnTo>
                    <a:pt x="23799" y="19305"/>
                  </a:lnTo>
                  <a:lnTo>
                    <a:pt x="23799" y="21120"/>
                  </a:lnTo>
                  <a:lnTo>
                    <a:pt x="22952" y="21120"/>
                  </a:lnTo>
                  <a:lnTo>
                    <a:pt x="22847" y="22390"/>
                  </a:lnTo>
                  <a:lnTo>
                    <a:pt x="22359" y="22390"/>
                  </a:lnTo>
                  <a:lnTo>
                    <a:pt x="21894" y="23384"/>
                  </a:lnTo>
                  <a:lnTo>
                    <a:pt x="21894" y="24930"/>
                  </a:lnTo>
                  <a:lnTo>
                    <a:pt x="21172" y="24930"/>
                  </a:lnTo>
                  <a:lnTo>
                    <a:pt x="20942" y="25423"/>
                  </a:lnTo>
                  <a:lnTo>
                    <a:pt x="20942" y="26200"/>
                  </a:lnTo>
                  <a:lnTo>
                    <a:pt x="20579" y="26200"/>
                  </a:lnTo>
                  <a:lnTo>
                    <a:pt x="19989" y="27462"/>
                  </a:lnTo>
                  <a:lnTo>
                    <a:pt x="19989" y="28740"/>
                  </a:lnTo>
                  <a:lnTo>
                    <a:pt x="19393" y="28740"/>
                  </a:lnTo>
                  <a:lnTo>
                    <a:pt x="19037" y="29502"/>
                  </a:lnTo>
                  <a:lnTo>
                    <a:pt x="19037" y="30010"/>
                  </a:lnTo>
                  <a:lnTo>
                    <a:pt x="18827" y="30010"/>
                  </a:lnTo>
                  <a:lnTo>
                    <a:pt x="18084" y="31813"/>
                  </a:lnTo>
                  <a:lnTo>
                    <a:pt x="18084" y="32550"/>
                  </a:lnTo>
                  <a:lnTo>
                    <a:pt x="17781" y="32550"/>
                  </a:lnTo>
                  <a:lnTo>
                    <a:pt x="17132" y="34124"/>
                  </a:lnTo>
                  <a:lnTo>
                    <a:pt x="17132" y="35090"/>
                  </a:lnTo>
                  <a:lnTo>
                    <a:pt x="16734" y="35090"/>
                  </a:lnTo>
                  <a:lnTo>
                    <a:pt x="16179" y="36436"/>
                  </a:lnTo>
                  <a:lnTo>
                    <a:pt x="16179" y="37630"/>
                  </a:lnTo>
                  <a:lnTo>
                    <a:pt x="15687" y="37630"/>
                  </a:lnTo>
                  <a:lnTo>
                    <a:pt x="15227" y="38747"/>
                  </a:lnTo>
                  <a:lnTo>
                    <a:pt x="15227" y="40170"/>
                  </a:lnTo>
                  <a:lnTo>
                    <a:pt x="14641" y="40170"/>
                  </a:lnTo>
                  <a:lnTo>
                    <a:pt x="14274" y="41059"/>
                  </a:lnTo>
                  <a:lnTo>
                    <a:pt x="14274" y="42710"/>
                  </a:lnTo>
                  <a:lnTo>
                    <a:pt x="13594" y="42710"/>
                  </a:lnTo>
                  <a:lnTo>
                    <a:pt x="13322" y="43370"/>
                  </a:lnTo>
                  <a:lnTo>
                    <a:pt x="13322" y="43980"/>
                  </a:lnTo>
                  <a:lnTo>
                    <a:pt x="13071" y="43980"/>
                  </a:lnTo>
                  <a:lnTo>
                    <a:pt x="12369" y="45681"/>
                  </a:lnTo>
                  <a:lnTo>
                    <a:pt x="12369" y="47790"/>
                  </a:lnTo>
                  <a:lnTo>
                    <a:pt x="11785" y="47790"/>
                  </a:lnTo>
                  <a:lnTo>
                    <a:pt x="11417" y="49117"/>
                  </a:lnTo>
                  <a:lnTo>
                    <a:pt x="11417" y="50330"/>
                  </a:lnTo>
                  <a:lnTo>
                    <a:pt x="11081" y="50330"/>
                  </a:lnTo>
                  <a:lnTo>
                    <a:pt x="10464" y="52553"/>
                  </a:lnTo>
                  <a:lnTo>
                    <a:pt x="10464" y="52870"/>
                  </a:lnTo>
                  <a:lnTo>
                    <a:pt x="7620" y="62814"/>
                  </a:lnTo>
                  <a:lnTo>
                    <a:pt x="2857" y="78994"/>
                  </a:lnTo>
                  <a:lnTo>
                    <a:pt x="952" y="93268"/>
                  </a:lnTo>
                  <a:lnTo>
                    <a:pt x="122" y="102400"/>
                  </a:lnTo>
                  <a:lnTo>
                    <a:pt x="0" y="115163"/>
                  </a:lnTo>
                  <a:lnTo>
                    <a:pt x="3810" y="134200"/>
                  </a:lnTo>
                  <a:lnTo>
                    <a:pt x="45694" y="156082"/>
                  </a:lnTo>
                  <a:lnTo>
                    <a:pt x="59016" y="155130"/>
                  </a:lnTo>
                  <a:lnTo>
                    <a:pt x="89484" y="124675"/>
                  </a:lnTo>
                  <a:lnTo>
                    <a:pt x="91389" y="103746"/>
                  </a:lnTo>
                  <a:lnTo>
                    <a:pt x="91389" y="100888"/>
                  </a:lnTo>
                  <a:lnTo>
                    <a:pt x="81864" y="57111"/>
                  </a:lnTo>
                  <a:lnTo>
                    <a:pt x="61874" y="11429"/>
                  </a:lnTo>
                  <a:lnTo>
                    <a:pt x="54267" y="2857"/>
                  </a:lnTo>
                  <a:lnTo>
                    <a:pt x="45694" y="0"/>
                  </a:lnTo>
                  <a:close/>
                </a:path>
              </a:pathLst>
            </a:custGeom>
            <a:solidFill>
              <a:srgbClr val="6B7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161031" y="1268323"/>
              <a:ext cx="87630" cy="151765"/>
            </a:xfrm>
            <a:custGeom>
              <a:avLst/>
              <a:gdLst/>
              <a:ahLst/>
              <a:cxnLst/>
              <a:rect l="l" t="t" r="r" b="b"/>
              <a:pathLst>
                <a:path w="87630" h="151765">
                  <a:moveTo>
                    <a:pt x="43789" y="0"/>
                  </a:moveTo>
                  <a:lnTo>
                    <a:pt x="40932" y="952"/>
                  </a:lnTo>
                  <a:lnTo>
                    <a:pt x="32359" y="5714"/>
                  </a:lnTo>
                  <a:lnTo>
                    <a:pt x="24752" y="15227"/>
                  </a:lnTo>
                  <a:lnTo>
                    <a:pt x="24752" y="16357"/>
                  </a:lnTo>
                  <a:lnTo>
                    <a:pt x="24186" y="16357"/>
                  </a:lnTo>
                  <a:lnTo>
                    <a:pt x="23799" y="17130"/>
                  </a:lnTo>
                  <a:lnTo>
                    <a:pt x="23799" y="17627"/>
                  </a:lnTo>
                  <a:lnTo>
                    <a:pt x="23551" y="17627"/>
                  </a:lnTo>
                  <a:lnTo>
                    <a:pt x="22847" y="19033"/>
                  </a:lnTo>
                  <a:lnTo>
                    <a:pt x="22847" y="20167"/>
                  </a:lnTo>
                  <a:lnTo>
                    <a:pt x="22279" y="20167"/>
                  </a:lnTo>
                  <a:lnTo>
                    <a:pt x="21894" y="20936"/>
                  </a:lnTo>
                  <a:lnTo>
                    <a:pt x="21894" y="21437"/>
                  </a:lnTo>
                  <a:lnTo>
                    <a:pt x="21644" y="21437"/>
                  </a:lnTo>
                  <a:lnTo>
                    <a:pt x="20942" y="22840"/>
                  </a:lnTo>
                  <a:lnTo>
                    <a:pt x="20942" y="23977"/>
                  </a:lnTo>
                  <a:lnTo>
                    <a:pt x="20372" y="23977"/>
                  </a:lnTo>
                  <a:lnTo>
                    <a:pt x="19989" y="24743"/>
                  </a:lnTo>
                  <a:lnTo>
                    <a:pt x="19989" y="25247"/>
                  </a:lnTo>
                  <a:lnTo>
                    <a:pt x="19737" y="25247"/>
                  </a:lnTo>
                  <a:lnTo>
                    <a:pt x="19037" y="26646"/>
                  </a:lnTo>
                  <a:lnTo>
                    <a:pt x="19037" y="27787"/>
                  </a:lnTo>
                  <a:lnTo>
                    <a:pt x="18466" y="27787"/>
                  </a:lnTo>
                  <a:lnTo>
                    <a:pt x="18084" y="28549"/>
                  </a:lnTo>
                  <a:lnTo>
                    <a:pt x="18084" y="29057"/>
                  </a:lnTo>
                  <a:lnTo>
                    <a:pt x="17875" y="29057"/>
                  </a:lnTo>
                  <a:lnTo>
                    <a:pt x="17132" y="30860"/>
                  </a:lnTo>
                  <a:lnTo>
                    <a:pt x="17132" y="31597"/>
                  </a:lnTo>
                  <a:lnTo>
                    <a:pt x="16828" y="31597"/>
                  </a:lnTo>
                  <a:lnTo>
                    <a:pt x="16179" y="33172"/>
                  </a:lnTo>
                  <a:lnTo>
                    <a:pt x="16179" y="34137"/>
                  </a:lnTo>
                  <a:lnTo>
                    <a:pt x="15782" y="34137"/>
                  </a:lnTo>
                  <a:lnTo>
                    <a:pt x="15227" y="35483"/>
                  </a:lnTo>
                  <a:lnTo>
                    <a:pt x="15227" y="36677"/>
                  </a:lnTo>
                  <a:lnTo>
                    <a:pt x="14735" y="36677"/>
                  </a:lnTo>
                  <a:lnTo>
                    <a:pt x="14274" y="37795"/>
                  </a:lnTo>
                  <a:lnTo>
                    <a:pt x="14274" y="39217"/>
                  </a:lnTo>
                  <a:lnTo>
                    <a:pt x="13688" y="39217"/>
                  </a:lnTo>
                  <a:lnTo>
                    <a:pt x="13322" y="40106"/>
                  </a:lnTo>
                  <a:lnTo>
                    <a:pt x="13322" y="41757"/>
                  </a:lnTo>
                  <a:lnTo>
                    <a:pt x="12641" y="41757"/>
                  </a:lnTo>
                  <a:lnTo>
                    <a:pt x="12369" y="42417"/>
                  </a:lnTo>
                  <a:lnTo>
                    <a:pt x="12369" y="43027"/>
                  </a:lnTo>
                  <a:lnTo>
                    <a:pt x="12118" y="43027"/>
                  </a:lnTo>
                  <a:lnTo>
                    <a:pt x="11417" y="44729"/>
                  </a:lnTo>
                  <a:lnTo>
                    <a:pt x="11417" y="46837"/>
                  </a:lnTo>
                  <a:lnTo>
                    <a:pt x="10798" y="46837"/>
                  </a:lnTo>
                  <a:lnTo>
                    <a:pt x="10464" y="47974"/>
                  </a:lnTo>
                  <a:lnTo>
                    <a:pt x="10464" y="49377"/>
                  </a:lnTo>
                  <a:lnTo>
                    <a:pt x="10052" y="49377"/>
                  </a:lnTo>
                  <a:lnTo>
                    <a:pt x="9512" y="51218"/>
                  </a:lnTo>
                  <a:lnTo>
                    <a:pt x="9512" y="51917"/>
                  </a:lnTo>
                  <a:lnTo>
                    <a:pt x="9307" y="51917"/>
                  </a:lnTo>
                  <a:lnTo>
                    <a:pt x="7619" y="57664"/>
                  </a:lnTo>
                  <a:lnTo>
                    <a:pt x="7619" y="58267"/>
                  </a:lnTo>
                  <a:lnTo>
                    <a:pt x="7442" y="58267"/>
                  </a:lnTo>
                  <a:lnTo>
                    <a:pt x="6667" y="60909"/>
                  </a:lnTo>
                  <a:lnTo>
                    <a:pt x="2857" y="76136"/>
                  </a:lnTo>
                  <a:lnTo>
                    <a:pt x="952" y="90411"/>
                  </a:lnTo>
                  <a:lnTo>
                    <a:pt x="0" y="100888"/>
                  </a:lnTo>
                  <a:lnTo>
                    <a:pt x="0" y="111353"/>
                  </a:lnTo>
                  <a:lnTo>
                    <a:pt x="20942" y="147523"/>
                  </a:lnTo>
                  <a:lnTo>
                    <a:pt x="43789" y="151320"/>
                  </a:lnTo>
                  <a:lnTo>
                    <a:pt x="56159" y="150367"/>
                  </a:lnTo>
                  <a:lnTo>
                    <a:pt x="85674" y="120865"/>
                  </a:lnTo>
                  <a:lnTo>
                    <a:pt x="87579" y="111353"/>
                  </a:lnTo>
                  <a:lnTo>
                    <a:pt x="87579" y="98031"/>
                  </a:lnTo>
                  <a:lnTo>
                    <a:pt x="86626" y="85661"/>
                  </a:lnTo>
                  <a:lnTo>
                    <a:pt x="82816" y="71386"/>
                  </a:lnTo>
                  <a:lnTo>
                    <a:pt x="79006" y="55206"/>
                  </a:lnTo>
                  <a:lnTo>
                    <a:pt x="73304" y="39027"/>
                  </a:lnTo>
                  <a:lnTo>
                    <a:pt x="66636" y="23799"/>
                  </a:lnTo>
                  <a:lnTo>
                    <a:pt x="59969" y="11429"/>
                  </a:lnTo>
                  <a:lnTo>
                    <a:pt x="52362" y="2857"/>
                  </a:lnTo>
                  <a:lnTo>
                    <a:pt x="43789" y="0"/>
                  </a:lnTo>
                  <a:close/>
                </a:path>
              </a:pathLst>
            </a:custGeom>
            <a:solidFill>
              <a:srgbClr val="777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161984" y="1270228"/>
              <a:ext cx="85090" cy="144780"/>
            </a:xfrm>
            <a:custGeom>
              <a:avLst/>
              <a:gdLst/>
              <a:ahLst/>
              <a:cxnLst/>
              <a:rect l="l" t="t" r="r" b="b"/>
              <a:pathLst>
                <a:path w="85089" h="144780">
                  <a:moveTo>
                    <a:pt x="41884" y="0"/>
                  </a:moveTo>
                  <a:lnTo>
                    <a:pt x="39027" y="0"/>
                  </a:lnTo>
                  <a:lnTo>
                    <a:pt x="31407" y="4762"/>
                  </a:lnTo>
                  <a:lnTo>
                    <a:pt x="23799" y="14274"/>
                  </a:lnTo>
                  <a:lnTo>
                    <a:pt x="23799" y="14452"/>
                  </a:lnTo>
                  <a:lnTo>
                    <a:pt x="21894" y="18081"/>
                  </a:lnTo>
                  <a:lnTo>
                    <a:pt x="21894" y="18262"/>
                  </a:lnTo>
                  <a:lnTo>
                    <a:pt x="19989" y="21887"/>
                  </a:lnTo>
                  <a:lnTo>
                    <a:pt x="19989" y="22072"/>
                  </a:lnTo>
                  <a:lnTo>
                    <a:pt x="18084" y="25693"/>
                  </a:lnTo>
                  <a:lnTo>
                    <a:pt x="18084" y="25882"/>
                  </a:lnTo>
                  <a:lnTo>
                    <a:pt x="17132" y="27597"/>
                  </a:lnTo>
                  <a:lnTo>
                    <a:pt x="14274" y="34734"/>
                  </a:lnTo>
                  <a:lnTo>
                    <a:pt x="13322" y="37113"/>
                  </a:lnTo>
                  <a:lnTo>
                    <a:pt x="13322" y="37312"/>
                  </a:lnTo>
                  <a:lnTo>
                    <a:pt x="12369" y="39492"/>
                  </a:lnTo>
                  <a:lnTo>
                    <a:pt x="12369" y="39852"/>
                  </a:lnTo>
                  <a:lnTo>
                    <a:pt x="12225" y="39852"/>
                  </a:lnTo>
                  <a:lnTo>
                    <a:pt x="11417" y="41871"/>
                  </a:lnTo>
                  <a:lnTo>
                    <a:pt x="6667" y="58051"/>
                  </a:lnTo>
                  <a:lnTo>
                    <a:pt x="2857" y="73278"/>
                  </a:lnTo>
                  <a:lnTo>
                    <a:pt x="0" y="86601"/>
                  </a:lnTo>
                  <a:lnTo>
                    <a:pt x="0" y="106591"/>
                  </a:lnTo>
                  <a:lnTo>
                    <a:pt x="19989" y="141808"/>
                  </a:lnTo>
                  <a:lnTo>
                    <a:pt x="41884" y="144665"/>
                  </a:lnTo>
                  <a:lnTo>
                    <a:pt x="54254" y="143713"/>
                  </a:lnTo>
                  <a:lnTo>
                    <a:pt x="82816" y="116116"/>
                  </a:lnTo>
                  <a:lnTo>
                    <a:pt x="84721" y="97078"/>
                  </a:lnTo>
                  <a:lnTo>
                    <a:pt x="84721" y="93268"/>
                  </a:lnTo>
                  <a:lnTo>
                    <a:pt x="76161" y="52349"/>
                  </a:lnTo>
                  <a:lnTo>
                    <a:pt x="57111" y="10477"/>
                  </a:lnTo>
                  <a:lnTo>
                    <a:pt x="49504" y="2857"/>
                  </a:lnTo>
                  <a:lnTo>
                    <a:pt x="41884" y="0"/>
                  </a:lnTo>
                  <a:close/>
                </a:path>
              </a:pathLst>
            </a:custGeom>
            <a:solidFill>
              <a:srgbClr val="838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161984" y="1271180"/>
              <a:ext cx="81915" cy="140335"/>
            </a:xfrm>
            <a:custGeom>
              <a:avLst/>
              <a:gdLst/>
              <a:ahLst/>
              <a:cxnLst/>
              <a:rect l="l" t="t" r="r" b="b"/>
              <a:pathLst>
                <a:path w="81914" h="140334">
                  <a:moveTo>
                    <a:pt x="40932" y="0"/>
                  </a:moveTo>
                  <a:lnTo>
                    <a:pt x="38074" y="0"/>
                  </a:lnTo>
                  <a:lnTo>
                    <a:pt x="30454" y="4762"/>
                  </a:lnTo>
                  <a:lnTo>
                    <a:pt x="23799" y="14274"/>
                  </a:lnTo>
                  <a:lnTo>
                    <a:pt x="18084" y="24877"/>
                  </a:lnTo>
                  <a:lnTo>
                    <a:pt x="17132" y="26644"/>
                  </a:lnTo>
                  <a:lnTo>
                    <a:pt x="14274" y="33782"/>
                  </a:lnTo>
                  <a:lnTo>
                    <a:pt x="13322" y="36161"/>
                  </a:lnTo>
                  <a:lnTo>
                    <a:pt x="13322" y="36360"/>
                  </a:lnTo>
                  <a:lnTo>
                    <a:pt x="12369" y="38540"/>
                  </a:lnTo>
                  <a:lnTo>
                    <a:pt x="12369" y="38900"/>
                  </a:lnTo>
                  <a:lnTo>
                    <a:pt x="12225" y="38900"/>
                  </a:lnTo>
                  <a:lnTo>
                    <a:pt x="11417" y="40919"/>
                  </a:lnTo>
                  <a:lnTo>
                    <a:pt x="6667" y="56146"/>
                  </a:lnTo>
                  <a:lnTo>
                    <a:pt x="3763" y="70650"/>
                  </a:lnTo>
                  <a:lnTo>
                    <a:pt x="952" y="83756"/>
                  </a:lnTo>
                  <a:lnTo>
                    <a:pt x="7607" y="126580"/>
                  </a:lnTo>
                  <a:lnTo>
                    <a:pt x="40932" y="139903"/>
                  </a:lnTo>
                  <a:lnTo>
                    <a:pt x="53301" y="138950"/>
                  </a:lnTo>
                  <a:lnTo>
                    <a:pt x="80911" y="112306"/>
                  </a:lnTo>
                  <a:lnTo>
                    <a:pt x="81864" y="102781"/>
                  </a:lnTo>
                  <a:lnTo>
                    <a:pt x="81864" y="90411"/>
                  </a:lnTo>
                  <a:lnTo>
                    <a:pt x="74256" y="50444"/>
                  </a:lnTo>
                  <a:lnTo>
                    <a:pt x="56159" y="10464"/>
                  </a:lnTo>
                  <a:lnTo>
                    <a:pt x="48552" y="2857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8E9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162936" y="1272133"/>
              <a:ext cx="79375" cy="135255"/>
            </a:xfrm>
            <a:custGeom>
              <a:avLst/>
              <a:gdLst/>
              <a:ahLst/>
              <a:cxnLst/>
              <a:rect l="l" t="t" r="r" b="b"/>
              <a:pathLst>
                <a:path w="79375" h="135255">
                  <a:moveTo>
                    <a:pt x="39027" y="0"/>
                  </a:moveTo>
                  <a:lnTo>
                    <a:pt x="6654" y="54254"/>
                  </a:lnTo>
                  <a:lnTo>
                    <a:pt x="0" y="90411"/>
                  </a:lnTo>
                  <a:lnTo>
                    <a:pt x="0" y="99923"/>
                  </a:lnTo>
                  <a:lnTo>
                    <a:pt x="27609" y="134188"/>
                  </a:lnTo>
                  <a:lnTo>
                    <a:pt x="39027" y="135140"/>
                  </a:lnTo>
                  <a:lnTo>
                    <a:pt x="50457" y="134188"/>
                  </a:lnTo>
                  <a:lnTo>
                    <a:pt x="78054" y="99923"/>
                  </a:lnTo>
                  <a:lnTo>
                    <a:pt x="79006" y="90411"/>
                  </a:lnTo>
                  <a:lnTo>
                    <a:pt x="78054" y="87553"/>
                  </a:lnTo>
                  <a:lnTo>
                    <a:pt x="77101" y="77089"/>
                  </a:lnTo>
                  <a:lnTo>
                    <a:pt x="65684" y="35217"/>
                  </a:lnTo>
                  <a:lnTo>
                    <a:pt x="46647" y="2857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99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163889" y="1274038"/>
              <a:ext cx="75565" cy="129539"/>
            </a:xfrm>
            <a:custGeom>
              <a:avLst/>
              <a:gdLst/>
              <a:ahLst/>
              <a:cxnLst/>
              <a:rect l="l" t="t" r="r" b="b"/>
              <a:pathLst>
                <a:path w="75564" h="129540">
                  <a:moveTo>
                    <a:pt x="38074" y="0"/>
                  </a:moveTo>
                  <a:lnTo>
                    <a:pt x="35217" y="0"/>
                  </a:lnTo>
                  <a:lnTo>
                    <a:pt x="28549" y="4762"/>
                  </a:lnTo>
                  <a:lnTo>
                    <a:pt x="5702" y="51396"/>
                  </a:lnTo>
                  <a:lnTo>
                    <a:pt x="0" y="85648"/>
                  </a:lnTo>
                  <a:lnTo>
                    <a:pt x="69" y="95732"/>
                  </a:lnTo>
                  <a:lnTo>
                    <a:pt x="26657" y="128473"/>
                  </a:lnTo>
                  <a:lnTo>
                    <a:pt x="38074" y="129425"/>
                  </a:lnTo>
                  <a:lnTo>
                    <a:pt x="48552" y="128473"/>
                  </a:lnTo>
                  <a:lnTo>
                    <a:pt x="75127" y="95732"/>
                  </a:lnTo>
                  <a:lnTo>
                    <a:pt x="75196" y="82791"/>
                  </a:lnTo>
                  <a:lnTo>
                    <a:pt x="74256" y="73279"/>
                  </a:lnTo>
                  <a:lnTo>
                    <a:pt x="62826" y="32359"/>
                  </a:lnTo>
                  <a:lnTo>
                    <a:pt x="38074" y="0"/>
                  </a:lnTo>
                  <a:close/>
                </a:path>
              </a:pathLst>
            </a:custGeom>
            <a:solidFill>
              <a:srgbClr val="A3A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164841" y="1274990"/>
              <a:ext cx="72390" cy="123825"/>
            </a:xfrm>
            <a:custGeom>
              <a:avLst/>
              <a:gdLst/>
              <a:ahLst/>
              <a:cxnLst/>
              <a:rect l="l" t="t" r="r" b="b"/>
              <a:pathLst>
                <a:path w="72389" h="123825">
                  <a:moveTo>
                    <a:pt x="36169" y="0"/>
                  </a:moveTo>
                  <a:lnTo>
                    <a:pt x="33312" y="0"/>
                  </a:lnTo>
                  <a:lnTo>
                    <a:pt x="26644" y="4762"/>
                  </a:lnTo>
                  <a:lnTo>
                    <a:pt x="5702" y="49491"/>
                  </a:lnTo>
                  <a:lnTo>
                    <a:pt x="2803" y="63030"/>
                  </a:lnTo>
                  <a:lnTo>
                    <a:pt x="0" y="74231"/>
                  </a:lnTo>
                  <a:lnTo>
                    <a:pt x="0" y="91363"/>
                  </a:lnTo>
                  <a:lnTo>
                    <a:pt x="952" y="98971"/>
                  </a:lnTo>
                  <a:lnTo>
                    <a:pt x="36169" y="123723"/>
                  </a:lnTo>
                  <a:lnTo>
                    <a:pt x="46647" y="122770"/>
                  </a:lnTo>
                  <a:lnTo>
                    <a:pt x="71399" y="91363"/>
                  </a:lnTo>
                  <a:lnTo>
                    <a:pt x="72351" y="82791"/>
                  </a:lnTo>
                  <a:lnTo>
                    <a:pt x="71399" y="79946"/>
                  </a:lnTo>
                  <a:lnTo>
                    <a:pt x="70469" y="70650"/>
                  </a:lnTo>
                  <a:lnTo>
                    <a:pt x="59969" y="31407"/>
                  </a:lnTo>
                  <a:lnTo>
                    <a:pt x="42837" y="2857"/>
                  </a:lnTo>
                  <a:lnTo>
                    <a:pt x="36169" y="0"/>
                  </a:lnTo>
                  <a:close/>
                </a:path>
              </a:pathLst>
            </a:custGeom>
            <a:solidFill>
              <a:srgbClr val="ACA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165794" y="1275943"/>
              <a:ext cx="68580" cy="119380"/>
            </a:xfrm>
            <a:custGeom>
              <a:avLst/>
              <a:gdLst/>
              <a:ahLst/>
              <a:cxnLst/>
              <a:rect l="l" t="t" r="r" b="b"/>
              <a:pathLst>
                <a:path w="68580" h="119380">
                  <a:moveTo>
                    <a:pt x="34264" y="0"/>
                  </a:moveTo>
                  <a:lnTo>
                    <a:pt x="4749" y="47586"/>
                  </a:lnTo>
                  <a:lnTo>
                    <a:pt x="0" y="71374"/>
                  </a:lnTo>
                  <a:lnTo>
                    <a:pt x="0" y="87553"/>
                  </a:lnTo>
                  <a:lnTo>
                    <a:pt x="23799" y="118008"/>
                  </a:lnTo>
                  <a:lnTo>
                    <a:pt x="34264" y="118960"/>
                  </a:lnTo>
                  <a:lnTo>
                    <a:pt x="43789" y="118008"/>
                  </a:lnTo>
                  <a:lnTo>
                    <a:pt x="68541" y="87553"/>
                  </a:lnTo>
                  <a:lnTo>
                    <a:pt x="68541" y="77088"/>
                  </a:lnTo>
                  <a:lnTo>
                    <a:pt x="67589" y="67563"/>
                  </a:lnTo>
                  <a:lnTo>
                    <a:pt x="64731" y="56146"/>
                  </a:lnTo>
                  <a:lnTo>
                    <a:pt x="61874" y="43776"/>
                  </a:lnTo>
                  <a:lnTo>
                    <a:pt x="57111" y="30454"/>
                  </a:lnTo>
                  <a:lnTo>
                    <a:pt x="52349" y="19024"/>
                  </a:lnTo>
                  <a:lnTo>
                    <a:pt x="46647" y="9512"/>
                  </a:lnTo>
                  <a:lnTo>
                    <a:pt x="40932" y="2857"/>
                  </a:lnTo>
                  <a:lnTo>
                    <a:pt x="34264" y="0"/>
                  </a:lnTo>
                  <a:close/>
                </a:path>
              </a:pathLst>
            </a:custGeom>
            <a:solidFill>
              <a:srgbClr val="B4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165794" y="1277848"/>
              <a:ext cx="66675" cy="113664"/>
            </a:xfrm>
            <a:custGeom>
              <a:avLst/>
              <a:gdLst/>
              <a:ahLst/>
              <a:cxnLst/>
              <a:rect l="l" t="t" r="r" b="b"/>
              <a:pathLst>
                <a:path w="66675" h="113665">
                  <a:moveTo>
                    <a:pt x="33312" y="0"/>
                  </a:moveTo>
                  <a:lnTo>
                    <a:pt x="31407" y="0"/>
                  </a:lnTo>
                  <a:lnTo>
                    <a:pt x="24752" y="3797"/>
                  </a:lnTo>
                  <a:lnTo>
                    <a:pt x="5702" y="44729"/>
                  </a:lnTo>
                  <a:lnTo>
                    <a:pt x="0" y="75183"/>
                  </a:lnTo>
                  <a:lnTo>
                    <a:pt x="1904" y="90411"/>
                  </a:lnTo>
                  <a:lnTo>
                    <a:pt x="33312" y="113245"/>
                  </a:lnTo>
                  <a:lnTo>
                    <a:pt x="42837" y="112293"/>
                  </a:lnTo>
                  <a:lnTo>
                    <a:pt x="66636" y="75183"/>
                  </a:lnTo>
                  <a:lnTo>
                    <a:pt x="65684" y="73278"/>
                  </a:lnTo>
                  <a:lnTo>
                    <a:pt x="64731" y="63766"/>
                  </a:lnTo>
                  <a:lnTo>
                    <a:pt x="50525" y="18262"/>
                  </a:lnTo>
                  <a:lnTo>
                    <a:pt x="39027" y="1904"/>
                  </a:lnTo>
                  <a:lnTo>
                    <a:pt x="33312" y="0"/>
                  </a:lnTo>
                  <a:close/>
                </a:path>
              </a:pathLst>
            </a:custGeom>
            <a:solidFill>
              <a:srgbClr val="BCB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166746" y="1278800"/>
              <a:ext cx="62865" cy="107950"/>
            </a:xfrm>
            <a:custGeom>
              <a:avLst/>
              <a:gdLst/>
              <a:ahLst/>
              <a:cxnLst/>
              <a:rect l="l" t="t" r="r" b="b"/>
              <a:pathLst>
                <a:path w="62864" h="107950">
                  <a:moveTo>
                    <a:pt x="31407" y="0"/>
                  </a:moveTo>
                  <a:lnTo>
                    <a:pt x="29502" y="0"/>
                  </a:lnTo>
                  <a:lnTo>
                    <a:pt x="23799" y="3797"/>
                  </a:lnTo>
                  <a:lnTo>
                    <a:pt x="4749" y="43776"/>
                  </a:lnTo>
                  <a:lnTo>
                    <a:pt x="0" y="72326"/>
                  </a:lnTo>
                  <a:lnTo>
                    <a:pt x="0" y="79933"/>
                  </a:lnTo>
                  <a:lnTo>
                    <a:pt x="22847" y="107543"/>
                  </a:lnTo>
                  <a:lnTo>
                    <a:pt x="40932" y="107543"/>
                  </a:lnTo>
                  <a:lnTo>
                    <a:pt x="62826" y="79933"/>
                  </a:lnTo>
                  <a:lnTo>
                    <a:pt x="62826" y="69469"/>
                  </a:lnTo>
                  <a:lnTo>
                    <a:pt x="61874" y="60909"/>
                  </a:lnTo>
                  <a:lnTo>
                    <a:pt x="59969" y="50431"/>
                  </a:lnTo>
                  <a:lnTo>
                    <a:pt x="57111" y="39014"/>
                  </a:lnTo>
                  <a:lnTo>
                    <a:pt x="52349" y="27597"/>
                  </a:lnTo>
                  <a:lnTo>
                    <a:pt x="48539" y="17132"/>
                  </a:lnTo>
                  <a:lnTo>
                    <a:pt x="42837" y="8559"/>
                  </a:lnTo>
                  <a:lnTo>
                    <a:pt x="37122" y="1905"/>
                  </a:lnTo>
                  <a:lnTo>
                    <a:pt x="31407" y="0"/>
                  </a:lnTo>
                  <a:close/>
                </a:path>
              </a:pathLst>
            </a:custGeom>
            <a:solidFill>
              <a:srgbClr val="C4C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167699" y="1280705"/>
              <a:ext cx="60325" cy="102235"/>
            </a:xfrm>
            <a:custGeom>
              <a:avLst/>
              <a:gdLst/>
              <a:ahLst/>
              <a:cxnLst/>
              <a:rect l="l" t="t" r="r" b="b"/>
              <a:pathLst>
                <a:path w="60325" h="102234">
                  <a:moveTo>
                    <a:pt x="29502" y="0"/>
                  </a:moveTo>
                  <a:lnTo>
                    <a:pt x="27597" y="0"/>
                  </a:lnTo>
                  <a:lnTo>
                    <a:pt x="21894" y="2844"/>
                  </a:lnTo>
                  <a:lnTo>
                    <a:pt x="4749" y="40919"/>
                  </a:lnTo>
                  <a:lnTo>
                    <a:pt x="921" y="61125"/>
                  </a:lnTo>
                  <a:lnTo>
                    <a:pt x="0" y="67563"/>
                  </a:lnTo>
                  <a:lnTo>
                    <a:pt x="0" y="75183"/>
                  </a:lnTo>
                  <a:lnTo>
                    <a:pt x="952" y="81838"/>
                  </a:lnTo>
                  <a:lnTo>
                    <a:pt x="29502" y="101828"/>
                  </a:lnTo>
                  <a:lnTo>
                    <a:pt x="38074" y="100876"/>
                  </a:lnTo>
                  <a:lnTo>
                    <a:pt x="59969" y="67563"/>
                  </a:lnTo>
                  <a:lnTo>
                    <a:pt x="59016" y="65658"/>
                  </a:lnTo>
                  <a:lnTo>
                    <a:pt x="58064" y="58051"/>
                  </a:lnTo>
                  <a:lnTo>
                    <a:pt x="45694" y="15227"/>
                  </a:lnTo>
                  <a:lnTo>
                    <a:pt x="35217" y="1892"/>
                  </a:lnTo>
                  <a:lnTo>
                    <a:pt x="29502" y="0"/>
                  </a:lnTo>
                  <a:close/>
                </a:path>
              </a:pathLst>
            </a:custGeom>
            <a:solidFill>
              <a:srgbClr val="CB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168651" y="1281645"/>
              <a:ext cx="56515" cy="97155"/>
            </a:xfrm>
            <a:custGeom>
              <a:avLst/>
              <a:gdLst/>
              <a:ahLst/>
              <a:cxnLst/>
              <a:rect l="l" t="t" r="r" b="b"/>
              <a:pathLst>
                <a:path w="56514" h="97155">
                  <a:moveTo>
                    <a:pt x="27597" y="0"/>
                  </a:moveTo>
                  <a:lnTo>
                    <a:pt x="25692" y="0"/>
                  </a:lnTo>
                  <a:lnTo>
                    <a:pt x="20942" y="3809"/>
                  </a:lnTo>
                  <a:lnTo>
                    <a:pt x="16179" y="9525"/>
                  </a:lnTo>
                  <a:lnTo>
                    <a:pt x="11417" y="18084"/>
                  </a:lnTo>
                  <a:lnTo>
                    <a:pt x="7653" y="28435"/>
                  </a:lnTo>
                  <a:lnTo>
                    <a:pt x="4749" y="39027"/>
                  </a:lnTo>
                  <a:lnTo>
                    <a:pt x="1892" y="48539"/>
                  </a:lnTo>
                  <a:lnTo>
                    <a:pt x="0" y="58064"/>
                  </a:lnTo>
                  <a:lnTo>
                    <a:pt x="0" y="71386"/>
                  </a:lnTo>
                  <a:lnTo>
                    <a:pt x="27597" y="97078"/>
                  </a:lnTo>
                  <a:lnTo>
                    <a:pt x="36169" y="96126"/>
                  </a:lnTo>
                  <a:lnTo>
                    <a:pt x="56159" y="71386"/>
                  </a:lnTo>
                  <a:lnTo>
                    <a:pt x="56159" y="62814"/>
                  </a:lnTo>
                  <a:lnTo>
                    <a:pt x="46634" y="24752"/>
                  </a:lnTo>
                  <a:lnTo>
                    <a:pt x="33312" y="1904"/>
                  </a:lnTo>
                  <a:lnTo>
                    <a:pt x="27597" y="0"/>
                  </a:lnTo>
                  <a:close/>
                </a:path>
              </a:pathLst>
            </a:custGeom>
            <a:solidFill>
              <a:srgbClr val="D1D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169591" y="1282598"/>
              <a:ext cx="53340" cy="91440"/>
            </a:xfrm>
            <a:custGeom>
              <a:avLst/>
              <a:gdLst/>
              <a:ahLst/>
              <a:cxnLst/>
              <a:rect l="l" t="t" r="r" b="b"/>
              <a:pathLst>
                <a:path w="53339" h="91440">
                  <a:moveTo>
                    <a:pt x="26657" y="0"/>
                  </a:moveTo>
                  <a:lnTo>
                    <a:pt x="3810" y="37122"/>
                  </a:lnTo>
                  <a:lnTo>
                    <a:pt x="1904" y="46634"/>
                  </a:lnTo>
                  <a:lnTo>
                    <a:pt x="0" y="55206"/>
                  </a:lnTo>
                  <a:lnTo>
                    <a:pt x="0" y="67576"/>
                  </a:lnTo>
                  <a:lnTo>
                    <a:pt x="1904" y="78993"/>
                  </a:lnTo>
                  <a:lnTo>
                    <a:pt x="7620" y="86613"/>
                  </a:lnTo>
                  <a:lnTo>
                    <a:pt x="12382" y="89458"/>
                  </a:lnTo>
                  <a:lnTo>
                    <a:pt x="18097" y="91363"/>
                  </a:lnTo>
                  <a:lnTo>
                    <a:pt x="34277" y="91363"/>
                  </a:lnTo>
                  <a:lnTo>
                    <a:pt x="52465" y="66852"/>
                  </a:lnTo>
                  <a:lnTo>
                    <a:pt x="53314" y="60909"/>
                  </a:lnTo>
                  <a:lnTo>
                    <a:pt x="52470" y="59232"/>
                  </a:lnTo>
                  <a:lnTo>
                    <a:pt x="52362" y="52349"/>
                  </a:lnTo>
                  <a:lnTo>
                    <a:pt x="50457" y="42837"/>
                  </a:lnTo>
                  <a:lnTo>
                    <a:pt x="44754" y="23799"/>
                  </a:lnTo>
                  <a:lnTo>
                    <a:pt x="39992" y="14274"/>
                  </a:lnTo>
                  <a:lnTo>
                    <a:pt x="36182" y="7619"/>
                  </a:lnTo>
                  <a:lnTo>
                    <a:pt x="31419" y="1904"/>
                  </a:lnTo>
                  <a:lnTo>
                    <a:pt x="26657" y="0"/>
                  </a:lnTo>
                  <a:close/>
                </a:path>
              </a:pathLst>
            </a:custGeom>
            <a:solidFill>
              <a:srgbClr val="D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169591" y="1284503"/>
              <a:ext cx="50800" cy="85725"/>
            </a:xfrm>
            <a:custGeom>
              <a:avLst/>
              <a:gdLst/>
              <a:ahLst/>
              <a:cxnLst/>
              <a:rect l="l" t="t" r="r" b="b"/>
              <a:pathLst>
                <a:path w="50800" h="85725">
                  <a:moveTo>
                    <a:pt x="25704" y="0"/>
                  </a:moveTo>
                  <a:lnTo>
                    <a:pt x="23799" y="0"/>
                  </a:lnTo>
                  <a:lnTo>
                    <a:pt x="19050" y="2857"/>
                  </a:lnTo>
                  <a:lnTo>
                    <a:pt x="14287" y="8572"/>
                  </a:lnTo>
                  <a:lnTo>
                    <a:pt x="10477" y="16179"/>
                  </a:lnTo>
                  <a:lnTo>
                    <a:pt x="7620" y="24752"/>
                  </a:lnTo>
                  <a:lnTo>
                    <a:pt x="4762" y="34264"/>
                  </a:lnTo>
                  <a:lnTo>
                    <a:pt x="1904" y="42824"/>
                  </a:lnTo>
                  <a:lnTo>
                    <a:pt x="952" y="51396"/>
                  </a:lnTo>
                  <a:lnTo>
                    <a:pt x="0" y="57111"/>
                  </a:lnTo>
                  <a:lnTo>
                    <a:pt x="952" y="62814"/>
                  </a:lnTo>
                  <a:lnTo>
                    <a:pt x="952" y="68529"/>
                  </a:lnTo>
                  <a:lnTo>
                    <a:pt x="4762" y="78041"/>
                  </a:lnTo>
                  <a:lnTo>
                    <a:pt x="7620" y="80899"/>
                  </a:lnTo>
                  <a:lnTo>
                    <a:pt x="12382" y="83756"/>
                  </a:lnTo>
                  <a:lnTo>
                    <a:pt x="18097" y="85661"/>
                  </a:lnTo>
                  <a:lnTo>
                    <a:pt x="32372" y="85661"/>
                  </a:lnTo>
                  <a:lnTo>
                    <a:pt x="50457" y="62814"/>
                  </a:lnTo>
                  <a:lnTo>
                    <a:pt x="50457" y="55206"/>
                  </a:lnTo>
                  <a:lnTo>
                    <a:pt x="39039" y="13322"/>
                  </a:lnTo>
                  <a:lnTo>
                    <a:pt x="30467" y="1904"/>
                  </a:lnTo>
                  <a:lnTo>
                    <a:pt x="25704" y="0"/>
                  </a:lnTo>
                  <a:close/>
                </a:path>
              </a:pathLst>
            </a:custGeom>
            <a:solidFill>
              <a:srgbClr val="DD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170544" y="1285455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80">
                  <a:moveTo>
                    <a:pt x="23799" y="0"/>
                  </a:moveTo>
                  <a:lnTo>
                    <a:pt x="21894" y="0"/>
                  </a:lnTo>
                  <a:lnTo>
                    <a:pt x="18097" y="2857"/>
                  </a:lnTo>
                  <a:lnTo>
                    <a:pt x="1905" y="40932"/>
                  </a:lnTo>
                  <a:lnTo>
                    <a:pt x="916" y="48755"/>
                  </a:lnTo>
                  <a:lnTo>
                    <a:pt x="0" y="54254"/>
                  </a:lnTo>
                  <a:lnTo>
                    <a:pt x="0" y="59004"/>
                  </a:lnTo>
                  <a:lnTo>
                    <a:pt x="952" y="64719"/>
                  </a:lnTo>
                  <a:lnTo>
                    <a:pt x="23799" y="80899"/>
                  </a:lnTo>
                  <a:lnTo>
                    <a:pt x="30467" y="79946"/>
                  </a:lnTo>
                  <a:lnTo>
                    <a:pt x="46647" y="64719"/>
                  </a:lnTo>
                  <a:lnTo>
                    <a:pt x="46647" y="59004"/>
                  </a:lnTo>
                  <a:lnTo>
                    <a:pt x="47599" y="54254"/>
                  </a:lnTo>
                  <a:lnTo>
                    <a:pt x="46755" y="52565"/>
                  </a:lnTo>
                  <a:lnTo>
                    <a:pt x="46647" y="45681"/>
                  </a:lnTo>
                  <a:lnTo>
                    <a:pt x="44742" y="38074"/>
                  </a:lnTo>
                  <a:lnTo>
                    <a:pt x="27609" y="1905"/>
                  </a:lnTo>
                  <a:lnTo>
                    <a:pt x="23799" y="0"/>
                  </a:lnTo>
                  <a:close/>
                </a:path>
              </a:pathLst>
            </a:custGeom>
            <a:solidFill>
              <a:srgbClr val="E2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171496" y="1286408"/>
              <a:ext cx="43815" cy="75565"/>
            </a:xfrm>
            <a:custGeom>
              <a:avLst/>
              <a:gdLst/>
              <a:ahLst/>
              <a:cxnLst/>
              <a:rect l="l" t="t" r="r" b="b"/>
              <a:pathLst>
                <a:path w="43814" h="75565">
                  <a:moveTo>
                    <a:pt x="21894" y="0"/>
                  </a:moveTo>
                  <a:lnTo>
                    <a:pt x="16192" y="2857"/>
                  </a:lnTo>
                  <a:lnTo>
                    <a:pt x="12382" y="7620"/>
                  </a:lnTo>
                  <a:lnTo>
                    <a:pt x="9852" y="13512"/>
                  </a:lnTo>
                  <a:lnTo>
                    <a:pt x="5715" y="22847"/>
                  </a:lnTo>
                  <a:lnTo>
                    <a:pt x="0" y="45681"/>
                  </a:lnTo>
                  <a:lnTo>
                    <a:pt x="0" y="56146"/>
                  </a:lnTo>
                  <a:lnTo>
                    <a:pt x="15240" y="75183"/>
                  </a:lnTo>
                  <a:lnTo>
                    <a:pt x="28562" y="75183"/>
                  </a:lnTo>
                  <a:lnTo>
                    <a:pt x="43789" y="56146"/>
                  </a:lnTo>
                  <a:lnTo>
                    <a:pt x="43668" y="47802"/>
                  </a:lnTo>
                  <a:lnTo>
                    <a:pt x="42849" y="42824"/>
                  </a:lnTo>
                  <a:lnTo>
                    <a:pt x="41897" y="36169"/>
                  </a:lnTo>
                  <a:lnTo>
                    <a:pt x="39039" y="27597"/>
                  </a:lnTo>
                  <a:lnTo>
                    <a:pt x="37134" y="19989"/>
                  </a:lnTo>
                  <a:lnTo>
                    <a:pt x="33324" y="12369"/>
                  </a:lnTo>
                  <a:lnTo>
                    <a:pt x="29514" y="5715"/>
                  </a:lnTo>
                  <a:lnTo>
                    <a:pt x="25704" y="1904"/>
                  </a:lnTo>
                  <a:lnTo>
                    <a:pt x="21894" y="0"/>
                  </a:lnTo>
                  <a:close/>
                </a:path>
              </a:pathLst>
            </a:custGeom>
            <a:solidFill>
              <a:srgbClr val="E7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172449" y="1288313"/>
              <a:ext cx="40005" cy="69850"/>
            </a:xfrm>
            <a:custGeom>
              <a:avLst/>
              <a:gdLst/>
              <a:ahLst/>
              <a:cxnLst/>
              <a:rect l="l" t="t" r="r" b="b"/>
              <a:pathLst>
                <a:path w="40005" h="69850">
                  <a:moveTo>
                    <a:pt x="19989" y="0"/>
                  </a:moveTo>
                  <a:lnTo>
                    <a:pt x="19037" y="0"/>
                  </a:lnTo>
                  <a:lnTo>
                    <a:pt x="15239" y="1904"/>
                  </a:lnTo>
                  <a:lnTo>
                    <a:pt x="0" y="41871"/>
                  </a:lnTo>
                  <a:lnTo>
                    <a:pt x="0" y="51396"/>
                  </a:lnTo>
                  <a:lnTo>
                    <a:pt x="14287" y="69469"/>
                  </a:lnTo>
                  <a:lnTo>
                    <a:pt x="25704" y="69469"/>
                  </a:lnTo>
                  <a:lnTo>
                    <a:pt x="39992" y="56146"/>
                  </a:lnTo>
                  <a:lnTo>
                    <a:pt x="39992" y="39014"/>
                  </a:lnTo>
                  <a:lnTo>
                    <a:pt x="38087" y="32359"/>
                  </a:lnTo>
                  <a:lnTo>
                    <a:pt x="36182" y="24739"/>
                  </a:lnTo>
                  <a:lnTo>
                    <a:pt x="34277" y="18084"/>
                  </a:lnTo>
                  <a:lnTo>
                    <a:pt x="27609" y="4762"/>
                  </a:lnTo>
                  <a:lnTo>
                    <a:pt x="23799" y="952"/>
                  </a:lnTo>
                  <a:lnTo>
                    <a:pt x="19989" y="0"/>
                  </a:lnTo>
                  <a:close/>
                </a:path>
              </a:pathLst>
            </a:custGeom>
            <a:solidFill>
              <a:srgbClr val="EBE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173401" y="1289265"/>
              <a:ext cx="37465" cy="64769"/>
            </a:xfrm>
            <a:custGeom>
              <a:avLst/>
              <a:gdLst/>
              <a:ahLst/>
              <a:cxnLst/>
              <a:rect l="l" t="t" r="r" b="b"/>
              <a:pathLst>
                <a:path w="37464" h="64769">
                  <a:moveTo>
                    <a:pt x="18084" y="0"/>
                  </a:moveTo>
                  <a:lnTo>
                    <a:pt x="17144" y="0"/>
                  </a:lnTo>
                  <a:lnTo>
                    <a:pt x="13335" y="2857"/>
                  </a:lnTo>
                  <a:lnTo>
                    <a:pt x="0" y="39014"/>
                  </a:lnTo>
                  <a:lnTo>
                    <a:pt x="0" y="51396"/>
                  </a:lnTo>
                  <a:lnTo>
                    <a:pt x="18084" y="64719"/>
                  </a:lnTo>
                  <a:lnTo>
                    <a:pt x="23799" y="63766"/>
                  </a:lnTo>
                  <a:lnTo>
                    <a:pt x="27609" y="62814"/>
                  </a:lnTo>
                  <a:lnTo>
                    <a:pt x="31419" y="60909"/>
                  </a:lnTo>
                  <a:lnTo>
                    <a:pt x="35229" y="55194"/>
                  </a:lnTo>
                  <a:lnTo>
                    <a:pt x="37134" y="47586"/>
                  </a:lnTo>
                  <a:lnTo>
                    <a:pt x="37134" y="41871"/>
                  </a:lnTo>
                  <a:lnTo>
                    <a:pt x="36223" y="37325"/>
                  </a:lnTo>
                  <a:lnTo>
                    <a:pt x="35229" y="30454"/>
                  </a:lnTo>
                  <a:lnTo>
                    <a:pt x="31419" y="17132"/>
                  </a:lnTo>
                  <a:lnTo>
                    <a:pt x="28643" y="10655"/>
                  </a:lnTo>
                  <a:lnTo>
                    <a:pt x="25704" y="4762"/>
                  </a:lnTo>
                  <a:lnTo>
                    <a:pt x="21894" y="1904"/>
                  </a:lnTo>
                  <a:lnTo>
                    <a:pt x="18084" y="0"/>
                  </a:lnTo>
                  <a:close/>
                </a:path>
              </a:pathLst>
            </a:custGeom>
            <a:solidFill>
              <a:srgbClr val="EFE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173401" y="1291170"/>
              <a:ext cx="34290" cy="59055"/>
            </a:xfrm>
            <a:custGeom>
              <a:avLst/>
              <a:gdLst/>
              <a:ahLst/>
              <a:cxnLst/>
              <a:rect l="l" t="t" r="r" b="b"/>
              <a:pathLst>
                <a:path w="34289" h="59055">
                  <a:moveTo>
                    <a:pt x="17144" y="0"/>
                  </a:moveTo>
                  <a:lnTo>
                    <a:pt x="16192" y="0"/>
                  </a:lnTo>
                  <a:lnTo>
                    <a:pt x="13335" y="1904"/>
                  </a:lnTo>
                  <a:lnTo>
                    <a:pt x="1904" y="29502"/>
                  </a:lnTo>
                  <a:lnTo>
                    <a:pt x="952" y="35217"/>
                  </a:lnTo>
                  <a:lnTo>
                    <a:pt x="0" y="39014"/>
                  </a:lnTo>
                  <a:lnTo>
                    <a:pt x="53" y="43040"/>
                  </a:lnTo>
                  <a:lnTo>
                    <a:pt x="1904" y="50444"/>
                  </a:lnTo>
                  <a:lnTo>
                    <a:pt x="17144" y="59004"/>
                  </a:lnTo>
                  <a:lnTo>
                    <a:pt x="22847" y="58051"/>
                  </a:lnTo>
                  <a:lnTo>
                    <a:pt x="34277" y="33312"/>
                  </a:lnTo>
                  <a:lnTo>
                    <a:pt x="33324" y="27597"/>
                  </a:lnTo>
                  <a:lnTo>
                    <a:pt x="29514" y="14274"/>
                  </a:lnTo>
                  <a:lnTo>
                    <a:pt x="26657" y="8559"/>
                  </a:lnTo>
                  <a:lnTo>
                    <a:pt x="23799" y="3797"/>
                  </a:lnTo>
                  <a:lnTo>
                    <a:pt x="20942" y="952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F2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174354" y="1292123"/>
              <a:ext cx="31750" cy="53340"/>
            </a:xfrm>
            <a:custGeom>
              <a:avLst/>
              <a:gdLst/>
              <a:ahLst/>
              <a:cxnLst/>
              <a:rect l="l" t="t" r="r" b="b"/>
              <a:pathLst>
                <a:path w="31750" h="53340">
                  <a:moveTo>
                    <a:pt x="16192" y="0"/>
                  </a:moveTo>
                  <a:lnTo>
                    <a:pt x="14287" y="0"/>
                  </a:lnTo>
                  <a:lnTo>
                    <a:pt x="11429" y="1904"/>
                  </a:lnTo>
                  <a:lnTo>
                    <a:pt x="9525" y="5702"/>
                  </a:lnTo>
                  <a:lnTo>
                    <a:pt x="6667" y="10464"/>
                  </a:lnTo>
                  <a:lnTo>
                    <a:pt x="4762" y="15227"/>
                  </a:lnTo>
                  <a:lnTo>
                    <a:pt x="2857" y="21882"/>
                  </a:lnTo>
                  <a:lnTo>
                    <a:pt x="952" y="26644"/>
                  </a:lnTo>
                  <a:lnTo>
                    <a:pt x="0" y="32359"/>
                  </a:lnTo>
                  <a:lnTo>
                    <a:pt x="0" y="39014"/>
                  </a:lnTo>
                  <a:lnTo>
                    <a:pt x="11429" y="53289"/>
                  </a:lnTo>
                  <a:lnTo>
                    <a:pt x="19989" y="53289"/>
                  </a:lnTo>
                  <a:lnTo>
                    <a:pt x="31419" y="39014"/>
                  </a:lnTo>
                  <a:lnTo>
                    <a:pt x="31419" y="34264"/>
                  </a:lnTo>
                  <a:lnTo>
                    <a:pt x="30467" y="30454"/>
                  </a:lnTo>
                  <a:lnTo>
                    <a:pt x="28562" y="19024"/>
                  </a:lnTo>
                  <a:lnTo>
                    <a:pt x="26657" y="13322"/>
                  </a:lnTo>
                  <a:lnTo>
                    <a:pt x="23799" y="8559"/>
                  </a:lnTo>
                  <a:lnTo>
                    <a:pt x="21894" y="3809"/>
                  </a:lnTo>
                  <a:lnTo>
                    <a:pt x="19037" y="952"/>
                  </a:lnTo>
                  <a:lnTo>
                    <a:pt x="16192" y="0"/>
                  </a:lnTo>
                  <a:close/>
                </a:path>
              </a:pathLst>
            </a:custGeom>
            <a:solidFill>
              <a:srgbClr val="F5F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175306" y="1293075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14287" y="0"/>
                  </a:moveTo>
                  <a:lnTo>
                    <a:pt x="13335" y="0"/>
                  </a:lnTo>
                  <a:lnTo>
                    <a:pt x="10477" y="1892"/>
                  </a:lnTo>
                  <a:lnTo>
                    <a:pt x="7620" y="4749"/>
                  </a:lnTo>
                  <a:lnTo>
                    <a:pt x="3746" y="14465"/>
                  </a:lnTo>
                  <a:lnTo>
                    <a:pt x="1905" y="19977"/>
                  </a:lnTo>
                  <a:lnTo>
                    <a:pt x="0" y="29502"/>
                  </a:lnTo>
                  <a:lnTo>
                    <a:pt x="0" y="39014"/>
                  </a:lnTo>
                  <a:lnTo>
                    <a:pt x="952" y="41871"/>
                  </a:lnTo>
                  <a:lnTo>
                    <a:pt x="2857" y="43776"/>
                  </a:lnTo>
                  <a:lnTo>
                    <a:pt x="3810" y="45681"/>
                  </a:lnTo>
                  <a:lnTo>
                    <a:pt x="6667" y="47586"/>
                  </a:lnTo>
                  <a:lnTo>
                    <a:pt x="9525" y="48539"/>
                  </a:lnTo>
                  <a:lnTo>
                    <a:pt x="18084" y="48539"/>
                  </a:lnTo>
                  <a:lnTo>
                    <a:pt x="27609" y="39014"/>
                  </a:lnTo>
                  <a:lnTo>
                    <a:pt x="27609" y="27597"/>
                  </a:lnTo>
                  <a:lnTo>
                    <a:pt x="16179" y="952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F8F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176259" y="1294967"/>
              <a:ext cx="24765" cy="43180"/>
            </a:xfrm>
            <a:custGeom>
              <a:avLst/>
              <a:gdLst/>
              <a:ahLst/>
              <a:cxnLst/>
              <a:rect l="l" t="t" r="r" b="b"/>
              <a:pathLst>
                <a:path w="24764" h="43180">
                  <a:moveTo>
                    <a:pt x="16179" y="41884"/>
                  </a:moveTo>
                  <a:lnTo>
                    <a:pt x="8572" y="41884"/>
                  </a:lnTo>
                  <a:lnTo>
                    <a:pt x="12382" y="42837"/>
                  </a:lnTo>
                  <a:lnTo>
                    <a:pt x="16179" y="41884"/>
                  </a:lnTo>
                  <a:close/>
                </a:path>
                <a:path w="24764" h="43180">
                  <a:moveTo>
                    <a:pt x="12382" y="0"/>
                  </a:moveTo>
                  <a:lnTo>
                    <a:pt x="11430" y="0"/>
                  </a:lnTo>
                  <a:lnTo>
                    <a:pt x="9525" y="965"/>
                  </a:lnTo>
                  <a:lnTo>
                    <a:pt x="6667" y="3810"/>
                  </a:lnTo>
                  <a:lnTo>
                    <a:pt x="4825" y="7493"/>
                  </a:lnTo>
                  <a:lnTo>
                    <a:pt x="2857" y="12382"/>
                  </a:lnTo>
                  <a:lnTo>
                    <a:pt x="1905" y="17132"/>
                  </a:lnTo>
                  <a:lnTo>
                    <a:pt x="952" y="20942"/>
                  </a:lnTo>
                  <a:lnTo>
                    <a:pt x="0" y="25704"/>
                  </a:lnTo>
                  <a:lnTo>
                    <a:pt x="0" y="34264"/>
                  </a:lnTo>
                  <a:lnTo>
                    <a:pt x="1905" y="38074"/>
                  </a:lnTo>
                  <a:lnTo>
                    <a:pt x="5715" y="41884"/>
                  </a:lnTo>
                  <a:lnTo>
                    <a:pt x="19037" y="41884"/>
                  </a:lnTo>
                  <a:lnTo>
                    <a:pt x="22847" y="38074"/>
                  </a:lnTo>
                  <a:lnTo>
                    <a:pt x="23799" y="36169"/>
                  </a:lnTo>
                  <a:lnTo>
                    <a:pt x="23799" y="34264"/>
                  </a:lnTo>
                  <a:lnTo>
                    <a:pt x="24684" y="31623"/>
                  </a:lnTo>
                  <a:lnTo>
                    <a:pt x="24752" y="27609"/>
                  </a:lnTo>
                  <a:lnTo>
                    <a:pt x="23799" y="23799"/>
                  </a:lnTo>
                  <a:lnTo>
                    <a:pt x="23799" y="19989"/>
                  </a:lnTo>
                  <a:lnTo>
                    <a:pt x="21894" y="15240"/>
                  </a:lnTo>
                  <a:lnTo>
                    <a:pt x="20942" y="10477"/>
                  </a:lnTo>
                  <a:lnTo>
                    <a:pt x="17132" y="2857"/>
                  </a:lnTo>
                  <a:lnTo>
                    <a:pt x="14287" y="965"/>
                  </a:lnTo>
                  <a:lnTo>
                    <a:pt x="12382" y="0"/>
                  </a:lnTo>
                  <a:close/>
                </a:path>
              </a:pathLst>
            </a:custGeom>
            <a:solidFill>
              <a:srgbClr val="FA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177211" y="1295933"/>
              <a:ext cx="20955" cy="37465"/>
            </a:xfrm>
            <a:custGeom>
              <a:avLst/>
              <a:gdLst/>
              <a:ahLst/>
              <a:cxnLst/>
              <a:rect l="l" t="t" r="r" b="b"/>
              <a:pathLst>
                <a:path w="20955" h="37465">
                  <a:moveTo>
                    <a:pt x="10477" y="0"/>
                  </a:moveTo>
                  <a:lnTo>
                    <a:pt x="9525" y="0"/>
                  </a:lnTo>
                  <a:lnTo>
                    <a:pt x="7619" y="939"/>
                  </a:lnTo>
                  <a:lnTo>
                    <a:pt x="5714" y="3797"/>
                  </a:lnTo>
                  <a:lnTo>
                    <a:pt x="3809" y="7607"/>
                  </a:lnTo>
                  <a:lnTo>
                    <a:pt x="2857" y="11417"/>
                  </a:lnTo>
                  <a:lnTo>
                    <a:pt x="952" y="15214"/>
                  </a:lnTo>
                  <a:lnTo>
                    <a:pt x="0" y="19024"/>
                  </a:lnTo>
                  <a:lnTo>
                    <a:pt x="0" y="29502"/>
                  </a:lnTo>
                  <a:lnTo>
                    <a:pt x="7619" y="37109"/>
                  </a:lnTo>
                  <a:lnTo>
                    <a:pt x="13334" y="37109"/>
                  </a:lnTo>
                  <a:lnTo>
                    <a:pt x="20942" y="29502"/>
                  </a:lnTo>
                  <a:lnTo>
                    <a:pt x="20942" y="20929"/>
                  </a:lnTo>
                  <a:lnTo>
                    <a:pt x="19989" y="18072"/>
                  </a:lnTo>
                  <a:lnTo>
                    <a:pt x="19037" y="13322"/>
                  </a:lnTo>
                  <a:lnTo>
                    <a:pt x="18084" y="9512"/>
                  </a:lnTo>
                  <a:lnTo>
                    <a:pt x="16179" y="5702"/>
                  </a:lnTo>
                  <a:lnTo>
                    <a:pt x="14274" y="2844"/>
                  </a:lnTo>
                  <a:lnTo>
                    <a:pt x="12382" y="939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FC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177211" y="1296872"/>
              <a:ext cx="19050" cy="32384"/>
            </a:xfrm>
            <a:custGeom>
              <a:avLst/>
              <a:gdLst/>
              <a:ahLst/>
              <a:cxnLst/>
              <a:rect l="l" t="t" r="r" b="b"/>
              <a:pathLst>
                <a:path w="19050" h="32384">
                  <a:moveTo>
                    <a:pt x="9525" y="0"/>
                  </a:moveTo>
                  <a:lnTo>
                    <a:pt x="5714" y="3810"/>
                  </a:lnTo>
                  <a:lnTo>
                    <a:pt x="3809" y="6667"/>
                  </a:lnTo>
                  <a:lnTo>
                    <a:pt x="2857" y="9525"/>
                  </a:lnTo>
                  <a:lnTo>
                    <a:pt x="1936" y="13208"/>
                  </a:lnTo>
                  <a:lnTo>
                    <a:pt x="952" y="16179"/>
                  </a:lnTo>
                  <a:lnTo>
                    <a:pt x="952" y="19037"/>
                  </a:lnTo>
                  <a:lnTo>
                    <a:pt x="0" y="21894"/>
                  </a:lnTo>
                  <a:lnTo>
                    <a:pt x="0" y="23799"/>
                  </a:lnTo>
                  <a:lnTo>
                    <a:pt x="952" y="25704"/>
                  </a:lnTo>
                  <a:lnTo>
                    <a:pt x="952" y="27609"/>
                  </a:lnTo>
                  <a:lnTo>
                    <a:pt x="1904" y="29514"/>
                  </a:lnTo>
                  <a:lnTo>
                    <a:pt x="2857" y="30454"/>
                  </a:lnTo>
                  <a:lnTo>
                    <a:pt x="6667" y="32359"/>
                  </a:lnTo>
                  <a:lnTo>
                    <a:pt x="12382" y="32359"/>
                  </a:lnTo>
                  <a:lnTo>
                    <a:pt x="16179" y="30454"/>
                  </a:lnTo>
                  <a:lnTo>
                    <a:pt x="17132" y="29514"/>
                  </a:lnTo>
                  <a:lnTo>
                    <a:pt x="19037" y="25704"/>
                  </a:lnTo>
                  <a:lnTo>
                    <a:pt x="19037" y="18084"/>
                  </a:lnTo>
                  <a:lnTo>
                    <a:pt x="17132" y="12382"/>
                  </a:lnTo>
                  <a:lnTo>
                    <a:pt x="16179" y="8572"/>
                  </a:lnTo>
                  <a:lnTo>
                    <a:pt x="14274" y="5715"/>
                  </a:lnTo>
                  <a:lnTo>
                    <a:pt x="13334" y="2857"/>
                  </a:lnTo>
                  <a:lnTo>
                    <a:pt x="11429" y="9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178164" y="1298777"/>
              <a:ext cx="15240" cy="26670"/>
            </a:xfrm>
            <a:custGeom>
              <a:avLst/>
              <a:gdLst/>
              <a:ahLst/>
              <a:cxnLst/>
              <a:rect l="l" t="t" r="r" b="b"/>
              <a:pathLst>
                <a:path w="15239" h="26669">
                  <a:moveTo>
                    <a:pt x="9525" y="0"/>
                  </a:moveTo>
                  <a:lnTo>
                    <a:pt x="7619" y="0"/>
                  </a:lnTo>
                  <a:lnTo>
                    <a:pt x="5714" y="952"/>
                  </a:lnTo>
                  <a:lnTo>
                    <a:pt x="3810" y="4762"/>
                  </a:lnTo>
                  <a:lnTo>
                    <a:pt x="1904" y="7619"/>
                  </a:lnTo>
                  <a:lnTo>
                    <a:pt x="952" y="10477"/>
                  </a:lnTo>
                  <a:lnTo>
                    <a:pt x="952" y="13322"/>
                  </a:lnTo>
                  <a:lnTo>
                    <a:pt x="0" y="15227"/>
                  </a:lnTo>
                  <a:lnTo>
                    <a:pt x="0" y="20942"/>
                  </a:lnTo>
                  <a:lnTo>
                    <a:pt x="952" y="22847"/>
                  </a:lnTo>
                  <a:lnTo>
                    <a:pt x="3810" y="25704"/>
                  </a:lnTo>
                  <a:lnTo>
                    <a:pt x="5714" y="26657"/>
                  </a:lnTo>
                  <a:lnTo>
                    <a:pt x="10477" y="26657"/>
                  </a:lnTo>
                  <a:lnTo>
                    <a:pt x="12382" y="25704"/>
                  </a:lnTo>
                  <a:lnTo>
                    <a:pt x="15227" y="22847"/>
                  </a:lnTo>
                  <a:lnTo>
                    <a:pt x="15227" y="12369"/>
                  </a:lnTo>
                  <a:lnTo>
                    <a:pt x="12382" y="3809"/>
                  </a:lnTo>
                  <a:lnTo>
                    <a:pt x="10477" y="190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EF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179116" y="1299730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5">
                  <a:moveTo>
                    <a:pt x="5714" y="0"/>
                  </a:moveTo>
                  <a:lnTo>
                    <a:pt x="3810" y="1904"/>
                  </a:lnTo>
                  <a:lnTo>
                    <a:pt x="2857" y="3810"/>
                  </a:lnTo>
                  <a:lnTo>
                    <a:pt x="1904" y="6667"/>
                  </a:lnTo>
                  <a:lnTo>
                    <a:pt x="63" y="10350"/>
                  </a:lnTo>
                  <a:lnTo>
                    <a:pt x="0" y="17132"/>
                  </a:lnTo>
                  <a:lnTo>
                    <a:pt x="952" y="18084"/>
                  </a:lnTo>
                  <a:lnTo>
                    <a:pt x="952" y="19037"/>
                  </a:lnTo>
                  <a:lnTo>
                    <a:pt x="2857" y="20942"/>
                  </a:lnTo>
                  <a:lnTo>
                    <a:pt x="9525" y="20942"/>
                  </a:lnTo>
                  <a:lnTo>
                    <a:pt x="11429" y="19037"/>
                  </a:lnTo>
                  <a:lnTo>
                    <a:pt x="11429" y="18084"/>
                  </a:lnTo>
                  <a:lnTo>
                    <a:pt x="12369" y="17132"/>
                  </a:lnTo>
                  <a:lnTo>
                    <a:pt x="12369" y="12369"/>
                  </a:lnTo>
                  <a:lnTo>
                    <a:pt x="11429" y="10477"/>
                  </a:lnTo>
                  <a:lnTo>
                    <a:pt x="11429" y="7620"/>
                  </a:lnTo>
                  <a:lnTo>
                    <a:pt x="8572" y="1904"/>
                  </a:lnTo>
                  <a:lnTo>
                    <a:pt x="7620" y="952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156269" y="1273250"/>
              <a:ext cx="108585" cy="173990"/>
            </a:xfrm>
            <a:custGeom>
              <a:avLst/>
              <a:gdLst/>
              <a:ahLst/>
              <a:cxnLst/>
              <a:rect l="l" t="t" r="r" b="b"/>
              <a:pathLst>
                <a:path w="108585" h="173990">
                  <a:moveTo>
                    <a:pt x="74256" y="1270"/>
                  </a:moveTo>
                  <a:lnTo>
                    <a:pt x="73533" y="0"/>
                  </a:lnTo>
                  <a:lnTo>
                    <a:pt x="35217" y="0"/>
                  </a:lnTo>
                  <a:lnTo>
                    <a:pt x="35217" y="1270"/>
                  </a:lnTo>
                  <a:lnTo>
                    <a:pt x="74256" y="1270"/>
                  </a:lnTo>
                  <a:close/>
                </a:path>
                <a:path w="108585" h="173990">
                  <a:moveTo>
                    <a:pt x="78066" y="7620"/>
                  </a:moveTo>
                  <a:lnTo>
                    <a:pt x="77724" y="6350"/>
                  </a:lnTo>
                  <a:lnTo>
                    <a:pt x="77114" y="6350"/>
                  </a:lnTo>
                  <a:lnTo>
                    <a:pt x="76136" y="5080"/>
                  </a:lnTo>
                  <a:lnTo>
                    <a:pt x="75209" y="5080"/>
                  </a:lnTo>
                  <a:lnTo>
                    <a:pt x="75209" y="3098"/>
                  </a:lnTo>
                  <a:lnTo>
                    <a:pt x="75158" y="1828"/>
                  </a:lnTo>
                  <a:lnTo>
                    <a:pt x="34277" y="1828"/>
                  </a:lnTo>
                  <a:lnTo>
                    <a:pt x="34277" y="3098"/>
                  </a:lnTo>
                  <a:lnTo>
                    <a:pt x="34277" y="5080"/>
                  </a:lnTo>
                  <a:lnTo>
                    <a:pt x="32372" y="5080"/>
                  </a:lnTo>
                  <a:lnTo>
                    <a:pt x="32372" y="6350"/>
                  </a:lnTo>
                  <a:lnTo>
                    <a:pt x="31419" y="6350"/>
                  </a:lnTo>
                  <a:lnTo>
                    <a:pt x="31419" y="7620"/>
                  </a:lnTo>
                  <a:lnTo>
                    <a:pt x="78066" y="7620"/>
                  </a:lnTo>
                  <a:close/>
                </a:path>
                <a:path w="108585" h="173990">
                  <a:moveTo>
                    <a:pt x="83769" y="17780"/>
                  </a:moveTo>
                  <a:lnTo>
                    <a:pt x="82816" y="17780"/>
                  </a:lnTo>
                  <a:lnTo>
                    <a:pt x="82816" y="15240"/>
                  </a:lnTo>
                  <a:lnTo>
                    <a:pt x="81876" y="15240"/>
                  </a:lnTo>
                  <a:lnTo>
                    <a:pt x="81876" y="14528"/>
                  </a:lnTo>
                  <a:lnTo>
                    <a:pt x="81864" y="13258"/>
                  </a:lnTo>
                  <a:lnTo>
                    <a:pt x="79971" y="13258"/>
                  </a:lnTo>
                  <a:lnTo>
                    <a:pt x="79971" y="11988"/>
                  </a:lnTo>
                  <a:lnTo>
                    <a:pt x="79019" y="11988"/>
                  </a:lnTo>
                  <a:lnTo>
                    <a:pt x="79019" y="9448"/>
                  </a:lnTo>
                  <a:lnTo>
                    <a:pt x="78981" y="8178"/>
                  </a:lnTo>
                  <a:lnTo>
                    <a:pt x="30467" y="8178"/>
                  </a:lnTo>
                  <a:lnTo>
                    <a:pt x="30467" y="9448"/>
                  </a:lnTo>
                  <a:lnTo>
                    <a:pt x="29514" y="9448"/>
                  </a:lnTo>
                  <a:lnTo>
                    <a:pt x="29514" y="11988"/>
                  </a:lnTo>
                  <a:lnTo>
                    <a:pt x="29514" y="13258"/>
                  </a:lnTo>
                  <a:lnTo>
                    <a:pt x="27609" y="13258"/>
                  </a:lnTo>
                  <a:lnTo>
                    <a:pt x="27609" y="14528"/>
                  </a:lnTo>
                  <a:lnTo>
                    <a:pt x="27609" y="15240"/>
                  </a:lnTo>
                  <a:lnTo>
                    <a:pt x="26657" y="15240"/>
                  </a:lnTo>
                  <a:lnTo>
                    <a:pt x="26657" y="17780"/>
                  </a:lnTo>
                  <a:lnTo>
                    <a:pt x="25704" y="17780"/>
                  </a:lnTo>
                  <a:lnTo>
                    <a:pt x="25704" y="19050"/>
                  </a:lnTo>
                  <a:lnTo>
                    <a:pt x="83769" y="19050"/>
                  </a:lnTo>
                  <a:lnTo>
                    <a:pt x="83769" y="17780"/>
                  </a:lnTo>
                  <a:close/>
                </a:path>
                <a:path w="108585" h="173990">
                  <a:moveTo>
                    <a:pt x="85674" y="168198"/>
                  </a:moveTo>
                  <a:lnTo>
                    <a:pt x="22847" y="168198"/>
                  </a:lnTo>
                  <a:lnTo>
                    <a:pt x="22847" y="169468"/>
                  </a:lnTo>
                  <a:lnTo>
                    <a:pt x="23520" y="169468"/>
                  </a:lnTo>
                  <a:lnTo>
                    <a:pt x="23520" y="170738"/>
                  </a:lnTo>
                  <a:lnTo>
                    <a:pt x="25158" y="170738"/>
                  </a:lnTo>
                  <a:lnTo>
                    <a:pt x="25679" y="171450"/>
                  </a:lnTo>
                  <a:lnTo>
                    <a:pt x="33324" y="171450"/>
                  </a:lnTo>
                  <a:lnTo>
                    <a:pt x="33324" y="172720"/>
                  </a:lnTo>
                  <a:lnTo>
                    <a:pt x="36169" y="172720"/>
                  </a:lnTo>
                  <a:lnTo>
                    <a:pt x="36169" y="173990"/>
                  </a:lnTo>
                  <a:lnTo>
                    <a:pt x="72351" y="173990"/>
                  </a:lnTo>
                  <a:lnTo>
                    <a:pt x="72351" y="172720"/>
                  </a:lnTo>
                  <a:lnTo>
                    <a:pt x="75209" y="172720"/>
                  </a:lnTo>
                  <a:lnTo>
                    <a:pt x="75209" y="171450"/>
                  </a:lnTo>
                  <a:lnTo>
                    <a:pt x="82829" y="171450"/>
                  </a:lnTo>
                  <a:lnTo>
                    <a:pt x="83350" y="170738"/>
                  </a:lnTo>
                  <a:lnTo>
                    <a:pt x="84988" y="170738"/>
                  </a:lnTo>
                  <a:lnTo>
                    <a:pt x="84988" y="169468"/>
                  </a:lnTo>
                  <a:lnTo>
                    <a:pt x="85674" y="169468"/>
                  </a:lnTo>
                  <a:lnTo>
                    <a:pt x="85674" y="168198"/>
                  </a:lnTo>
                  <a:close/>
                </a:path>
                <a:path w="108585" h="173990">
                  <a:moveTo>
                    <a:pt x="87579" y="25400"/>
                  </a:moveTo>
                  <a:lnTo>
                    <a:pt x="86626" y="25400"/>
                  </a:lnTo>
                  <a:lnTo>
                    <a:pt x="86626" y="24130"/>
                  </a:lnTo>
                  <a:lnTo>
                    <a:pt x="85674" y="24130"/>
                  </a:lnTo>
                  <a:lnTo>
                    <a:pt x="85674" y="22148"/>
                  </a:lnTo>
                  <a:lnTo>
                    <a:pt x="84721" y="22148"/>
                  </a:lnTo>
                  <a:lnTo>
                    <a:pt x="84721" y="20878"/>
                  </a:lnTo>
                  <a:lnTo>
                    <a:pt x="84721" y="19608"/>
                  </a:lnTo>
                  <a:lnTo>
                    <a:pt x="24752" y="19608"/>
                  </a:lnTo>
                  <a:lnTo>
                    <a:pt x="24752" y="20878"/>
                  </a:lnTo>
                  <a:lnTo>
                    <a:pt x="23799" y="20878"/>
                  </a:lnTo>
                  <a:lnTo>
                    <a:pt x="23799" y="22148"/>
                  </a:lnTo>
                  <a:lnTo>
                    <a:pt x="23799" y="24130"/>
                  </a:lnTo>
                  <a:lnTo>
                    <a:pt x="22847" y="24130"/>
                  </a:lnTo>
                  <a:lnTo>
                    <a:pt x="22847" y="25400"/>
                  </a:lnTo>
                  <a:lnTo>
                    <a:pt x="21894" y="25400"/>
                  </a:lnTo>
                  <a:lnTo>
                    <a:pt x="21894" y="26670"/>
                  </a:lnTo>
                  <a:lnTo>
                    <a:pt x="87579" y="26670"/>
                  </a:lnTo>
                  <a:lnTo>
                    <a:pt x="87579" y="25400"/>
                  </a:lnTo>
                  <a:close/>
                </a:path>
                <a:path w="108585" h="173990">
                  <a:moveTo>
                    <a:pt x="91389" y="34290"/>
                  </a:moveTo>
                  <a:lnTo>
                    <a:pt x="90436" y="34290"/>
                  </a:lnTo>
                  <a:lnTo>
                    <a:pt x="90398" y="31750"/>
                  </a:lnTo>
                  <a:lnTo>
                    <a:pt x="89484" y="31750"/>
                  </a:lnTo>
                  <a:lnTo>
                    <a:pt x="89484" y="30480"/>
                  </a:lnTo>
                  <a:lnTo>
                    <a:pt x="88531" y="30480"/>
                  </a:lnTo>
                  <a:lnTo>
                    <a:pt x="88531" y="28498"/>
                  </a:lnTo>
                  <a:lnTo>
                    <a:pt x="88506" y="27228"/>
                  </a:lnTo>
                  <a:lnTo>
                    <a:pt x="20942" y="27228"/>
                  </a:lnTo>
                  <a:lnTo>
                    <a:pt x="20942" y="28498"/>
                  </a:lnTo>
                  <a:lnTo>
                    <a:pt x="20942" y="30480"/>
                  </a:lnTo>
                  <a:lnTo>
                    <a:pt x="19989" y="30480"/>
                  </a:lnTo>
                  <a:lnTo>
                    <a:pt x="19989" y="31750"/>
                  </a:lnTo>
                  <a:lnTo>
                    <a:pt x="19037" y="31750"/>
                  </a:lnTo>
                  <a:lnTo>
                    <a:pt x="19037" y="34290"/>
                  </a:lnTo>
                  <a:lnTo>
                    <a:pt x="18084" y="34290"/>
                  </a:lnTo>
                  <a:lnTo>
                    <a:pt x="18084" y="38100"/>
                  </a:lnTo>
                  <a:lnTo>
                    <a:pt x="91389" y="38100"/>
                  </a:lnTo>
                  <a:lnTo>
                    <a:pt x="91389" y="34290"/>
                  </a:lnTo>
                  <a:close/>
                </a:path>
                <a:path w="108585" h="173990">
                  <a:moveTo>
                    <a:pt x="94322" y="161848"/>
                  </a:moveTo>
                  <a:lnTo>
                    <a:pt x="14274" y="161848"/>
                  </a:lnTo>
                  <a:lnTo>
                    <a:pt x="14274" y="164388"/>
                  </a:lnTo>
                  <a:lnTo>
                    <a:pt x="15506" y="164388"/>
                  </a:lnTo>
                  <a:lnTo>
                    <a:pt x="15506" y="165658"/>
                  </a:lnTo>
                  <a:lnTo>
                    <a:pt x="18084" y="165658"/>
                  </a:lnTo>
                  <a:lnTo>
                    <a:pt x="18084" y="166370"/>
                  </a:lnTo>
                  <a:lnTo>
                    <a:pt x="19989" y="166370"/>
                  </a:lnTo>
                  <a:lnTo>
                    <a:pt x="19989" y="167640"/>
                  </a:lnTo>
                  <a:lnTo>
                    <a:pt x="88531" y="167640"/>
                  </a:lnTo>
                  <a:lnTo>
                    <a:pt x="88531" y="166370"/>
                  </a:lnTo>
                  <a:lnTo>
                    <a:pt x="90436" y="166370"/>
                  </a:lnTo>
                  <a:lnTo>
                    <a:pt x="90436" y="165658"/>
                  </a:lnTo>
                  <a:lnTo>
                    <a:pt x="92964" y="165658"/>
                  </a:lnTo>
                  <a:lnTo>
                    <a:pt x="92964" y="164388"/>
                  </a:lnTo>
                  <a:lnTo>
                    <a:pt x="94322" y="164388"/>
                  </a:lnTo>
                  <a:lnTo>
                    <a:pt x="94322" y="161848"/>
                  </a:lnTo>
                  <a:close/>
                </a:path>
                <a:path w="108585" h="173990">
                  <a:moveTo>
                    <a:pt x="102819" y="149148"/>
                  </a:moveTo>
                  <a:lnTo>
                    <a:pt x="5715" y="149148"/>
                  </a:lnTo>
                  <a:lnTo>
                    <a:pt x="5715" y="151688"/>
                  </a:lnTo>
                  <a:lnTo>
                    <a:pt x="6667" y="151688"/>
                  </a:lnTo>
                  <a:lnTo>
                    <a:pt x="6667" y="152958"/>
                  </a:lnTo>
                  <a:lnTo>
                    <a:pt x="7620" y="152958"/>
                  </a:lnTo>
                  <a:lnTo>
                    <a:pt x="7620" y="154228"/>
                  </a:lnTo>
                  <a:lnTo>
                    <a:pt x="8572" y="154228"/>
                  </a:lnTo>
                  <a:lnTo>
                    <a:pt x="8572" y="155498"/>
                  </a:lnTo>
                  <a:lnTo>
                    <a:pt x="8572" y="156768"/>
                  </a:lnTo>
                  <a:lnTo>
                    <a:pt x="8572" y="158038"/>
                  </a:lnTo>
                  <a:lnTo>
                    <a:pt x="9525" y="158038"/>
                  </a:lnTo>
                  <a:lnTo>
                    <a:pt x="9525" y="159308"/>
                  </a:lnTo>
                  <a:lnTo>
                    <a:pt x="11430" y="159308"/>
                  </a:lnTo>
                  <a:lnTo>
                    <a:pt x="11430" y="160578"/>
                  </a:lnTo>
                  <a:lnTo>
                    <a:pt x="13322" y="160578"/>
                  </a:lnTo>
                  <a:lnTo>
                    <a:pt x="13322" y="161290"/>
                  </a:lnTo>
                  <a:lnTo>
                    <a:pt x="96151" y="161290"/>
                  </a:lnTo>
                  <a:lnTo>
                    <a:pt x="96151" y="160578"/>
                  </a:lnTo>
                  <a:lnTo>
                    <a:pt x="96304" y="160578"/>
                  </a:lnTo>
                  <a:lnTo>
                    <a:pt x="96304" y="159308"/>
                  </a:lnTo>
                  <a:lnTo>
                    <a:pt x="97459" y="159308"/>
                  </a:lnTo>
                  <a:lnTo>
                    <a:pt x="97459" y="158038"/>
                  </a:lnTo>
                  <a:lnTo>
                    <a:pt x="99402" y="158038"/>
                  </a:lnTo>
                  <a:lnTo>
                    <a:pt x="99402" y="156768"/>
                  </a:lnTo>
                  <a:lnTo>
                    <a:pt x="99961" y="156768"/>
                  </a:lnTo>
                  <a:lnTo>
                    <a:pt x="99961" y="155498"/>
                  </a:lnTo>
                  <a:lnTo>
                    <a:pt x="100126" y="155498"/>
                  </a:lnTo>
                  <a:lnTo>
                    <a:pt x="100126" y="154228"/>
                  </a:lnTo>
                  <a:lnTo>
                    <a:pt x="100914" y="154228"/>
                  </a:lnTo>
                  <a:lnTo>
                    <a:pt x="100914" y="152958"/>
                  </a:lnTo>
                  <a:lnTo>
                    <a:pt x="102235" y="152958"/>
                  </a:lnTo>
                  <a:lnTo>
                    <a:pt x="102235" y="151688"/>
                  </a:lnTo>
                  <a:lnTo>
                    <a:pt x="102819" y="151688"/>
                  </a:lnTo>
                  <a:lnTo>
                    <a:pt x="102819" y="149148"/>
                  </a:lnTo>
                  <a:close/>
                </a:path>
                <a:path w="108585" h="173990">
                  <a:moveTo>
                    <a:pt x="102819" y="72390"/>
                  </a:moveTo>
                  <a:lnTo>
                    <a:pt x="101866" y="72390"/>
                  </a:lnTo>
                  <a:lnTo>
                    <a:pt x="101866" y="69850"/>
                  </a:lnTo>
                  <a:lnTo>
                    <a:pt x="100914" y="69850"/>
                  </a:lnTo>
                  <a:lnTo>
                    <a:pt x="100838" y="64770"/>
                  </a:lnTo>
                  <a:lnTo>
                    <a:pt x="99961" y="64770"/>
                  </a:lnTo>
                  <a:lnTo>
                    <a:pt x="99961" y="62230"/>
                  </a:lnTo>
                  <a:lnTo>
                    <a:pt x="99009" y="62230"/>
                  </a:lnTo>
                  <a:lnTo>
                    <a:pt x="99009" y="58978"/>
                  </a:lnTo>
                  <a:lnTo>
                    <a:pt x="98983" y="57708"/>
                  </a:lnTo>
                  <a:lnTo>
                    <a:pt x="98056" y="57708"/>
                  </a:lnTo>
                  <a:lnTo>
                    <a:pt x="98056" y="56438"/>
                  </a:lnTo>
                  <a:lnTo>
                    <a:pt x="97904" y="56438"/>
                  </a:lnTo>
                  <a:lnTo>
                    <a:pt x="97904" y="53898"/>
                  </a:lnTo>
                  <a:lnTo>
                    <a:pt x="97104" y="53898"/>
                  </a:lnTo>
                  <a:lnTo>
                    <a:pt x="97104" y="52628"/>
                  </a:lnTo>
                  <a:lnTo>
                    <a:pt x="97078" y="51358"/>
                  </a:lnTo>
                  <a:lnTo>
                    <a:pt x="96151" y="51358"/>
                  </a:lnTo>
                  <a:lnTo>
                    <a:pt x="96151" y="50088"/>
                  </a:lnTo>
                  <a:lnTo>
                    <a:pt x="95173" y="50088"/>
                  </a:lnTo>
                  <a:lnTo>
                    <a:pt x="95173" y="47548"/>
                  </a:lnTo>
                  <a:lnTo>
                    <a:pt x="95123" y="46278"/>
                  </a:lnTo>
                  <a:lnTo>
                    <a:pt x="94246" y="46278"/>
                  </a:lnTo>
                  <a:lnTo>
                    <a:pt x="94246" y="45008"/>
                  </a:lnTo>
                  <a:lnTo>
                    <a:pt x="94246" y="43738"/>
                  </a:lnTo>
                  <a:lnTo>
                    <a:pt x="93294" y="43738"/>
                  </a:lnTo>
                  <a:lnTo>
                    <a:pt x="93294" y="41198"/>
                  </a:lnTo>
                  <a:lnTo>
                    <a:pt x="93268" y="39928"/>
                  </a:lnTo>
                  <a:lnTo>
                    <a:pt x="92341" y="39928"/>
                  </a:lnTo>
                  <a:lnTo>
                    <a:pt x="92341" y="38658"/>
                  </a:lnTo>
                  <a:lnTo>
                    <a:pt x="16179" y="38658"/>
                  </a:lnTo>
                  <a:lnTo>
                    <a:pt x="16179" y="39928"/>
                  </a:lnTo>
                  <a:lnTo>
                    <a:pt x="16179" y="41198"/>
                  </a:lnTo>
                  <a:lnTo>
                    <a:pt x="16179" y="43738"/>
                  </a:lnTo>
                  <a:lnTo>
                    <a:pt x="15227" y="43738"/>
                  </a:lnTo>
                  <a:lnTo>
                    <a:pt x="15227" y="45008"/>
                  </a:lnTo>
                  <a:lnTo>
                    <a:pt x="14274" y="45008"/>
                  </a:lnTo>
                  <a:lnTo>
                    <a:pt x="14274" y="46278"/>
                  </a:lnTo>
                  <a:lnTo>
                    <a:pt x="14274" y="47548"/>
                  </a:lnTo>
                  <a:lnTo>
                    <a:pt x="13322" y="47548"/>
                  </a:lnTo>
                  <a:lnTo>
                    <a:pt x="13322" y="50088"/>
                  </a:lnTo>
                  <a:lnTo>
                    <a:pt x="13322" y="51358"/>
                  </a:lnTo>
                  <a:lnTo>
                    <a:pt x="12382" y="51358"/>
                  </a:lnTo>
                  <a:lnTo>
                    <a:pt x="12382" y="52628"/>
                  </a:lnTo>
                  <a:lnTo>
                    <a:pt x="12382" y="53898"/>
                  </a:lnTo>
                  <a:lnTo>
                    <a:pt x="11430" y="53898"/>
                  </a:lnTo>
                  <a:lnTo>
                    <a:pt x="11430" y="56438"/>
                  </a:lnTo>
                  <a:lnTo>
                    <a:pt x="11430" y="57708"/>
                  </a:lnTo>
                  <a:lnTo>
                    <a:pt x="10477" y="57708"/>
                  </a:lnTo>
                  <a:lnTo>
                    <a:pt x="10477" y="58978"/>
                  </a:lnTo>
                  <a:lnTo>
                    <a:pt x="9525" y="58978"/>
                  </a:lnTo>
                  <a:lnTo>
                    <a:pt x="9525" y="62230"/>
                  </a:lnTo>
                  <a:lnTo>
                    <a:pt x="8572" y="62230"/>
                  </a:lnTo>
                  <a:lnTo>
                    <a:pt x="8572" y="64770"/>
                  </a:lnTo>
                  <a:lnTo>
                    <a:pt x="7620" y="64770"/>
                  </a:lnTo>
                  <a:lnTo>
                    <a:pt x="7620" y="69850"/>
                  </a:lnTo>
                  <a:lnTo>
                    <a:pt x="6667" y="69850"/>
                  </a:lnTo>
                  <a:lnTo>
                    <a:pt x="6667" y="72390"/>
                  </a:lnTo>
                  <a:lnTo>
                    <a:pt x="5715" y="72390"/>
                  </a:lnTo>
                  <a:lnTo>
                    <a:pt x="5715" y="76200"/>
                  </a:lnTo>
                  <a:lnTo>
                    <a:pt x="102819" y="76200"/>
                  </a:lnTo>
                  <a:lnTo>
                    <a:pt x="102819" y="72390"/>
                  </a:lnTo>
                  <a:close/>
                </a:path>
                <a:path w="108585" h="173990">
                  <a:moveTo>
                    <a:pt x="103771" y="76758"/>
                  </a:moveTo>
                  <a:lnTo>
                    <a:pt x="4762" y="76758"/>
                  </a:lnTo>
                  <a:lnTo>
                    <a:pt x="4762" y="81838"/>
                  </a:lnTo>
                  <a:lnTo>
                    <a:pt x="3810" y="81838"/>
                  </a:lnTo>
                  <a:lnTo>
                    <a:pt x="3810" y="83108"/>
                  </a:lnTo>
                  <a:lnTo>
                    <a:pt x="103771" y="83108"/>
                  </a:lnTo>
                  <a:lnTo>
                    <a:pt x="103771" y="81838"/>
                  </a:lnTo>
                  <a:lnTo>
                    <a:pt x="103771" y="76758"/>
                  </a:lnTo>
                  <a:close/>
                </a:path>
                <a:path w="108585" h="173990">
                  <a:moveTo>
                    <a:pt x="105664" y="140258"/>
                  </a:moveTo>
                  <a:lnTo>
                    <a:pt x="2857" y="140258"/>
                  </a:lnTo>
                  <a:lnTo>
                    <a:pt x="2857" y="142798"/>
                  </a:lnTo>
                  <a:lnTo>
                    <a:pt x="3810" y="142798"/>
                  </a:lnTo>
                  <a:lnTo>
                    <a:pt x="3810" y="144068"/>
                  </a:lnTo>
                  <a:lnTo>
                    <a:pt x="3810" y="145338"/>
                  </a:lnTo>
                  <a:lnTo>
                    <a:pt x="3810" y="146608"/>
                  </a:lnTo>
                  <a:lnTo>
                    <a:pt x="4762" y="146608"/>
                  </a:lnTo>
                  <a:lnTo>
                    <a:pt x="4762" y="148590"/>
                  </a:lnTo>
                  <a:lnTo>
                    <a:pt x="103771" y="148590"/>
                  </a:lnTo>
                  <a:lnTo>
                    <a:pt x="103771" y="146608"/>
                  </a:lnTo>
                  <a:lnTo>
                    <a:pt x="104724" y="146608"/>
                  </a:lnTo>
                  <a:lnTo>
                    <a:pt x="104724" y="145338"/>
                  </a:lnTo>
                  <a:lnTo>
                    <a:pt x="105371" y="145338"/>
                  </a:lnTo>
                  <a:lnTo>
                    <a:pt x="105371" y="144068"/>
                  </a:lnTo>
                  <a:lnTo>
                    <a:pt x="105664" y="144068"/>
                  </a:lnTo>
                  <a:lnTo>
                    <a:pt x="105664" y="142798"/>
                  </a:lnTo>
                  <a:lnTo>
                    <a:pt x="105664" y="140258"/>
                  </a:lnTo>
                  <a:close/>
                </a:path>
                <a:path w="108585" h="173990">
                  <a:moveTo>
                    <a:pt x="108521" y="103428"/>
                  </a:moveTo>
                  <a:lnTo>
                    <a:pt x="952" y="103428"/>
                  </a:lnTo>
                  <a:lnTo>
                    <a:pt x="952" y="108508"/>
                  </a:lnTo>
                  <a:lnTo>
                    <a:pt x="0" y="108508"/>
                  </a:lnTo>
                  <a:lnTo>
                    <a:pt x="0" y="121208"/>
                  </a:lnTo>
                  <a:lnTo>
                    <a:pt x="0" y="126288"/>
                  </a:lnTo>
                  <a:lnTo>
                    <a:pt x="114" y="127558"/>
                  </a:lnTo>
                  <a:lnTo>
                    <a:pt x="952" y="127558"/>
                  </a:lnTo>
                  <a:lnTo>
                    <a:pt x="952" y="133908"/>
                  </a:lnTo>
                  <a:lnTo>
                    <a:pt x="1905" y="133908"/>
                  </a:lnTo>
                  <a:lnTo>
                    <a:pt x="1905" y="139700"/>
                  </a:lnTo>
                  <a:lnTo>
                    <a:pt x="106616" y="139700"/>
                  </a:lnTo>
                  <a:lnTo>
                    <a:pt x="106616" y="133908"/>
                  </a:lnTo>
                  <a:lnTo>
                    <a:pt x="107569" y="133908"/>
                  </a:lnTo>
                  <a:lnTo>
                    <a:pt x="107569" y="127558"/>
                  </a:lnTo>
                  <a:lnTo>
                    <a:pt x="107569" y="126288"/>
                  </a:lnTo>
                  <a:lnTo>
                    <a:pt x="107569" y="121208"/>
                  </a:lnTo>
                  <a:lnTo>
                    <a:pt x="108521" y="121208"/>
                  </a:lnTo>
                  <a:lnTo>
                    <a:pt x="108521" y="108508"/>
                  </a:lnTo>
                  <a:lnTo>
                    <a:pt x="108521" y="103428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191486" y="1260550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69" h="13969">
                  <a:moveTo>
                    <a:pt x="34277" y="8890"/>
                  </a:moveTo>
                  <a:lnTo>
                    <a:pt x="33693" y="7620"/>
                  </a:lnTo>
                  <a:lnTo>
                    <a:pt x="33324" y="7620"/>
                  </a:lnTo>
                  <a:lnTo>
                    <a:pt x="32537" y="6350"/>
                  </a:lnTo>
                  <a:lnTo>
                    <a:pt x="30467" y="6350"/>
                  </a:lnTo>
                  <a:lnTo>
                    <a:pt x="30467" y="5080"/>
                  </a:lnTo>
                  <a:lnTo>
                    <a:pt x="28562" y="5080"/>
                  </a:lnTo>
                  <a:lnTo>
                    <a:pt x="28448" y="2540"/>
                  </a:lnTo>
                  <a:lnTo>
                    <a:pt x="25704" y="2540"/>
                  </a:lnTo>
                  <a:lnTo>
                    <a:pt x="25654" y="1270"/>
                  </a:lnTo>
                  <a:lnTo>
                    <a:pt x="20002" y="1270"/>
                  </a:lnTo>
                  <a:lnTo>
                    <a:pt x="20002" y="0"/>
                  </a:lnTo>
                  <a:lnTo>
                    <a:pt x="18097" y="0"/>
                  </a:lnTo>
                  <a:lnTo>
                    <a:pt x="18097" y="1270"/>
                  </a:lnTo>
                  <a:lnTo>
                    <a:pt x="14287" y="1270"/>
                  </a:lnTo>
                  <a:lnTo>
                    <a:pt x="14287" y="2540"/>
                  </a:lnTo>
                  <a:lnTo>
                    <a:pt x="12382" y="2540"/>
                  </a:lnTo>
                  <a:lnTo>
                    <a:pt x="12382" y="5080"/>
                  </a:lnTo>
                  <a:lnTo>
                    <a:pt x="10477" y="5080"/>
                  </a:lnTo>
                  <a:lnTo>
                    <a:pt x="10477" y="6350"/>
                  </a:lnTo>
                  <a:lnTo>
                    <a:pt x="5715" y="6350"/>
                  </a:lnTo>
                  <a:lnTo>
                    <a:pt x="5715" y="7620"/>
                  </a:lnTo>
                  <a:lnTo>
                    <a:pt x="4762" y="7620"/>
                  </a:lnTo>
                  <a:lnTo>
                    <a:pt x="4762" y="8890"/>
                  </a:lnTo>
                  <a:lnTo>
                    <a:pt x="34277" y="8890"/>
                  </a:lnTo>
                  <a:close/>
                </a:path>
                <a:path w="39369" h="13969">
                  <a:moveTo>
                    <a:pt x="39039" y="13970"/>
                  </a:moveTo>
                  <a:lnTo>
                    <a:pt x="38315" y="12700"/>
                  </a:lnTo>
                  <a:lnTo>
                    <a:pt x="37134" y="12700"/>
                  </a:lnTo>
                  <a:lnTo>
                    <a:pt x="37134" y="11988"/>
                  </a:lnTo>
                  <a:lnTo>
                    <a:pt x="36487" y="11988"/>
                  </a:lnTo>
                  <a:lnTo>
                    <a:pt x="36487" y="9448"/>
                  </a:lnTo>
                  <a:lnTo>
                    <a:pt x="2857" y="9448"/>
                  </a:lnTo>
                  <a:lnTo>
                    <a:pt x="2857" y="11988"/>
                  </a:lnTo>
                  <a:lnTo>
                    <a:pt x="2857" y="1270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39039" y="1397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156269" y="1261516"/>
              <a:ext cx="106680" cy="182880"/>
            </a:xfrm>
            <a:custGeom>
              <a:avLst/>
              <a:gdLst/>
              <a:ahLst/>
              <a:cxnLst/>
              <a:rect l="l" t="t" r="r" b="b"/>
              <a:pathLst>
                <a:path w="106680" h="182880">
                  <a:moveTo>
                    <a:pt x="68541" y="181609"/>
                  </a:moveTo>
                  <a:lnTo>
                    <a:pt x="38074" y="181609"/>
                  </a:lnTo>
                  <a:lnTo>
                    <a:pt x="45593" y="182879"/>
                  </a:lnTo>
                  <a:lnTo>
                    <a:pt x="61029" y="182879"/>
                  </a:lnTo>
                  <a:lnTo>
                    <a:pt x="68541" y="181609"/>
                  </a:lnTo>
                  <a:close/>
                </a:path>
                <a:path w="106680" h="182880">
                  <a:moveTo>
                    <a:pt x="90436" y="172720"/>
                  </a:moveTo>
                  <a:lnTo>
                    <a:pt x="16179" y="172720"/>
                  </a:lnTo>
                  <a:lnTo>
                    <a:pt x="17216" y="173989"/>
                  </a:lnTo>
                  <a:lnTo>
                    <a:pt x="25683" y="179070"/>
                  </a:lnTo>
                  <a:lnTo>
                    <a:pt x="36645" y="181609"/>
                  </a:lnTo>
                  <a:lnTo>
                    <a:pt x="69972" y="181609"/>
                  </a:lnTo>
                  <a:lnTo>
                    <a:pt x="80945" y="179070"/>
                  </a:lnTo>
                  <a:lnTo>
                    <a:pt x="89400" y="173989"/>
                  </a:lnTo>
                  <a:lnTo>
                    <a:pt x="90436" y="172720"/>
                  </a:lnTo>
                  <a:close/>
                </a:path>
                <a:path w="106680" h="182880">
                  <a:moveTo>
                    <a:pt x="97104" y="165100"/>
                  </a:moveTo>
                  <a:lnTo>
                    <a:pt x="9525" y="165100"/>
                  </a:lnTo>
                  <a:lnTo>
                    <a:pt x="12280" y="168909"/>
                  </a:lnTo>
                  <a:lnTo>
                    <a:pt x="15613" y="172720"/>
                  </a:lnTo>
                  <a:lnTo>
                    <a:pt x="91004" y="172720"/>
                  </a:lnTo>
                  <a:lnTo>
                    <a:pt x="94343" y="168909"/>
                  </a:lnTo>
                  <a:lnTo>
                    <a:pt x="97104" y="165100"/>
                  </a:lnTo>
                  <a:close/>
                </a:path>
                <a:path w="106680" h="182880">
                  <a:moveTo>
                    <a:pt x="104756" y="104139"/>
                  </a:moveTo>
                  <a:lnTo>
                    <a:pt x="1904" y="104139"/>
                  </a:lnTo>
                  <a:lnTo>
                    <a:pt x="1904" y="109220"/>
                  </a:lnTo>
                  <a:lnTo>
                    <a:pt x="952" y="109220"/>
                  </a:lnTo>
                  <a:lnTo>
                    <a:pt x="952" y="119379"/>
                  </a:lnTo>
                  <a:lnTo>
                    <a:pt x="254" y="119379"/>
                  </a:lnTo>
                  <a:lnTo>
                    <a:pt x="0" y="123189"/>
                  </a:lnTo>
                  <a:lnTo>
                    <a:pt x="0" y="134620"/>
                  </a:lnTo>
                  <a:lnTo>
                    <a:pt x="733" y="139700"/>
                  </a:lnTo>
                  <a:lnTo>
                    <a:pt x="952" y="139700"/>
                  </a:lnTo>
                  <a:lnTo>
                    <a:pt x="952" y="140970"/>
                  </a:lnTo>
                  <a:lnTo>
                    <a:pt x="1792" y="146050"/>
                  </a:lnTo>
                  <a:lnTo>
                    <a:pt x="4762" y="157479"/>
                  </a:lnTo>
                  <a:lnTo>
                    <a:pt x="7041" y="161289"/>
                  </a:lnTo>
                  <a:lnTo>
                    <a:pt x="9158" y="165100"/>
                  </a:lnTo>
                  <a:lnTo>
                    <a:pt x="97471" y="165100"/>
                  </a:lnTo>
                  <a:lnTo>
                    <a:pt x="99587" y="161289"/>
                  </a:lnTo>
                  <a:lnTo>
                    <a:pt x="101866" y="157479"/>
                  </a:lnTo>
                  <a:lnTo>
                    <a:pt x="104724" y="146050"/>
                  </a:lnTo>
                  <a:lnTo>
                    <a:pt x="106616" y="134620"/>
                  </a:lnTo>
                  <a:lnTo>
                    <a:pt x="106616" y="118109"/>
                  </a:lnTo>
                  <a:lnTo>
                    <a:pt x="104756" y="104139"/>
                  </a:lnTo>
                  <a:close/>
                </a:path>
                <a:path w="106680" h="182880">
                  <a:moveTo>
                    <a:pt x="100914" y="85089"/>
                  </a:moveTo>
                  <a:lnTo>
                    <a:pt x="5714" y="85089"/>
                  </a:lnTo>
                  <a:lnTo>
                    <a:pt x="5714" y="88900"/>
                  </a:lnTo>
                  <a:lnTo>
                    <a:pt x="4762" y="88900"/>
                  </a:lnTo>
                  <a:lnTo>
                    <a:pt x="4762" y="92709"/>
                  </a:lnTo>
                  <a:lnTo>
                    <a:pt x="3809" y="92709"/>
                  </a:lnTo>
                  <a:lnTo>
                    <a:pt x="3809" y="97789"/>
                  </a:lnTo>
                  <a:lnTo>
                    <a:pt x="2857" y="97789"/>
                  </a:lnTo>
                  <a:lnTo>
                    <a:pt x="2857" y="104139"/>
                  </a:lnTo>
                  <a:lnTo>
                    <a:pt x="104724" y="104139"/>
                  </a:lnTo>
                  <a:lnTo>
                    <a:pt x="101564" y="88900"/>
                  </a:lnTo>
                  <a:lnTo>
                    <a:pt x="100914" y="85089"/>
                  </a:lnTo>
                  <a:close/>
                </a:path>
                <a:path w="106680" h="182880">
                  <a:moveTo>
                    <a:pt x="96151" y="66039"/>
                  </a:moveTo>
                  <a:lnTo>
                    <a:pt x="11429" y="66039"/>
                  </a:lnTo>
                  <a:lnTo>
                    <a:pt x="11429" y="68579"/>
                  </a:lnTo>
                  <a:lnTo>
                    <a:pt x="10477" y="68579"/>
                  </a:lnTo>
                  <a:lnTo>
                    <a:pt x="10477" y="71120"/>
                  </a:lnTo>
                  <a:lnTo>
                    <a:pt x="9525" y="71120"/>
                  </a:lnTo>
                  <a:lnTo>
                    <a:pt x="9525" y="73659"/>
                  </a:lnTo>
                  <a:lnTo>
                    <a:pt x="8572" y="73659"/>
                  </a:lnTo>
                  <a:lnTo>
                    <a:pt x="8572" y="77470"/>
                  </a:lnTo>
                  <a:lnTo>
                    <a:pt x="7619" y="77470"/>
                  </a:lnTo>
                  <a:lnTo>
                    <a:pt x="7619" y="81279"/>
                  </a:lnTo>
                  <a:lnTo>
                    <a:pt x="6667" y="81279"/>
                  </a:lnTo>
                  <a:lnTo>
                    <a:pt x="6667" y="85089"/>
                  </a:lnTo>
                  <a:lnTo>
                    <a:pt x="100733" y="85089"/>
                  </a:lnTo>
                  <a:lnTo>
                    <a:pt x="97873" y="73659"/>
                  </a:lnTo>
                  <a:lnTo>
                    <a:pt x="96151" y="66039"/>
                  </a:lnTo>
                  <a:close/>
                </a:path>
                <a:path w="106680" h="182880">
                  <a:moveTo>
                    <a:pt x="89547" y="46989"/>
                  </a:moveTo>
                  <a:lnTo>
                    <a:pt x="18084" y="46989"/>
                  </a:lnTo>
                  <a:lnTo>
                    <a:pt x="18084" y="49529"/>
                  </a:lnTo>
                  <a:lnTo>
                    <a:pt x="17132" y="49529"/>
                  </a:lnTo>
                  <a:lnTo>
                    <a:pt x="17132" y="50800"/>
                  </a:lnTo>
                  <a:lnTo>
                    <a:pt x="16179" y="50800"/>
                  </a:lnTo>
                  <a:lnTo>
                    <a:pt x="16179" y="54609"/>
                  </a:lnTo>
                  <a:lnTo>
                    <a:pt x="15227" y="54609"/>
                  </a:lnTo>
                  <a:lnTo>
                    <a:pt x="15227" y="57150"/>
                  </a:lnTo>
                  <a:lnTo>
                    <a:pt x="14274" y="57150"/>
                  </a:lnTo>
                  <a:lnTo>
                    <a:pt x="14274" y="59689"/>
                  </a:lnTo>
                  <a:lnTo>
                    <a:pt x="13322" y="59689"/>
                  </a:lnTo>
                  <a:lnTo>
                    <a:pt x="13322" y="62229"/>
                  </a:lnTo>
                  <a:lnTo>
                    <a:pt x="12382" y="62229"/>
                  </a:lnTo>
                  <a:lnTo>
                    <a:pt x="12382" y="66039"/>
                  </a:lnTo>
                  <a:lnTo>
                    <a:pt x="95905" y="66039"/>
                  </a:lnTo>
                  <a:lnTo>
                    <a:pt x="89547" y="46989"/>
                  </a:lnTo>
                  <a:close/>
                </a:path>
                <a:path w="106680" h="182880">
                  <a:moveTo>
                    <a:pt x="81876" y="27939"/>
                  </a:moveTo>
                  <a:lnTo>
                    <a:pt x="26657" y="27939"/>
                  </a:lnTo>
                  <a:lnTo>
                    <a:pt x="26657" y="29209"/>
                  </a:lnTo>
                  <a:lnTo>
                    <a:pt x="25704" y="29209"/>
                  </a:lnTo>
                  <a:lnTo>
                    <a:pt x="25704" y="31750"/>
                  </a:lnTo>
                  <a:lnTo>
                    <a:pt x="24752" y="31750"/>
                  </a:lnTo>
                  <a:lnTo>
                    <a:pt x="24752" y="33020"/>
                  </a:lnTo>
                  <a:lnTo>
                    <a:pt x="23799" y="33020"/>
                  </a:lnTo>
                  <a:lnTo>
                    <a:pt x="23799" y="35559"/>
                  </a:lnTo>
                  <a:lnTo>
                    <a:pt x="22847" y="35559"/>
                  </a:lnTo>
                  <a:lnTo>
                    <a:pt x="22847" y="36829"/>
                  </a:lnTo>
                  <a:lnTo>
                    <a:pt x="21894" y="36829"/>
                  </a:lnTo>
                  <a:lnTo>
                    <a:pt x="21894" y="39370"/>
                  </a:lnTo>
                  <a:lnTo>
                    <a:pt x="20942" y="39370"/>
                  </a:lnTo>
                  <a:lnTo>
                    <a:pt x="20942" y="41909"/>
                  </a:lnTo>
                  <a:lnTo>
                    <a:pt x="19989" y="41909"/>
                  </a:lnTo>
                  <a:lnTo>
                    <a:pt x="19989" y="44450"/>
                  </a:lnTo>
                  <a:lnTo>
                    <a:pt x="19037" y="44450"/>
                  </a:lnTo>
                  <a:lnTo>
                    <a:pt x="19037" y="46989"/>
                  </a:lnTo>
                  <a:lnTo>
                    <a:pt x="89484" y="46989"/>
                  </a:lnTo>
                  <a:lnTo>
                    <a:pt x="88495" y="44450"/>
                  </a:lnTo>
                  <a:lnTo>
                    <a:pt x="82085" y="29209"/>
                  </a:lnTo>
                  <a:lnTo>
                    <a:pt x="81876" y="27939"/>
                  </a:lnTo>
                  <a:close/>
                </a:path>
                <a:path w="106680" h="182880">
                  <a:moveTo>
                    <a:pt x="73304" y="13970"/>
                  </a:moveTo>
                  <a:lnTo>
                    <a:pt x="34277" y="13970"/>
                  </a:lnTo>
                  <a:lnTo>
                    <a:pt x="34277" y="16509"/>
                  </a:lnTo>
                  <a:lnTo>
                    <a:pt x="32372" y="16509"/>
                  </a:lnTo>
                  <a:lnTo>
                    <a:pt x="32372" y="17779"/>
                  </a:lnTo>
                  <a:lnTo>
                    <a:pt x="31419" y="17779"/>
                  </a:lnTo>
                  <a:lnTo>
                    <a:pt x="31419" y="20320"/>
                  </a:lnTo>
                  <a:lnTo>
                    <a:pt x="30467" y="20320"/>
                  </a:lnTo>
                  <a:lnTo>
                    <a:pt x="30467" y="21589"/>
                  </a:lnTo>
                  <a:lnTo>
                    <a:pt x="29514" y="21589"/>
                  </a:lnTo>
                  <a:lnTo>
                    <a:pt x="29514" y="24129"/>
                  </a:lnTo>
                  <a:lnTo>
                    <a:pt x="28562" y="24129"/>
                  </a:lnTo>
                  <a:lnTo>
                    <a:pt x="28562" y="25400"/>
                  </a:lnTo>
                  <a:lnTo>
                    <a:pt x="27609" y="25400"/>
                  </a:lnTo>
                  <a:lnTo>
                    <a:pt x="27609" y="27939"/>
                  </a:lnTo>
                  <a:lnTo>
                    <a:pt x="81411" y="27939"/>
                  </a:lnTo>
                  <a:lnTo>
                    <a:pt x="74547" y="16509"/>
                  </a:lnTo>
                  <a:lnTo>
                    <a:pt x="73304" y="13970"/>
                  </a:lnTo>
                  <a:close/>
                </a:path>
                <a:path w="106680" h="182880">
                  <a:moveTo>
                    <a:pt x="63779" y="3809"/>
                  </a:moveTo>
                  <a:lnTo>
                    <a:pt x="45694" y="3809"/>
                  </a:lnTo>
                  <a:lnTo>
                    <a:pt x="45694" y="5079"/>
                  </a:lnTo>
                  <a:lnTo>
                    <a:pt x="42837" y="5079"/>
                  </a:lnTo>
                  <a:lnTo>
                    <a:pt x="42837" y="6350"/>
                  </a:lnTo>
                  <a:lnTo>
                    <a:pt x="40932" y="6350"/>
                  </a:lnTo>
                  <a:lnTo>
                    <a:pt x="40932" y="7620"/>
                  </a:lnTo>
                  <a:lnTo>
                    <a:pt x="39979" y="7620"/>
                  </a:lnTo>
                  <a:lnTo>
                    <a:pt x="39979" y="8889"/>
                  </a:lnTo>
                  <a:lnTo>
                    <a:pt x="38074" y="8889"/>
                  </a:lnTo>
                  <a:lnTo>
                    <a:pt x="38074" y="11429"/>
                  </a:lnTo>
                  <a:lnTo>
                    <a:pt x="37122" y="11429"/>
                  </a:lnTo>
                  <a:lnTo>
                    <a:pt x="37122" y="12700"/>
                  </a:lnTo>
                  <a:lnTo>
                    <a:pt x="35217" y="12700"/>
                  </a:lnTo>
                  <a:lnTo>
                    <a:pt x="35217" y="13970"/>
                  </a:lnTo>
                  <a:lnTo>
                    <a:pt x="72876" y="13970"/>
                  </a:lnTo>
                  <a:lnTo>
                    <a:pt x="64785" y="5079"/>
                  </a:lnTo>
                  <a:lnTo>
                    <a:pt x="63779" y="3809"/>
                  </a:lnTo>
                  <a:close/>
                </a:path>
                <a:path w="106680" h="182880">
                  <a:moveTo>
                    <a:pt x="56349" y="1270"/>
                  </a:moveTo>
                  <a:lnTo>
                    <a:pt x="49504" y="1270"/>
                  </a:lnTo>
                  <a:lnTo>
                    <a:pt x="49504" y="2539"/>
                  </a:lnTo>
                  <a:lnTo>
                    <a:pt x="47599" y="2539"/>
                  </a:lnTo>
                  <a:lnTo>
                    <a:pt x="47599" y="3809"/>
                  </a:lnTo>
                  <a:lnTo>
                    <a:pt x="63325" y="3809"/>
                  </a:lnTo>
                  <a:lnTo>
                    <a:pt x="56349" y="1270"/>
                  </a:lnTo>
                  <a:close/>
                </a:path>
                <a:path w="106680" h="182880">
                  <a:moveTo>
                    <a:pt x="55219" y="0"/>
                  </a:moveTo>
                  <a:lnTo>
                    <a:pt x="53314" y="0"/>
                  </a:lnTo>
                  <a:lnTo>
                    <a:pt x="53314" y="1270"/>
                  </a:lnTo>
                  <a:lnTo>
                    <a:pt x="55219" y="1270"/>
                  </a:lnTo>
                  <a:lnTo>
                    <a:pt x="55219" y="0"/>
                  </a:lnTo>
                  <a:close/>
                </a:path>
              </a:pathLst>
            </a:custGeom>
            <a:solidFill>
              <a:srgbClr val="193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157221" y="1261820"/>
              <a:ext cx="104139" cy="177800"/>
            </a:xfrm>
            <a:custGeom>
              <a:avLst/>
              <a:gdLst/>
              <a:ahLst/>
              <a:cxnLst/>
              <a:rect l="l" t="t" r="r" b="b"/>
              <a:pathLst>
                <a:path w="104139" h="177800">
                  <a:moveTo>
                    <a:pt x="67957" y="176529"/>
                  </a:moveTo>
                  <a:lnTo>
                    <a:pt x="34850" y="176529"/>
                  </a:lnTo>
                  <a:lnTo>
                    <a:pt x="36169" y="177800"/>
                  </a:lnTo>
                  <a:lnTo>
                    <a:pt x="66636" y="177800"/>
                  </a:lnTo>
                  <a:lnTo>
                    <a:pt x="67957" y="176529"/>
                  </a:lnTo>
                  <a:close/>
                </a:path>
                <a:path w="104139" h="177800">
                  <a:moveTo>
                    <a:pt x="87579" y="168909"/>
                  </a:moveTo>
                  <a:lnTo>
                    <a:pt x="15227" y="168909"/>
                  </a:lnTo>
                  <a:lnTo>
                    <a:pt x="18366" y="170179"/>
                  </a:lnTo>
                  <a:lnTo>
                    <a:pt x="20488" y="171450"/>
                  </a:lnTo>
                  <a:lnTo>
                    <a:pt x="22609" y="173990"/>
                  </a:lnTo>
                  <a:lnTo>
                    <a:pt x="24731" y="175259"/>
                  </a:lnTo>
                  <a:lnTo>
                    <a:pt x="29775" y="176529"/>
                  </a:lnTo>
                  <a:lnTo>
                    <a:pt x="73037" y="176529"/>
                  </a:lnTo>
                  <a:lnTo>
                    <a:pt x="78088" y="175259"/>
                  </a:lnTo>
                  <a:lnTo>
                    <a:pt x="80206" y="173990"/>
                  </a:lnTo>
                  <a:lnTo>
                    <a:pt x="82325" y="171450"/>
                  </a:lnTo>
                  <a:lnTo>
                    <a:pt x="84443" y="170179"/>
                  </a:lnTo>
                  <a:lnTo>
                    <a:pt x="87579" y="168909"/>
                  </a:lnTo>
                  <a:close/>
                </a:path>
                <a:path w="104139" h="177800">
                  <a:moveTo>
                    <a:pt x="79019" y="29209"/>
                  </a:moveTo>
                  <a:lnTo>
                    <a:pt x="24752" y="29209"/>
                  </a:lnTo>
                  <a:lnTo>
                    <a:pt x="24752" y="30479"/>
                  </a:lnTo>
                  <a:lnTo>
                    <a:pt x="23799" y="30479"/>
                  </a:lnTo>
                  <a:lnTo>
                    <a:pt x="23799" y="31750"/>
                  </a:lnTo>
                  <a:lnTo>
                    <a:pt x="22847" y="31750"/>
                  </a:lnTo>
                  <a:lnTo>
                    <a:pt x="22847" y="35559"/>
                  </a:lnTo>
                  <a:lnTo>
                    <a:pt x="21894" y="35559"/>
                  </a:lnTo>
                  <a:lnTo>
                    <a:pt x="21894" y="36829"/>
                  </a:lnTo>
                  <a:lnTo>
                    <a:pt x="20942" y="36829"/>
                  </a:lnTo>
                  <a:lnTo>
                    <a:pt x="20942" y="38100"/>
                  </a:lnTo>
                  <a:lnTo>
                    <a:pt x="19989" y="38100"/>
                  </a:lnTo>
                  <a:lnTo>
                    <a:pt x="19989" y="41909"/>
                  </a:lnTo>
                  <a:lnTo>
                    <a:pt x="19037" y="41909"/>
                  </a:lnTo>
                  <a:lnTo>
                    <a:pt x="19037" y="43179"/>
                  </a:lnTo>
                  <a:lnTo>
                    <a:pt x="18084" y="43179"/>
                  </a:lnTo>
                  <a:lnTo>
                    <a:pt x="18084" y="46990"/>
                  </a:lnTo>
                  <a:lnTo>
                    <a:pt x="17132" y="46990"/>
                  </a:lnTo>
                  <a:lnTo>
                    <a:pt x="17132" y="49529"/>
                  </a:lnTo>
                  <a:lnTo>
                    <a:pt x="15254" y="49529"/>
                  </a:lnTo>
                  <a:lnTo>
                    <a:pt x="15227" y="54609"/>
                  </a:lnTo>
                  <a:lnTo>
                    <a:pt x="14274" y="54609"/>
                  </a:lnTo>
                  <a:lnTo>
                    <a:pt x="14274" y="55879"/>
                  </a:lnTo>
                  <a:lnTo>
                    <a:pt x="13322" y="55879"/>
                  </a:lnTo>
                  <a:lnTo>
                    <a:pt x="13322" y="59690"/>
                  </a:lnTo>
                  <a:lnTo>
                    <a:pt x="12369" y="59690"/>
                  </a:lnTo>
                  <a:lnTo>
                    <a:pt x="12369" y="62229"/>
                  </a:lnTo>
                  <a:lnTo>
                    <a:pt x="11429" y="62229"/>
                  </a:lnTo>
                  <a:lnTo>
                    <a:pt x="11429" y="66040"/>
                  </a:lnTo>
                  <a:lnTo>
                    <a:pt x="10477" y="66040"/>
                  </a:lnTo>
                  <a:lnTo>
                    <a:pt x="10477" y="68579"/>
                  </a:lnTo>
                  <a:lnTo>
                    <a:pt x="9525" y="68579"/>
                  </a:lnTo>
                  <a:lnTo>
                    <a:pt x="9525" y="69850"/>
                  </a:lnTo>
                  <a:lnTo>
                    <a:pt x="8983" y="69850"/>
                  </a:lnTo>
                  <a:lnTo>
                    <a:pt x="8572" y="72390"/>
                  </a:lnTo>
                  <a:lnTo>
                    <a:pt x="8572" y="73659"/>
                  </a:lnTo>
                  <a:lnTo>
                    <a:pt x="8280" y="73659"/>
                  </a:lnTo>
                  <a:lnTo>
                    <a:pt x="7619" y="76200"/>
                  </a:lnTo>
                  <a:lnTo>
                    <a:pt x="7327" y="76200"/>
                  </a:lnTo>
                  <a:lnTo>
                    <a:pt x="6667" y="80009"/>
                  </a:lnTo>
                  <a:lnTo>
                    <a:pt x="6667" y="81279"/>
                  </a:lnTo>
                  <a:lnTo>
                    <a:pt x="6373" y="81279"/>
                  </a:lnTo>
                  <a:lnTo>
                    <a:pt x="5714" y="83820"/>
                  </a:lnTo>
                  <a:lnTo>
                    <a:pt x="5714" y="85090"/>
                  </a:lnTo>
                  <a:lnTo>
                    <a:pt x="5420" y="85090"/>
                  </a:lnTo>
                  <a:lnTo>
                    <a:pt x="4762" y="87629"/>
                  </a:lnTo>
                  <a:lnTo>
                    <a:pt x="4467" y="87629"/>
                  </a:lnTo>
                  <a:lnTo>
                    <a:pt x="3810" y="91440"/>
                  </a:lnTo>
                  <a:lnTo>
                    <a:pt x="3810" y="92709"/>
                  </a:lnTo>
                  <a:lnTo>
                    <a:pt x="3601" y="92709"/>
                  </a:lnTo>
                  <a:lnTo>
                    <a:pt x="2857" y="96520"/>
                  </a:lnTo>
                  <a:lnTo>
                    <a:pt x="2857" y="97790"/>
                  </a:lnTo>
                  <a:lnTo>
                    <a:pt x="2704" y="97790"/>
                  </a:lnTo>
                  <a:lnTo>
                    <a:pt x="1904" y="101600"/>
                  </a:lnTo>
                  <a:lnTo>
                    <a:pt x="1904" y="104140"/>
                  </a:lnTo>
                  <a:lnTo>
                    <a:pt x="1582" y="104140"/>
                  </a:lnTo>
                  <a:lnTo>
                    <a:pt x="952" y="106679"/>
                  </a:lnTo>
                  <a:lnTo>
                    <a:pt x="952" y="107950"/>
                  </a:lnTo>
                  <a:lnTo>
                    <a:pt x="0" y="119379"/>
                  </a:lnTo>
                  <a:lnTo>
                    <a:pt x="0" y="132079"/>
                  </a:lnTo>
                  <a:lnTo>
                    <a:pt x="10765" y="163829"/>
                  </a:lnTo>
                  <a:lnTo>
                    <a:pt x="14568" y="168909"/>
                  </a:lnTo>
                  <a:lnTo>
                    <a:pt x="88239" y="168909"/>
                  </a:lnTo>
                  <a:lnTo>
                    <a:pt x="92049" y="163829"/>
                  </a:lnTo>
                  <a:lnTo>
                    <a:pt x="94246" y="162559"/>
                  </a:lnTo>
                  <a:lnTo>
                    <a:pt x="103771" y="119379"/>
                  </a:lnTo>
                  <a:lnTo>
                    <a:pt x="103771" y="115570"/>
                  </a:lnTo>
                  <a:lnTo>
                    <a:pt x="102831" y="107950"/>
                  </a:lnTo>
                  <a:lnTo>
                    <a:pt x="102153" y="104140"/>
                  </a:lnTo>
                  <a:lnTo>
                    <a:pt x="101866" y="101600"/>
                  </a:lnTo>
                  <a:lnTo>
                    <a:pt x="98954" y="87629"/>
                  </a:lnTo>
                  <a:lnTo>
                    <a:pt x="98107" y="85090"/>
                  </a:lnTo>
                  <a:lnTo>
                    <a:pt x="97160" y="81279"/>
                  </a:lnTo>
                  <a:lnTo>
                    <a:pt x="96206" y="76200"/>
                  </a:lnTo>
                  <a:lnTo>
                    <a:pt x="95252" y="73659"/>
                  </a:lnTo>
                  <a:lnTo>
                    <a:pt x="93345" y="66040"/>
                  </a:lnTo>
                  <a:lnTo>
                    <a:pt x="93294" y="64770"/>
                  </a:lnTo>
                  <a:lnTo>
                    <a:pt x="89362" y="54609"/>
                  </a:lnTo>
                  <a:lnTo>
                    <a:pt x="86693" y="46990"/>
                  </a:lnTo>
                  <a:lnTo>
                    <a:pt x="86626" y="45720"/>
                  </a:lnTo>
                  <a:lnTo>
                    <a:pt x="85583" y="43179"/>
                  </a:lnTo>
                  <a:lnTo>
                    <a:pt x="84455" y="41909"/>
                  </a:lnTo>
                  <a:lnTo>
                    <a:pt x="83327" y="38100"/>
                  </a:lnTo>
                  <a:lnTo>
                    <a:pt x="81635" y="35559"/>
                  </a:lnTo>
                  <a:lnTo>
                    <a:pt x="79944" y="30479"/>
                  </a:lnTo>
                  <a:lnTo>
                    <a:pt x="79019" y="29209"/>
                  </a:lnTo>
                  <a:close/>
                </a:path>
                <a:path w="104139" h="177800">
                  <a:moveTo>
                    <a:pt x="76617" y="24129"/>
                  </a:moveTo>
                  <a:lnTo>
                    <a:pt x="26657" y="24129"/>
                  </a:lnTo>
                  <a:lnTo>
                    <a:pt x="26657" y="27940"/>
                  </a:lnTo>
                  <a:lnTo>
                    <a:pt x="25704" y="27940"/>
                  </a:lnTo>
                  <a:lnTo>
                    <a:pt x="25704" y="29209"/>
                  </a:lnTo>
                  <a:lnTo>
                    <a:pt x="78762" y="29209"/>
                  </a:lnTo>
                  <a:lnTo>
                    <a:pt x="78047" y="27940"/>
                  </a:lnTo>
                  <a:lnTo>
                    <a:pt x="76617" y="24129"/>
                  </a:lnTo>
                  <a:close/>
                </a:path>
                <a:path w="104139" h="177800">
                  <a:moveTo>
                    <a:pt x="68704" y="11429"/>
                  </a:moveTo>
                  <a:lnTo>
                    <a:pt x="34384" y="11429"/>
                  </a:lnTo>
                  <a:lnTo>
                    <a:pt x="34264" y="12700"/>
                  </a:lnTo>
                  <a:lnTo>
                    <a:pt x="33433" y="12700"/>
                  </a:lnTo>
                  <a:lnTo>
                    <a:pt x="33324" y="16509"/>
                  </a:lnTo>
                  <a:lnTo>
                    <a:pt x="31419" y="16509"/>
                  </a:lnTo>
                  <a:lnTo>
                    <a:pt x="31419" y="17779"/>
                  </a:lnTo>
                  <a:lnTo>
                    <a:pt x="30467" y="17779"/>
                  </a:lnTo>
                  <a:lnTo>
                    <a:pt x="30467" y="19050"/>
                  </a:lnTo>
                  <a:lnTo>
                    <a:pt x="29514" y="19050"/>
                  </a:lnTo>
                  <a:lnTo>
                    <a:pt x="29514" y="21590"/>
                  </a:lnTo>
                  <a:lnTo>
                    <a:pt x="28562" y="21590"/>
                  </a:lnTo>
                  <a:lnTo>
                    <a:pt x="28562" y="24129"/>
                  </a:lnTo>
                  <a:lnTo>
                    <a:pt x="75902" y="24129"/>
                  </a:lnTo>
                  <a:lnTo>
                    <a:pt x="73757" y="19050"/>
                  </a:lnTo>
                  <a:lnTo>
                    <a:pt x="71612" y="16509"/>
                  </a:lnTo>
                  <a:lnTo>
                    <a:pt x="70446" y="13970"/>
                  </a:lnTo>
                  <a:lnTo>
                    <a:pt x="69976" y="12700"/>
                  </a:lnTo>
                  <a:lnTo>
                    <a:pt x="68704" y="11429"/>
                  </a:lnTo>
                  <a:close/>
                </a:path>
                <a:path w="104139" h="177800">
                  <a:moveTo>
                    <a:pt x="62346" y="5079"/>
                  </a:moveTo>
                  <a:lnTo>
                    <a:pt x="40688" y="5079"/>
                  </a:lnTo>
                  <a:lnTo>
                    <a:pt x="39979" y="6350"/>
                  </a:lnTo>
                  <a:lnTo>
                    <a:pt x="39027" y="6350"/>
                  </a:lnTo>
                  <a:lnTo>
                    <a:pt x="39027" y="8890"/>
                  </a:lnTo>
                  <a:lnTo>
                    <a:pt x="37122" y="8890"/>
                  </a:lnTo>
                  <a:lnTo>
                    <a:pt x="37122" y="11429"/>
                  </a:lnTo>
                  <a:lnTo>
                    <a:pt x="67432" y="11429"/>
                  </a:lnTo>
                  <a:lnTo>
                    <a:pt x="64889" y="8890"/>
                  </a:lnTo>
                  <a:lnTo>
                    <a:pt x="63617" y="6350"/>
                  </a:lnTo>
                  <a:lnTo>
                    <a:pt x="62346" y="5079"/>
                  </a:lnTo>
                  <a:close/>
                </a:path>
                <a:path w="104139" h="177800">
                  <a:moveTo>
                    <a:pt x="60921" y="3809"/>
                  </a:moveTo>
                  <a:lnTo>
                    <a:pt x="44742" y="3809"/>
                  </a:lnTo>
                  <a:lnTo>
                    <a:pt x="44742" y="5079"/>
                  </a:lnTo>
                  <a:lnTo>
                    <a:pt x="61074" y="5079"/>
                  </a:lnTo>
                  <a:lnTo>
                    <a:pt x="60921" y="3809"/>
                  </a:lnTo>
                  <a:close/>
                </a:path>
                <a:path w="104139" h="177800">
                  <a:moveTo>
                    <a:pt x="51790" y="0"/>
                  </a:moveTo>
                  <a:lnTo>
                    <a:pt x="50952" y="0"/>
                  </a:lnTo>
                  <a:lnTo>
                    <a:pt x="48552" y="1270"/>
                  </a:lnTo>
                  <a:lnTo>
                    <a:pt x="48552" y="2540"/>
                  </a:lnTo>
                  <a:lnTo>
                    <a:pt x="46647" y="2540"/>
                  </a:lnTo>
                  <a:lnTo>
                    <a:pt x="46647" y="3809"/>
                  </a:lnTo>
                  <a:lnTo>
                    <a:pt x="58131" y="3809"/>
                  </a:lnTo>
                  <a:lnTo>
                    <a:pt x="54960" y="2540"/>
                  </a:lnTo>
                  <a:lnTo>
                    <a:pt x="51790" y="0"/>
                  </a:lnTo>
                  <a:close/>
                </a:path>
              </a:pathLst>
            </a:custGeom>
            <a:solidFill>
              <a:srgbClr val="2C4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158174" y="1264360"/>
              <a:ext cx="100330" cy="171450"/>
            </a:xfrm>
            <a:custGeom>
              <a:avLst/>
              <a:gdLst/>
              <a:ahLst/>
              <a:cxnLst/>
              <a:rect l="l" t="t" r="r" b="b"/>
              <a:pathLst>
                <a:path w="100330" h="171450">
                  <a:moveTo>
                    <a:pt x="73371" y="167640"/>
                  </a:moveTo>
                  <a:lnTo>
                    <a:pt x="26587" y="167640"/>
                  </a:lnTo>
                  <a:lnTo>
                    <a:pt x="34224" y="170179"/>
                  </a:lnTo>
                  <a:lnTo>
                    <a:pt x="35217" y="171450"/>
                  </a:lnTo>
                  <a:lnTo>
                    <a:pt x="64731" y="171450"/>
                  </a:lnTo>
                  <a:lnTo>
                    <a:pt x="65725" y="170179"/>
                  </a:lnTo>
                  <a:lnTo>
                    <a:pt x="73371" y="167640"/>
                  </a:lnTo>
                  <a:close/>
                </a:path>
                <a:path w="100330" h="171450">
                  <a:moveTo>
                    <a:pt x="95396" y="81279"/>
                  </a:moveTo>
                  <a:lnTo>
                    <a:pt x="4051" y="81279"/>
                  </a:lnTo>
                  <a:lnTo>
                    <a:pt x="3810" y="82550"/>
                  </a:lnTo>
                  <a:lnTo>
                    <a:pt x="3810" y="85090"/>
                  </a:lnTo>
                  <a:lnTo>
                    <a:pt x="3048" y="85090"/>
                  </a:lnTo>
                  <a:lnTo>
                    <a:pt x="2857" y="86359"/>
                  </a:lnTo>
                  <a:lnTo>
                    <a:pt x="2857" y="88900"/>
                  </a:lnTo>
                  <a:lnTo>
                    <a:pt x="2494" y="88900"/>
                  </a:lnTo>
                  <a:lnTo>
                    <a:pt x="1148" y="100329"/>
                  </a:lnTo>
                  <a:lnTo>
                    <a:pt x="952" y="102870"/>
                  </a:lnTo>
                  <a:lnTo>
                    <a:pt x="689" y="105409"/>
                  </a:lnTo>
                  <a:lnTo>
                    <a:pt x="0" y="115570"/>
                  </a:lnTo>
                  <a:lnTo>
                    <a:pt x="0" y="127000"/>
                  </a:lnTo>
                  <a:lnTo>
                    <a:pt x="952" y="138429"/>
                  </a:lnTo>
                  <a:lnTo>
                    <a:pt x="3810" y="147320"/>
                  </a:lnTo>
                  <a:lnTo>
                    <a:pt x="8572" y="156209"/>
                  </a:lnTo>
                  <a:lnTo>
                    <a:pt x="10765" y="157479"/>
                  </a:lnTo>
                  <a:lnTo>
                    <a:pt x="14568" y="161290"/>
                  </a:lnTo>
                  <a:lnTo>
                    <a:pt x="15227" y="162559"/>
                  </a:lnTo>
                  <a:lnTo>
                    <a:pt x="20896" y="165100"/>
                  </a:lnTo>
                  <a:lnTo>
                    <a:pt x="23799" y="167640"/>
                  </a:lnTo>
                  <a:lnTo>
                    <a:pt x="76161" y="167640"/>
                  </a:lnTo>
                  <a:lnTo>
                    <a:pt x="79060" y="165100"/>
                  </a:lnTo>
                  <a:lnTo>
                    <a:pt x="84721" y="162559"/>
                  </a:lnTo>
                  <a:lnTo>
                    <a:pt x="85382" y="161290"/>
                  </a:lnTo>
                  <a:lnTo>
                    <a:pt x="89192" y="157479"/>
                  </a:lnTo>
                  <a:lnTo>
                    <a:pt x="91389" y="156209"/>
                  </a:lnTo>
                  <a:lnTo>
                    <a:pt x="95199" y="147320"/>
                  </a:lnTo>
                  <a:lnTo>
                    <a:pt x="98056" y="138429"/>
                  </a:lnTo>
                  <a:lnTo>
                    <a:pt x="99961" y="127000"/>
                  </a:lnTo>
                  <a:lnTo>
                    <a:pt x="99961" y="111759"/>
                  </a:lnTo>
                  <a:lnTo>
                    <a:pt x="99226" y="105409"/>
                  </a:lnTo>
                  <a:lnTo>
                    <a:pt x="98499" y="100329"/>
                  </a:lnTo>
                  <a:lnTo>
                    <a:pt x="98056" y="97790"/>
                  </a:lnTo>
                  <a:lnTo>
                    <a:pt x="96031" y="85090"/>
                  </a:lnTo>
                  <a:lnTo>
                    <a:pt x="95396" y="81279"/>
                  </a:lnTo>
                  <a:close/>
                </a:path>
                <a:path w="100330" h="171450">
                  <a:moveTo>
                    <a:pt x="90490" y="62229"/>
                  </a:moveTo>
                  <a:lnTo>
                    <a:pt x="9525" y="62229"/>
                  </a:lnTo>
                  <a:lnTo>
                    <a:pt x="9525" y="66040"/>
                  </a:lnTo>
                  <a:lnTo>
                    <a:pt x="8572" y="66040"/>
                  </a:lnTo>
                  <a:lnTo>
                    <a:pt x="8572" y="67309"/>
                  </a:lnTo>
                  <a:lnTo>
                    <a:pt x="7752" y="67309"/>
                  </a:lnTo>
                  <a:lnTo>
                    <a:pt x="7620" y="68579"/>
                  </a:lnTo>
                  <a:lnTo>
                    <a:pt x="7620" y="69850"/>
                  </a:lnTo>
                  <a:lnTo>
                    <a:pt x="7061" y="69850"/>
                  </a:lnTo>
                  <a:lnTo>
                    <a:pt x="6667" y="72390"/>
                  </a:lnTo>
                  <a:lnTo>
                    <a:pt x="6667" y="73659"/>
                  </a:lnTo>
                  <a:lnTo>
                    <a:pt x="6058" y="73659"/>
                  </a:lnTo>
                  <a:lnTo>
                    <a:pt x="5714" y="76200"/>
                  </a:lnTo>
                  <a:lnTo>
                    <a:pt x="5714" y="78740"/>
                  </a:lnTo>
                  <a:lnTo>
                    <a:pt x="4762" y="78740"/>
                  </a:lnTo>
                  <a:lnTo>
                    <a:pt x="4762" y="81279"/>
                  </a:lnTo>
                  <a:lnTo>
                    <a:pt x="95199" y="81279"/>
                  </a:lnTo>
                  <a:lnTo>
                    <a:pt x="94506" y="78740"/>
                  </a:lnTo>
                  <a:lnTo>
                    <a:pt x="93502" y="73659"/>
                  </a:lnTo>
                  <a:lnTo>
                    <a:pt x="90490" y="62229"/>
                  </a:lnTo>
                  <a:close/>
                </a:path>
                <a:path w="100330" h="171450">
                  <a:moveTo>
                    <a:pt x="83835" y="43179"/>
                  </a:moveTo>
                  <a:lnTo>
                    <a:pt x="16179" y="43179"/>
                  </a:lnTo>
                  <a:lnTo>
                    <a:pt x="16179" y="46990"/>
                  </a:lnTo>
                  <a:lnTo>
                    <a:pt x="14301" y="46990"/>
                  </a:lnTo>
                  <a:lnTo>
                    <a:pt x="14274" y="50800"/>
                  </a:lnTo>
                  <a:lnTo>
                    <a:pt x="13322" y="50800"/>
                  </a:lnTo>
                  <a:lnTo>
                    <a:pt x="13322" y="53340"/>
                  </a:lnTo>
                  <a:lnTo>
                    <a:pt x="12369" y="53340"/>
                  </a:lnTo>
                  <a:lnTo>
                    <a:pt x="12369" y="55879"/>
                  </a:lnTo>
                  <a:lnTo>
                    <a:pt x="11417" y="55879"/>
                  </a:lnTo>
                  <a:lnTo>
                    <a:pt x="11417" y="59690"/>
                  </a:lnTo>
                  <a:lnTo>
                    <a:pt x="10477" y="59690"/>
                  </a:lnTo>
                  <a:lnTo>
                    <a:pt x="10477" y="62229"/>
                  </a:lnTo>
                  <a:lnTo>
                    <a:pt x="90436" y="62229"/>
                  </a:lnTo>
                  <a:lnTo>
                    <a:pt x="86504" y="50800"/>
                  </a:lnTo>
                  <a:lnTo>
                    <a:pt x="84725" y="46990"/>
                  </a:lnTo>
                  <a:lnTo>
                    <a:pt x="83835" y="43179"/>
                  </a:lnTo>
                  <a:close/>
                </a:path>
                <a:path w="100330" h="171450">
                  <a:moveTo>
                    <a:pt x="73884" y="21590"/>
                  </a:moveTo>
                  <a:lnTo>
                    <a:pt x="25704" y="21590"/>
                  </a:lnTo>
                  <a:lnTo>
                    <a:pt x="25704" y="24129"/>
                  </a:lnTo>
                  <a:lnTo>
                    <a:pt x="24752" y="24129"/>
                  </a:lnTo>
                  <a:lnTo>
                    <a:pt x="24752" y="25400"/>
                  </a:lnTo>
                  <a:lnTo>
                    <a:pt x="23799" y="25400"/>
                  </a:lnTo>
                  <a:lnTo>
                    <a:pt x="23799" y="27940"/>
                  </a:lnTo>
                  <a:lnTo>
                    <a:pt x="22847" y="27940"/>
                  </a:lnTo>
                  <a:lnTo>
                    <a:pt x="22847" y="29209"/>
                  </a:lnTo>
                  <a:lnTo>
                    <a:pt x="21894" y="29209"/>
                  </a:lnTo>
                  <a:lnTo>
                    <a:pt x="21894" y="31750"/>
                  </a:lnTo>
                  <a:lnTo>
                    <a:pt x="20942" y="31750"/>
                  </a:lnTo>
                  <a:lnTo>
                    <a:pt x="20942" y="34290"/>
                  </a:lnTo>
                  <a:lnTo>
                    <a:pt x="19989" y="34290"/>
                  </a:lnTo>
                  <a:lnTo>
                    <a:pt x="19989" y="35559"/>
                  </a:lnTo>
                  <a:lnTo>
                    <a:pt x="19037" y="35559"/>
                  </a:lnTo>
                  <a:lnTo>
                    <a:pt x="19037" y="38100"/>
                  </a:lnTo>
                  <a:lnTo>
                    <a:pt x="18084" y="38100"/>
                  </a:lnTo>
                  <a:lnTo>
                    <a:pt x="18084" y="40640"/>
                  </a:lnTo>
                  <a:lnTo>
                    <a:pt x="17132" y="40640"/>
                  </a:lnTo>
                  <a:lnTo>
                    <a:pt x="17132" y="43179"/>
                  </a:lnTo>
                  <a:lnTo>
                    <a:pt x="83769" y="43179"/>
                  </a:lnTo>
                  <a:lnTo>
                    <a:pt x="82725" y="40640"/>
                  </a:lnTo>
                  <a:lnTo>
                    <a:pt x="77086" y="27940"/>
                  </a:lnTo>
                  <a:lnTo>
                    <a:pt x="76161" y="26670"/>
                  </a:lnTo>
                  <a:lnTo>
                    <a:pt x="75917" y="25400"/>
                  </a:lnTo>
                  <a:lnTo>
                    <a:pt x="73884" y="21590"/>
                  </a:lnTo>
                  <a:close/>
                </a:path>
                <a:path w="100330" h="171450">
                  <a:moveTo>
                    <a:pt x="69138" y="12700"/>
                  </a:moveTo>
                  <a:lnTo>
                    <a:pt x="31291" y="12700"/>
                  </a:lnTo>
                  <a:lnTo>
                    <a:pt x="30467" y="13970"/>
                  </a:lnTo>
                  <a:lnTo>
                    <a:pt x="30467" y="15240"/>
                  </a:lnTo>
                  <a:lnTo>
                    <a:pt x="29514" y="15240"/>
                  </a:lnTo>
                  <a:lnTo>
                    <a:pt x="29514" y="16509"/>
                  </a:lnTo>
                  <a:lnTo>
                    <a:pt x="28562" y="16509"/>
                  </a:lnTo>
                  <a:lnTo>
                    <a:pt x="28562" y="17779"/>
                  </a:lnTo>
                  <a:lnTo>
                    <a:pt x="27754" y="17779"/>
                  </a:lnTo>
                  <a:lnTo>
                    <a:pt x="27609" y="19050"/>
                  </a:lnTo>
                  <a:lnTo>
                    <a:pt x="27609" y="21590"/>
                  </a:lnTo>
                  <a:lnTo>
                    <a:pt x="73206" y="21590"/>
                  </a:lnTo>
                  <a:lnTo>
                    <a:pt x="71172" y="16509"/>
                  </a:lnTo>
                  <a:lnTo>
                    <a:pt x="69138" y="12700"/>
                  </a:lnTo>
                  <a:close/>
                </a:path>
                <a:path w="100330" h="171450">
                  <a:moveTo>
                    <a:pt x="65849" y="8890"/>
                  </a:moveTo>
                  <a:lnTo>
                    <a:pt x="34145" y="8890"/>
                  </a:lnTo>
                  <a:lnTo>
                    <a:pt x="33312" y="10159"/>
                  </a:lnTo>
                  <a:lnTo>
                    <a:pt x="32372" y="11429"/>
                  </a:lnTo>
                  <a:lnTo>
                    <a:pt x="32372" y="12700"/>
                  </a:lnTo>
                  <a:lnTo>
                    <a:pt x="68541" y="12700"/>
                  </a:lnTo>
                  <a:lnTo>
                    <a:pt x="67119" y="10159"/>
                  </a:lnTo>
                  <a:lnTo>
                    <a:pt x="65849" y="8890"/>
                  </a:lnTo>
                  <a:close/>
                </a:path>
                <a:path w="100330" h="171450">
                  <a:moveTo>
                    <a:pt x="59499" y="2540"/>
                  </a:moveTo>
                  <a:lnTo>
                    <a:pt x="41089" y="2540"/>
                  </a:lnTo>
                  <a:lnTo>
                    <a:pt x="39027" y="3809"/>
                  </a:lnTo>
                  <a:lnTo>
                    <a:pt x="38074" y="5079"/>
                  </a:lnTo>
                  <a:lnTo>
                    <a:pt x="36998" y="5079"/>
                  </a:lnTo>
                  <a:lnTo>
                    <a:pt x="36169" y="6350"/>
                  </a:lnTo>
                  <a:lnTo>
                    <a:pt x="36169" y="8890"/>
                  </a:lnTo>
                  <a:lnTo>
                    <a:pt x="64579" y="8890"/>
                  </a:lnTo>
                  <a:lnTo>
                    <a:pt x="62039" y="5079"/>
                  </a:lnTo>
                  <a:lnTo>
                    <a:pt x="59499" y="2540"/>
                  </a:lnTo>
                  <a:close/>
                </a:path>
                <a:path w="100330" h="171450">
                  <a:moveTo>
                    <a:pt x="52137" y="0"/>
                  </a:moveTo>
                  <a:lnTo>
                    <a:pt x="45331" y="0"/>
                  </a:lnTo>
                  <a:lnTo>
                    <a:pt x="43789" y="1270"/>
                  </a:lnTo>
                  <a:lnTo>
                    <a:pt x="43789" y="2540"/>
                  </a:lnTo>
                  <a:lnTo>
                    <a:pt x="56384" y="2540"/>
                  </a:lnTo>
                  <a:lnTo>
                    <a:pt x="52137" y="0"/>
                  </a:lnTo>
                  <a:close/>
                </a:path>
              </a:pathLst>
            </a:custGeom>
            <a:solidFill>
              <a:srgbClr val="3E4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158174" y="1264525"/>
              <a:ext cx="98425" cy="167640"/>
            </a:xfrm>
            <a:custGeom>
              <a:avLst/>
              <a:gdLst/>
              <a:ahLst/>
              <a:cxnLst/>
              <a:rect l="l" t="t" r="r" b="b"/>
              <a:pathLst>
                <a:path w="98425" h="167640">
                  <a:moveTo>
                    <a:pt x="48552" y="0"/>
                  </a:moveTo>
                  <a:lnTo>
                    <a:pt x="45694" y="0"/>
                  </a:lnTo>
                  <a:lnTo>
                    <a:pt x="37122" y="5702"/>
                  </a:lnTo>
                  <a:lnTo>
                    <a:pt x="36169" y="6972"/>
                  </a:lnTo>
                  <a:lnTo>
                    <a:pt x="36169" y="7454"/>
                  </a:lnTo>
                  <a:lnTo>
                    <a:pt x="35808" y="7454"/>
                  </a:lnTo>
                  <a:lnTo>
                    <a:pt x="35217" y="8243"/>
                  </a:lnTo>
                  <a:lnTo>
                    <a:pt x="35217" y="8724"/>
                  </a:lnTo>
                  <a:lnTo>
                    <a:pt x="34855" y="8724"/>
                  </a:lnTo>
                  <a:lnTo>
                    <a:pt x="32372" y="12037"/>
                  </a:lnTo>
                  <a:lnTo>
                    <a:pt x="32372" y="12534"/>
                  </a:lnTo>
                  <a:lnTo>
                    <a:pt x="31999" y="12534"/>
                  </a:lnTo>
                  <a:lnTo>
                    <a:pt x="29514" y="15849"/>
                  </a:lnTo>
                  <a:lnTo>
                    <a:pt x="29514" y="16344"/>
                  </a:lnTo>
                  <a:lnTo>
                    <a:pt x="29143" y="16344"/>
                  </a:lnTo>
                  <a:lnTo>
                    <a:pt x="28562" y="17119"/>
                  </a:lnTo>
                  <a:lnTo>
                    <a:pt x="28562" y="17614"/>
                  </a:lnTo>
                  <a:lnTo>
                    <a:pt x="28298" y="17614"/>
                  </a:lnTo>
                  <a:lnTo>
                    <a:pt x="27609" y="18905"/>
                  </a:lnTo>
                  <a:lnTo>
                    <a:pt x="27609" y="20154"/>
                  </a:lnTo>
                  <a:lnTo>
                    <a:pt x="26943" y="20154"/>
                  </a:lnTo>
                  <a:lnTo>
                    <a:pt x="26657" y="20691"/>
                  </a:lnTo>
                  <a:lnTo>
                    <a:pt x="26657" y="21424"/>
                  </a:lnTo>
                  <a:lnTo>
                    <a:pt x="26266" y="21424"/>
                  </a:lnTo>
                  <a:lnTo>
                    <a:pt x="25704" y="22477"/>
                  </a:lnTo>
                  <a:lnTo>
                    <a:pt x="25704" y="23964"/>
                  </a:lnTo>
                  <a:lnTo>
                    <a:pt x="24911" y="23964"/>
                  </a:lnTo>
                  <a:lnTo>
                    <a:pt x="24752" y="24263"/>
                  </a:lnTo>
                  <a:lnTo>
                    <a:pt x="24752" y="25234"/>
                  </a:lnTo>
                  <a:lnTo>
                    <a:pt x="24234" y="25234"/>
                  </a:lnTo>
                  <a:lnTo>
                    <a:pt x="23799" y="26049"/>
                  </a:lnTo>
                  <a:lnTo>
                    <a:pt x="23799" y="27774"/>
                  </a:lnTo>
                  <a:lnTo>
                    <a:pt x="22879" y="27774"/>
                  </a:lnTo>
                  <a:lnTo>
                    <a:pt x="22847" y="29044"/>
                  </a:lnTo>
                  <a:lnTo>
                    <a:pt x="22202" y="29044"/>
                  </a:lnTo>
                  <a:lnTo>
                    <a:pt x="21894" y="29621"/>
                  </a:lnTo>
                  <a:lnTo>
                    <a:pt x="21894" y="31584"/>
                  </a:lnTo>
                  <a:lnTo>
                    <a:pt x="20942" y="31584"/>
                  </a:lnTo>
                  <a:lnTo>
                    <a:pt x="20942" y="32854"/>
                  </a:lnTo>
                  <a:lnTo>
                    <a:pt x="20297" y="32854"/>
                  </a:lnTo>
                  <a:lnTo>
                    <a:pt x="19989" y="33547"/>
                  </a:lnTo>
                  <a:lnTo>
                    <a:pt x="19989" y="35394"/>
                  </a:lnTo>
                  <a:lnTo>
                    <a:pt x="19167" y="35394"/>
                  </a:lnTo>
                  <a:lnTo>
                    <a:pt x="19037" y="35686"/>
                  </a:lnTo>
                  <a:lnTo>
                    <a:pt x="19037" y="37934"/>
                  </a:lnTo>
                  <a:lnTo>
                    <a:pt x="18084" y="37934"/>
                  </a:lnTo>
                  <a:lnTo>
                    <a:pt x="18084" y="40474"/>
                  </a:lnTo>
                  <a:lnTo>
                    <a:pt x="17132" y="40474"/>
                  </a:lnTo>
                  <a:lnTo>
                    <a:pt x="17132" y="43014"/>
                  </a:lnTo>
                  <a:lnTo>
                    <a:pt x="16179" y="43014"/>
                  </a:lnTo>
                  <a:lnTo>
                    <a:pt x="16179" y="45554"/>
                  </a:lnTo>
                  <a:lnTo>
                    <a:pt x="15227" y="45554"/>
                  </a:lnTo>
                  <a:lnTo>
                    <a:pt x="15227" y="46824"/>
                  </a:lnTo>
                  <a:lnTo>
                    <a:pt x="14274" y="46824"/>
                  </a:lnTo>
                  <a:lnTo>
                    <a:pt x="14274" y="50634"/>
                  </a:lnTo>
                  <a:lnTo>
                    <a:pt x="13322" y="50634"/>
                  </a:lnTo>
                  <a:lnTo>
                    <a:pt x="13322" y="53174"/>
                  </a:lnTo>
                  <a:lnTo>
                    <a:pt x="12369" y="53174"/>
                  </a:lnTo>
                  <a:lnTo>
                    <a:pt x="12369" y="55714"/>
                  </a:lnTo>
                  <a:lnTo>
                    <a:pt x="11434" y="55714"/>
                  </a:lnTo>
                  <a:lnTo>
                    <a:pt x="11417" y="58254"/>
                  </a:lnTo>
                  <a:lnTo>
                    <a:pt x="10767" y="58254"/>
                  </a:lnTo>
                  <a:lnTo>
                    <a:pt x="10477" y="59358"/>
                  </a:lnTo>
                  <a:lnTo>
                    <a:pt x="10477" y="62064"/>
                  </a:lnTo>
                  <a:lnTo>
                    <a:pt x="9766" y="62064"/>
                  </a:lnTo>
                  <a:lnTo>
                    <a:pt x="9525" y="62984"/>
                  </a:lnTo>
                  <a:lnTo>
                    <a:pt x="9525" y="64604"/>
                  </a:lnTo>
                  <a:lnTo>
                    <a:pt x="9099" y="64604"/>
                  </a:lnTo>
                  <a:lnTo>
                    <a:pt x="8572" y="66611"/>
                  </a:lnTo>
                  <a:lnTo>
                    <a:pt x="8572" y="67144"/>
                  </a:lnTo>
                  <a:lnTo>
                    <a:pt x="8432" y="67144"/>
                  </a:lnTo>
                  <a:lnTo>
                    <a:pt x="3810" y="84696"/>
                  </a:lnTo>
                  <a:lnTo>
                    <a:pt x="3810" y="84924"/>
                  </a:lnTo>
                  <a:lnTo>
                    <a:pt x="952" y="99923"/>
                  </a:lnTo>
                  <a:lnTo>
                    <a:pt x="952" y="100164"/>
                  </a:lnTo>
                  <a:lnTo>
                    <a:pt x="4762" y="143700"/>
                  </a:lnTo>
                  <a:lnTo>
                    <a:pt x="48552" y="167487"/>
                  </a:lnTo>
                  <a:lnTo>
                    <a:pt x="62826" y="166547"/>
                  </a:lnTo>
                  <a:lnTo>
                    <a:pt x="96151" y="134188"/>
                  </a:lnTo>
                  <a:lnTo>
                    <a:pt x="98056" y="111340"/>
                  </a:lnTo>
                  <a:lnTo>
                    <a:pt x="98056" y="108483"/>
                  </a:lnTo>
                  <a:lnTo>
                    <a:pt x="87579" y="60909"/>
                  </a:lnTo>
                  <a:lnTo>
                    <a:pt x="66636" y="12369"/>
                  </a:lnTo>
                  <a:lnTo>
                    <a:pt x="58064" y="3797"/>
                  </a:lnTo>
                  <a:lnTo>
                    <a:pt x="48552" y="0"/>
                  </a:lnTo>
                  <a:close/>
                </a:path>
              </a:pathLst>
            </a:custGeom>
            <a:solidFill>
              <a:srgbClr val="4E5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159126" y="1265478"/>
              <a:ext cx="94615" cy="161925"/>
            </a:xfrm>
            <a:custGeom>
              <a:avLst/>
              <a:gdLst/>
              <a:ahLst/>
              <a:cxnLst/>
              <a:rect l="l" t="t" r="r" b="b"/>
              <a:pathLst>
                <a:path w="94614" h="161925">
                  <a:moveTo>
                    <a:pt x="47599" y="0"/>
                  </a:moveTo>
                  <a:lnTo>
                    <a:pt x="43789" y="939"/>
                  </a:lnTo>
                  <a:lnTo>
                    <a:pt x="35217" y="6654"/>
                  </a:lnTo>
                  <a:lnTo>
                    <a:pt x="27609" y="17119"/>
                  </a:lnTo>
                  <a:lnTo>
                    <a:pt x="26657" y="18903"/>
                  </a:lnTo>
                  <a:lnTo>
                    <a:pt x="26657" y="19202"/>
                  </a:lnTo>
                  <a:lnTo>
                    <a:pt x="26497" y="19202"/>
                  </a:lnTo>
                  <a:lnTo>
                    <a:pt x="24752" y="22472"/>
                  </a:lnTo>
                  <a:lnTo>
                    <a:pt x="24752" y="23012"/>
                  </a:lnTo>
                  <a:lnTo>
                    <a:pt x="24464" y="23012"/>
                  </a:lnTo>
                  <a:lnTo>
                    <a:pt x="22847" y="26041"/>
                  </a:lnTo>
                  <a:lnTo>
                    <a:pt x="22847" y="26822"/>
                  </a:lnTo>
                  <a:lnTo>
                    <a:pt x="22430" y="26822"/>
                  </a:lnTo>
                  <a:lnTo>
                    <a:pt x="21894" y="27825"/>
                  </a:lnTo>
                  <a:lnTo>
                    <a:pt x="21894" y="28092"/>
                  </a:lnTo>
                  <a:lnTo>
                    <a:pt x="21752" y="28092"/>
                  </a:lnTo>
                  <a:lnTo>
                    <a:pt x="20942" y="29610"/>
                  </a:lnTo>
                  <a:lnTo>
                    <a:pt x="20942" y="30632"/>
                  </a:lnTo>
                  <a:lnTo>
                    <a:pt x="20396" y="30632"/>
                  </a:lnTo>
                  <a:lnTo>
                    <a:pt x="19989" y="31394"/>
                  </a:lnTo>
                  <a:lnTo>
                    <a:pt x="19989" y="31902"/>
                  </a:lnTo>
                  <a:lnTo>
                    <a:pt x="19780" y="31902"/>
                  </a:lnTo>
                  <a:lnTo>
                    <a:pt x="19037" y="33705"/>
                  </a:lnTo>
                  <a:lnTo>
                    <a:pt x="19037" y="34442"/>
                  </a:lnTo>
                  <a:lnTo>
                    <a:pt x="18733" y="34442"/>
                  </a:lnTo>
                  <a:lnTo>
                    <a:pt x="18084" y="36017"/>
                  </a:lnTo>
                  <a:lnTo>
                    <a:pt x="18084" y="36982"/>
                  </a:lnTo>
                  <a:lnTo>
                    <a:pt x="17687" y="36982"/>
                  </a:lnTo>
                  <a:lnTo>
                    <a:pt x="17132" y="38328"/>
                  </a:lnTo>
                  <a:lnTo>
                    <a:pt x="17132" y="39522"/>
                  </a:lnTo>
                  <a:lnTo>
                    <a:pt x="16640" y="39522"/>
                  </a:lnTo>
                  <a:lnTo>
                    <a:pt x="16179" y="40640"/>
                  </a:lnTo>
                  <a:lnTo>
                    <a:pt x="16179" y="42062"/>
                  </a:lnTo>
                  <a:lnTo>
                    <a:pt x="15593" y="42062"/>
                  </a:lnTo>
                  <a:lnTo>
                    <a:pt x="15227" y="42951"/>
                  </a:lnTo>
                  <a:lnTo>
                    <a:pt x="15227" y="44602"/>
                  </a:lnTo>
                  <a:lnTo>
                    <a:pt x="14546" y="44602"/>
                  </a:lnTo>
                  <a:lnTo>
                    <a:pt x="14274" y="45262"/>
                  </a:lnTo>
                  <a:lnTo>
                    <a:pt x="14274" y="45872"/>
                  </a:lnTo>
                  <a:lnTo>
                    <a:pt x="14023" y="45872"/>
                  </a:lnTo>
                  <a:lnTo>
                    <a:pt x="13322" y="47574"/>
                  </a:lnTo>
                  <a:lnTo>
                    <a:pt x="13322" y="49682"/>
                  </a:lnTo>
                  <a:lnTo>
                    <a:pt x="12657" y="49682"/>
                  </a:lnTo>
                  <a:lnTo>
                    <a:pt x="12369" y="50595"/>
                  </a:lnTo>
                  <a:lnTo>
                    <a:pt x="12369" y="52222"/>
                  </a:lnTo>
                  <a:lnTo>
                    <a:pt x="11856" y="52222"/>
                  </a:lnTo>
                  <a:lnTo>
                    <a:pt x="11417" y="53615"/>
                  </a:lnTo>
                  <a:lnTo>
                    <a:pt x="11417" y="54762"/>
                  </a:lnTo>
                  <a:lnTo>
                    <a:pt x="11055" y="54762"/>
                  </a:lnTo>
                  <a:lnTo>
                    <a:pt x="10464" y="56636"/>
                  </a:lnTo>
                  <a:lnTo>
                    <a:pt x="10464" y="57302"/>
                  </a:lnTo>
                  <a:lnTo>
                    <a:pt x="10254" y="57302"/>
                  </a:lnTo>
                  <a:lnTo>
                    <a:pt x="9525" y="59617"/>
                  </a:lnTo>
                  <a:lnTo>
                    <a:pt x="9525" y="61112"/>
                  </a:lnTo>
                  <a:lnTo>
                    <a:pt x="9053" y="61112"/>
                  </a:lnTo>
                  <a:lnTo>
                    <a:pt x="8572" y="62638"/>
                  </a:lnTo>
                  <a:lnTo>
                    <a:pt x="8572" y="63652"/>
                  </a:lnTo>
                  <a:lnTo>
                    <a:pt x="8252" y="63652"/>
                  </a:lnTo>
                  <a:lnTo>
                    <a:pt x="7620" y="65659"/>
                  </a:lnTo>
                  <a:lnTo>
                    <a:pt x="7620" y="66192"/>
                  </a:lnTo>
                  <a:lnTo>
                    <a:pt x="3810" y="81838"/>
                  </a:lnTo>
                  <a:lnTo>
                    <a:pt x="952" y="97066"/>
                  </a:lnTo>
                  <a:lnTo>
                    <a:pt x="0" y="108483"/>
                  </a:lnTo>
                  <a:lnTo>
                    <a:pt x="0" y="119913"/>
                  </a:lnTo>
                  <a:lnTo>
                    <a:pt x="22847" y="157975"/>
                  </a:lnTo>
                  <a:lnTo>
                    <a:pt x="47599" y="161785"/>
                  </a:lnTo>
                  <a:lnTo>
                    <a:pt x="60921" y="160832"/>
                  </a:lnTo>
                  <a:lnTo>
                    <a:pt x="94246" y="119913"/>
                  </a:lnTo>
                  <a:lnTo>
                    <a:pt x="94186" y="104292"/>
                  </a:lnTo>
                  <a:lnTo>
                    <a:pt x="84721" y="59004"/>
                  </a:lnTo>
                  <a:lnTo>
                    <a:pt x="64731" y="12369"/>
                  </a:lnTo>
                  <a:lnTo>
                    <a:pt x="56159" y="3797"/>
                  </a:lnTo>
                  <a:lnTo>
                    <a:pt x="47599" y="0"/>
                  </a:lnTo>
                  <a:close/>
                </a:path>
              </a:pathLst>
            </a:custGeom>
            <a:solidFill>
              <a:srgbClr val="5D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160079" y="1267370"/>
              <a:ext cx="91440" cy="156210"/>
            </a:xfrm>
            <a:custGeom>
              <a:avLst/>
              <a:gdLst/>
              <a:ahLst/>
              <a:cxnLst/>
              <a:rect l="l" t="t" r="r" b="b"/>
              <a:pathLst>
                <a:path w="91439" h="156209">
                  <a:moveTo>
                    <a:pt x="45694" y="0"/>
                  </a:moveTo>
                  <a:lnTo>
                    <a:pt x="42837" y="0"/>
                  </a:lnTo>
                  <a:lnTo>
                    <a:pt x="34264" y="5715"/>
                  </a:lnTo>
                  <a:lnTo>
                    <a:pt x="27609" y="13110"/>
                  </a:lnTo>
                  <a:lnTo>
                    <a:pt x="27609" y="13500"/>
                  </a:lnTo>
                  <a:lnTo>
                    <a:pt x="27259" y="13500"/>
                  </a:lnTo>
                  <a:lnTo>
                    <a:pt x="26657" y="14168"/>
                  </a:lnTo>
                  <a:lnTo>
                    <a:pt x="26657" y="14770"/>
                  </a:lnTo>
                  <a:lnTo>
                    <a:pt x="26116" y="14770"/>
                  </a:lnTo>
                  <a:lnTo>
                    <a:pt x="25704" y="15227"/>
                  </a:lnTo>
                  <a:lnTo>
                    <a:pt x="25704" y="17310"/>
                  </a:lnTo>
                  <a:lnTo>
                    <a:pt x="24752" y="17310"/>
                  </a:lnTo>
                  <a:lnTo>
                    <a:pt x="24752" y="18580"/>
                  </a:lnTo>
                  <a:lnTo>
                    <a:pt x="24138" y="18580"/>
                  </a:lnTo>
                  <a:lnTo>
                    <a:pt x="23799" y="19305"/>
                  </a:lnTo>
                  <a:lnTo>
                    <a:pt x="23799" y="21120"/>
                  </a:lnTo>
                  <a:lnTo>
                    <a:pt x="22952" y="21120"/>
                  </a:lnTo>
                  <a:lnTo>
                    <a:pt x="22847" y="22390"/>
                  </a:lnTo>
                  <a:lnTo>
                    <a:pt x="22359" y="22390"/>
                  </a:lnTo>
                  <a:lnTo>
                    <a:pt x="21894" y="23384"/>
                  </a:lnTo>
                  <a:lnTo>
                    <a:pt x="21894" y="24930"/>
                  </a:lnTo>
                  <a:lnTo>
                    <a:pt x="21172" y="24930"/>
                  </a:lnTo>
                  <a:lnTo>
                    <a:pt x="20942" y="25423"/>
                  </a:lnTo>
                  <a:lnTo>
                    <a:pt x="20942" y="26200"/>
                  </a:lnTo>
                  <a:lnTo>
                    <a:pt x="20579" y="26200"/>
                  </a:lnTo>
                  <a:lnTo>
                    <a:pt x="19989" y="27462"/>
                  </a:lnTo>
                  <a:lnTo>
                    <a:pt x="19989" y="28740"/>
                  </a:lnTo>
                  <a:lnTo>
                    <a:pt x="19393" y="28740"/>
                  </a:lnTo>
                  <a:lnTo>
                    <a:pt x="19037" y="29502"/>
                  </a:lnTo>
                  <a:lnTo>
                    <a:pt x="19037" y="30010"/>
                  </a:lnTo>
                  <a:lnTo>
                    <a:pt x="18827" y="30010"/>
                  </a:lnTo>
                  <a:lnTo>
                    <a:pt x="18084" y="31813"/>
                  </a:lnTo>
                  <a:lnTo>
                    <a:pt x="18084" y="32550"/>
                  </a:lnTo>
                  <a:lnTo>
                    <a:pt x="17781" y="32550"/>
                  </a:lnTo>
                  <a:lnTo>
                    <a:pt x="17132" y="34124"/>
                  </a:lnTo>
                  <a:lnTo>
                    <a:pt x="17132" y="35090"/>
                  </a:lnTo>
                  <a:lnTo>
                    <a:pt x="16734" y="35090"/>
                  </a:lnTo>
                  <a:lnTo>
                    <a:pt x="16179" y="36436"/>
                  </a:lnTo>
                  <a:lnTo>
                    <a:pt x="16179" y="37630"/>
                  </a:lnTo>
                  <a:lnTo>
                    <a:pt x="15687" y="37630"/>
                  </a:lnTo>
                  <a:lnTo>
                    <a:pt x="15227" y="38747"/>
                  </a:lnTo>
                  <a:lnTo>
                    <a:pt x="15227" y="40170"/>
                  </a:lnTo>
                  <a:lnTo>
                    <a:pt x="14641" y="40170"/>
                  </a:lnTo>
                  <a:lnTo>
                    <a:pt x="14274" y="41059"/>
                  </a:lnTo>
                  <a:lnTo>
                    <a:pt x="14274" y="42710"/>
                  </a:lnTo>
                  <a:lnTo>
                    <a:pt x="13594" y="42710"/>
                  </a:lnTo>
                  <a:lnTo>
                    <a:pt x="13322" y="43370"/>
                  </a:lnTo>
                  <a:lnTo>
                    <a:pt x="13322" y="43980"/>
                  </a:lnTo>
                  <a:lnTo>
                    <a:pt x="13071" y="43980"/>
                  </a:lnTo>
                  <a:lnTo>
                    <a:pt x="12369" y="45681"/>
                  </a:lnTo>
                  <a:lnTo>
                    <a:pt x="12369" y="47790"/>
                  </a:lnTo>
                  <a:lnTo>
                    <a:pt x="11785" y="47790"/>
                  </a:lnTo>
                  <a:lnTo>
                    <a:pt x="11417" y="49117"/>
                  </a:lnTo>
                  <a:lnTo>
                    <a:pt x="11417" y="50330"/>
                  </a:lnTo>
                  <a:lnTo>
                    <a:pt x="11081" y="50330"/>
                  </a:lnTo>
                  <a:lnTo>
                    <a:pt x="10464" y="52553"/>
                  </a:lnTo>
                  <a:lnTo>
                    <a:pt x="10464" y="52870"/>
                  </a:lnTo>
                  <a:lnTo>
                    <a:pt x="7620" y="62814"/>
                  </a:lnTo>
                  <a:lnTo>
                    <a:pt x="2857" y="78994"/>
                  </a:lnTo>
                  <a:lnTo>
                    <a:pt x="952" y="93268"/>
                  </a:lnTo>
                  <a:lnTo>
                    <a:pt x="122" y="102400"/>
                  </a:lnTo>
                  <a:lnTo>
                    <a:pt x="0" y="115163"/>
                  </a:lnTo>
                  <a:lnTo>
                    <a:pt x="3810" y="134200"/>
                  </a:lnTo>
                  <a:lnTo>
                    <a:pt x="45694" y="156082"/>
                  </a:lnTo>
                  <a:lnTo>
                    <a:pt x="59016" y="155130"/>
                  </a:lnTo>
                  <a:lnTo>
                    <a:pt x="89484" y="124675"/>
                  </a:lnTo>
                  <a:lnTo>
                    <a:pt x="91389" y="103746"/>
                  </a:lnTo>
                  <a:lnTo>
                    <a:pt x="91389" y="100888"/>
                  </a:lnTo>
                  <a:lnTo>
                    <a:pt x="81864" y="57111"/>
                  </a:lnTo>
                  <a:lnTo>
                    <a:pt x="61874" y="11429"/>
                  </a:lnTo>
                  <a:lnTo>
                    <a:pt x="54267" y="2857"/>
                  </a:lnTo>
                  <a:lnTo>
                    <a:pt x="45694" y="0"/>
                  </a:lnTo>
                  <a:close/>
                </a:path>
              </a:pathLst>
            </a:custGeom>
            <a:solidFill>
              <a:srgbClr val="6B7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161031" y="1268323"/>
              <a:ext cx="87630" cy="151765"/>
            </a:xfrm>
            <a:custGeom>
              <a:avLst/>
              <a:gdLst/>
              <a:ahLst/>
              <a:cxnLst/>
              <a:rect l="l" t="t" r="r" b="b"/>
              <a:pathLst>
                <a:path w="87630" h="151765">
                  <a:moveTo>
                    <a:pt x="43789" y="0"/>
                  </a:moveTo>
                  <a:lnTo>
                    <a:pt x="40932" y="952"/>
                  </a:lnTo>
                  <a:lnTo>
                    <a:pt x="32359" y="5714"/>
                  </a:lnTo>
                  <a:lnTo>
                    <a:pt x="24752" y="15227"/>
                  </a:lnTo>
                  <a:lnTo>
                    <a:pt x="24752" y="16357"/>
                  </a:lnTo>
                  <a:lnTo>
                    <a:pt x="24186" y="16357"/>
                  </a:lnTo>
                  <a:lnTo>
                    <a:pt x="23799" y="17130"/>
                  </a:lnTo>
                  <a:lnTo>
                    <a:pt x="23799" y="17627"/>
                  </a:lnTo>
                  <a:lnTo>
                    <a:pt x="23551" y="17627"/>
                  </a:lnTo>
                  <a:lnTo>
                    <a:pt x="22847" y="19033"/>
                  </a:lnTo>
                  <a:lnTo>
                    <a:pt x="22847" y="20167"/>
                  </a:lnTo>
                  <a:lnTo>
                    <a:pt x="22279" y="20167"/>
                  </a:lnTo>
                  <a:lnTo>
                    <a:pt x="21894" y="20936"/>
                  </a:lnTo>
                  <a:lnTo>
                    <a:pt x="21894" y="21437"/>
                  </a:lnTo>
                  <a:lnTo>
                    <a:pt x="21644" y="21437"/>
                  </a:lnTo>
                  <a:lnTo>
                    <a:pt x="20942" y="22840"/>
                  </a:lnTo>
                  <a:lnTo>
                    <a:pt x="20942" y="23977"/>
                  </a:lnTo>
                  <a:lnTo>
                    <a:pt x="20372" y="23977"/>
                  </a:lnTo>
                  <a:lnTo>
                    <a:pt x="19989" y="24743"/>
                  </a:lnTo>
                  <a:lnTo>
                    <a:pt x="19989" y="25247"/>
                  </a:lnTo>
                  <a:lnTo>
                    <a:pt x="19737" y="25247"/>
                  </a:lnTo>
                  <a:lnTo>
                    <a:pt x="19037" y="26646"/>
                  </a:lnTo>
                  <a:lnTo>
                    <a:pt x="19037" y="27787"/>
                  </a:lnTo>
                  <a:lnTo>
                    <a:pt x="18466" y="27787"/>
                  </a:lnTo>
                  <a:lnTo>
                    <a:pt x="18084" y="28549"/>
                  </a:lnTo>
                  <a:lnTo>
                    <a:pt x="18084" y="29057"/>
                  </a:lnTo>
                  <a:lnTo>
                    <a:pt x="17875" y="29057"/>
                  </a:lnTo>
                  <a:lnTo>
                    <a:pt x="17132" y="30860"/>
                  </a:lnTo>
                  <a:lnTo>
                    <a:pt x="17132" y="31597"/>
                  </a:lnTo>
                  <a:lnTo>
                    <a:pt x="16828" y="31597"/>
                  </a:lnTo>
                  <a:lnTo>
                    <a:pt x="16179" y="33172"/>
                  </a:lnTo>
                  <a:lnTo>
                    <a:pt x="16179" y="34137"/>
                  </a:lnTo>
                  <a:lnTo>
                    <a:pt x="15782" y="34137"/>
                  </a:lnTo>
                  <a:lnTo>
                    <a:pt x="15227" y="35483"/>
                  </a:lnTo>
                  <a:lnTo>
                    <a:pt x="15227" y="36677"/>
                  </a:lnTo>
                  <a:lnTo>
                    <a:pt x="14735" y="36677"/>
                  </a:lnTo>
                  <a:lnTo>
                    <a:pt x="14274" y="37795"/>
                  </a:lnTo>
                  <a:lnTo>
                    <a:pt x="14274" y="39217"/>
                  </a:lnTo>
                  <a:lnTo>
                    <a:pt x="13688" y="39217"/>
                  </a:lnTo>
                  <a:lnTo>
                    <a:pt x="13322" y="40106"/>
                  </a:lnTo>
                  <a:lnTo>
                    <a:pt x="13322" y="41757"/>
                  </a:lnTo>
                  <a:lnTo>
                    <a:pt x="12641" y="41757"/>
                  </a:lnTo>
                  <a:lnTo>
                    <a:pt x="12369" y="42417"/>
                  </a:lnTo>
                  <a:lnTo>
                    <a:pt x="12369" y="43027"/>
                  </a:lnTo>
                  <a:lnTo>
                    <a:pt x="12118" y="43027"/>
                  </a:lnTo>
                  <a:lnTo>
                    <a:pt x="11417" y="44729"/>
                  </a:lnTo>
                  <a:lnTo>
                    <a:pt x="11417" y="46837"/>
                  </a:lnTo>
                  <a:lnTo>
                    <a:pt x="10798" y="46837"/>
                  </a:lnTo>
                  <a:lnTo>
                    <a:pt x="10464" y="47974"/>
                  </a:lnTo>
                  <a:lnTo>
                    <a:pt x="10464" y="49377"/>
                  </a:lnTo>
                  <a:lnTo>
                    <a:pt x="10052" y="49377"/>
                  </a:lnTo>
                  <a:lnTo>
                    <a:pt x="9512" y="51218"/>
                  </a:lnTo>
                  <a:lnTo>
                    <a:pt x="9512" y="51917"/>
                  </a:lnTo>
                  <a:lnTo>
                    <a:pt x="9307" y="51917"/>
                  </a:lnTo>
                  <a:lnTo>
                    <a:pt x="7619" y="57664"/>
                  </a:lnTo>
                  <a:lnTo>
                    <a:pt x="7619" y="58267"/>
                  </a:lnTo>
                  <a:lnTo>
                    <a:pt x="7442" y="58267"/>
                  </a:lnTo>
                  <a:lnTo>
                    <a:pt x="6667" y="60909"/>
                  </a:lnTo>
                  <a:lnTo>
                    <a:pt x="2857" y="76136"/>
                  </a:lnTo>
                  <a:lnTo>
                    <a:pt x="952" y="90411"/>
                  </a:lnTo>
                  <a:lnTo>
                    <a:pt x="0" y="100888"/>
                  </a:lnTo>
                  <a:lnTo>
                    <a:pt x="0" y="111353"/>
                  </a:lnTo>
                  <a:lnTo>
                    <a:pt x="20942" y="147523"/>
                  </a:lnTo>
                  <a:lnTo>
                    <a:pt x="43789" y="151320"/>
                  </a:lnTo>
                  <a:lnTo>
                    <a:pt x="56159" y="150367"/>
                  </a:lnTo>
                  <a:lnTo>
                    <a:pt x="85674" y="120865"/>
                  </a:lnTo>
                  <a:lnTo>
                    <a:pt x="87579" y="111353"/>
                  </a:lnTo>
                  <a:lnTo>
                    <a:pt x="87579" y="98031"/>
                  </a:lnTo>
                  <a:lnTo>
                    <a:pt x="86626" y="85661"/>
                  </a:lnTo>
                  <a:lnTo>
                    <a:pt x="82816" y="71386"/>
                  </a:lnTo>
                  <a:lnTo>
                    <a:pt x="79006" y="55206"/>
                  </a:lnTo>
                  <a:lnTo>
                    <a:pt x="73304" y="39027"/>
                  </a:lnTo>
                  <a:lnTo>
                    <a:pt x="66636" y="23799"/>
                  </a:lnTo>
                  <a:lnTo>
                    <a:pt x="59969" y="11429"/>
                  </a:lnTo>
                  <a:lnTo>
                    <a:pt x="52362" y="2857"/>
                  </a:lnTo>
                  <a:lnTo>
                    <a:pt x="43789" y="0"/>
                  </a:lnTo>
                  <a:close/>
                </a:path>
              </a:pathLst>
            </a:custGeom>
            <a:solidFill>
              <a:srgbClr val="777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161984" y="1270228"/>
              <a:ext cx="85090" cy="144780"/>
            </a:xfrm>
            <a:custGeom>
              <a:avLst/>
              <a:gdLst/>
              <a:ahLst/>
              <a:cxnLst/>
              <a:rect l="l" t="t" r="r" b="b"/>
              <a:pathLst>
                <a:path w="85089" h="144780">
                  <a:moveTo>
                    <a:pt x="41884" y="0"/>
                  </a:moveTo>
                  <a:lnTo>
                    <a:pt x="39027" y="0"/>
                  </a:lnTo>
                  <a:lnTo>
                    <a:pt x="31407" y="4762"/>
                  </a:lnTo>
                  <a:lnTo>
                    <a:pt x="23799" y="14274"/>
                  </a:lnTo>
                  <a:lnTo>
                    <a:pt x="23799" y="14452"/>
                  </a:lnTo>
                  <a:lnTo>
                    <a:pt x="21894" y="18081"/>
                  </a:lnTo>
                  <a:lnTo>
                    <a:pt x="21894" y="18262"/>
                  </a:lnTo>
                  <a:lnTo>
                    <a:pt x="19989" y="21887"/>
                  </a:lnTo>
                  <a:lnTo>
                    <a:pt x="19989" y="22072"/>
                  </a:lnTo>
                  <a:lnTo>
                    <a:pt x="18084" y="25693"/>
                  </a:lnTo>
                  <a:lnTo>
                    <a:pt x="18084" y="25882"/>
                  </a:lnTo>
                  <a:lnTo>
                    <a:pt x="17132" y="27597"/>
                  </a:lnTo>
                  <a:lnTo>
                    <a:pt x="14274" y="34734"/>
                  </a:lnTo>
                  <a:lnTo>
                    <a:pt x="13322" y="37113"/>
                  </a:lnTo>
                  <a:lnTo>
                    <a:pt x="13322" y="37312"/>
                  </a:lnTo>
                  <a:lnTo>
                    <a:pt x="12369" y="39492"/>
                  </a:lnTo>
                  <a:lnTo>
                    <a:pt x="12369" y="39852"/>
                  </a:lnTo>
                  <a:lnTo>
                    <a:pt x="12225" y="39852"/>
                  </a:lnTo>
                  <a:lnTo>
                    <a:pt x="11417" y="41871"/>
                  </a:lnTo>
                  <a:lnTo>
                    <a:pt x="6667" y="58051"/>
                  </a:lnTo>
                  <a:lnTo>
                    <a:pt x="2857" y="73278"/>
                  </a:lnTo>
                  <a:lnTo>
                    <a:pt x="0" y="86601"/>
                  </a:lnTo>
                  <a:lnTo>
                    <a:pt x="0" y="106591"/>
                  </a:lnTo>
                  <a:lnTo>
                    <a:pt x="19989" y="141808"/>
                  </a:lnTo>
                  <a:lnTo>
                    <a:pt x="41884" y="144665"/>
                  </a:lnTo>
                  <a:lnTo>
                    <a:pt x="54254" y="143713"/>
                  </a:lnTo>
                  <a:lnTo>
                    <a:pt x="82816" y="116116"/>
                  </a:lnTo>
                  <a:lnTo>
                    <a:pt x="84721" y="97078"/>
                  </a:lnTo>
                  <a:lnTo>
                    <a:pt x="84721" y="93268"/>
                  </a:lnTo>
                  <a:lnTo>
                    <a:pt x="76161" y="52349"/>
                  </a:lnTo>
                  <a:lnTo>
                    <a:pt x="57111" y="10477"/>
                  </a:lnTo>
                  <a:lnTo>
                    <a:pt x="49504" y="2857"/>
                  </a:lnTo>
                  <a:lnTo>
                    <a:pt x="41884" y="0"/>
                  </a:lnTo>
                  <a:close/>
                </a:path>
              </a:pathLst>
            </a:custGeom>
            <a:solidFill>
              <a:srgbClr val="838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161984" y="1271180"/>
              <a:ext cx="81915" cy="140335"/>
            </a:xfrm>
            <a:custGeom>
              <a:avLst/>
              <a:gdLst/>
              <a:ahLst/>
              <a:cxnLst/>
              <a:rect l="l" t="t" r="r" b="b"/>
              <a:pathLst>
                <a:path w="81914" h="140334">
                  <a:moveTo>
                    <a:pt x="40932" y="0"/>
                  </a:moveTo>
                  <a:lnTo>
                    <a:pt x="38074" y="0"/>
                  </a:lnTo>
                  <a:lnTo>
                    <a:pt x="30454" y="4762"/>
                  </a:lnTo>
                  <a:lnTo>
                    <a:pt x="23799" y="14274"/>
                  </a:lnTo>
                  <a:lnTo>
                    <a:pt x="18084" y="24877"/>
                  </a:lnTo>
                  <a:lnTo>
                    <a:pt x="17132" y="26644"/>
                  </a:lnTo>
                  <a:lnTo>
                    <a:pt x="14274" y="33782"/>
                  </a:lnTo>
                  <a:lnTo>
                    <a:pt x="13322" y="36161"/>
                  </a:lnTo>
                  <a:lnTo>
                    <a:pt x="13322" y="36360"/>
                  </a:lnTo>
                  <a:lnTo>
                    <a:pt x="12369" y="38540"/>
                  </a:lnTo>
                  <a:lnTo>
                    <a:pt x="12369" y="38900"/>
                  </a:lnTo>
                  <a:lnTo>
                    <a:pt x="12225" y="38900"/>
                  </a:lnTo>
                  <a:lnTo>
                    <a:pt x="11417" y="40919"/>
                  </a:lnTo>
                  <a:lnTo>
                    <a:pt x="6667" y="56146"/>
                  </a:lnTo>
                  <a:lnTo>
                    <a:pt x="3763" y="70650"/>
                  </a:lnTo>
                  <a:lnTo>
                    <a:pt x="952" y="83756"/>
                  </a:lnTo>
                  <a:lnTo>
                    <a:pt x="7607" y="126580"/>
                  </a:lnTo>
                  <a:lnTo>
                    <a:pt x="40932" y="139903"/>
                  </a:lnTo>
                  <a:lnTo>
                    <a:pt x="53301" y="138950"/>
                  </a:lnTo>
                  <a:lnTo>
                    <a:pt x="80911" y="112306"/>
                  </a:lnTo>
                  <a:lnTo>
                    <a:pt x="81864" y="102781"/>
                  </a:lnTo>
                  <a:lnTo>
                    <a:pt x="81864" y="90411"/>
                  </a:lnTo>
                  <a:lnTo>
                    <a:pt x="74256" y="50444"/>
                  </a:lnTo>
                  <a:lnTo>
                    <a:pt x="56159" y="10464"/>
                  </a:lnTo>
                  <a:lnTo>
                    <a:pt x="48552" y="2857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8E9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2162936" y="1272133"/>
              <a:ext cx="79375" cy="135255"/>
            </a:xfrm>
            <a:custGeom>
              <a:avLst/>
              <a:gdLst/>
              <a:ahLst/>
              <a:cxnLst/>
              <a:rect l="l" t="t" r="r" b="b"/>
              <a:pathLst>
                <a:path w="79375" h="135255">
                  <a:moveTo>
                    <a:pt x="39027" y="0"/>
                  </a:moveTo>
                  <a:lnTo>
                    <a:pt x="6654" y="54254"/>
                  </a:lnTo>
                  <a:lnTo>
                    <a:pt x="0" y="90411"/>
                  </a:lnTo>
                  <a:lnTo>
                    <a:pt x="0" y="99923"/>
                  </a:lnTo>
                  <a:lnTo>
                    <a:pt x="27609" y="134188"/>
                  </a:lnTo>
                  <a:lnTo>
                    <a:pt x="39027" y="135140"/>
                  </a:lnTo>
                  <a:lnTo>
                    <a:pt x="50457" y="134188"/>
                  </a:lnTo>
                  <a:lnTo>
                    <a:pt x="78054" y="99923"/>
                  </a:lnTo>
                  <a:lnTo>
                    <a:pt x="79006" y="90411"/>
                  </a:lnTo>
                  <a:lnTo>
                    <a:pt x="78054" y="87553"/>
                  </a:lnTo>
                  <a:lnTo>
                    <a:pt x="77101" y="77089"/>
                  </a:lnTo>
                  <a:lnTo>
                    <a:pt x="65684" y="35217"/>
                  </a:lnTo>
                  <a:lnTo>
                    <a:pt x="46647" y="2857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99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163889" y="1274038"/>
              <a:ext cx="75565" cy="129539"/>
            </a:xfrm>
            <a:custGeom>
              <a:avLst/>
              <a:gdLst/>
              <a:ahLst/>
              <a:cxnLst/>
              <a:rect l="l" t="t" r="r" b="b"/>
              <a:pathLst>
                <a:path w="75564" h="129540">
                  <a:moveTo>
                    <a:pt x="38074" y="0"/>
                  </a:moveTo>
                  <a:lnTo>
                    <a:pt x="35217" y="0"/>
                  </a:lnTo>
                  <a:lnTo>
                    <a:pt x="28549" y="4762"/>
                  </a:lnTo>
                  <a:lnTo>
                    <a:pt x="5702" y="51396"/>
                  </a:lnTo>
                  <a:lnTo>
                    <a:pt x="0" y="85648"/>
                  </a:lnTo>
                  <a:lnTo>
                    <a:pt x="69" y="95732"/>
                  </a:lnTo>
                  <a:lnTo>
                    <a:pt x="26657" y="128473"/>
                  </a:lnTo>
                  <a:lnTo>
                    <a:pt x="38074" y="129425"/>
                  </a:lnTo>
                  <a:lnTo>
                    <a:pt x="48552" y="128473"/>
                  </a:lnTo>
                  <a:lnTo>
                    <a:pt x="75127" y="95732"/>
                  </a:lnTo>
                  <a:lnTo>
                    <a:pt x="75196" y="82791"/>
                  </a:lnTo>
                  <a:lnTo>
                    <a:pt x="74256" y="73279"/>
                  </a:lnTo>
                  <a:lnTo>
                    <a:pt x="62826" y="32359"/>
                  </a:lnTo>
                  <a:lnTo>
                    <a:pt x="38074" y="0"/>
                  </a:lnTo>
                  <a:close/>
                </a:path>
              </a:pathLst>
            </a:custGeom>
            <a:solidFill>
              <a:srgbClr val="A3A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164841" y="1274990"/>
              <a:ext cx="72390" cy="123825"/>
            </a:xfrm>
            <a:custGeom>
              <a:avLst/>
              <a:gdLst/>
              <a:ahLst/>
              <a:cxnLst/>
              <a:rect l="l" t="t" r="r" b="b"/>
              <a:pathLst>
                <a:path w="72389" h="123825">
                  <a:moveTo>
                    <a:pt x="36169" y="0"/>
                  </a:moveTo>
                  <a:lnTo>
                    <a:pt x="33312" y="0"/>
                  </a:lnTo>
                  <a:lnTo>
                    <a:pt x="26644" y="4762"/>
                  </a:lnTo>
                  <a:lnTo>
                    <a:pt x="5702" y="49491"/>
                  </a:lnTo>
                  <a:lnTo>
                    <a:pt x="2803" y="63030"/>
                  </a:lnTo>
                  <a:lnTo>
                    <a:pt x="0" y="74231"/>
                  </a:lnTo>
                  <a:lnTo>
                    <a:pt x="0" y="91363"/>
                  </a:lnTo>
                  <a:lnTo>
                    <a:pt x="952" y="98971"/>
                  </a:lnTo>
                  <a:lnTo>
                    <a:pt x="36169" y="123723"/>
                  </a:lnTo>
                  <a:lnTo>
                    <a:pt x="46647" y="122770"/>
                  </a:lnTo>
                  <a:lnTo>
                    <a:pt x="71399" y="91363"/>
                  </a:lnTo>
                  <a:lnTo>
                    <a:pt x="72351" y="82791"/>
                  </a:lnTo>
                  <a:lnTo>
                    <a:pt x="71399" y="79946"/>
                  </a:lnTo>
                  <a:lnTo>
                    <a:pt x="70469" y="70650"/>
                  </a:lnTo>
                  <a:lnTo>
                    <a:pt x="59969" y="31407"/>
                  </a:lnTo>
                  <a:lnTo>
                    <a:pt x="42837" y="2857"/>
                  </a:lnTo>
                  <a:lnTo>
                    <a:pt x="36169" y="0"/>
                  </a:lnTo>
                  <a:close/>
                </a:path>
              </a:pathLst>
            </a:custGeom>
            <a:solidFill>
              <a:srgbClr val="ACA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2165794" y="1275943"/>
              <a:ext cx="68580" cy="119380"/>
            </a:xfrm>
            <a:custGeom>
              <a:avLst/>
              <a:gdLst/>
              <a:ahLst/>
              <a:cxnLst/>
              <a:rect l="l" t="t" r="r" b="b"/>
              <a:pathLst>
                <a:path w="68580" h="119380">
                  <a:moveTo>
                    <a:pt x="34264" y="0"/>
                  </a:moveTo>
                  <a:lnTo>
                    <a:pt x="4749" y="47586"/>
                  </a:lnTo>
                  <a:lnTo>
                    <a:pt x="0" y="71374"/>
                  </a:lnTo>
                  <a:lnTo>
                    <a:pt x="0" y="87553"/>
                  </a:lnTo>
                  <a:lnTo>
                    <a:pt x="23799" y="118008"/>
                  </a:lnTo>
                  <a:lnTo>
                    <a:pt x="34264" y="118960"/>
                  </a:lnTo>
                  <a:lnTo>
                    <a:pt x="43789" y="118008"/>
                  </a:lnTo>
                  <a:lnTo>
                    <a:pt x="68541" y="87553"/>
                  </a:lnTo>
                  <a:lnTo>
                    <a:pt x="68541" y="77088"/>
                  </a:lnTo>
                  <a:lnTo>
                    <a:pt x="67589" y="67563"/>
                  </a:lnTo>
                  <a:lnTo>
                    <a:pt x="64731" y="56146"/>
                  </a:lnTo>
                  <a:lnTo>
                    <a:pt x="61874" y="43776"/>
                  </a:lnTo>
                  <a:lnTo>
                    <a:pt x="57111" y="30454"/>
                  </a:lnTo>
                  <a:lnTo>
                    <a:pt x="52349" y="19024"/>
                  </a:lnTo>
                  <a:lnTo>
                    <a:pt x="46647" y="9512"/>
                  </a:lnTo>
                  <a:lnTo>
                    <a:pt x="40932" y="2857"/>
                  </a:lnTo>
                  <a:lnTo>
                    <a:pt x="34264" y="0"/>
                  </a:lnTo>
                  <a:close/>
                </a:path>
              </a:pathLst>
            </a:custGeom>
            <a:solidFill>
              <a:srgbClr val="B4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165794" y="1277848"/>
              <a:ext cx="66675" cy="113664"/>
            </a:xfrm>
            <a:custGeom>
              <a:avLst/>
              <a:gdLst/>
              <a:ahLst/>
              <a:cxnLst/>
              <a:rect l="l" t="t" r="r" b="b"/>
              <a:pathLst>
                <a:path w="66675" h="113665">
                  <a:moveTo>
                    <a:pt x="33312" y="0"/>
                  </a:moveTo>
                  <a:lnTo>
                    <a:pt x="31407" y="0"/>
                  </a:lnTo>
                  <a:lnTo>
                    <a:pt x="24752" y="3797"/>
                  </a:lnTo>
                  <a:lnTo>
                    <a:pt x="5702" y="44729"/>
                  </a:lnTo>
                  <a:lnTo>
                    <a:pt x="0" y="75183"/>
                  </a:lnTo>
                  <a:lnTo>
                    <a:pt x="1904" y="90411"/>
                  </a:lnTo>
                  <a:lnTo>
                    <a:pt x="33312" y="113245"/>
                  </a:lnTo>
                  <a:lnTo>
                    <a:pt x="42837" y="112293"/>
                  </a:lnTo>
                  <a:lnTo>
                    <a:pt x="66636" y="75183"/>
                  </a:lnTo>
                  <a:lnTo>
                    <a:pt x="65684" y="73278"/>
                  </a:lnTo>
                  <a:lnTo>
                    <a:pt x="64731" y="63766"/>
                  </a:lnTo>
                  <a:lnTo>
                    <a:pt x="50525" y="18262"/>
                  </a:lnTo>
                  <a:lnTo>
                    <a:pt x="39027" y="1904"/>
                  </a:lnTo>
                  <a:lnTo>
                    <a:pt x="33312" y="0"/>
                  </a:lnTo>
                  <a:close/>
                </a:path>
              </a:pathLst>
            </a:custGeom>
            <a:solidFill>
              <a:srgbClr val="BCB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166746" y="1278800"/>
              <a:ext cx="62865" cy="107950"/>
            </a:xfrm>
            <a:custGeom>
              <a:avLst/>
              <a:gdLst/>
              <a:ahLst/>
              <a:cxnLst/>
              <a:rect l="l" t="t" r="r" b="b"/>
              <a:pathLst>
                <a:path w="62864" h="107950">
                  <a:moveTo>
                    <a:pt x="31407" y="0"/>
                  </a:moveTo>
                  <a:lnTo>
                    <a:pt x="29502" y="0"/>
                  </a:lnTo>
                  <a:lnTo>
                    <a:pt x="23799" y="3797"/>
                  </a:lnTo>
                  <a:lnTo>
                    <a:pt x="4749" y="43776"/>
                  </a:lnTo>
                  <a:lnTo>
                    <a:pt x="0" y="72326"/>
                  </a:lnTo>
                  <a:lnTo>
                    <a:pt x="0" y="79933"/>
                  </a:lnTo>
                  <a:lnTo>
                    <a:pt x="22847" y="107543"/>
                  </a:lnTo>
                  <a:lnTo>
                    <a:pt x="40932" y="107543"/>
                  </a:lnTo>
                  <a:lnTo>
                    <a:pt x="62826" y="79933"/>
                  </a:lnTo>
                  <a:lnTo>
                    <a:pt x="62826" y="69469"/>
                  </a:lnTo>
                  <a:lnTo>
                    <a:pt x="61874" y="60909"/>
                  </a:lnTo>
                  <a:lnTo>
                    <a:pt x="59969" y="50431"/>
                  </a:lnTo>
                  <a:lnTo>
                    <a:pt x="57111" y="39014"/>
                  </a:lnTo>
                  <a:lnTo>
                    <a:pt x="52349" y="27597"/>
                  </a:lnTo>
                  <a:lnTo>
                    <a:pt x="48539" y="17132"/>
                  </a:lnTo>
                  <a:lnTo>
                    <a:pt x="42837" y="8559"/>
                  </a:lnTo>
                  <a:lnTo>
                    <a:pt x="37122" y="1905"/>
                  </a:lnTo>
                  <a:lnTo>
                    <a:pt x="31407" y="0"/>
                  </a:lnTo>
                  <a:close/>
                </a:path>
              </a:pathLst>
            </a:custGeom>
            <a:solidFill>
              <a:srgbClr val="C4C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2167699" y="1280705"/>
              <a:ext cx="60325" cy="102235"/>
            </a:xfrm>
            <a:custGeom>
              <a:avLst/>
              <a:gdLst/>
              <a:ahLst/>
              <a:cxnLst/>
              <a:rect l="l" t="t" r="r" b="b"/>
              <a:pathLst>
                <a:path w="60325" h="102234">
                  <a:moveTo>
                    <a:pt x="29502" y="0"/>
                  </a:moveTo>
                  <a:lnTo>
                    <a:pt x="27597" y="0"/>
                  </a:lnTo>
                  <a:lnTo>
                    <a:pt x="21894" y="2844"/>
                  </a:lnTo>
                  <a:lnTo>
                    <a:pt x="4749" y="40919"/>
                  </a:lnTo>
                  <a:lnTo>
                    <a:pt x="921" y="61125"/>
                  </a:lnTo>
                  <a:lnTo>
                    <a:pt x="0" y="67563"/>
                  </a:lnTo>
                  <a:lnTo>
                    <a:pt x="0" y="75183"/>
                  </a:lnTo>
                  <a:lnTo>
                    <a:pt x="952" y="81838"/>
                  </a:lnTo>
                  <a:lnTo>
                    <a:pt x="29502" y="101828"/>
                  </a:lnTo>
                  <a:lnTo>
                    <a:pt x="38074" y="100876"/>
                  </a:lnTo>
                  <a:lnTo>
                    <a:pt x="59969" y="67563"/>
                  </a:lnTo>
                  <a:lnTo>
                    <a:pt x="59016" y="65658"/>
                  </a:lnTo>
                  <a:lnTo>
                    <a:pt x="58064" y="58051"/>
                  </a:lnTo>
                  <a:lnTo>
                    <a:pt x="45694" y="15227"/>
                  </a:lnTo>
                  <a:lnTo>
                    <a:pt x="35217" y="1892"/>
                  </a:lnTo>
                  <a:lnTo>
                    <a:pt x="29502" y="0"/>
                  </a:lnTo>
                  <a:close/>
                </a:path>
              </a:pathLst>
            </a:custGeom>
            <a:solidFill>
              <a:srgbClr val="CB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2168651" y="1281645"/>
              <a:ext cx="56515" cy="97155"/>
            </a:xfrm>
            <a:custGeom>
              <a:avLst/>
              <a:gdLst/>
              <a:ahLst/>
              <a:cxnLst/>
              <a:rect l="l" t="t" r="r" b="b"/>
              <a:pathLst>
                <a:path w="56514" h="97155">
                  <a:moveTo>
                    <a:pt x="27597" y="0"/>
                  </a:moveTo>
                  <a:lnTo>
                    <a:pt x="25692" y="0"/>
                  </a:lnTo>
                  <a:lnTo>
                    <a:pt x="20942" y="3809"/>
                  </a:lnTo>
                  <a:lnTo>
                    <a:pt x="16179" y="9525"/>
                  </a:lnTo>
                  <a:lnTo>
                    <a:pt x="11417" y="18084"/>
                  </a:lnTo>
                  <a:lnTo>
                    <a:pt x="7653" y="28435"/>
                  </a:lnTo>
                  <a:lnTo>
                    <a:pt x="4749" y="39027"/>
                  </a:lnTo>
                  <a:lnTo>
                    <a:pt x="1892" y="48539"/>
                  </a:lnTo>
                  <a:lnTo>
                    <a:pt x="0" y="58064"/>
                  </a:lnTo>
                  <a:lnTo>
                    <a:pt x="0" y="71386"/>
                  </a:lnTo>
                  <a:lnTo>
                    <a:pt x="27597" y="97078"/>
                  </a:lnTo>
                  <a:lnTo>
                    <a:pt x="36169" y="96126"/>
                  </a:lnTo>
                  <a:lnTo>
                    <a:pt x="56159" y="71386"/>
                  </a:lnTo>
                  <a:lnTo>
                    <a:pt x="56159" y="62814"/>
                  </a:lnTo>
                  <a:lnTo>
                    <a:pt x="46634" y="24752"/>
                  </a:lnTo>
                  <a:lnTo>
                    <a:pt x="33312" y="1904"/>
                  </a:lnTo>
                  <a:lnTo>
                    <a:pt x="27597" y="0"/>
                  </a:lnTo>
                  <a:close/>
                </a:path>
              </a:pathLst>
            </a:custGeom>
            <a:solidFill>
              <a:srgbClr val="D1D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2169591" y="1282598"/>
              <a:ext cx="53340" cy="91440"/>
            </a:xfrm>
            <a:custGeom>
              <a:avLst/>
              <a:gdLst/>
              <a:ahLst/>
              <a:cxnLst/>
              <a:rect l="l" t="t" r="r" b="b"/>
              <a:pathLst>
                <a:path w="53339" h="91440">
                  <a:moveTo>
                    <a:pt x="26657" y="0"/>
                  </a:moveTo>
                  <a:lnTo>
                    <a:pt x="3810" y="37122"/>
                  </a:lnTo>
                  <a:lnTo>
                    <a:pt x="1904" y="46634"/>
                  </a:lnTo>
                  <a:lnTo>
                    <a:pt x="0" y="55206"/>
                  </a:lnTo>
                  <a:lnTo>
                    <a:pt x="0" y="67576"/>
                  </a:lnTo>
                  <a:lnTo>
                    <a:pt x="1904" y="78993"/>
                  </a:lnTo>
                  <a:lnTo>
                    <a:pt x="7620" y="86613"/>
                  </a:lnTo>
                  <a:lnTo>
                    <a:pt x="12382" y="89458"/>
                  </a:lnTo>
                  <a:lnTo>
                    <a:pt x="18097" y="91363"/>
                  </a:lnTo>
                  <a:lnTo>
                    <a:pt x="34277" y="91363"/>
                  </a:lnTo>
                  <a:lnTo>
                    <a:pt x="52465" y="66852"/>
                  </a:lnTo>
                  <a:lnTo>
                    <a:pt x="53314" y="60909"/>
                  </a:lnTo>
                  <a:lnTo>
                    <a:pt x="52470" y="59232"/>
                  </a:lnTo>
                  <a:lnTo>
                    <a:pt x="52362" y="52349"/>
                  </a:lnTo>
                  <a:lnTo>
                    <a:pt x="50457" y="42837"/>
                  </a:lnTo>
                  <a:lnTo>
                    <a:pt x="44754" y="23799"/>
                  </a:lnTo>
                  <a:lnTo>
                    <a:pt x="39992" y="14274"/>
                  </a:lnTo>
                  <a:lnTo>
                    <a:pt x="36182" y="7619"/>
                  </a:lnTo>
                  <a:lnTo>
                    <a:pt x="31419" y="1904"/>
                  </a:lnTo>
                  <a:lnTo>
                    <a:pt x="26657" y="0"/>
                  </a:lnTo>
                  <a:close/>
                </a:path>
              </a:pathLst>
            </a:custGeom>
            <a:solidFill>
              <a:srgbClr val="D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2169591" y="1284503"/>
              <a:ext cx="50800" cy="85725"/>
            </a:xfrm>
            <a:custGeom>
              <a:avLst/>
              <a:gdLst/>
              <a:ahLst/>
              <a:cxnLst/>
              <a:rect l="l" t="t" r="r" b="b"/>
              <a:pathLst>
                <a:path w="50800" h="85725">
                  <a:moveTo>
                    <a:pt x="25704" y="0"/>
                  </a:moveTo>
                  <a:lnTo>
                    <a:pt x="23799" y="0"/>
                  </a:lnTo>
                  <a:lnTo>
                    <a:pt x="19050" y="2857"/>
                  </a:lnTo>
                  <a:lnTo>
                    <a:pt x="14287" y="8572"/>
                  </a:lnTo>
                  <a:lnTo>
                    <a:pt x="10477" y="16179"/>
                  </a:lnTo>
                  <a:lnTo>
                    <a:pt x="7620" y="24752"/>
                  </a:lnTo>
                  <a:lnTo>
                    <a:pt x="4762" y="34264"/>
                  </a:lnTo>
                  <a:lnTo>
                    <a:pt x="1904" y="42824"/>
                  </a:lnTo>
                  <a:lnTo>
                    <a:pt x="952" y="51396"/>
                  </a:lnTo>
                  <a:lnTo>
                    <a:pt x="0" y="57111"/>
                  </a:lnTo>
                  <a:lnTo>
                    <a:pt x="952" y="62814"/>
                  </a:lnTo>
                  <a:lnTo>
                    <a:pt x="952" y="68529"/>
                  </a:lnTo>
                  <a:lnTo>
                    <a:pt x="4762" y="78041"/>
                  </a:lnTo>
                  <a:lnTo>
                    <a:pt x="7620" y="80899"/>
                  </a:lnTo>
                  <a:lnTo>
                    <a:pt x="12382" y="83756"/>
                  </a:lnTo>
                  <a:lnTo>
                    <a:pt x="18097" y="85661"/>
                  </a:lnTo>
                  <a:lnTo>
                    <a:pt x="32372" y="85661"/>
                  </a:lnTo>
                  <a:lnTo>
                    <a:pt x="50457" y="62814"/>
                  </a:lnTo>
                  <a:lnTo>
                    <a:pt x="50457" y="55206"/>
                  </a:lnTo>
                  <a:lnTo>
                    <a:pt x="39039" y="13322"/>
                  </a:lnTo>
                  <a:lnTo>
                    <a:pt x="30467" y="1904"/>
                  </a:lnTo>
                  <a:lnTo>
                    <a:pt x="25704" y="0"/>
                  </a:lnTo>
                  <a:close/>
                </a:path>
              </a:pathLst>
            </a:custGeom>
            <a:solidFill>
              <a:srgbClr val="DD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2170544" y="1285455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80">
                  <a:moveTo>
                    <a:pt x="23799" y="0"/>
                  </a:moveTo>
                  <a:lnTo>
                    <a:pt x="21894" y="0"/>
                  </a:lnTo>
                  <a:lnTo>
                    <a:pt x="18097" y="2857"/>
                  </a:lnTo>
                  <a:lnTo>
                    <a:pt x="1905" y="40932"/>
                  </a:lnTo>
                  <a:lnTo>
                    <a:pt x="916" y="48755"/>
                  </a:lnTo>
                  <a:lnTo>
                    <a:pt x="0" y="54254"/>
                  </a:lnTo>
                  <a:lnTo>
                    <a:pt x="0" y="59004"/>
                  </a:lnTo>
                  <a:lnTo>
                    <a:pt x="952" y="64719"/>
                  </a:lnTo>
                  <a:lnTo>
                    <a:pt x="23799" y="80899"/>
                  </a:lnTo>
                  <a:lnTo>
                    <a:pt x="30467" y="79946"/>
                  </a:lnTo>
                  <a:lnTo>
                    <a:pt x="46647" y="64719"/>
                  </a:lnTo>
                  <a:lnTo>
                    <a:pt x="46647" y="59004"/>
                  </a:lnTo>
                  <a:lnTo>
                    <a:pt x="47599" y="54254"/>
                  </a:lnTo>
                  <a:lnTo>
                    <a:pt x="46755" y="52565"/>
                  </a:lnTo>
                  <a:lnTo>
                    <a:pt x="46647" y="45681"/>
                  </a:lnTo>
                  <a:lnTo>
                    <a:pt x="44742" y="38074"/>
                  </a:lnTo>
                  <a:lnTo>
                    <a:pt x="27609" y="1905"/>
                  </a:lnTo>
                  <a:lnTo>
                    <a:pt x="23799" y="0"/>
                  </a:lnTo>
                  <a:close/>
                </a:path>
              </a:pathLst>
            </a:custGeom>
            <a:solidFill>
              <a:srgbClr val="E2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2171496" y="1286408"/>
              <a:ext cx="43815" cy="75565"/>
            </a:xfrm>
            <a:custGeom>
              <a:avLst/>
              <a:gdLst/>
              <a:ahLst/>
              <a:cxnLst/>
              <a:rect l="l" t="t" r="r" b="b"/>
              <a:pathLst>
                <a:path w="43814" h="75565">
                  <a:moveTo>
                    <a:pt x="21894" y="0"/>
                  </a:moveTo>
                  <a:lnTo>
                    <a:pt x="16192" y="2857"/>
                  </a:lnTo>
                  <a:lnTo>
                    <a:pt x="12382" y="7620"/>
                  </a:lnTo>
                  <a:lnTo>
                    <a:pt x="9852" y="13512"/>
                  </a:lnTo>
                  <a:lnTo>
                    <a:pt x="5715" y="22847"/>
                  </a:lnTo>
                  <a:lnTo>
                    <a:pt x="0" y="45681"/>
                  </a:lnTo>
                  <a:lnTo>
                    <a:pt x="0" y="56146"/>
                  </a:lnTo>
                  <a:lnTo>
                    <a:pt x="15240" y="75183"/>
                  </a:lnTo>
                  <a:lnTo>
                    <a:pt x="28562" y="75183"/>
                  </a:lnTo>
                  <a:lnTo>
                    <a:pt x="43789" y="56146"/>
                  </a:lnTo>
                  <a:lnTo>
                    <a:pt x="43668" y="47802"/>
                  </a:lnTo>
                  <a:lnTo>
                    <a:pt x="42849" y="42824"/>
                  </a:lnTo>
                  <a:lnTo>
                    <a:pt x="41897" y="36169"/>
                  </a:lnTo>
                  <a:lnTo>
                    <a:pt x="39039" y="27597"/>
                  </a:lnTo>
                  <a:lnTo>
                    <a:pt x="37134" y="19989"/>
                  </a:lnTo>
                  <a:lnTo>
                    <a:pt x="33324" y="12369"/>
                  </a:lnTo>
                  <a:lnTo>
                    <a:pt x="29514" y="5715"/>
                  </a:lnTo>
                  <a:lnTo>
                    <a:pt x="25704" y="1904"/>
                  </a:lnTo>
                  <a:lnTo>
                    <a:pt x="21894" y="0"/>
                  </a:lnTo>
                  <a:close/>
                </a:path>
              </a:pathLst>
            </a:custGeom>
            <a:solidFill>
              <a:srgbClr val="E7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2172449" y="1288313"/>
              <a:ext cx="40005" cy="69850"/>
            </a:xfrm>
            <a:custGeom>
              <a:avLst/>
              <a:gdLst/>
              <a:ahLst/>
              <a:cxnLst/>
              <a:rect l="l" t="t" r="r" b="b"/>
              <a:pathLst>
                <a:path w="40005" h="69850">
                  <a:moveTo>
                    <a:pt x="19989" y="0"/>
                  </a:moveTo>
                  <a:lnTo>
                    <a:pt x="19037" y="0"/>
                  </a:lnTo>
                  <a:lnTo>
                    <a:pt x="15239" y="1904"/>
                  </a:lnTo>
                  <a:lnTo>
                    <a:pt x="0" y="41871"/>
                  </a:lnTo>
                  <a:lnTo>
                    <a:pt x="0" y="51396"/>
                  </a:lnTo>
                  <a:lnTo>
                    <a:pt x="14287" y="69469"/>
                  </a:lnTo>
                  <a:lnTo>
                    <a:pt x="25704" y="69469"/>
                  </a:lnTo>
                  <a:lnTo>
                    <a:pt x="39992" y="56146"/>
                  </a:lnTo>
                  <a:lnTo>
                    <a:pt x="39992" y="39014"/>
                  </a:lnTo>
                  <a:lnTo>
                    <a:pt x="38087" y="32359"/>
                  </a:lnTo>
                  <a:lnTo>
                    <a:pt x="36182" y="24739"/>
                  </a:lnTo>
                  <a:lnTo>
                    <a:pt x="34277" y="18084"/>
                  </a:lnTo>
                  <a:lnTo>
                    <a:pt x="27609" y="4762"/>
                  </a:lnTo>
                  <a:lnTo>
                    <a:pt x="23799" y="952"/>
                  </a:lnTo>
                  <a:lnTo>
                    <a:pt x="19989" y="0"/>
                  </a:lnTo>
                  <a:close/>
                </a:path>
              </a:pathLst>
            </a:custGeom>
            <a:solidFill>
              <a:srgbClr val="EBE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2173401" y="1289265"/>
              <a:ext cx="37465" cy="64769"/>
            </a:xfrm>
            <a:custGeom>
              <a:avLst/>
              <a:gdLst/>
              <a:ahLst/>
              <a:cxnLst/>
              <a:rect l="l" t="t" r="r" b="b"/>
              <a:pathLst>
                <a:path w="37464" h="64769">
                  <a:moveTo>
                    <a:pt x="18084" y="0"/>
                  </a:moveTo>
                  <a:lnTo>
                    <a:pt x="17144" y="0"/>
                  </a:lnTo>
                  <a:lnTo>
                    <a:pt x="13335" y="2857"/>
                  </a:lnTo>
                  <a:lnTo>
                    <a:pt x="0" y="39014"/>
                  </a:lnTo>
                  <a:lnTo>
                    <a:pt x="0" y="51396"/>
                  </a:lnTo>
                  <a:lnTo>
                    <a:pt x="18084" y="64719"/>
                  </a:lnTo>
                  <a:lnTo>
                    <a:pt x="23799" y="63766"/>
                  </a:lnTo>
                  <a:lnTo>
                    <a:pt x="27609" y="62814"/>
                  </a:lnTo>
                  <a:lnTo>
                    <a:pt x="31419" y="60909"/>
                  </a:lnTo>
                  <a:lnTo>
                    <a:pt x="35229" y="55194"/>
                  </a:lnTo>
                  <a:lnTo>
                    <a:pt x="37134" y="47586"/>
                  </a:lnTo>
                  <a:lnTo>
                    <a:pt x="37134" y="41871"/>
                  </a:lnTo>
                  <a:lnTo>
                    <a:pt x="36223" y="37325"/>
                  </a:lnTo>
                  <a:lnTo>
                    <a:pt x="35229" y="30454"/>
                  </a:lnTo>
                  <a:lnTo>
                    <a:pt x="31419" y="17132"/>
                  </a:lnTo>
                  <a:lnTo>
                    <a:pt x="28643" y="10655"/>
                  </a:lnTo>
                  <a:lnTo>
                    <a:pt x="25704" y="4762"/>
                  </a:lnTo>
                  <a:lnTo>
                    <a:pt x="21894" y="1904"/>
                  </a:lnTo>
                  <a:lnTo>
                    <a:pt x="18084" y="0"/>
                  </a:lnTo>
                  <a:close/>
                </a:path>
              </a:pathLst>
            </a:custGeom>
            <a:solidFill>
              <a:srgbClr val="EFE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2173401" y="1291170"/>
              <a:ext cx="34290" cy="59055"/>
            </a:xfrm>
            <a:custGeom>
              <a:avLst/>
              <a:gdLst/>
              <a:ahLst/>
              <a:cxnLst/>
              <a:rect l="l" t="t" r="r" b="b"/>
              <a:pathLst>
                <a:path w="34289" h="59055">
                  <a:moveTo>
                    <a:pt x="17144" y="0"/>
                  </a:moveTo>
                  <a:lnTo>
                    <a:pt x="16192" y="0"/>
                  </a:lnTo>
                  <a:lnTo>
                    <a:pt x="13335" y="1904"/>
                  </a:lnTo>
                  <a:lnTo>
                    <a:pt x="1904" y="29502"/>
                  </a:lnTo>
                  <a:lnTo>
                    <a:pt x="952" y="35217"/>
                  </a:lnTo>
                  <a:lnTo>
                    <a:pt x="0" y="39014"/>
                  </a:lnTo>
                  <a:lnTo>
                    <a:pt x="53" y="43040"/>
                  </a:lnTo>
                  <a:lnTo>
                    <a:pt x="1904" y="50444"/>
                  </a:lnTo>
                  <a:lnTo>
                    <a:pt x="17144" y="59004"/>
                  </a:lnTo>
                  <a:lnTo>
                    <a:pt x="22847" y="58051"/>
                  </a:lnTo>
                  <a:lnTo>
                    <a:pt x="34277" y="33312"/>
                  </a:lnTo>
                  <a:lnTo>
                    <a:pt x="33324" y="27597"/>
                  </a:lnTo>
                  <a:lnTo>
                    <a:pt x="29514" y="14274"/>
                  </a:lnTo>
                  <a:lnTo>
                    <a:pt x="26657" y="8559"/>
                  </a:lnTo>
                  <a:lnTo>
                    <a:pt x="23799" y="3797"/>
                  </a:lnTo>
                  <a:lnTo>
                    <a:pt x="20942" y="952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F2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2174354" y="1292123"/>
              <a:ext cx="31750" cy="53340"/>
            </a:xfrm>
            <a:custGeom>
              <a:avLst/>
              <a:gdLst/>
              <a:ahLst/>
              <a:cxnLst/>
              <a:rect l="l" t="t" r="r" b="b"/>
              <a:pathLst>
                <a:path w="31750" h="53340">
                  <a:moveTo>
                    <a:pt x="16192" y="0"/>
                  </a:moveTo>
                  <a:lnTo>
                    <a:pt x="14287" y="0"/>
                  </a:lnTo>
                  <a:lnTo>
                    <a:pt x="11429" y="1904"/>
                  </a:lnTo>
                  <a:lnTo>
                    <a:pt x="9525" y="5702"/>
                  </a:lnTo>
                  <a:lnTo>
                    <a:pt x="6667" y="10464"/>
                  </a:lnTo>
                  <a:lnTo>
                    <a:pt x="4762" y="15227"/>
                  </a:lnTo>
                  <a:lnTo>
                    <a:pt x="2857" y="21882"/>
                  </a:lnTo>
                  <a:lnTo>
                    <a:pt x="952" y="26644"/>
                  </a:lnTo>
                  <a:lnTo>
                    <a:pt x="0" y="32359"/>
                  </a:lnTo>
                  <a:lnTo>
                    <a:pt x="0" y="39014"/>
                  </a:lnTo>
                  <a:lnTo>
                    <a:pt x="11429" y="53289"/>
                  </a:lnTo>
                  <a:lnTo>
                    <a:pt x="19989" y="53289"/>
                  </a:lnTo>
                  <a:lnTo>
                    <a:pt x="31419" y="39014"/>
                  </a:lnTo>
                  <a:lnTo>
                    <a:pt x="31419" y="34264"/>
                  </a:lnTo>
                  <a:lnTo>
                    <a:pt x="30467" y="30454"/>
                  </a:lnTo>
                  <a:lnTo>
                    <a:pt x="28562" y="19024"/>
                  </a:lnTo>
                  <a:lnTo>
                    <a:pt x="26657" y="13322"/>
                  </a:lnTo>
                  <a:lnTo>
                    <a:pt x="23799" y="8559"/>
                  </a:lnTo>
                  <a:lnTo>
                    <a:pt x="21894" y="3809"/>
                  </a:lnTo>
                  <a:lnTo>
                    <a:pt x="19037" y="952"/>
                  </a:lnTo>
                  <a:lnTo>
                    <a:pt x="16192" y="0"/>
                  </a:lnTo>
                  <a:close/>
                </a:path>
              </a:pathLst>
            </a:custGeom>
            <a:solidFill>
              <a:srgbClr val="F5F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2175306" y="1293075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14287" y="0"/>
                  </a:moveTo>
                  <a:lnTo>
                    <a:pt x="13335" y="0"/>
                  </a:lnTo>
                  <a:lnTo>
                    <a:pt x="10477" y="1892"/>
                  </a:lnTo>
                  <a:lnTo>
                    <a:pt x="7620" y="4749"/>
                  </a:lnTo>
                  <a:lnTo>
                    <a:pt x="3746" y="14465"/>
                  </a:lnTo>
                  <a:lnTo>
                    <a:pt x="1905" y="19977"/>
                  </a:lnTo>
                  <a:lnTo>
                    <a:pt x="0" y="29502"/>
                  </a:lnTo>
                  <a:lnTo>
                    <a:pt x="0" y="39014"/>
                  </a:lnTo>
                  <a:lnTo>
                    <a:pt x="952" y="41871"/>
                  </a:lnTo>
                  <a:lnTo>
                    <a:pt x="2857" y="43776"/>
                  </a:lnTo>
                  <a:lnTo>
                    <a:pt x="3810" y="45681"/>
                  </a:lnTo>
                  <a:lnTo>
                    <a:pt x="6667" y="47586"/>
                  </a:lnTo>
                  <a:lnTo>
                    <a:pt x="9525" y="48539"/>
                  </a:lnTo>
                  <a:lnTo>
                    <a:pt x="18084" y="48539"/>
                  </a:lnTo>
                  <a:lnTo>
                    <a:pt x="27609" y="39014"/>
                  </a:lnTo>
                  <a:lnTo>
                    <a:pt x="27609" y="27597"/>
                  </a:lnTo>
                  <a:lnTo>
                    <a:pt x="16179" y="952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F8F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2176259" y="1294967"/>
              <a:ext cx="24765" cy="43180"/>
            </a:xfrm>
            <a:custGeom>
              <a:avLst/>
              <a:gdLst/>
              <a:ahLst/>
              <a:cxnLst/>
              <a:rect l="l" t="t" r="r" b="b"/>
              <a:pathLst>
                <a:path w="24764" h="43180">
                  <a:moveTo>
                    <a:pt x="16179" y="41884"/>
                  </a:moveTo>
                  <a:lnTo>
                    <a:pt x="8572" y="41884"/>
                  </a:lnTo>
                  <a:lnTo>
                    <a:pt x="12382" y="42837"/>
                  </a:lnTo>
                  <a:lnTo>
                    <a:pt x="16179" y="41884"/>
                  </a:lnTo>
                  <a:close/>
                </a:path>
                <a:path w="24764" h="43180">
                  <a:moveTo>
                    <a:pt x="12382" y="0"/>
                  </a:moveTo>
                  <a:lnTo>
                    <a:pt x="11430" y="0"/>
                  </a:lnTo>
                  <a:lnTo>
                    <a:pt x="9525" y="965"/>
                  </a:lnTo>
                  <a:lnTo>
                    <a:pt x="6667" y="3810"/>
                  </a:lnTo>
                  <a:lnTo>
                    <a:pt x="4825" y="7493"/>
                  </a:lnTo>
                  <a:lnTo>
                    <a:pt x="2857" y="12382"/>
                  </a:lnTo>
                  <a:lnTo>
                    <a:pt x="1905" y="17132"/>
                  </a:lnTo>
                  <a:lnTo>
                    <a:pt x="952" y="20942"/>
                  </a:lnTo>
                  <a:lnTo>
                    <a:pt x="0" y="25704"/>
                  </a:lnTo>
                  <a:lnTo>
                    <a:pt x="0" y="34264"/>
                  </a:lnTo>
                  <a:lnTo>
                    <a:pt x="1905" y="38074"/>
                  </a:lnTo>
                  <a:lnTo>
                    <a:pt x="5715" y="41884"/>
                  </a:lnTo>
                  <a:lnTo>
                    <a:pt x="19037" y="41884"/>
                  </a:lnTo>
                  <a:lnTo>
                    <a:pt x="22847" y="38074"/>
                  </a:lnTo>
                  <a:lnTo>
                    <a:pt x="23799" y="36169"/>
                  </a:lnTo>
                  <a:lnTo>
                    <a:pt x="23799" y="34264"/>
                  </a:lnTo>
                  <a:lnTo>
                    <a:pt x="24684" y="31623"/>
                  </a:lnTo>
                  <a:lnTo>
                    <a:pt x="24752" y="27609"/>
                  </a:lnTo>
                  <a:lnTo>
                    <a:pt x="23799" y="23799"/>
                  </a:lnTo>
                  <a:lnTo>
                    <a:pt x="23799" y="19989"/>
                  </a:lnTo>
                  <a:lnTo>
                    <a:pt x="21894" y="15240"/>
                  </a:lnTo>
                  <a:lnTo>
                    <a:pt x="20942" y="10477"/>
                  </a:lnTo>
                  <a:lnTo>
                    <a:pt x="17132" y="2857"/>
                  </a:lnTo>
                  <a:lnTo>
                    <a:pt x="14287" y="965"/>
                  </a:lnTo>
                  <a:lnTo>
                    <a:pt x="12382" y="0"/>
                  </a:lnTo>
                  <a:close/>
                </a:path>
              </a:pathLst>
            </a:custGeom>
            <a:solidFill>
              <a:srgbClr val="FA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2177211" y="1295933"/>
              <a:ext cx="20955" cy="37465"/>
            </a:xfrm>
            <a:custGeom>
              <a:avLst/>
              <a:gdLst/>
              <a:ahLst/>
              <a:cxnLst/>
              <a:rect l="l" t="t" r="r" b="b"/>
              <a:pathLst>
                <a:path w="20955" h="37465">
                  <a:moveTo>
                    <a:pt x="10477" y="0"/>
                  </a:moveTo>
                  <a:lnTo>
                    <a:pt x="9525" y="0"/>
                  </a:lnTo>
                  <a:lnTo>
                    <a:pt x="7619" y="939"/>
                  </a:lnTo>
                  <a:lnTo>
                    <a:pt x="5714" y="3797"/>
                  </a:lnTo>
                  <a:lnTo>
                    <a:pt x="3809" y="7607"/>
                  </a:lnTo>
                  <a:lnTo>
                    <a:pt x="2857" y="11417"/>
                  </a:lnTo>
                  <a:lnTo>
                    <a:pt x="952" y="15214"/>
                  </a:lnTo>
                  <a:lnTo>
                    <a:pt x="0" y="19024"/>
                  </a:lnTo>
                  <a:lnTo>
                    <a:pt x="0" y="29502"/>
                  </a:lnTo>
                  <a:lnTo>
                    <a:pt x="7619" y="37109"/>
                  </a:lnTo>
                  <a:lnTo>
                    <a:pt x="13334" y="37109"/>
                  </a:lnTo>
                  <a:lnTo>
                    <a:pt x="20942" y="29502"/>
                  </a:lnTo>
                  <a:lnTo>
                    <a:pt x="20942" y="20929"/>
                  </a:lnTo>
                  <a:lnTo>
                    <a:pt x="19989" y="18072"/>
                  </a:lnTo>
                  <a:lnTo>
                    <a:pt x="19037" y="13322"/>
                  </a:lnTo>
                  <a:lnTo>
                    <a:pt x="18084" y="9512"/>
                  </a:lnTo>
                  <a:lnTo>
                    <a:pt x="16179" y="5702"/>
                  </a:lnTo>
                  <a:lnTo>
                    <a:pt x="14274" y="2844"/>
                  </a:lnTo>
                  <a:lnTo>
                    <a:pt x="12382" y="939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FC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2177211" y="1296872"/>
              <a:ext cx="19050" cy="32384"/>
            </a:xfrm>
            <a:custGeom>
              <a:avLst/>
              <a:gdLst/>
              <a:ahLst/>
              <a:cxnLst/>
              <a:rect l="l" t="t" r="r" b="b"/>
              <a:pathLst>
                <a:path w="19050" h="32384">
                  <a:moveTo>
                    <a:pt x="9525" y="0"/>
                  </a:moveTo>
                  <a:lnTo>
                    <a:pt x="5714" y="3810"/>
                  </a:lnTo>
                  <a:lnTo>
                    <a:pt x="3809" y="6667"/>
                  </a:lnTo>
                  <a:lnTo>
                    <a:pt x="2857" y="9525"/>
                  </a:lnTo>
                  <a:lnTo>
                    <a:pt x="1936" y="13208"/>
                  </a:lnTo>
                  <a:lnTo>
                    <a:pt x="952" y="16179"/>
                  </a:lnTo>
                  <a:lnTo>
                    <a:pt x="952" y="19037"/>
                  </a:lnTo>
                  <a:lnTo>
                    <a:pt x="0" y="21894"/>
                  </a:lnTo>
                  <a:lnTo>
                    <a:pt x="0" y="23799"/>
                  </a:lnTo>
                  <a:lnTo>
                    <a:pt x="952" y="25704"/>
                  </a:lnTo>
                  <a:lnTo>
                    <a:pt x="952" y="27609"/>
                  </a:lnTo>
                  <a:lnTo>
                    <a:pt x="1904" y="29514"/>
                  </a:lnTo>
                  <a:lnTo>
                    <a:pt x="2857" y="30454"/>
                  </a:lnTo>
                  <a:lnTo>
                    <a:pt x="6667" y="32359"/>
                  </a:lnTo>
                  <a:lnTo>
                    <a:pt x="12382" y="32359"/>
                  </a:lnTo>
                  <a:lnTo>
                    <a:pt x="16179" y="30454"/>
                  </a:lnTo>
                  <a:lnTo>
                    <a:pt x="17132" y="29514"/>
                  </a:lnTo>
                  <a:lnTo>
                    <a:pt x="19037" y="25704"/>
                  </a:lnTo>
                  <a:lnTo>
                    <a:pt x="19037" y="18084"/>
                  </a:lnTo>
                  <a:lnTo>
                    <a:pt x="17132" y="12382"/>
                  </a:lnTo>
                  <a:lnTo>
                    <a:pt x="16179" y="8572"/>
                  </a:lnTo>
                  <a:lnTo>
                    <a:pt x="14274" y="5715"/>
                  </a:lnTo>
                  <a:lnTo>
                    <a:pt x="13334" y="2857"/>
                  </a:lnTo>
                  <a:lnTo>
                    <a:pt x="11429" y="9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2178164" y="1298777"/>
              <a:ext cx="15240" cy="26670"/>
            </a:xfrm>
            <a:custGeom>
              <a:avLst/>
              <a:gdLst/>
              <a:ahLst/>
              <a:cxnLst/>
              <a:rect l="l" t="t" r="r" b="b"/>
              <a:pathLst>
                <a:path w="15239" h="26669">
                  <a:moveTo>
                    <a:pt x="9525" y="0"/>
                  </a:moveTo>
                  <a:lnTo>
                    <a:pt x="7619" y="0"/>
                  </a:lnTo>
                  <a:lnTo>
                    <a:pt x="5714" y="952"/>
                  </a:lnTo>
                  <a:lnTo>
                    <a:pt x="3810" y="4762"/>
                  </a:lnTo>
                  <a:lnTo>
                    <a:pt x="1904" y="7619"/>
                  </a:lnTo>
                  <a:lnTo>
                    <a:pt x="952" y="10477"/>
                  </a:lnTo>
                  <a:lnTo>
                    <a:pt x="952" y="13322"/>
                  </a:lnTo>
                  <a:lnTo>
                    <a:pt x="0" y="15227"/>
                  </a:lnTo>
                  <a:lnTo>
                    <a:pt x="0" y="20942"/>
                  </a:lnTo>
                  <a:lnTo>
                    <a:pt x="952" y="22847"/>
                  </a:lnTo>
                  <a:lnTo>
                    <a:pt x="3810" y="25704"/>
                  </a:lnTo>
                  <a:lnTo>
                    <a:pt x="5714" y="26657"/>
                  </a:lnTo>
                  <a:lnTo>
                    <a:pt x="10477" y="26657"/>
                  </a:lnTo>
                  <a:lnTo>
                    <a:pt x="12382" y="25704"/>
                  </a:lnTo>
                  <a:lnTo>
                    <a:pt x="15227" y="22847"/>
                  </a:lnTo>
                  <a:lnTo>
                    <a:pt x="15227" y="12369"/>
                  </a:lnTo>
                  <a:lnTo>
                    <a:pt x="12382" y="3809"/>
                  </a:lnTo>
                  <a:lnTo>
                    <a:pt x="10477" y="190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EF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2179116" y="1299730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5">
                  <a:moveTo>
                    <a:pt x="5714" y="0"/>
                  </a:moveTo>
                  <a:lnTo>
                    <a:pt x="3810" y="1904"/>
                  </a:lnTo>
                  <a:lnTo>
                    <a:pt x="2857" y="3810"/>
                  </a:lnTo>
                  <a:lnTo>
                    <a:pt x="1904" y="6667"/>
                  </a:lnTo>
                  <a:lnTo>
                    <a:pt x="63" y="10350"/>
                  </a:lnTo>
                  <a:lnTo>
                    <a:pt x="0" y="17132"/>
                  </a:lnTo>
                  <a:lnTo>
                    <a:pt x="952" y="18084"/>
                  </a:lnTo>
                  <a:lnTo>
                    <a:pt x="952" y="19037"/>
                  </a:lnTo>
                  <a:lnTo>
                    <a:pt x="2857" y="20942"/>
                  </a:lnTo>
                  <a:lnTo>
                    <a:pt x="9525" y="20942"/>
                  </a:lnTo>
                  <a:lnTo>
                    <a:pt x="11429" y="19037"/>
                  </a:lnTo>
                  <a:lnTo>
                    <a:pt x="11429" y="18084"/>
                  </a:lnTo>
                  <a:lnTo>
                    <a:pt x="12369" y="17132"/>
                  </a:lnTo>
                  <a:lnTo>
                    <a:pt x="12369" y="12369"/>
                  </a:lnTo>
                  <a:lnTo>
                    <a:pt x="11429" y="10477"/>
                  </a:lnTo>
                  <a:lnTo>
                    <a:pt x="11429" y="7620"/>
                  </a:lnTo>
                  <a:lnTo>
                    <a:pt x="8572" y="1904"/>
                  </a:lnTo>
                  <a:lnTo>
                    <a:pt x="7620" y="952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2210536" y="1258810"/>
              <a:ext cx="54610" cy="108585"/>
            </a:xfrm>
            <a:custGeom>
              <a:avLst/>
              <a:gdLst/>
              <a:ahLst/>
              <a:cxnLst/>
              <a:rect l="l" t="t" r="r" b="b"/>
              <a:pathLst>
                <a:path w="54610" h="108584">
                  <a:moveTo>
                    <a:pt x="54254" y="107543"/>
                  </a:moveTo>
                  <a:lnTo>
                    <a:pt x="44742" y="69469"/>
                  </a:lnTo>
                  <a:lnTo>
                    <a:pt x="30454" y="30454"/>
                  </a:lnTo>
                  <a:lnTo>
                    <a:pt x="952" y="0"/>
                  </a:lnTo>
                  <a:lnTo>
                    <a:pt x="0" y="0"/>
                  </a:lnTo>
                  <a:lnTo>
                    <a:pt x="0" y="952"/>
                  </a:lnTo>
                  <a:lnTo>
                    <a:pt x="10464" y="5715"/>
                  </a:lnTo>
                  <a:lnTo>
                    <a:pt x="19989" y="16179"/>
                  </a:lnTo>
                  <a:lnTo>
                    <a:pt x="43789" y="70421"/>
                  </a:lnTo>
                  <a:lnTo>
                    <a:pt x="53301" y="108496"/>
                  </a:lnTo>
                  <a:lnTo>
                    <a:pt x="54254" y="108496"/>
                  </a:lnTo>
                  <a:lnTo>
                    <a:pt x="54254" y="107543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2265268" y="1366353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4">
                  <a:moveTo>
                    <a:pt x="0" y="447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2155317" y="1258810"/>
              <a:ext cx="109855" cy="190500"/>
            </a:xfrm>
            <a:custGeom>
              <a:avLst/>
              <a:gdLst/>
              <a:ahLst/>
              <a:cxnLst/>
              <a:rect l="l" t="t" r="r" b="b"/>
              <a:pathLst>
                <a:path w="109855" h="190500">
                  <a:moveTo>
                    <a:pt x="109474" y="117868"/>
                  </a:moveTo>
                  <a:lnTo>
                    <a:pt x="2857" y="117868"/>
                  </a:lnTo>
                  <a:lnTo>
                    <a:pt x="2857" y="148348"/>
                  </a:lnTo>
                  <a:lnTo>
                    <a:pt x="2857" y="151320"/>
                  </a:lnTo>
                  <a:lnTo>
                    <a:pt x="2552" y="148348"/>
                  </a:lnTo>
                  <a:lnTo>
                    <a:pt x="2857" y="148348"/>
                  </a:lnTo>
                  <a:lnTo>
                    <a:pt x="2857" y="117868"/>
                  </a:lnTo>
                  <a:lnTo>
                    <a:pt x="1905" y="117868"/>
                  </a:lnTo>
                  <a:lnTo>
                    <a:pt x="1905" y="122948"/>
                  </a:lnTo>
                  <a:lnTo>
                    <a:pt x="1244" y="122948"/>
                  </a:lnTo>
                  <a:lnTo>
                    <a:pt x="1828" y="114198"/>
                  </a:lnTo>
                  <a:lnTo>
                    <a:pt x="4762" y="97078"/>
                  </a:lnTo>
                  <a:lnTo>
                    <a:pt x="4762" y="97548"/>
                  </a:lnTo>
                  <a:lnTo>
                    <a:pt x="104724" y="97548"/>
                  </a:lnTo>
                  <a:lnTo>
                    <a:pt x="104724" y="96278"/>
                  </a:lnTo>
                  <a:lnTo>
                    <a:pt x="104724" y="91198"/>
                  </a:lnTo>
                  <a:lnTo>
                    <a:pt x="6159" y="91198"/>
                  </a:lnTo>
                  <a:lnTo>
                    <a:pt x="6667" y="89077"/>
                  </a:lnTo>
                  <a:lnTo>
                    <a:pt x="6667" y="90639"/>
                  </a:lnTo>
                  <a:lnTo>
                    <a:pt x="103771" y="90639"/>
                  </a:lnTo>
                  <a:lnTo>
                    <a:pt x="103771" y="86829"/>
                  </a:lnTo>
                  <a:lnTo>
                    <a:pt x="102819" y="86829"/>
                  </a:lnTo>
                  <a:lnTo>
                    <a:pt x="102819" y="84289"/>
                  </a:lnTo>
                  <a:lnTo>
                    <a:pt x="101866" y="84289"/>
                  </a:lnTo>
                  <a:lnTo>
                    <a:pt x="101790" y="79209"/>
                  </a:lnTo>
                  <a:lnTo>
                    <a:pt x="100914" y="79209"/>
                  </a:lnTo>
                  <a:lnTo>
                    <a:pt x="100914" y="76669"/>
                  </a:lnTo>
                  <a:lnTo>
                    <a:pt x="99961" y="76669"/>
                  </a:lnTo>
                  <a:lnTo>
                    <a:pt x="99961" y="73418"/>
                  </a:lnTo>
                  <a:lnTo>
                    <a:pt x="99936" y="72148"/>
                  </a:lnTo>
                  <a:lnTo>
                    <a:pt x="99009" y="72148"/>
                  </a:lnTo>
                  <a:lnTo>
                    <a:pt x="99009" y="70878"/>
                  </a:lnTo>
                  <a:lnTo>
                    <a:pt x="98856" y="70878"/>
                  </a:lnTo>
                  <a:lnTo>
                    <a:pt x="98856" y="68338"/>
                  </a:lnTo>
                  <a:lnTo>
                    <a:pt x="98056" y="68338"/>
                  </a:lnTo>
                  <a:lnTo>
                    <a:pt x="98056" y="67068"/>
                  </a:lnTo>
                  <a:lnTo>
                    <a:pt x="98031" y="65798"/>
                  </a:lnTo>
                  <a:lnTo>
                    <a:pt x="97104" y="65798"/>
                  </a:lnTo>
                  <a:lnTo>
                    <a:pt x="97104" y="64528"/>
                  </a:lnTo>
                  <a:lnTo>
                    <a:pt x="96126" y="64528"/>
                  </a:lnTo>
                  <a:lnTo>
                    <a:pt x="96126" y="61988"/>
                  </a:lnTo>
                  <a:lnTo>
                    <a:pt x="96075" y="60718"/>
                  </a:lnTo>
                  <a:lnTo>
                    <a:pt x="95199" y="60718"/>
                  </a:lnTo>
                  <a:lnTo>
                    <a:pt x="95199" y="59448"/>
                  </a:lnTo>
                  <a:lnTo>
                    <a:pt x="95199" y="58178"/>
                  </a:lnTo>
                  <a:lnTo>
                    <a:pt x="94246" y="58178"/>
                  </a:lnTo>
                  <a:lnTo>
                    <a:pt x="94246" y="55638"/>
                  </a:lnTo>
                  <a:lnTo>
                    <a:pt x="94221" y="54368"/>
                  </a:lnTo>
                  <a:lnTo>
                    <a:pt x="17221" y="54368"/>
                  </a:lnTo>
                  <a:lnTo>
                    <a:pt x="41884" y="8559"/>
                  </a:lnTo>
                  <a:lnTo>
                    <a:pt x="56172" y="952"/>
                  </a:lnTo>
                  <a:lnTo>
                    <a:pt x="56172" y="0"/>
                  </a:lnTo>
                  <a:lnTo>
                    <a:pt x="55219" y="0"/>
                  </a:lnTo>
                  <a:lnTo>
                    <a:pt x="51409" y="952"/>
                  </a:lnTo>
                  <a:lnTo>
                    <a:pt x="40932" y="7607"/>
                  </a:lnTo>
                  <a:lnTo>
                    <a:pt x="31419" y="19989"/>
                  </a:lnTo>
                  <a:lnTo>
                    <a:pt x="22847" y="36156"/>
                  </a:lnTo>
                  <a:lnTo>
                    <a:pt x="17132" y="51155"/>
                  </a:lnTo>
                  <a:lnTo>
                    <a:pt x="17132" y="54610"/>
                  </a:lnTo>
                  <a:lnTo>
                    <a:pt x="17132" y="55638"/>
                  </a:lnTo>
                  <a:lnTo>
                    <a:pt x="17132" y="58178"/>
                  </a:lnTo>
                  <a:lnTo>
                    <a:pt x="16179" y="58178"/>
                  </a:lnTo>
                  <a:lnTo>
                    <a:pt x="16179" y="59448"/>
                  </a:lnTo>
                  <a:lnTo>
                    <a:pt x="15392" y="59448"/>
                  </a:lnTo>
                  <a:lnTo>
                    <a:pt x="16179" y="57099"/>
                  </a:lnTo>
                  <a:lnTo>
                    <a:pt x="17132" y="54610"/>
                  </a:lnTo>
                  <a:lnTo>
                    <a:pt x="17132" y="51155"/>
                  </a:lnTo>
                  <a:lnTo>
                    <a:pt x="15227" y="56146"/>
                  </a:lnTo>
                  <a:lnTo>
                    <a:pt x="15227" y="59944"/>
                  </a:lnTo>
                  <a:lnTo>
                    <a:pt x="15227" y="60718"/>
                  </a:lnTo>
                  <a:lnTo>
                    <a:pt x="15227" y="61988"/>
                  </a:lnTo>
                  <a:lnTo>
                    <a:pt x="14541" y="61988"/>
                  </a:lnTo>
                  <a:lnTo>
                    <a:pt x="15227" y="59944"/>
                  </a:lnTo>
                  <a:lnTo>
                    <a:pt x="15227" y="56146"/>
                  </a:lnTo>
                  <a:lnTo>
                    <a:pt x="14274" y="59016"/>
                  </a:lnTo>
                  <a:lnTo>
                    <a:pt x="14274" y="62801"/>
                  </a:lnTo>
                  <a:lnTo>
                    <a:pt x="14274" y="64528"/>
                  </a:lnTo>
                  <a:lnTo>
                    <a:pt x="14274" y="65798"/>
                  </a:lnTo>
                  <a:lnTo>
                    <a:pt x="13335" y="65798"/>
                  </a:lnTo>
                  <a:lnTo>
                    <a:pt x="13335" y="67068"/>
                  </a:lnTo>
                  <a:lnTo>
                    <a:pt x="13335" y="68338"/>
                  </a:lnTo>
                  <a:lnTo>
                    <a:pt x="12420" y="68338"/>
                  </a:lnTo>
                  <a:lnTo>
                    <a:pt x="14274" y="62801"/>
                  </a:lnTo>
                  <a:lnTo>
                    <a:pt x="14274" y="59016"/>
                  </a:lnTo>
                  <a:lnTo>
                    <a:pt x="12382" y="64693"/>
                  </a:lnTo>
                  <a:lnTo>
                    <a:pt x="12382" y="68478"/>
                  </a:lnTo>
                  <a:lnTo>
                    <a:pt x="12382" y="70878"/>
                  </a:lnTo>
                  <a:lnTo>
                    <a:pt x="12382" y="72148"/>
                  </a:lnTo>
                  <a:lnTo>
                    <a:pt x="11430" y="72148"/>
                  </a:lnTo>
                  <a:lnTo>
                    <a:pt x="11430" y="73418"/>
                  </a:lnTo>
                  <a:lnTo>
                    <a:pt x="10731" y="73418"/>
                  </a:lnTo>
                  <a:lnTo>
                    <a:pt x="12382" y="68478"/>
                  </a:lnTo>
                  <a:lnTo>
                    <a:pt x="12382" y="64693"/>
                  </a:lnTo>
                  <a:lnTo>
                    <a:pt x="10477" y="70421"/>
                  </a:lnTo>
                  <a:lnTo>
                    <a:pt x="10477" y="74206"/>
                  </a:lnTo>
                  <a:lnTo>
                    <a:pt x="10477" y="76669"/>
                  </a:lnTo>
                  <a:lnTo>
                    <a:pt x="9652" y="76669"/>
                  </a:lnTo>
                  <a:lnTo>
                    <a:pt x="10477" y="74206"/>
                  </a:lnTo>
                  <a:lnTo>
                    <a:pt x="10477" y="70421"/>
                  </a:lnTo>
                  <a:lnTo>
                    <a:pt x="9525" y="73279"/>
                  </a:lnTo>
                  <a:lnTo>
                    <a:pt x="9525" y="77089"/>
                  </a:lnTo>
                  <a:lnTo>
                    <a:pt x="9525" y="79209"/>
                  </a:lnTo>
                  <a:lnTo>
                    <a:pt x="9004" y="79209"/>
                  </a:lnTo>
                  <a:lnTo>
                    <a:pt x="9525" y="77089"/>
                  </a:lnTo>
                  <a:lnTo>
                    <a:pt x="9525" y="73279"/>
                  </a:lnTo>
                  <a:lnTo>
                    <a:pt x="8572" y="76136"/>
                  </a:lnTo>
                  <a:lnTo>
                    <a:pt x="8572" y="81064"/>
                  </a:lnTo>
                  <a:lnTo>
                    <a:pt x="8572" y="84289"/>
                  </a:lnTo>
                  <a:lnTo>
                    <a:pt x="7797" y="84289"/>
                  </a:lnTo>
                  <a:lnTo>
                    <a:pt x="8572" y="81064"/>
                  </a:lnTo>
                  <a:lnTo>
                    <a:pt x="8572" y="76136"/>
                  </a:lnTo>
                  <a:lnTo>
                    <a:pt x="7620" y="80137"/>
                  </a:lnTo>
                  <a:lnTo>
                    <a:pt x="7620" y="85077"/>
                  </a:lnTo>
                  <a:lnTo>
                    <a:pt x="7620" y="86829"/>
                  </a:lnTo>
                  <a:lnTo>
                    <a:pt x="7200" y="86829"/>
                  </a:lnTo>
                  <a:lnTo>
                    <a:pt x="7620" y="85077"/>
                  </a:lnTo>
                  <a:lnTo>
                    <a:pt x="7620" y="80137"/>
                  </a:lnTo>
                  <a:lnTo>
                    <a:pt x="5715" y="88138"/>
                  </a:lnTo>
                  <a:lnTo>
                    <a:pt x="5715" y="93091"/>
                  </a:lnTo>
                  <a:lnTo>
                    <a:pt x="5715" y="96278"/>
                  </a:lnTo>
                  <a:lnTo>
                    <a:pt x="4953" y="96278"/>
                  </a:lnTo>
                  <a:lnTo>
                    <a:pt x="5715" y="93091"/>
                  </a:lnTo>
                  <a:lnTo>
                    <a:pt x="5715" y="88138"/>
                  </a:lnTo>
                  <a:lnTo>
                    <a:pt x="3810" y="96126"/>
                  </a:lnTo>
                  <a:lnTo>
                    <a:pt x="952" y="113245"/>
                  </a:lnTo>
                  <a:lnTo>
                    <a:pt x="63" y="126580"/>
                  </a:lnTo>
                  <a:lnTo>
                    <a:pt x="25" y="127063"/>
                  </a:lnTo>
                  <a:lnTo>
                    <a:pt x="0" y="127533"/>
                  </a:lnTo>
                  <a:lnTo>
                    <a:pt x="952" y="140855"/>
                  </a:lnTo>
                  <a:lnTo>
                    <a:pt x="1066" y="141516"/>
                  </a:lnTo>
                  <a:lnTo>
                    <a:pt x="1066" y="141998"/>
                  </a:lnTo>
                  <a:lnTo>
                    <a:pt x="1905" y="152273"/>
                  </a:lnTo>
                  <a:lnTo>
                    <a:pt x="4762" y="163690"/>
                  </a:lnTo>
                  <a:lnTo>
                    <a:pt x="9525" y="172262"/>
                  </a:lnTo>
                  <a:lnTo>
                    <a:pt x="9525" y="172478"/>
                  </a:lnTo>
                  <a:lnTo>
                    <a:pt x="9740" y="172478"/>
                  </a:lnTo>
                  <a:lnTo>
                    <a:pt x="10477" y="173215"/>
                  </a:lnTo>
                  <a:lnTo>
                    <a:pt x="10477" y="173748"/>
                  </a:lnTo>
                  <a:lnTo>
                    <a:pt x="11010" y="173748"/>
                  </a:lnTo>
                  <a:lnTo>
                    <a:pt x="15227" y="177965"/>
                  </a:lnTo>
                  <a:lnTo>
                    <a:pt x="15227" y="178828"/>
                  </a:lnTo>
                  <a:lnTo>
                    <a:pt x="16090" y="178828"/>
                  </a:lnTo>
                  <a:lnTo>
                    <a:pt x="16459" y="179197"/>
                  </a:lnTo>
                  <a:lnTo>
                    <a:pt x="16459" y="180098"/>
                  </a:lnTo>
                  <a:lnTo>
                    <a:pt x="17500" y="180098"/>
                  </a:lnTo>
                  <a:lnTo>
                    <a:pt x="23799" y="183896"/>
                  </a:lnTo>
                  <a:lnTo>
                    <a:pt x="24472" y="184289"/>
                  </a:lnTo>
                  <a:lnTo>
                    <a:pt x="24472" y="185178"/>
                  </a:lnTo>
                  <a:lnTo>
                    <a:pt x="25958" y="185178"/>
                  </a:lnTo>
                  <a:lnTo>
                    <a:pt x="26212" y="185331"/>
                  </a:lnTo>
                  <a:lnTo>
                    <a:pt x="26631" y="185889"/>
                  </a:lnTo>
                  <a:lnTo>
                    <a:pt x="27647" y="185889"/>
                  </a:lnTo>
                  <a:lnTo>
                    <a:pt x="39027" y="189382"/>
                  </a:lnTo>
                  <a:lnTo>
                    <a:pt x="55219" y="190284"/>
                  </a:lnTo>
                  <a:lnTo>
                    <a:pt x="55689" y="190309"/>
                  </a:lnTo>
                  <a:lnTo>
                    <a:pt x="56172" y="190334"/>
                  </a:lnTo>
                  <a:lnTo>
                    <a:pt x="72351" y="189382"/>
                  </a:lnTo>
                  <a:lnTo>
                    <a:pt x="83718" y="185889"/>
                  </a:lnTo>
                  <a:lnTo>
                    <a:pt x="84721" y="185585"/>
                  </a:lnTo>
                  <a:lnTo>
                    <a:pt x="85394" y="185178"/>
                  </a:lnTo>
                  <a:lnTo>
                    <a:pt x="85940" y="185178"/>
                  </a:lnTo>
                  <a:lnTo>
                    <a:pt x="85940" y="184861"/>
                  </a:lnTo>
                  <a:lnTo>
                    <a:pt x="93865" y="180098"/>
                  </a:lnTo>
                  <a:lnTo>
                    <a:pt x="94246" y="179870"/>
                  </a:lnTo>
                  <a:lnTo>
                    <a:pt x="95148" y="178828"/>
                  </a:lnTo>
                  <a:lnTo>
                    <a:pt x="95275" y="178828"/>
                  </a:lnTo>
                  <a:lnTo>
                    <a:pt x="95275" y="178701"/>
                  </a:lnTo>
                  <a:lnTo>
                    <a:pt x="100914" y="172262"/>
                  </a:lnTo>
                  <a:lnTo>
                    <a:pt x="105676" y="163690"/>
                  </a:lnTo>
                  <a:lnTo>
                    <a:pt x="109474" y="152273"/>
                  </a:lnTo>
                  <a:lnTo>
                    <a:pt x="109474" y="151320"/>
                  </a:lnTo>
                  <a:lnTo>
                    <a:pt x="108521" y="151320"/>
                  </a:lnTo>
                  <a:lnTo>
                    <a:pt x="107569" y="154139"/>
                  </a:lnTo>
                  <a:lnTo>
                    <a:pt x="106616" y="157022"/>
                  </a:lnTo>
                  <a:lnTo>
                    <a:pt x="106616" y="154698"/>
                  </a:lnTo>
                  <a:lnTo>
                    <a:pt x="105702" y="154698"/>
                  </a:lnTo>
                  <a:lnTo>
                    <a:pt x="105702" y="159778"/>
                  </a:lnTo>
                  <a:lnTo>
                    <a:pt x="105702" y="154698"/>
                  </a:lnTo>
                  <a:lnTo>
                    <a:pt x="105283" y="154698"/>
                  </a:lnTo>
                  <a:lnTo>
                    <a:pt x="105283" y="161048"/>
                  </a:lnTo>
                  <a:lnTo>
                    <a:pt x="104724" y="162737"/>
                  </a:lnTo>
                  <a:lnTo>
                    <a:pt x="104724" y="161048"/>
                  </a:lnTo>
                  <a:lnTo>
                    <a:pt x="105283" y="161048"/>
                  </a:lnTo>
                  <a:lnTo>
                    <a:pt x="105283" y="154698"/>
                  </a:lnTo>
                  <a:lnTo>
                    <a:pt x="104559" y="154698"/>
                  </a:lnTo>
                  <a:lnTo>
                    <a:pt x="104559" y="163029"/>
                  </a:lnTo>
                  <a:lnTo>
                    <a:pt x="103771" y="164452"/>
                  </a:lnTo>
                  <a:lnTo>
                    <a:pt x="103771" y="163588"/>
                  </a:lnTo>
                  <a:lnTo>
                    <a:pt x="102120" y="163588"/>
                  </a:lnTo>
                  <a:lnTo>
                    <a:pt x="102120" y="167398"/>
                  </a:lnTo>
                  <a:lnTo>
                    <a:pt x="101866" y="167868"/>
                  </a:lnTo>
                  <a:lnTo>
                    <a:pt x="101866" y="167398"/>
                  </a:lnTo>
                  <a:lnTo>
                    <a:pt x="102120" y="167398"/>
                  </a:lnTo>
                  <a:lnTo>
                    <a:pt x="102120" y="163588"/>
                  </a:lnTo>
                  <a:lnTo>
                    <a:pt x="101409" y="163588"/>
                  </a:lnTo>
                  <a:lnTo>
                    <a:pt x="101409" y="168668"/>
                  </a:lnTo>
                  <a:lnTo>
                    <a:pt x="101079" y="169278"/>
                  </a:lnTo>
                  <a:lnTo>
                    <a:pt x="101079" y="168668"/>
                  </a:lnTo>
                  <a:lnTo>
                    <a:pt x="101409" y="168668"/>
                  </a:lnTo>
                  <a:lnTo>
                    <a:pt x="101409" y="163588"/>
                  </a:lnTo>
                  <a:lnTo>
                    <a:pt x="98933" y="163588"/>
                  </a:lnTo>
                  <a:lnTo>
                    <a:pt x="98933" y="172478"/>
                  </a:lnTo>
                  <a:lnTo>
                    <a:pt x="98412" y="173088"/>
                  </a:lnTo>
                  <a:lnTo>
                    <a:pt x="98412" y="172478"/>
                  </a:lnTo>
                  <a:lnTo>
                    <a:pt x="98933" y="172478"/>
                  </a:lnTo>
                  <a:lnTo>
                    <a:pt x="98933" y="163588"/>
                  </a:lnTo>
                  <a:lnTo>
                    <a:pt x="97828" y="163588"/>
                  </a:lnTo>
                  <a:lnTo>
                    <a:pt x="97828" y="173748"/>
                  </a:lnTo>
                  <a:lnTo>
                    <a:pt x="97256" y="174409"/>
                  </a:lnTo>
                  <a:lnTo>
                    <a:pt x="97256" y="173748"/>
                  </a:lnTo>
                  <a:lnTo>
                    <a:pt x="97828" y="173748"/>
                  </a:lnTo>
                  <a:lnTo>
                    <a:pt x="97828" y="163588"/>
                  </a:lnTo>
                  <a:lnTo>
                    <a:pt x="96075" y="163588"/>
                  </a:lnTo>
                  <a:lnTo>
                    <a:pt x="96075" y="175729"/>
                  </a:lnTo>
                  <a:lnTo>
                    <a:pt x="95275" y="176657"/>
                  </a:lnTo>
                  <a:lnTo>
                    <a:pt x="95275" y="176288"/>
                  </a:lnTo>
                  <a:lnTo>
                    <a:pt x="90131" y="176288"/>
                  </a:lnTo>
                  <a:lnTo>
                    <a:pt x="90131" y="180809"/>
                  </a:lnTo>
                  <a:lnTo>
                    <a:pt x="89484" y="181203"/>
                  </a:lnTo>
                  <a:lnTo>
                    <a:pt x="89484" y="180809"/>
                  </a:lnTo>
                  <a:lnTo>
                    <a:pt x="90131" y="180809"/>
                  </a:lnTo>
                  <a:lnTo>
                    <a:pt x="90131" y="176288"/>
                  </a:lnTo>
                  <a:lnTo>
                    <a:pt x="88023" y="176288"/>
                  </a:lnTo>
                  <a:lnTo>
                    <a:pt x="88023" y="182079"/>
                  </a:lnTo>
                  <a:lnTo>
                    <a:pt x="86626" y="182918"/>
                  </a:lnTo>
                  <a:lnTo>
                    <a:pt x="86626" y="182638"/>
                  </a:lnTo>
                  <a:lnTo>
                    <a:pt x="79667" y="182638"/>
                  </a:lnTo>
                  <a:lnTo>
                    <a:pt x="79667" y="185889"/>
                  </a:lnTo>
                  <a:lnTo>
                    <a:pt x="76161" y="186969"/>
                  </a:lnTo>
                  <a:lnTo>
                    <a:pt x="76161" y="185889"/>
                  </a:lnTo>
                  <a:lnTo>
                    <a:pt x="79667" y="185889"/>
                  </a:lnTo>
                  <a:lnTo>
                    <a:pt x="79667" y="182638"/>
                  </a:lnTo>
                  <a:lnTo>
                    <a:pt x="75526" y="182638"/>
                  </a:lnTo>
                  <a:lnTo>
                    <a:pt x="75526" y="187159"/>
                  </a:lnTo>
                  <a:lnTo>
                    <a:pt x="73304" y="187845"/>
                  </a:lnTo>
                  <a:lnTo>
                    <a:pt x="73304" y="187159"/>
                  </a:lnTo>
                  <a:lnTo>
                    <a:pt x="75526" y="187159"/>
                  </a:lnTo>
                  <a:lnTo>
                    <a:pt x="75526" y="182638"/>
                  </a:lnTo>
                  <a:lnTo>
                    <a:pt x="71399" y="182638"/>
                  </a:lnTo>
                  <a:lnTo>
                    <a:pt x="71399" y="188429"/>
                  </a:lnTo>
                  <a:lnTo>
                    <a:pt x="55689" y="189357"/>
                  </a:lnTo>
                  <a:lnTo>
                    <a:pt x="39979" y="188493"/>
                  </a:lnTo>
                  <a:lnTo>
                    <a:pt x="71399" y="188429"/>
                  </a:lnTo>
                  <a:lnTo>
                    <a:pt x="71399" y="182638"/>
                  </a:lnTo>
                  <a:lnTo>
                    <a:pt x="37122" y="182638"/>
                  </a:lnTo>
                  <a:lnTo>
                    <a:pt x="37122" y="187159"/>
                  </a:lnTo>
                  <a:lnTo>
                    <a:pt x="37122" y="187553"/>
                  </a:lnTo>
                  <a:lnTo>
                    <a:pt x="35839" y="187159"/>
                  </a:lnTo>
                  <a:lnTo>
                    <a:pt x="37122" y="187159"/>
                  </a:lnTo>
                  <a:lnTo>
                    <a:pt x="37122" y="182638"/>
                  </a:lnTo>
                  <a:lnTo>
                    <a:pt x="34277" y="182638"/>
                  </a:lnTo>
                  <a:lnTo>
                    <a:pt x="34277" y="185889"/>
                  </a:lnTo>
                  <a:lnTo>
                    <a:pt x="34277" y="186690"/>
                  </a:lnTo>
                  <a:lnTo>
                    <a:pt x="31673" y="185889"/>
                  </a:lnTo>
                  <a:lnTo>
                    <a:pt x="34277" y="185889"/>
                  </a:lnTo>
                  <a:lnTo>
                    <a:pt x="34277" y="182638"/>
                  </a:lnTo>
                  <a:lnTo>
                    <a:pt x="24269" y="182638"/>
                  </a:lnTo>
                  <a:lnTo>
                    <a:pt x="23329" y="182079"/>
                  </a:lnTo>
                  <a:lnTo>
                    <a:pt x="88023" y="182079"/>
                  </a:lnTo>
                  <a:lnTo>
                    <a:pt x="88023" y="176288"/>
                  </a:lnTo>
                  <a:lnTo>
                    <a:pt x="15455" y="176288"/>
                  </a:lnTo>
                  <a:lnTo>
                    <a:pt x="14897" y="175729"/>
                  </a:lnTo>
                  <a:lnTo>
                    <a:pt x="96075" y="175729"/>
                  </a:lnTo>
                  <a:lnTo>
                    <a:pt x="96075" y="163588"/>
                  </a:lnTo>
                  <a:lnTo>
                    <a:pt x="14274" y="163588"/>
                  </a:lnTo>
                  <a:lnTo>
                    <a:pt x="14274" y="175018"/>
                  </a:lnTo>
                  <a:lnTo>
                    <a:pt x="14274" y="163588"/>
                  </a:lnTo>
                  <a:lnTo>
                    <a:pt x="9525" y="163588"/>
                  </a:lnTo>
                  <a:lnTo>
                    <a:pt x="9525" y="168668"/>
                  </a:lnTo>
                  <a:lnTo>
                    <a:pt x="9525" y="169621"/>
                  </a:lnTo>
                  <a:lnTo>
                    <a:pt x="8991" y="168668"/>
                  </a:lnTo>
                  <a:lnTo>
                    <a:pt x="9525" y="168668"/>
                  </a:lnTo>
                  <a:lnTo>
                    <a:pt x="9525" y="163588"/>
                  </a:lnTo>
                  <a:lnTo>
                    <a:pt x="8572" y="163588"/>
                  </a:lnTo>
                  <a:lnTo>
                    <a:pt x="8572" y="167398"/>
                  </a:lnTo>
                  <a:lnTo>
                    <a:pt x="8572" y="167906"/>
                  </a:lnTo>
                  <a:lnTo>
                    <a:pt x="8280" y="167398"/>
                  </a:lnTo>
                  <a:lnTo>
                    <a:pt x="8572" y="167398"/>
                  </a:lnTo>
                  <a:lnTo>
                    <a:pt x="8572" y="163588"/>
                  </a:lnTo>
                  <a:lnTo>
                    <a:pt x="7620" y="163588"/>
                  </a:lnTo>
                  <a:lnTo>
                    <a:pt x="7620" y="166128"/>
                  </a:lnTo>
                  <a:lnTo>
                    <a:pt x="7620" y="163588"/>
                  </a:lnTo>
                  <a:lnTo>
                    <a:pt x="6667" y="163588"/>
                  </a:lnTo>
                  <a:lnTo>
                    <a:pt x="6667" y="164465"/>
                  </a:lnTo>
                  <a:lnTo>
                    <a:pt x="5867" y="163029"/>
                  </a:lnTo>
                  <a:lnTo>
                    <a:pt x="104559" y="163029"/>
                  </a:lnTo>
                  <a:lnTo>
                    <a:pt x="104559" y="154698"/>
                  </a:lnTo>
                  <a:lnTo>
                    <a:pt x="5715" y="154698"/>
                  </a:lnTo>
                  <a:lnTo>
                    <a:pt x="5715" y="161048"/>
                  </a:lnTo>
                  <a:lnTo>
                    <a:pt x="5715" y="162737"/>
                  </a:lnTo>
                  <a:lnTo>
                    <a:pt x="5283" y="161048"/>
                  </a:lnTo>
                  <a:lnTo>
                    <a:pt x="5715" y="161048"/>
                  </a:lnTo>
                  <a:lnTo>
                    <a:pt x="5715" y="154698"/>
                  </a:lnTo>
                  <a:lnTo>
                    <a:pt x="4762" y="154698"/>
                  </a:lnTo>
                  <a:lnTo>
                    <a:pt x="4762" y="157238"/>
                  </a:lnTo>
                  <a:lnTo>
                    <a:pt x="4762" y="158508"/>
                  </a:lnTo>
                  <a:lnTo>
                    <a:pt x="4762" y="158965"/>
                  </a:lnTo>
                  <a:lnTo>
                    <a:pt x="4330" y="157238"/>
                  </a:lnTo>
                  <a:lnTo>
                    <a:pt x="4762" y="157238"/>
                  </a:lnTo>
                  <a:lnTo>
                    <a:pt x="4762" y="154698"/>
                  </a:lnTo>
                  <a:lnTo>
                    <a:pt x="3810" y="154698"/>
                  </a:lnTo>
                  <a:lnTo>
                    <a:pt x="3810" y="155143"/>
                  </a:lnTo>
                  <a:lnTo>
                    <a:pt x="3556" y="154139"/>
                  </a:lnTo>
                  <a:lnTo>
                    <a:pt x="107569" y="154139"/>
                  </a:lnTo>
                  <a:lnTo>
                    <a:pt x="107569" y="148348"/>
                  </a:lnTo>
                  <a:lnTo>
                    <a:pt x="108521" y="148348"/>
                  </a:lnTo>
                  <a:lnTo>
                    <a:pt x="108521" y="141998"/>
                  </a:lnTo>
                  <a:lnTo>
                    <a:pt x="108521" y="140728"/>
                  </a:lnTo>
                  <a:lnTo>
                    <a:pt x="108521" y="135648"/>
                  </a:lnTo>
                  <a:lnTo>
                    <a:pt x="109474" y="135648"/>
                  </a:lnTo>
                  <a:lnTo>
                    <a:pt x="109474" y="122948"/>
                  </a:lnTo>
                  <a:lnTo>
                    <a:pt x="109474" y="117868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2172449" y="1260550"/>
              <a:ext cx="77470" cy="53975"/>
            </a:xfrm>
            <a:custGeom>
              <a:avLst/>
              <a:gdLst/>
              <a:ahLst/>
              <a:cxnLst/>
              <a:rect l="l" t="t" r="r" b="b"/>
              <a:pathLst>
                <a:path w="77469" h="53975">
                  <a:moveTo>
                    <a:pt x="53314" y="8890"/>
                  </a:moveTo>
                  <a:lnTo>
                    <a:pt x="52730" y="7620"/>
                  </a:lnTo>
                  <a:lnTo>
                    <a:pt x="52362" y="7620"/>
                  </a:lnTo>
                  <a:lnTo>
                    <a:pt x="51574" y="6350"/>
                  </a:lnTo>
                  <a:lnTo>
                    <a:pt x="49504" y="6350"/>
                  </a:lnTo>
                  <a:lnTo>
                    <a:pt x="49504" y="5080"/>
                  </a:lnTo>
                  <a:lnTo>
                    <a:pt x="47599" y="5080"/>
                  </a:lnTo>
                  <a:lnTo>
                    <a:pt x="47485" y="2540"/>
                  </a:lnTo>
                  <a:lnTo>
                    <a:pt x="44742" y="2540"/>
                  </a:lnTo>
                  <a:lnTo>
                    <a:pt x="44691" y="1270"/>
                  </a:lnTo>
                  <a:lnTo>
                    <a:pt x="39039" y="1270"/>
                  </a:lnTo>
                  <a:lnTo>
                    <a:pt x="39039" y="0"/>
                  </a:lnTo>
                  <a:lnTo>
                    <a:pt x="37134" y="0"/>
                  </a:lnTo>
                  <a:lnTo>
                    <a:pt x="37134" y="1270"/>
                  </a:lnTo>
                  <a:lnTo>
                    <a:pt x="33324" y="1270"/>
                  </a:lnTo>
                  <a:lnTo>
                    <a:pt x="33324" y="2540"/>
                  </a:lnTo>
                  <a:lnTo>
                    <a:pt x="31419" y="2540"/>
                  </a:lnTo>
                  <a:lnTo>
                    <a:pt x="31419" y="5080"/>
                  </a:lnTo>
                  <a:lnTo>
                    <a:pt x="29514" y="5080"/>
                  </a:lnTo>
                  <a:lnTo>
                    <a:pt x="29514" y="6350"/>
                  </a:lnTo>
                  <a:lnTo>
                    <a:pt x="24752" y="6350"/>
                  </a:lnTo>
                  <a:lnTo>
                    <a:pt x="24752" y="7620"/>
                  </a:lnTo>
                  <a:lnTo>
                    <a:pt x="23799" y="7620"/>
                  </a:lnTo>
                  <a:lnTo>
                    <a:pt x="23799" y="8890"/>
                  </a:lnTo>
                  <a:lnTo>
                    <a:pt x="53314" y="8890"/>
                  </a:lnTo>
                  <a:close/>
                </a:path>
                <a:path w="77469" h="53975">
                  <a:moveTo>
                    <a:pt x="58077" y="13970"/>
                  </a:moveTo>
                  <a:lnTo>
                    <a:pt x="57353" y="12700"/>
                  </a:lnTo>
                  <a:lnTo>
                    <a:pt x="56172" y="12700"/>
                  </a:lnTo>
                  <a:lnTo>
                    <a:pt x="56172" y="11988"/>
                  </a:lnTo>
                  <a:lnTo>
                    <a:pt x="55524" y="11988"/>
                  </a:lnTo>
                  <a:lnTo>
                    <a:pt x="55524" y="9448"/>
                  </a:lnTo>
                  <a:lnTo>
                    <a:pt x="21894" y="9448"/>
                  </a:lnTo>
                  <a:lnTo>
                    <a:pt x="21894" y="11988"/>
                  </a:lnTo>
                  <a:lnTo>
                    <a:pt x="21894" y="12700"/>
                  </a:lnTo>
                  <a:lnTo>
                    <a:pt x="19037" y="12700"/>
                  </a:lnTo>
                  <a:lnTo>
                    <a:pt x="19037" y="13970"/>
                  </a:lnTo>
                  <a:lnTo>
                    <a:pt x="58077" y="13970"/>
                  </a:lnTo>
                  <a:close/>
                </a:path>
                <a:path w="77469" h="53975">
                  <a:moveTo>
                    <a:pt x="61887" y="20320"/>
                  </a:moveTo>
                  <a:lnTo>
                    <a:pt x="61544" y="19050"/>
                  </a:lnTo>
                  <a:lnTo>
                    <a:pt x="60934" y="19050"/>
                  </a:lnTo>
                  <a:lnTo>
                    <a:pt x="59956" y="17780"/>
                  </a:lnTo>
                  <a:lnTo>
                    <a:pt x="59029" y="17780"/>
                  </a:lnTo>
                  <a:lnTo>
                    <a:pt x="59029" y="15798"/>
                  </a:lnTo>
                  <a:lnTo>
                    <a:pt x="58978" y="14528"/>
                  </a:lnTo>
                  <a:lnTo>
                    <a:pt x="18097" y="14528"/>
                  </a:lnTo>
                  <a:lnTo>
                    <a:pt x="18097" y="15798"/>
                  </a:lnTo>
                  <a:lnTo>
                    <a:pt x="18097" y="17780"/>
                  </a:lnTo>
                  <a:lnTo>
                    <a:pt x="16192" y="17780"/>
                  </a:lnTo>
                  <a:lnTo>
                    <a:pt x="16192" y="19050"/>
                  </a:lnTo>
                  <a:lnTo>
                    <a:pt x="15240" y="19050"/>
                  </a:lnTo>
                  <a:lnTo>
                    <a:pt x="15240" y="20320"/>
                  </a:lnTo>
                  <a:lnTo>
                    <a:pt x="61887" y="20320"/>
                  </a:lnTo>
                  <a:close/>
                </a:path>
                <a:path w="77469" h="53975">
                  <a:moveTo>
                    <a:pt x="67589" y="30480"/>
                  </a:moveTo>
                  <a:lnTo>
                    <a:pt x="66636" y="30480"/>
                  </a:lnTo>
                  <a:lnTo>
                    <a:pt x="66636" y="27940"/>
                  </a:lnTo>
                  <a:lnTo>
                    <a:pt x="65697" y="27940"/>
                  </a:lnTo>
                  <a:lnTo>
                    <a:pt x="65697" y="27228"/>
                  </a:lnTo>
                  <a:lnTo>
                    <a:pt x="65684" y="25958"/>
                  </a:lnTo>
                  <a:lnTo>
                    <a:pt x="63792" y="25958"/>
                  </a:lnTo>
                  <a:lnTo>
                    <a:pt x="63792" y="24688"/>
                  </a:lnTo>
                  <a:lnTo>
                    <a:pt x="62839" y="24688"/>
                  </a:lnTo>
                  <a:lnTo>
                    <a:pt x="62839" y="22148"/>
                  </a:lnTo>
                  <a:lnTo>
                    <a:pt x="62801" y="20878"/>
                  </a:lnTo>
                  <a:lnTo>
                    <a:pt x="14287" y="20878"/>
                  </a:lnTo>
                  <a:lnTo>
                    <a:pt x="14287" y="22148"/>
                  </a:lnTo>
                  <a:lnTo>
                    <a:pt x="13335" y="22148"/>
                  </a:lnTo>
                  <a:lnTo>
                    <a:pt x="13335" y="24688"/>
                  </a:lnTo>
                  <a:lnTo>
                    <a:pt x="13335" y="25958"/>
                  </a:lnTo>
                  <a:lnTo>
                    <a:pt x="11430" y="25958"/>
                  </a:lnTo>
                  <a:lnTo>
                    <a:pt x="11430" y="27228"/>
                  </a:lnTo>
                  <a:lnTo>
                    <a:pt x="11430" y="27940"/>
                  </a:lnTo>
                  <a:lnTo>
                    <a:pt x="10477" y="27940"/>
                  </a:lnTo>
                  <a:lnTo>
                    <a:pt x="10477" y="30480"/>
                  </a:lnTo>
                  <a:lnTo>
                    <a:pt x="9525" y="30480"/>
                  </a:lnTo>
                  <a:lnTo>
                    <a:pt x="9525" y="31750"/>
                  </a:lnTo>
                  <a:lnTo>
                    <a:pt x="67589" y="31750"/>
                  </a:lnTo>
                  <a:lnTo>
                    <a:pt x="67589" y="30480"/>
                  </a:lnTo>
                  <a:close/>
                </a:path>
                <a:path w="77469" h="53975">
                  <a:moveTo>
                    <a:pt x="71399" y="38100"/>
                  </a:moveTo>
                  <a:lnTo>
                    <a:pt x="70446" y="38100"/>
                  </a:lnTo>
                  <a:lnTo>
                    <a:pt x="70446" y="36830"/>
                  </a:lnTo>
                  <a:lnTo>
                    <a:pt x="69494" y="36830"/>
                  </a:lnTo>
                  <a:lnTo>
                    <a:pt x="69494" y="34848"/>
                  </a:lnTo>
                  <a:lnTo>
                    <a:pt x="68541" y="34848"/>
                  </a:lnTo>
                  <a:lnTo>
                    <a:pt x="68541" y="33578"/>
                  </a:lnTo>
                  <a:lnTo>
                    <a:pt x="68541" y="32308"/>
                  </a:lnTo>
                  <a:lnTo>
                    <a:pt x="8572" y="32308"/>
                  </a:lnTo>
                  <a:lnTo>
                    <a:pt x="8572" y="33578"/>
                  </a:lnTo>
                  <a:lnTo>
                    <a:pt x="7620" y="33578"/>
                  </a:lnTo>
                  <a:lnTo>
                    <a:pt x="7620" y="34848"/>
                  </a:lnTo>
                  <a:lnTo>
                    <a:pt x="7620" y="36830"/>
                  </a:lnTo>
                  <a:lnTo>
                    <a:pt x="6667" y="36830"/>
                  </a:lnTo>
                  <a:lnTo>
                    <a:pt x="6667" y="38100"/>
                  </a:lnTo>
                  <a:lnTo>
                    <a:pt x="5715" y="38100"/>
                  </a:lnTo>
                  <a:lnTo>
                    <a:pt x="5715" y="39370"/>
                  </a:lnTo>
                  <a:lnTo>
                    <a:pt x="71399" y="39370"/>
                  </a:lnTo>
                  <a:lnTo>
                    <a:pt x="71399" y="38100"/>
                  </a:lnTo>
                  <a:close/>
                </a:path>
                <a:path w="77469" h="53975">
                  <a:moveTo>
                    <a:pt x="75209" y="46990"/>
                  </a:moveTo>
                  <a:lnTo>
                    <a:pt x="74256" y="46990"/>
                  </a:lnTo>
                  <a:lnTo>
                    <a:pt x="74218" y="44450"/>
                  </a:lnTo>
                  <a:lnTo>
                    <a:pt x="73304" y="44450"/>
                  </a:lnTo>
                  <a:lnTo>
                    <a:pt x="73304" y="43180"/>
                  </a:lnTo>
                  <a:lnTo>
                    <a:pt x="72351" y="43180"/>
                  </a:lnTo>
                  <a:lnTo>
                    <a:pt x="72351" y="41198"/>
                  </a:lnTo>
                  <a:lnTo>
                    <a:pt x="72326" y="39928"/>
                  </a:lnTo>
                  <a:lnTo>
                    <a:pt x="4762" y="39928"/>
                  </a:lnTo>
                  <a:lnTo>
                    <a:pt x="4762" y="41198"/>
                  </a:lnTo>
                  <a:lnTo>
                    <a:pt x="4762" y="43180"/>
                  </a:lnTo>
                  <a:lnTo>
                    <a:pt x="3810" y="43180"/>
                  </a:lnTo>
                  <a:lnTo>
                    <a:pt x="3810" y="44450"/>
                  </a:lnTo>
                  <a:lnTo>
                    <a:pt x="2857" y="44450"/>
                  </a:lnTo>
                  <a:lnTo>
                    <a:pt x="2857" y="46990"/>
                  </a:lnTo>
                  <a:lnTo>
                    <a:pt x="1905" y="46990"/>
                  </a:lnTo>
                  <a:lnTo>
                    <a:pt x="1905" y="50800"/>
                  </a:lnTo>
                  <a:lnTo>
                    <a:pt x="75209" y="50800"/>
                  </a:lnTo>
                  <a:lnTo>
                    <a:pt x="75209" y="46990"/>
                  </a:lnTo>
                  <a:close/>
                </a:path>
                <a:path w="77469" h="53975">
                  <a:moveTo>
                    <a:pt x="77089" y="52628"/>
                  </a:moveTo>
                  <a:lnTo>
                    <a:pt x="76161" y="52628"/>
                  </a:lnTo>
                  <a:lnTo>
                    <a:pt x="76161" y="51358"/>
                  </a:lnTo>
                  <a:lnTo>
                    <a:pt x="0" y="51358"/>
                  </a:lnTo>
                  <a:lnTo>
                    <a:pt x="0" y="52628"/>
                  </a:lnTo>
                  <a:lnTo>
                    <a:pt x="0" y="53898"/>
                  </a:lnTo>
                  <a:lnTo>
                    <a:pt x="77089" y="53898"/>
                  </a:lnTo>
                  <a:lnTo>
                    <a:pt x="77089" y="52628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2156269" y="1261516"/>
              <a:ext cx="106680" cy="182880"/>
            </a:xfrm>
            <a:custGeom>
              <a:avLst/>
              <a:gdLst/>
              <a:ahLst/>
              <a:cxnLst/>
              <a:rect l="l" t="t" r="r" b="b"/>
              <a:pathLst>
                <a:path w="106680" h="182880">
                  <a:moveTo>
                    <a:pt x="68541" y="181609"/>
                  </a:moveTo>
                  <a:lnTo>
                    <a:pt x="38074" y="181609"/>
                  </a:lnTo>
                  <a:lnTo>
                    <a:pt x="45593" y="182879"/>
                  </a:lnTo>
                  <a:lnTo>
                    <a:pt x="61029" y="182879"/>
                  </a:lnTo>
                  <a:lnTo>
                    <a:pt x="68541" y="181609"/>
                  </a:lnTo>
                  <a:close/>
                </a:path>
                <a:path w="106680" h="182880">
                  <a:moveTo>
                    <a:pt x="90436" y="172720"/>
                  </a:moveTo>
                  <a:lnTo>
                    <a:pt x="16179" y="172720"/>
                  </a:lnTo>
                  <a:lnTo>
                    <a:pt x="17216" y="173989"/>
                  </a:lnTo>
                  <a:lnTo>
                    <a:pt x="25683" y="179070"/>
                  </a:lnTo>
                  <a:lnTo>
                    <a:pt x="36645" y="181609"/>
                  </a:lnTo>
                  <a:lnTo>
                    <a:pt x="69972" y="181609"/>
                  </a:lnTo>
                  <a:lnTo>
                    <a:pt x="80945" y="179070"/>
                  </a:lnTo>
                  <a:lnTo>
                    <a:pt x="89400" y="173989"/>
                  </a:lnTo>
                  <a:lnTo>
                    <a:pt x="90436" y="172720"/>
                  </a:lnTo>
                  <a:close/>
                </a:path>
                <a:path w="106680" h="182880">
                  <a:moveTo>
                    <a:pt x="97104" y="165100"/>
                  </a:moveTo>
                  <a:lnTo>
                    <a:pt x="9525" y="165100"/>
                  </a:lnTo>
                  <a:lnTo>
                    <a:pt x="12280" y="168909"/>
                  </a:lnTo>
                  <a:lnTo>
                    <a:pt x="15613" y="172720"/>
                  </a:lnTo>
                  <a:lnTo>
                    <a:pt x="91004" y="172720"/>
                  </a:lnTo>
                  <a:lnTo>
                    <a:pt x="94343" y="168909"/>
                  </a:lnTo>
                  <a:lnTo>
                    <a:pt x="97104" y="165100"/>
                  </a:lnTo>
                  <a:close/>
                </a:path>
                <a:path w="106680" h="182880">
                  <a:moveTo>
                    <a:pt x="104756" y="104139"/>
                  </a:moveTo>
                  <a:lnTo>
                    <a:pt x="1904" y="104139"/>
                  </a:lnTo>
                  <a:lnTo>
                    <a:pt x="1904" y="109220"/>
                  </a:lnTo>
                  <a:lnTo>
                    <a:pt x="952" y="109220"/>
                  </a:lnTo>
                  <a:lnTo>
                    <a:pt x="952" y="119379"/>
                  </a:lnTo>
                  <a:lnTo>
                    <a:pt x="254" y="119379"/>
                  </a:lnTo>
                  <a:lnTo>
                    <a:pt x="0" y="123189"/>
                  </a:lnTo>
                  <a:lnTo>
                    <a:pt x="0" y="134620"/>
                  </a:lnTo>
                  <a:lnTo>
                    <a:pt x="733" y="139700"/>
                  </a:lnTo>
                  <a:lnTo>
                    <a:pt x="952" y="139700"/>
                  </a:lnTo>
                  <a:lnTo>
                    <a:pt x="952" y="140970"/>
                  </a:lnTo>
                  <a:lnTo>
                    <a:pt x="1792" y="146050"/>
                  </a:lnTo>
                  <a:lnTo>
                    <a:pt x="4762" y="157479"/>
                  </a:lnTo>
                  <a:lnTo>
                    <a:pt x="7041" y="161289"/>
                  </a:lnTo>
                  <a:lnTo>
                    <a:pt x="9158" y="165100"/>
                  </a:lnTo>
                  <a:lnTo>
                    <a:pt x="97471" y="165100"/>
                  </a:lnTo>
                  <a:lnTo>
                    <a:pt x="99587" y="161289"/>
                  </a:lnTo>
                  <a:lnTo>
                    <a:pt x="101866" y="157479"/>
                  </a:lnTo>
                  <a:lnTo>
                    <a:pt x="104724" y="146050"/>
                  </a:lnTo>
                  <a:lnTo>
                    <a:pt x="106616" y="134620"/>
                  </a:lnTo>
                  <a:lnTo>
                    <a:pt x="106616" y="118109"/>
                  </a:lnTo>
                  <a:lnTo>
                    <a:pt x="104756" y="104139"/>
                  </a:lnTo>
                  <a:close/>
                </a:path>
                <a:path w="106680" h="182880">
                  <a:moveTo>
                    <a:pt x="100914" y="85089"/>
                  </a:moveTo>
                  <a:lnTo>
                    <a:pt x="5714" y="85089"/>
                  </a:lnTo>
                  <a:lnTo>
                    <a:pt x="5714" y="88900"/>
                  </a:lnTo>
                  <a:lnTo>
                    <a:pt x="4762" y="88900"/>
                  </a:lnTo>
                  <a:lnTo>
                    <a:pt x="4762" y="92709"/>
                  </a:lnTo>
                  <a:lnTo>
                    <a:pt x="3809" y="92709"/>
                  </a:lnTo>
                  <a:lnTo>
                    <a:pt x="3809" y="97789"/>
                  </a:lnTo>
                  <a:lnTo>
                    <a:pt x="2857" y="97789"/>
                  </a:lnTo>
                  <a:lnTo>
                    <a:pt x="2857" y="104139"/>
                  </a:lnTo>
                  <a:lnTo>
                    <a:pt x="104724" y="104139"/>
                  </a:lnTo>
                  <a:lnTo>
                    <a:pt x="101564" y="88900"/>
                  </a:lnTo>
                  <a:lnTo>
                    <a:pt x="100914" y="85089"/>
                  </a:lnTo>
                  <a:close/>
                </a:path>
                <a:path w="106680" h="182880">
                  <a:moveTo>
                    <a:pt x="96151" y="66039"/>
                  </a:moveTo>
                  <a:lnTo>
                    <a:pt x="11429" y="66039"/>
                  </a:lnTo>
                  <a:lnTo>
                    <a:pt x="11429" y="68579"/>
                  </a:lnTo>
                  <a:lnTo>
                    <a:pt x="10477" y="68579"/>
                  </a:lnTo>
                  <a:lnTo>
                    <a:pt x="10477" y="71120"/>
                  </a:lnTo>
                  <a:lnTo>
                    <a:pt x="9525" y="71120"/>
                  </a:lnTo>
                  <a:lnTo>
                    <a:pt x="9525" y="73659"/>
                  </a:lnTo>
                  <a:lnTo>
                    <a:pt x="8572" y="73659"/>
                  </a:lnTo>
                  <a:lnTo>
                    <a:pt x="8572" y="77470"/>
                  </a:lnTo>
                  <a:lnTo>
                    <a:pt x="7619" y="77470"/>
                  </a:lnTo>
                  <a:lnTo>
                    <a:pt x="7619" y="81279"/>
                  </a:lnTo>
                  <a:lnTo>
                    <a:pt x="6667" y="81279"/>
                  </a:lnTo>
                  <a:lnTo>
                    <a:pt x="6667" y="85089"/>
                  </a:lnTo>
                  <a:lnTo>
                    <a:pt x="100733" y="85089"/>
                  </a:lnTo>
                  <a:lnTo>
                    <a:pt x="97873" y="73659"/>
                  </a:lnTo>
                  <a:lnTo>
                    <a:pt x="96151" y="66039"/>
                  </a:lnTo>
                  <a:close/>
                </a:path>
                <a:path w="106680" h="182880">
                  <a:moveTo>
                    <a:pt x="89547" y="46989"/>
                  </a:moveTo>
                  <a:lnTo>
                    <a:pt x="18084" y="46989"/>
                  </a:lnTo>
                  <a:lnTo>
                    <a:pt x="18084" y="49529"/>
                  </a:lnTo>
                  <a:lnTo>
                    <a:pt x="17132" y="49529"/>
                  </a:lnTo>
                  <a:lnTo>
                    <a:pt x="17132" y="50800"/>
                  </a:lnTo>
                  <a:lnTo>
                    <a:pt x="16179" y="50800"/>
                  </a:lnTo>
                  <a:lnTo>
                    <a:pt x="16179" y="54609"/>
                  </a:lnTo>
                  <a:lnTo>
                    <a:pt x="15227" y="54609"/>
                  </a:lnTo>
                  <a:lnTo>
                    <a:pt x="15227" y="57150"/>
                  </a:lnTo>
                  <a:lnTo>
                    <a:pt x="14274" y="57150"/>
                  </a:lnTo>
                  <a:lnTo>
                    <a:pt x="14274" y="59689"/>
                  </a:lnTo>
                  <a:lnTo>
                    <a:pt x="13322" y="59689"/>
                  </a:lnTo>
                  <a:lnTo>
                    <a:pt x="13322" y="62229"/>
                  </a:lnTo>
                  <a:lnTo>
                    <a:pt x="12382" y="62229"/>
                  </a:lnTo>
                  <a:lnTo>
                    <a:pt x="12382" y="66039"/>
                  </a:lnTo>
                  <a:lnTo>
                    <a:pt x="95905" y="66039"/>
                  </a:lnTo>
                  <a:lnTo>
                    <a:pt x="89547" y="46989"/>
                  </a:lnTo>
                  <a:close/>
                </a:path>
                <a:path w="106680" h="182880">
                  <a:moveTo>
                    <a:pt x="81876" y="27939"/>
                  </a:moveTo>
                  <a:lnTo>
                    <a:pt x="26657" y="27939"/>
                  </a:lnTo>
                  <a:lnTo>
                    <a:pt x="26657" y="29209"/>
                  </a:lnTo>
                  <a:lnTo>
                    <a:pt x="25704" y="29209"/>
                  </a:lnTo>
                  <a:lnTo>
                    <a:pt x="25704" y="31750"/>
                  </a:lnTo>
                  <a:lnTo>
                    <a:pt x="24752" y="31750"/>
                  </a:lnTo>
                  <a:lnTo>
                    <a:pt x="24752" y="33020"/>
                  </a:lnTo>
                  <a:lnTo>
                    <a:pt x="23799" y="33020"/>
                  </a:lnTo>
                  <a:lnTo>
                    <a:pt x="23799" y="35559"/>
                  </a:lnTo>
                  <a:lnTo>
                    <a:pt x="22847" y="35559"/>
                  </a:lnTo>
                  <a:lnTo>
                    <a:pt x="22847" y="36829"/>
                  </a:lnTo>
                  <a:lnTo>
                    <a:pt x="21894" y="36829"/>
                  </a:lnTo>
                  <a:lnTo>
                    <a:pt x="21894" y="39370"/>
                  </a:lnTo>
                  <a:lnTo>
                    <a:pt x="20942" y="39370"/>
                  </a:lnTo>
                  <a:lnTo>
                    <a:pt x="20942" y="41909"/>
                  </a:lnTo>
                  <a:lnTo>
                    <a:pt x="19989" y="41909"/>
                  </a:lnTo>
                  <a:lnTo>
                    <a:pt x="19989" y="44450"/>
                  </a:lnTo>
                  <a:lnTo>
                    <a:pt x="19037" y="44450"/>
                  </a:lnTo>
                  <a:lnTo>
                    <a:pt x="19037" y="46989"/>
                  </a:lnTo>
                  <a:lnTo>
                    <a:pt x="89484" y="46989"/>
                  </a:lnTo>
                  <a:lnTo>
                    <a:pt x="88495" y="44450"/>
                  </a:lnTo>
                  <a:lnTo>
                    <a:pt x="82085" y="29209"/>
                  </a:lnTo>
                  <a:lnTo>
                    <a:pt x="81876" y="27939"/>
                  </a:lnTo>
                  <a:close/>
                </a:path>
                <a:path w="106680" h="182880">
                  <a:moveTo>
                    <a:pt x="73304" y="13970"/>
                  </a:moveTo>
                  <a:lnTo>
                    <a:pt x="34277" y="13970"/>
                  </a:lnTo>
                  <a:lnTo>
                    <a:pt x="34277" y="16509"/>
                  </a:lnTo>
                  <a:lnTo>
                    <a:pt x="32372" y="16509"/>
                  </a:lnTo>
                  <a:lnTo>
                    <a:pt x="32372" y="17779"/>
                  </a:lnTo>
                  <a:lnTo>
                    <a:pt x="31419" y="17779"/>
                  </a:lnTo>
                  <a:lnTo>
                    <a:pt x="31419" y="20320"/>
                  </a:lnTo>
                  <a:lnTo>
                    <a:pt x="30467" y="20320"/>
                  </a:lnTo>
                  <a:lnTo>
                    <a:pt x="30467" y="21589"/>
                  </a:lnTo>
                  <a:lnTo>
                    <a:pt x="29514" y="21589"/>
                  </a:lnTo>
                  <a:lnTo>
                    <a:pt x="29514" y="24129"/>
                  </a:lnTo>
                  <a:lnTo>
                    <a:pt x="28562" y="24129"/>
                  </a:lnTo>
                  <a:lnTo>
                    <a:pt x="28562" y="25400"/>
                  </a:lnTo>
                  <a:lnTo>
                    <a:pt x="27609" y="25400"/>
                  </a:lnTo>
                  <a:lnTo>
                    <a:pt x="27609" y="27939"/>
                  </a:lnTo>
                  <a:lnTo>
                    <a:pt x="81411" y="27939"/>
                  </a:lnTo>
                  <a:lnTo>
                    <a:pt x="74547" y="16509"/>
                  </a:lnTo>
                  <a:lnTo>
                    <a:pt x="73304" y="13970"/>
                  </a:lnTo>
                  <a:close/>
                </a:path>
                <a:path w="106680" h="182880">
                  <a:moveTo>
                    <a:pt x="63779" y="3809"/>
                  </a:moveTo>
                  <a:lnTo>
                    <a:pt x="45694" y="3809"/>
                  </a:lnTo>
                  <a:lnTo>
                    <a:pt x="45694" y="5079"/>
                  </a:lnTo>
                  <a:lnTo>
                    <a:pt x="42837" y="5079"/>
                  </a:lnTo>
                  <a:lnTo>
                    <a:pt x="42837" y="6350"/>
                  </a:lnTo>
                  <a:lnTo>
                    <a:pt x="40932" y="6350"/>
                  </a:lnTo>
                  <a:lnTo>
                    <a:pt x="40932" y="7620"/>
                  </a:lnTo>
                  <a:lnTo>
                    <a:pt x="39979" y="7620"/>
                  </a:lnTo>
                  <a:lnTo>
                    <a:pt x="39979" y="8889"/>
                  </a:lnTo>
                  <a:lnTo>
                    <a:pt x="38074" y="8889"/>
                  </a:lnTo>
                  <a:lnTo>
                    <a:pt x="38074" y="11429"/>
                  </a:lnTo>
                  <a:lnTo>
                    <a:pt x="37122" y="11429"/>
                  </a:lnTo>
                  <a:lnTo>
                    <a:pt x="37122" y="12700"/>
                  </a:lnTo>
                  <a:lnTo>
                    <a:pt x="35217" y="12700"/>
                  </a:lnTo>
                  <a:lnTo>
                    <a:pt x="35217" y="13970"/>
                  </a:lnTo>
                  <a:lnTo>
                    <a:pt x="72876" y="13970"/>
                  </a:lnTo>
                  <a:lnTo>
                    <a:pt x="64785" y="5079"/>
                  </a:lnTo>
                  <a:lnTo>
                    <a:pt x="63779" y="3809"/>
                  </a:lnTo>
                  <a:close/>
                </a:path>
                <a:path w="106680" h="182880">
                  <a:moveTo>
                    <a:pt x="56349" y="1270"/>
                  </a:moveTo>
                  <a:lnTo>
                    <a:pt x="49504" y="1270"/>
                  </a:lnTo>
                  <a:lnTo>
                    <a:pt x="49504" y="2539"/>
                  </a:lnTo>
                  <a:lnTo>
                    <a:pt x="47599" y="2539"/>
                  </a:lnTo>
                  <a:lnTo>
                    <a:pt x="47599" y="3809"/>
                  </a:lnTo>
                  <a:lnTo>
                    <a:pt x="63325" y="3809"/>
                  </a:lnTo>
                  <a:lnTo>
                    <a:pt x="56349" y="1270"/>
                  </a:lnTo>
                  <a:close/>
                </a:path>
                <a:path w="106680" h="182880">
                  <a:moveTo>
                    <a:pt x="55219" y="0"/>
                  </a:moveTo>
                  <a:lnTo>
                    <a:pt x="53314" y="0"/>
                  </a:lnTo>
                  <a:lnTo>
                    <a:pt x="53314" y="1270"/>
                  </a:lnTo>
                  <a:lnTo>
                    <a:pt x="55219" y="1270"/>
                  </a:lnTo>
                  <a:lnTo>
                    <a:pt x="55219" y="0"/>
                  </a:lnTo>
                  <a:close/>
                </a:path>
              </a:pathLst>
            </a:custGeom>
            <a:solidFill>
              <a:srgbClr val="193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2157221" y="1261820"/>
              <a:ext cx="104139" cy="177800"/>
            </a:xfrm>
            <a:custGeom>
              <a:avLst/>
              <a:gdLst/>
              <a:ahLst/>
              <a:cxnLst/>
              <a:rect l="l" t="t" r="r" b="b"/>
              <a:pathLst>
                <a:path w="104139" h="177800">
                  <a:moveTo>
                    <a:pt x="67957" y="176529"/>
                  </a:moveTo>
                  <a:lnTo>
                    <a:pt x="34850" y="176529"/>
                  </a:lnTo>
                  <a:lnTo>
                    <a:pt x="36169" y="177800"/>
                  </a:lnTo>
                  <a:lnTo>
                    <a:pt x="66636" y="177800"/>
                  </a:lnTo>
                  <a:lnTo>
                    <a:pt x="67957" y="176529"/>
                  </a:lnTo>
                  <a:close/>
                </a:path>
                <a:path w="104139" h="177800">
                  <a:moveTo>
                    <a:pt x="87579" y="168909"/>
                  </a:moveTo>
                  <a:lnTo>
                    <a:pt x="15227" y="168909"/>
                  </a:lnTo>
                  <a:lnTo>
                    <a:pt x="18366" y="170179"/>
                  </a:lnTo>
                  <a:lnTo>
                    <a:pt x="20488" y="171450"/>
                  </a:lnTo>
                  <a:lnTo>
                    <a:pt x="22609" y="173990"/>
                  </a:lnTo>
                  <a:lnTo>
                    <a:pt x="24731" y="175259"/>
                  </a:lnTo>
                  <a:lnTo>
                    <a:pt x="29775" y="176529"/>
                  </a:lnTo>
                  <a:lnTo>
                    <a:pt x="73037" y="176529"/>
                  </a:lnTo>
                  <a:lnTo>
                    <a:pt x="78088" y="175259"/>
                  </a:lnTo>
                  <a:lnTo>
                    <a:pt x="80206" y="173990"/>
                  </a:lnTo>
                  <a:lnTo>
                    <a:pt x="82325" y="171450"/>
                  </a:lnTo>
                  <a:lnTo>
                    <a:pt x="84443" y="170179"/>
                  </a:lnTo>
                  <a:lnTo>
                    <a:pt x="87579" y="168909"/>
                  </a:lnTo>
                  <a:close/>
                </a:path>
                <a:path w="104139" h="177800">
                  <a:moveTo>
                    <a:pt x="79019" y="29209"/>
                  </a:moveTo>
                  <a:lnTo>
                    <a:pt x="24752" y="29209"/>
                  </a:lnTo>
                  <a:lnTo>
                    <a:pt x="24752" y="30479"/>
                  </a:lnTo>
                  <a:lnTo>
                    <a:pt x="23799" y="30479"/>
                  </a:lnTo>
                  <a:lnTo>
                    <a:pt x="23799" y="31750"/>
                  </a:lnTo>
                  <a:lnTo>
                    <a:pt x="22847" y="31750"/>
                  </a:lnTo>
                  <a:lnTo>
                    <a:pt x="22847" y="35559"/>
                  </a:lnTo>
                  <a:lnTo>
                    <a:pt x="21894" y="35559"/>
                  </a:lnTo>
                  <a:lnTo>
                    <a:pt x="21894" y="36829"/>
                  </a:lnTo>
                  <a:lnTo>
                    <a:pt x="20942" y="36829"/>
                  </a:lnTo>
                  <a:lnTo>
                    <a:pt x="20942" y="38100"/>
                  </a:lnTo>
                  <a:lnTo>
                    <a:pt x="19989" y="38100"/>
                  </a:lnTo>
                  <a:lnTo>
                    <a:pt x="19989" y="41909"/>
                  </a:lnTo>
                  <a:lnTo>
                    <a:pt x="19037" y="41909"/>
                  </a:lnTo>
                  <a:lnTo>
                    <a:pt x="19037" y="43179"/>
                  </a:lnTo>
                  <a:lnTo>
                    <a:pt x="18084" y="43179"/>
                  </a:lnTo>
                  <a:lnTo>
                    <a:pt x="18084" y="46990"/>
                  </a:lnTo>
                  <a:lnTo>
                    <a:pt x="17132" y="46990"/>
                  </a:lnTo>
                  <a:lnTo>
                    <a:pt x="17132" y="49529"/>
                  </a:lnTo>
                  <a:lnTo>
                    <a:pt x="15254" y="49529"/>
                  </a:lnTo>
                  <a:lnTo>
                    <a:pt x="15227" y="54609"/>
                  </a:lnTo>
                  <a:lnTo>
                    <a:pt x="14274" y="54609"/>
                  </a:lnTo>
                  <a:lnTo>
                    <a:pt x="14274" y="55879"/>
                  </a:lnTo>
                  <a:lnTo>
                    <a:pt x="13322" y="55879"/>
                  </a:lnTo>
                  <a:lnTo>
                    <a:pt x="13322" y="59690"/>
                  </a:lnTo>
                  <a:lnTo>
                    <a:pt x="12369" y="59690"/>
                  </a:lnTo>
                  <a:lnTo>
                    <a:pt x="12369" y="62229"/>
                  </a:lnTo>
                  <a:lnTo>
                    <a:pt x="11429" y="62229"/>
                  </a:lnTo>
                  <a:lnTo>
                    <a:pt x="11429" y="66040"/>
                  </a:lnTo>
                  <a:lnTo>
                    <a:pt x="10477" y="66040"/>
                  </a:lnTo>
                  <a:lnTo>
                    <a:pt x="10477" y="68579"/>
                  </a:lnTo>
                  <a:lnTo>
                    <a:pt x="9525" y="68579"/>
                  </a:lnTo>
                  <a:lnTo>
                    <a:pt x="9525" y="69850"/>
                  </a:lnTo>
                  <a:lnTo>
                    <a:pt x="8983" y="69850"/>
                  </a:lnTo>
                  <a:lnTo>
                    <a:pt x="8572" y="72390"/>
                  </a:lnTo>
                  <a:lnTo>
                    <a:pt x="8572" y="73659"/>
                  </a:lnTo>
                  <a:lnTo>
                    <a:pt x="8280" y="73659"/>
                  </a:lnTo>
                  <a:lnTo>
                    <a:pt x="7619" y="76200"/>
                  </a:lnTo>
                  <a:lnTo>
                    <a:pt x="7327" y="76200"/>
                  </a:lnTo>
                  <a:lnTo>
                    <a:pt x="6667" y="80009"/>
                  </a:lnTo>
                  <a:lnTo>
                    <a:pt x="6667" y="81279"/>
                  </a:lnTo>
                  <a:lnTo>
                    <a:pt x="6373" y="81279"/>
                  </a:lnTo>
                  <a:lnTo>
                    <a:pt x="5714" y="83820"/>
                  </a:lnTo>
                  <a:lnTo>
                    <a:pt x="5714" y="85090"/>
                  </a:lnTo>
                  <a:lnTo>
                    <a:pt x="5420" y="85090"/>
                  </a:lnTo>
                  <a:lnTo>
                    <a:pt x="4762" y="87629"/>
                  </a:lnTo>
                  <a:lnTo>
                    <a:pt x="4467" y="87629"/>
                  </a:lnTo>
                  <a:lnTo>
                    <a:pt x="3810" y="91440"/>
                  </a:lnTo>
                  <a:lnTo>
                    <a:pt x="3810" y="92709"/>
                  </a:lnTo>
                  <a:lnTo>
                    <a:pt x="3601" y="92709"/>
                  </a:lnTo>
                  <a:lnTo>
                    <a:pt x="2857" y="96520"/>
                  </a:lnTo>
                  <a:lnTo>
                    <a:pt x="2857" y="97790"/>
                  </a:lnTo>
                  <a:lnTo>
                    <a:pt x="2704" y="97790"/>
                  </a:lnTo>
                  <a:lnTo>
                    <a:pt x="1904" y="101600"/>
                  </a:lnTo>
                  <a:lnTo>
                    <a:pt x="1904" y="104140"/>
                  </a:lnTo>
                  <a:lnTo>
                    <a:pt x="1582" y="104140"/>
                  </a:lnTo>
                  <a:lnTo>
                    <a:pt x="952" y="106679"/>
                  </a:lnTo>
                  <a:lnTo>
                    <a:pt x="952" y="107950"/>
                  </a:lnTo>
                  <a:lnTo>
                    <a:pt x="0" y="119379"/>
                  </a:lnTo>
                  <a:lnTo>
                    <a:pt x="0" y="132079"/>
                  </a:lnTo>
                  <a:lnTo>
                    <a:pt x="10765" y="163829"/>
                  </a:lnTo>
                  <a:lnTo>
                    <a:pt x="14568" y="168909"/>
                  </a:lnTo>
                  <a:lnTo>
                    <a:pt x="88239" y="168909"/>
                  </a:lnTo>
                  <a:lnTo>
                    <a:pt x="92049" y="163829"/>
                  </a:lnTo>
                  <a:lnTo>
                    <a:pt x="94246" y="162559"/>
                  </a:lnTo>
                  <a:lnTo>
                    <a:pt x="103771" y="119379"/>
                  </a:lnTo>
                  <a:lnTo>
                    <a:pt x="103771" y="115570"/>
                  </a:lnTo>
                  <a:lnTo>
                    <a:pt x="102831" y="107950"/>
                  </a:lnTo>
                  <a:lnTo>
                    <a:pt x="102153" y="104140"/>
                  </a:lnTo>
                  <a:lnTo>
                    <a:pt x="101866" y="101600"/>
                  </a:lnTo>
                  <a:lnTo>
                    <a:pt x="98954" y="87629"/>
                  </a:lnTo>
                  <a:lnTo>
                    <a:pt x="98107" y="85090"/>
                  </a:lnTo>
                  <a:lnTo>
                    <a:pt x="97160" y="81279"/>
                  </a:lnTo>
                  <a:lnTo>
                    <a:pt x="96206" y="76200"/>
                  </a:lnTo>
                  <a:lnTo>
                    <a:pt x="95252" y="73659"/>
                  </a:lnTo>
                  <a:lnTo>
                    <a:pt x="93345" y="66040"/>
                  </a:lnTo>
                  <a:lnTo>
                    <a:pt x="93294" y="64770"/>
                  </a:lnTo>
                  <a:lnTo>
                    <a:pt x="89362" y="54609"/>
                  </a:lnTo>
                  <a:lnTo>
                    <a:pt x="86693" y="46990"/>
                  </a:lnTo>
                  <a:lnTo>
                    <a:pt x="86626" y="45720"/>
                  </a:lnTo>
                  <a:lnTo>
                    <a:pt x="85583" y="43179"/>
                  </a:lnTo>
                  <a:lnTo>
                    <a:pt x="84455" y="41909"/>
                  </a:lnTo>
                  <a:lnTo>
                    <a:pt x="83327" y="38100"/>
                  </a:lnTo>
                  <a:lnTo>
                    <a:pt x="81635" y="35559"/>
                  </a:lnTo>
                  <a:lnTo>
                    <a:pt x="79944" y="30479"/>
                  </a:lnTo>
                  <a:lnTo>
                    <a:pt x="79019" y="29209"/>
                  </a:lnTo>
                  <a:close/>
                </a:path>
                <a:path w="104139" h="177800">
                  <a:moveTo>
                    <a:pt x="76617" y="24129"/>
                  </a:moveTo>
                  <a:lnTo>
                    <a:pt x="26657" y="24129"/>
                  </a:lnTo>
                  <a:lnTo>
                    <a:pt x="26657" y="27940"/>
                  </a:lnTo>
                  <a:lnTo>
                    <a:pt x="25704" y="27940"/>
                  </a:lnTo>
                  <a:lnTo>
                    <a:pt x="25704" y="29209"/>
                  </a:lnTo>
                  <a:lnTo>
                    <a:pt x="78762" y="29209"/>
                  </a:lnTo>
                  <a:lnTo>
                    <a:pt x="78047" y="27940"/>
                  </a:lnTo>
                  <a:lnTo>
                    <a:pt x="76617" y="24129"/>
                  </a:lnTo>
                  <a:close/>
                </a:path>
                <a:path w="104139" h="177800">
                  <a:moveTo>
                    <a:pt x="68704" y="11429"/>
                  </a:moveTo>
                  <a:lnTo>
                    <a:pt x="34384" y="11429"/>
                  </a:lnTo>
                  <a:lnTo>
                    <a:pt x="34264" y="12700"/>
                  </a:lnTo>
                  <a:lnTo>
                    <a:pt x="33433" y="12700"/>
                  </a:lnTo>
                  <a:lnTo>
                    <a:pt x="33324" y="16509"/>
                  </a:lnTo>
                  <a:lnTo>
                    <a:pt x="31419" y="16509"/>
                  </a:lnTo>
                  <a:lnTo>
                    <a:pt x="31419" y="17779"/>
                  </a:lnTo>
                  <a:lnTo>
                    <a:pt x="30467" y="17779"/>
                  </a:lnTo>
                  <a:lnTo>
                    <a:pt x="30467" y="19050"/>
                  </a:lnTo>
                  <a:lnTo>
                    <a:pt x="29514" y="19050"/>
                  </a:lnTo>
                  <a:lnTo>
                    <a:pt x="29514" y="21590"/>
                  </a:lnTo>
                  <a:lnTo>
                    <a:pt x="28562" y="21590"/>
                  </a:lnTo>
                  <a:lnTo>
                    <a:pt x="28562" y="24129"/>
                  </a:lnTo>
                  <a:lnTo>
                    <a:pt x="75902" y="24129"/>
                  </a:lnTo>
                  <a:lnTo>
                    <a:pt x="73757" y="19050"/>
                  </a:lnTo>
                  <a:lnTo>
                    <a:pt x="71612" y="16509"/>
                  </a:lnTo>
                  <a:lnTo>
                    <a:pt x="70446" y="13970"/>
                  </a:lnTo>
                  <a:lnTo>
                    <a:pt x="69976" y="12700"/>
                  </a:lnTo>
                  <a:lnTo>
                    <a:pt x="68704" y="11429"/>
                  </a:lnTo>
                  <a:close/>
                </a:path>
                <a:path w="104139" h="177800">
                  <a:moveTo>
                    <a:pt x="62346" y="5079"/>
                  </a:moveTo>
                  <a:lnTo>
                    <a:pt x="40688" y="5079"/>
                  </a:lnTo>
                  <a:lnTo>
                    <a:pt x="39979" y="6350"/>
                  </a:lnTo>
                  <a:lnTo>
                    <a:pt x="39027" y="6350"/>
                  </a:lnTo>
                  <a:lnTo>
                    <a:pt x="39027" y="8890"/>
                  </a:lnTo>
                  <a:lnTo>
                    <a:pt x="37122" y="8890"/>
                  </a:lnTo>
                  <a:lnTo>
                    <a:pt x="37122" y="11429"/>
                  </a:lnTo>
                  <a:lnTo>
                    <a:pt x="67432" y="11429"/>
                  </a:lnTo>
                  <a:lnTo>
                    <a:pt x="64889" y="8890"/>
                  </a:lnTo>
                  <a:lnTo>
                    <a:pt x="63617" y="6350"/>
                  </a:lnTo>
                  <a:lnTo>
                    <a:pt x="62346" y="5079"/>
                  </a:lnTo>
                  <a:close/>
                </a:path>
                <a:path w="104139" h="177800">
                  <a:moveTo>
                    <a:pt x="60921" y="3809"/>
                  </a:moveTo>
                  <a:lnTo>
                    <a:pt x="44742" y="3809"/>
                  </a:lnTo>
                  <a:lnTo>
                    <a:pt x="44742" y="5079"/>
                  </a:lnTo>
                  <a:lnTo>
                    <a:pt x="61074" y="5079"/>
                  </a:lnTo>
                  <a:lnTo>
                    <a:pt x="60921" y="3809"/>
                  </a:lnTo>
                  <a:close/>
                </a:path>
                <a:path w="104139" h="177800">
                  <a:moveTo>
                    <a:pt x="51790" y="0"/>
                  </a:moveTo>
                  <a:lnTo>
                    <a:pt x="50952" y="0"/>
                  </a:lnTo>
                  <a:lnTo>
                    <a:pt x="48552" y="1270"/>
                  </a:lnTo>
                  <a:lnTo>
                    <a:pt x="48552" y="2540"/>
                  </a:lnTo>
                  <a:lnTo>
                    <a:pt x="46647" y="2540"/>
                  </a:lnTo>
                  <a:lnTo>
                    <a:pt x="46647" y="3809"/>
                  </a:lnTo>
                  <a:lnTo>
                    <a:pt x="58131" y="3809"/>
                  </a:lnTo>
                  <a:lnTo>
                    <a:pt x="54960" y="2540"/>
                  </a:lnTo>
                  <a:lnTo>
                    <a:pt x="51790" y="0"/>
                  </a:lnTo>
                  <a:close/>
                </a:path>
              </a:pathLst>
            </a:custGeom>
            <a:solidFill>
              <a:srgbClr val="2C4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2158174" y="1264360"/>
              <a:ext cx="100330" cy="171450"/>
            </a:xfrm>
            <a:custGeom>
              <a:avLst/>
              <a:gdLst/>
              <a:ahLst/>
              <a:cxnLst/>
              <a:rect l="l" t="t" r="r" b="b"/>
              <a:pathLst>
                <a:path w="100330" h="171450">
                  <a:moveTo>
                    <a:pt x="73371" y="167640"/>
                  </a:moveTo>
                  <a:lnTo>
                    <a:pt x="26587" y="167640"/>
                  </a:lnTo>
                  <a:lnTo>
                    <a:pt x="34224" y="170179"/>
                  </a:lnTo>
                  <a:lnTo>
                    <a:pt x="35217" y="171450"/>
                  </a:lnTo>
                  <a:lnTo>
                    <a:pt x="64731" y="171450"/>
                  </a:lnTo>
                  <a:lnTo>
                    <a:pt x="65725" y="170179"/>
                  </a:lnTo>
                  <a:lnTo>
                    <a:pt x="73371" y="167640"/>
                  </a:lnTo>
                  <a:close/>
                </a:path>
                <a:path w="100330" h="171450">
                  <a:moveTo>
                    <a:pt x="95396" y="81279"/>
                  </a:moveTo>
                  <a:lnTo>
                    <a:pt x="4051" y="81279"/>
                  </a:lnTo>
                  <a:lnTo>
                    <a:pt x="3810" y="82550"/>
                  </a:lnTo>
                  <a:lnTo>
                    <a:pt x="3810" y="85090"/>
                  </a:lnTo>
                  <a:lnTo>
                    <a:pt x="3048" y="85090"/>
                  </a:lnTo>
                  <a:lnTo>
                    <a:pt x="2857" y="86359"/>
                  </a:lnTo>
                  <a:lnTo>
                    <a:pt x="2857" y="88900"/>
                  </a:lnTo>
                  <a:lnTo>
                    <a:pt x="2494" y="88900"/>
                  </a:lnTo>
                  <a:lnTo>
                    <a:pt x="1148" y="100329"/>
                  </a:lnTo>
                  <a:lnTo>
                    <a:pt x="952" y="102870"/>
                  </a:lnTo>
                  <a:lnTo>
                    <a:pt x="689" y="105409"/>
                  </a:lnTo>
                  <a:lnTo>
                    <a:pt x="0" y="115570"/>
                  </a:lnTo>
                  <a:lnTo>
                    <a:pt x="0" y="127000"/>
                  </a:lnTo>
                  <a:lnTo>
                    <a:pt x="952" y="138429"/>
                  </a:lnTo>
                  <a:lnTo>
                    <a:pt x="3810" y="147320"/>
                  </a:lnTo>
                  <a:lnTo>
                    <a:pt x="8572" y="156209"/>
                  </a:lnTo>
                  <a:lnTo>
                    <a:pt x="10765" y="157479"/>
                  </a:lnTo>
                  <a:lnTo>
                    <a:pt x="14568" y="161290"/>
                  </a:lnTo>
                  <a:lnTo>
                    <a:pt x="15227" y="162559"/>
                  </a:lnTo>
                  <a:lnTo>
                    <a:pt x="20896" y="165100"/>
                  </a:lnTo>
                  <a:lnTo>
                    <a:pt x="23799" y="167640"/>
                  </a:lnTo>
                  <a:lnTo>
                    <a:pt x="76161" y="167640"/>
                  </a:lnTo>
                  <a:lnTo>
                    <a:pt x="79060" y="165100"/>
                  </a:lnTo>
                  <a:lnTo>
                    <a:pt x="84721" y="162559"/>
                  </a:lnTo>
                  <a:lnTo>
                    <a:pt x="85382" y="161290"/>
                  </a:lnTo>
                  <a:lnTo>
                    <a:pt x="89192" y="157479"/>
                  </a:lnTo>
                  <a:lnTo>
                    <a:pt x="91389" y="156209"/>
                  </a:lnTo>
                  <a:lnTo>
                    <a:pt x="95199" y="147320"/>
                  </a:lnTo>
                  <a:lnTo>
                    <a:pt x="98056" y="138429"/>
                  </a:lnTo>
                  <a:lnTo>
                    <a:pt x="99961" y="127000"/>
                  </a:lnTo>
                  <a:lnTo>
                    <a:pt x="99961" y="111759"/>
                  </a:lnTo>
                  <a:lnTo>
                    <a:pt x="99226" y="105409"/>
                  </a:lnTo>
                  <a:lnTo>
                    <a:pt x="98499" y="100329"/>
                  </a:lnTo>
                  <a:lnTo>
                    <a:pt x="98056" y="97790"/>
                  </a:lnTo>
                  <a:lnTo>
                    <a:pt x="96031" y="85090"/>
                  </a:lnTo>
                  <a:lnTo>
                    <a:pt x="95396" y="81279"/>
                  </a:lnTo>
                  <a:close/>
                </a:path>
                <a:path w="100330" h="171450">
                  <a:moveTo>
                    <a:pt x="90490" y="62229"/>
                  </a:moveTo>
                  <a:lnTo>
                    <a:pt x="9525" y="62229"/>
                  </a:lnTo>
                  <a:lnTo>
                    <a:pt x="9525" y="66040"/>
                  </a:lnTo>
                  <a:lnTo>
                    <a:pt x="8572" y="66040"/>
                  </a:lnTo>
                  <a:lnTo>
                    <a:pt x="8572" y="67309"/>
                  </a:lnTo>
                  <a:lnTo>
                    <a:pt x="7752" y="67309"/>
                  </a:lnTo>
                  <a:lnTo>
                    <a:pt x="7620" y="68579"/>
                  </a:lnTo>
                  <a:lnTo>
                    <a:pt x="7620" y="69850"/>
                  </a:lnTo>
                  <a:lnTo>
                    <a:pt x="7061" y="69850"/>
                  </a:lnTo>
                  <a:lnTo>
                    <a:pt x="6667" y="72390"/>
                  </a:lnTo>
                  <a:lnTo>
                    <a:pt x="6667" y="73659"/>
                  </a:lnTo>
                  <a:lnTo>
                    <a:pt x="6058" y="73659"/>
                  </a:lnTo>
                  <a:lnTo>
                    <a:pt x="5714" y="76200"/>
                  </a:lnTo>
                  <a:lnTo>
                    <a:pt x="5714" y="78740"/>
                  </a:lnTo>
                  <a:lnTo>
                    <a:pt x="4762" y="78740"/>
                  </a:lnTo>
                  <a:lnTo>
                    <a:pt x="4762" y="81279"/>
                  </a:lnTo>
                  <a:lnTo>
                    <a:pt x="95199" y="81279"/>
                  </a:lnTo>
                  <a:lnTo>
                    <a:pt x="94506" y="78740"/>
                  </a:lnTo>
                  <a:lnTo>
                    <a:pt x="93502" y="73659"/>
                  </a:lnTo>
                  <a:lnTo>
                    <a:pt x="90490" y="62229"/>
                  </a:lnTo>
                  <a:close/>
                </a:path>
                <a:path w="100330" h="171450">
                  <a:moveTo>
                    <a:pt x="83835" y="43179"/>
                  </a:moveTo>
                  <a:lnTo>
                    <a:pt x="16179" y="43179"/>
                  </a:lnTo>
                  <a:lnTo>
                    <a:pt x="16179" y="46990"/>
                  </a:lnTo>
                  <a:lnTo>
                    <a:pt x="14301" y="46990"/>
                  </a:lnTo>
                  <a:lnTo>
                    <a:pt x="14274" y="50800"/>
                  </a:lnTo>
                  <a:lnTo>
                    <a:pt x="13322" y="50800"/>
                  </a:lnTo>
                  <a:lnTo>
                    <a:pt x="13322" y="53340"/>
                  </a:lnTo>
                  <a:lnTo>
                    <a:pt x="12369" y="53340"/>
                  </a:lnTo>
                  <a:lnTo>
                    <a:pt x="12369" y="55879"/>
                  </a:lnTo>
                  <a:lnTo>
                    <a:pt x="11417" y="55879"/>
                  </a:lnTo>
                  <a:lnTo>
                    <a:pt x="11417" y="59690"/>
                  </a:lnTo>
                  <a:lnTo>
                    <a:pt x="10477" y="59690"/>
                  </a:lnTo>
                  <a:lnTo>
                    <a:pt x="10477" y="62229"/>
                  </a:lnTo>
                  <a:lnTo>
                    <a:pt x="90436" y="62229"/>
                  </a:lnTo>
                  <a:lnTo>
                    <a:pt x="86504" y="50800"/>
                  </a:lnTo>
                  <a:lnTo>
                    <a:pt x="84725" y="46990"/>
                  </a:lnTo>
                  <a:lnTo>
                    <a:pt x="83835" y="43179"/>
                  </a:lnTo>
                  <a:close/>
                </a:path>
                <a:path w="100330" h="171450">
                  <a:moveTo>
                    <a:pt x="73884" y="21590"/>
                  </a:moveTo>
                  <a:lnTo>
                    <a:pt x="25704" y="21590"/>
                  </a:lnTo>
                  <a:lnTo>
                    <a:pt x="25704" y="24129"/>
                  </a:lnTo>
                  <a:lnTo>
                    <a:pt x="24752" y="24129"/>
                  </a:lnTo>
                  <a:lnTo>
                    <a:pt x="24752" y="25400"/>
                  </a:lnTo>
                  <a:lnTo>
                    <a:pt x="23799" y="25400"/>
                  </a:lnTo>
                  <a:lnTo>
                    <a:pt x="23799" y="27940"/>
                  </a:lnTo>
                  <a:lnTo>
                    <a:pt x="22847" y="27940"/>
                  </a:lnTo>
                  <a:lnTo>
                    <a:pt x="22847" y="29209"/>
                  </a:lnTo>
                  <a:lnTo>
                    <a:pt x="21894" y="29209"/>
                  </a:lnTo>
                  <a:lnTo>
                    <a:pt x="21894" y="31750"/>
                  </a:lnTo>
                  <a:lnTo>
                    <a:pt x="20942" y="31750"/>
                  </a:lnTo>
                  <a:lnTo>
                    <a:pt x="20942" y="34290"/>
                  </a:lnTo>
                  <a:lnTo>
                    <a:pt x="19989" y="34290"/>
                  </a:lnTo>
                  <a:lnTo>
                    <a:pt x="19989" y="35559"/>
                  </a:lnTo>
                  <a:lnTo>
                    <a:pt x="19037" y="35559"/>
                  </a:lnTo>
                  <a:lnTo>
                    <a:pt x="19037" y="38100"/>
                  </a:lnTo>
                  <a:lnTo>
                    <a:pt x="18084" y="38100"/>
                  </a:lnTo>
                  <a:lnTo>
                    <a:pt x="18084" y="40640"/>
                  </a:lnTo>
                  <a:lnTo>
                    <a:pt x="17132" y="40640"/>
                  </a:lnTo>
                  <a:lnTo>
                    <a:pt x="17132" y="43179"/>
                  </a:lnTo>
                  <a:lnTo>
                    <a:pt x="83769" y="43179"/>
                  </a:lnTo>
                  <a:lnTo>
                    <a:pt x="82725" y="40640"/>
                  </a:lnTo>
                  <a:lnTo>
                    <a:pt x="77086" y="27940"/>
                  </a:lnTo>
                  <a:lnTo>
                    <a:pt x="76161" y="26670"/>
                  </a:lnTo>
                  <a:lnTo>
                    <a:pt x="75917" y="25400"/>
                  </a:lnTo>
                  <a:lnTo>
                    <a:pt x="73884" y="21590"/>
                  </a:lnTo>
                  <a:close/>
                </a:path>
                <a:path w="100330" h="171450">
                  <a:moveTo>
                    <a:pt x="69138" y="12700"/>
                  </a:moveTo>
                  <a:lnTo>
                    <a:pt x="31291" y="12700"/>
                  </a:lnTo>
                  <a:lnTo>
                    <a:pt x="30467" y="13970"/>
                  </a:lnTo>
                  <a:lnTo>
                    <a:pt x="30467" y="15240"/>
                  </a:lnTo>
                  <a:lnTo>
                    <a:pt x="29514" y="15240"/>
                  </a:lnTo>
                  <a:lnTo>
                    <a:pt x="29514" y="16509"/>
                  </a:lnTo>
                  <a:lnTo>
                    <a:pt x="28562" y="16509"/>
                  </a:lnTo>
                  <a:lnTo>
                    <a:pt x="28562" y="17779"/>
                  </a:lnTo>
                  <a:lnTo>
                    <a:pt x="27754" y="17779"/>
                  </a:lnTo>
                  <a:lnTo>
                    <a:pt x="27609" y="19050"/>
                  </a:lnTo>
                  <a:lnTo>
                    <a:pt x="27609" y="21590"/>
                  </a:lnTo>
                  <a:lnTo>
                    <a:pt x="73206" y="21590"/>
                  </a:lnTo>
                  <a:lnTo>
                    <a:pt x="71172" y="16509"/>
                  </a:lnTo>
                  <a:lnTo>
                    <a:pt x="69138" y="12700"/>
                  </a:lnTo>
                  <a:close/>
                </a:path>
                <a:path w="100330" h="171450">
                  <a:moveTo>
                    <a:pt x="65849" y="8890"/>
                  </a:moveTo>
                  <a:lnTo>
                    <a:pt x="34145" y="8890"/>
                  </a:lnTo>
                  <a:lnTo>
                    <a:pt x="33312" y="10159"/>
                  </a:lnTo>
                  <a:lnTo>
                    <a:pt x="32372" y="11429"/>
                  </a:lnTo>
                  <a:lnTo>
                    <a:pt x="32372" y="12700"/>
                  </a:lnTo>
                  <a:lnTo>
                    <a:pt x="68541" y="12700"/>
                  </a:lnTo>
                  <a:lnTo>
                    <a:pt x="67119" y="10159"/>
                  </a:lnTo>
                  <a:lnTo>
                    <a:pt x="65849" y="8890"/>
                  </a:lnTo>
                  <a:close/>
                </a:path>
                <a:path w="100330" h="171450">
                  <a:moveTo>
                    <a:pt x="59499" y="2540"/>
                  </a:moveTo>
                  <a:lnTo>
                    <a:pt x="41089" y="2540"/>
                  </a:lnTo>
                  <a:lnTo>
                    <a:pt x="39027" y="3809"/>
                  </a:lnTo>
                  <a:lnTo>
                    <a:pt x="38074" y="5079"/>
                  </a:lnTo>
                  <a:lnTo>
                    <a:pt x="36998" y="5079"/>
                  </a:lnTo>
                  <a:lnTo>
                    <a:pt x="36169" y="6350"/>
                  </a:lnTo>
                  <a:lnTo>
                    <a:pt x="36169" y="8890"/>
                  </a:lnTo>
                  <a:lnTo>
                    <a:pt x="64579" y="8890"/>
                  </a:lnTo>
                  <a:lnTo>
                    <a:pt x="62039" y="5079"/>
                  </a:lnTo>
                  <a:lnTo>
                    <a:pt x="59499" y="2540"/>
                  </a:lnTo>
                  <a:close/>
                </a:path>
                <a:path w="100330" h="171450">
                  <a:moveTo>
                    <a:pt x="52137" y="0"/>
                  </a:moveTo>
                  <a:lnTo>
                    <a:pt x="45331" y="0"/>
                  </a:lnTo>
                  <a:lnTo>
                    <a:pt x="43789" y="1270"/>
                  </a:lnTo>
                  <a:lnTo>
                    <a:pt x="43789" y="2540"/>
                  </a:lnTo>
                  <a:lnTo>
                    <a:pt x="56384" y="2540"/>
                  </a:lnTo>
                  <a:lnTo>
                    <a:pt x="52137" y="0"/>
                  </a:lnTo>
                  <a:close/>
                </a:path>
              </a:pathLst>
            </a:custGeom>
            <a:solidFill>
              <a:srgbClr val="3E4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2158174" y="1264525"/>
              <a:ext cx="98425" cy="167640"/>
            </a:xfrm>
            <a:custGeom>
              <a:avLst/>
              <a:gdLst/>
              <a:ahLst/>
              <a:cxnLst/>
              <a:rect l="l" t="t" r="r" b="b"/>
              <a:pathLst>
                <a:path w="98425" h="167640">
                  <a:moveTo>
                    <a:pt x="48552" y="0"/>
                  </a:moveTo>
                  <a:lnTo>
                    <a:pt x="45694" y="0"/>
                  </a:lnTo>
                  <a:lnTo>
                    <a:pt x="37122" y="5702"/>
                  </a:lnTo>
                  <a:lnTo>
                    <a:pt x="36169" y="6972"/>
                  </a:lnTo>
                  <a:lnTo>
                    <a:pt x="36169" y="7454"/>
                  </a:lnTo>
                  <a:lnTo>
                    <a:pt x="35808" y="7454"/>
                  </a:lnTo>
                  <a:lnTo>
                    <a:pt x="35217" y="8243"/>
                  </a:lnTo>
                  <a:lnTo>
                    <a:pt x="35217" y="8724"/>
                  </a:lnTo>
                  <a:lnTo>
                    <a:pt x="34855" y="8724"/>
                  </a:lnTo>
                  <a:lnTo>
                    <a:pt x="32372" y="12037"/>
                  </a:lnTo>
                  <a:lnTo>
                    <a:pt x="32372" y="12534"/>
                  </a:lnTo>
                  <a:lnTo>
                    <a:pt x="31999" y="12534"/>
                  </a:lnTo>
                  <a:lnTo>
                    <a:pt x="29514" y="15849"/>
                  </a:lnTo>
                  <a:lnTo>
                    <a:pt x="29514" y="16344"/>
                  </a:lnTo>
                  <a:lnTo>
                    <a:pt x="29143" y="16344"/>
                  </a:lnTo>
                  <a:lnTo>
                    <a:pt x="28562" y="17119"/>
                  </a:lnTo>
                  <a:lnTo>
                    <a:pt x="28562" y="17614"/>
                  </a:lnTo>
                  <a:lnTo>
                    <a:pt x="28298" y="17614"/>
                  </a:lnTo>
                  <a:lnTo>
                    <a:pt x="27609" y="18905"/>
                  </a:lnTo>
                  <a:lnTo>
                    <a:pt x="27609" y="20154"/>
                  </a:lnTo>
                  <a:lnTo>
                    <a:pt x="26943" y="20154"/>
                  </a:lnTo>
                  <a:lnTo>
                    <a:pt x="26657" y="20691"/>
                  </a:lnTo>
                  <a:lnTo>
                    <a:pt x="26657" y="21424"/>
                  </a:lnTo>
                  <a:lnTo>
                    <a:pt x="26266" y="21424"/>
                  </a:lnTo>
                  <a:lnTo>
                    <a:pt x="25704" y="22477"/>
                  </a:lnTo>
                  <a:lnTo>
                    <a:pt x="25704" y="23964"/>
                  </a:lnTo>
                  <a:lnTo>
                    <a:pt x="24911" y="23964"/>
                  </a:lnTo>
                  <a:lnTo>
                    <a:pt x="24752" y="24263"/>
                  </a:lnTo>
                  <a:lnTo>
                    <a:pt x="24752" y="25234"/>
                  </a:lnTo>
                  <a:lnTo>
                    <a:pt x="24234" y="25234"/>
                  </a:lnTo>
                  <a:lnTo>
                    <a:pt x="23799" y="26049"/>
                  </a:lnTo>
                  <a:lnTo>
                    <a:pt x="23799" y="27774"/>
                  </a:lnTo>
                  <a:lnTo>
                    <a:pt x="22879" y="27774"/>
                  </a:lnTo>
                  <a:lnTo>
                    <a:pt x="22847" y="29044"/>
                  </a:lnTo>
                  <a:lnTo>
                    <a:pt x="22202" y="29044"/>
                  </a:lnTo>
                  <a:lnTo>
                    <a:pt x="21894" y="29621"/>
                  </a:lnTo>
                  <a:lnTo>
                    <a:pt x="21894" y="31584"/>
                  </a:lnTo>
                  <a:lnTo>
                    <a:pt x="20942" y="31584"/>
                  </a:lnTo>
                  <a:lnTo>
                    <a:pt x="20942" y="32854"/>
                  </a:lnTo>
                  <a:lnTo>
                    <a:pt x="20297" y="32854"/>
                  </a:lnTo>
                  <a:lnTo>
                    <a:pt x="19989" y="33547"/>
                  </a:lnTo>
                  <a:lnTo>
                    <a:pt x="19989" y="35394"/>
                  </a:lnTo>
                  <a:lnTo>
                    <a:pt x="19167" y="35394"/>
                  </a:lnTo>
                  <a:lnTo>
                    <a:pt x="19037" y="35686"/>
                  </a:lnTo>
                  <a:lnTo>
                    <a:pt x="19037" y="37934"/>
                  </a:lnTo>
                  <a:lnTo>
                    <a:pt x="18084" y="37934"/>
                  </a:lnTo>
                  <a:lnTo>
                    <a:pt x="18084" y="40474"/>
                  </a:lnTo>
                  <a:lnTo>
                    <a:pt x="17132" y="40474"/>
                  </a:lnTo>
                  <a:lnTo>
                    <a:pt x="17132" y="43014"/>
                  </a:lnTo>
                  <a:lnTo>
                    <a:pt x="16179" y="43014"/>
                  </a:lnTo>
                  <a:lnTo>
                    <a:pt x="16179" y="45554"/>
                  </a:lnTo>
                  <a:lnTo>
                    <a:pt x="15227" y="45554"/>
                  </a:lnTo>
                  <a:lnTo>
                    <a:pt x="15227" y="46824"/>
                  </a:lnTo>
                  <a:lnTo>
                    <a:pt x="14274" y="46824"/>
                  </a:lnTo>
                  <a:lnTo>
                    <a:pt x="14274" y="50634"/>
                  </a:lnTo>
                  <a:lnTo>
                    <a:pt x="13322" y="50634"/>
                  </a:lnTo>
                  <a:lnTo>
                    <a:pt x="13322" y="53174"/>
                  </a:lnTo>
                  <a:lnTo>
                    <a:pt x="12369" y="53174"/>
                  </a:lnTo>
                  <a:lnTo>
                    <a:pt x="12369" y="55714"/>
                  </a:lnTo>
                  <a:lnTo>
                    <a:pt x="11434" y="55714"/>
                  </a:lnTo>
                  <a:lnTo>
                    <a:pt x="11417" y="58254"/>
                  </a:lnTo>
                  <a:lnTo>
                    <a:pt x="10767" y="58254"/>
                  </a:lnTo>
                  <a:lnTo>
                    <a:pt x="10477" y="59358"/>
                  </a:lnTo>
                  <a:lnTo>
                    <a:pt x="10477" y="62064"/>
                  </a:lnTo>
                  <a:lnTo>
                    <a:pt x="9766" y="62064"/>
                  </a:lnTo>
                  <a:lnTo>
                    <a:pt x="9525" y="62984"/>
                  </a:lnTo>
                  <a:lnTo>
                    <a:pt x="9525" y="64604"/>
                  </a:lnTo>
                  <a:lnTo>
                    <a:pt x="9099" y="64604"/>
                  </a:lnTo>
                  <a:lnTo>
                    <a:pt x="8572" y="66611"/>
                  </a:lnTo>
                  <a:lnTo>
                    <a:pt x="8572" y="67144"/>
                  </a:lnTo>
                  <a:lnTo>
                    <a:pt x="8432" y="67144"/>
                  </a:lnTo>
                  <a:lnTo>
                    <a:pt x="3810" y="84696"/>
                  </a:lnTo>
                  <a:lnTo>
                    <a:pt x="3810" y="84924"/>
                  </a:lnTo>
                  <a:lnTo>
                    <a:pt x="952" y="99923"/>
                  </a:lnTo>
                  <a:lnTo>
                    <a:pt x="952" y="100164"/>
                  </a:lnTo>
                  <a:lnTo>
                    <a:pt x="4762" y="143700"/>
                  </a:lnTo>
                  <a:lnTo>
                    <a:pt x="48552" y="167487"/>
                  </a:lnTo>
                  <a:lnTo>
                    <a:pt x="62826" y="166547"/>
                  </a:lnTo>
                  <a:lnTo>
                    <a:pt x="96151" y="134188"/>
                  </a:lnTo>
                  <a:lnTo>
                    <a:pt x="98056" y="111340"/>
                  </a:lnTo>
                  <a:lnTo>
                    <a:pt x="98056" y="108483"/>
                  </a:lnTo>
                  <a:lnTo>
                    <a:pt x="87579" y="60909"/>
                  </a:lnTo>
                  <a:lnTo>
                    <a:pt x="66636" y="12369"/>
                  </a:lnTo>
                  <a:lnTo>
                    <a:pt x="58064" y="3797"/>
                  </a:lnTo>
                  <a:lnTo>
                    <a:pt x="48552" y="0"/>
                  </a:lnTo>
                  <a:close/>
                </a:path>
              </a:pathLst>
            </a:custGeom>
            <a:solidFill>
              <a:srgbClr val="4E5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2159126" y="1265478"/>
              <a:ext cx="94615" cy="161925"/>
            </a:xfrm>
            <a:custGeom>
              <a:avLst/>
              <a:gdLst/>
              <a:ahLst/>
              <a:cxnLst/>
              <a:rect l="l" t="t" r="r" b="b"/>
              <a:pathLst>
                <a:path w="94614" h="161925">
                  <a:moveTo>
                    <a:pt x="47599" y="0"/>
                  </a:moveTo>
                  <a:lnTo>
                    <a:pt x="43789" y="939"/>
                  </a:lnTo>
                  <a:lnTo>
                    <a:pt x="35217" y="6654"/>
                  </a:lnTo>
                  <a:lnTo>
                    <a:pt x="27609" y="17119"/>
                  </a:lnTo>
                  <a:lnTo>
                    <a:pt x="26657" y="18903"/>
                  </a:lnTo>
                  <a:lnTo>
                    <a:pt x="26657" y="19202"/>
                  </a:lnTo>
                  <a:lnTo>
                    <a:pt x="26497" y="19202"/>
                  </a:lnTo>
                  <a:lnTo>
                    <a:pt x="24752" y="22472"/>
                  </a:lnTo>
                  <a:lnTo>
                    <a:pt x="24752" y="23012"/>
                  </a:lnTo>
                  <a:lnTo>
                    <a:pt x="24464" y="23012"/>
                  </a:lnTo>
                  <a:lnTo>
                    <a:pt x="22847" y="26041"/>
                  </a:lnTo>
                  <a:lnTo>
                    <a:pt x="22847" y="26822"/>
                  </a:lnTo>
                  <a:lnTo>
                    <a:pt x="22430" y="26822"/>
                  </a:lnTo>
                  <a:lnTo>
                    <a:pt x="21894" y="27825"/>
                  </a:lnTo>
                  <a:lnTo>
                    <a:pt x="21894" y="28092"/>
                  </a:lnTo>
                  <a:lnTo>
                    <a:pt x="21752" y="28092"/>
                  </a:lnTo>
                  <a:lnTo>
                    <a:pt x="20942" y="29610"/>
                  </a:lnTo>
                  <a:lnTo>
                    <a:pt x="20942" y="30632"/>
                  </a:lnTo>
                  <a:lnTo>
                    <a:pt x="20396" y="30632"/>
                  </a:lnTo>
                  <a:lnTo>
                    <a:pt x="19989" y="31394"/>
                  </a:lnTo>
                  <a:lnTo>
                    <a:pt x="19989" y="31902"/>
                  </a:lnTo>
                  <a:lnTo>
                    <a:pt x="19780" y="31902"/>
                  </a:lnTo>
                  <a:lnTo>
                    <a:pt x="19037" y="33705"/>
                  </a:lnTo>
                  <a:lnTo>
                    <a:pt x="19037" y="34442"/>
                  </a:lnTo>
                  <a:lnTo>
                    <a:pt x="18733" y="34442"/>
                  </a:lnTo>
                  <a:lnTo>
                    <a:pt x="18084" y="36017"/>
                  </a:lnTo>
                  <a:lnTo>
                    <a:pt x="18084" y="36982"/>
                  </a:lnTo>
                  <a:lnTo>
                    <a:pt x="17687" y="36982"/>
                  </a:lnTo>
                  <a:lnTo>
                    <a:pt x="17132" y="38328"/>
                  </a:lnTo>
                  <a:lnTo>
                    <a:pt x="17132" y="39522"/>
                  </a:lnTo>
                  <a:lnTo>
                    <a:pt x="16640" y="39522"/>
                  </a:lnTo>
                  <a:lnTo>
                    <a:pt x="16179" y="40640"/>
                  </a:lnTo>
                  <a:lnTo>
                    <a:pt x="16179" y="42062"/>
                  </a:lnTo>
                  <a:lnTo>
                    <a:pt x="15593" y="42062"/>
                  </a:lnTo>
                  <a:lnTo>
                    <a:pt x="15227" y="42951"/>
                  </a:lnTo>
                  <a:lnTo>
                    <a:pt x="15227" y="44602"/>
                  </a:lnTo>
                  <a:lnTo>
                    <a:pt x="14546" y="44602"/>
                  </a:lnTo>
                  <a:lnTo>
                    <a:pt x="14274" y="45262"/>
                  </a:lnTo>
                  <a:lnTo>
                    <a:pt x="14274" y="45872"/>
                  </a:lnTo>
                  <a:lnTo>
                    <a:pt x="14023" y="45872"/>
                  </a:lnTo>
                  <a:lnTo>
                    <a:pt x="13322" y="47574"/>
                  </a:lnTo>
                  <a:lnTo>
                    <a:pt x="13322" y="49682"/>
                  </a:lnTo>
                  <a:lnTo>
                    <a:pt x="12657" y="49682"/>
                  </a:lnTo>
                  <a:lnTo>
                    <a:pt x="12369" y="50595"/>
                  </a:lnTo>
                  <a:lnTo>
                    <a:pt x="12369" y="52222"/>
                  </a:lnTo>
                  <a:lnTo>
                    <a:pt x="11856" y="52222"/>
                  </a:lnTo>
                  <a:lnTo>
                    <a:pt x="11417" y="53615"/>
                  </a:lnTo>
                  <a:lnTo>
                    <a:pt x="11417" y="54762"/>
                  </a:lnTo>
                  <a:lnTo>
                    <a:pt x="11055" y="54762"/>
                  </a:lnTo>
                  <a:lnTo>
                    <a:pt x="10464" y="56636"/>
                  </a:lnTo>
                  <a:lnTo>
                    <a:pt x="10464" y="57302"/>
                  </a:lnTo>
                  <a:lnTo>
                    <a:pt x="10254" y="57302"/>
                  </a:lnTo>
                  <a:lnTo>
                    <a:pt x="9525" y="59617"/>
                  </a:lnTo>
                  <a:lnTo>
                    <a:pt x="9525" y="61112"/>
                  </a:lnTo>
                  <a:lnTo>
                    <a:pt x="9053" y="61112"/>
                  </a:lnTo>
                  <a:lnTo>
                    <a:pt x="8572" y="62638"/>
                  </a:lnTo>
                  <a:lnTo>
                    <a:pt x="8572" y="63652"/>
                  </a:lnTo>
                  <a:lnTo>
                    <a:pt x="8252" y="63652"/>
                  </a:lnTo>
                  <a:lnTo>
                    <a:pt x="7620" y="65659"/>
                  </a:lnTo>
                  <a:lnTo>
                    <a:pt x="7620" y="66192"/>
                  </a:lnTo>
                  <a:lnTo>
                    <a:pt x="3810" y="81838"/>
                  </a:lnTo>
                  <a:lnTo>
                    <a:pt x="952" y="97066"/>
                  </a:lnTo>
                  <a:lnTo>
                    <a:pt x="0" y="108483"/>
                  </a:lnTo>
                  <a:lnTo>
                    <a:pt x="0" y="119913"/>
                  </a:lnTo>
                  <a:lnTo>
                    <a:pt x="22847" y="157975"/>
                  </a:lnTo>
                  <a:lnTo>
                    <a:pt x="47599" y="161785"/>
                  </a:lnTo>
                  <a:lnTo>
                    <a:pt x="60921" y="160832"/>
                  </a:lnTo>
                  <a:lnTo>
                    <a:pt x="94246" y="119913"/>
                  </a:lnTo>
                  <a:lnTo>
                    <a:pt x="94186" y="104292"/>
                  </a:lnTo>
                  <a:lnTo>
                    <a:pt x="84721" y="59004"/>
                  </a:lnTo>
                  <a:lnTo>
                    <a:pt x="64731" y="12369"/>
                  </a:lnTo>
                  <a:lnTo>
                    <a:pt x="56159" y="3797"/>
                  </a:lnTo>
                  <a:lnTo>
                    <a:pt x="47599" y="0"/>
                  </a:lnTo>
                  <a:close/>
                </a:path>
              </a:pathLst>
            </a:custGeom>
            <a:solidFill>
              <a:srgbClr val="5D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2160079" y="1267370"/>
              <a:ext cx="91440" cy="156210"/>
            </a:xfrm>
            <a:custGeom>
              <a:avLst/>
              <a:gdLst/>
              <a:ahLst/>
              <a:cxnLst/>
              <a:rect l="l" t="t" r="r" b="b"/>
              <a:pathLst>
                <a:path w="91439" h="156209">
                  <a:moveTo>
                    <a:pt x="45694" y="0"/>
                  </a:moveTo>
                  <a:lnTo>
                    <a:pt x="42837" y="0"/>
                  </a:lnTo>
                  <a:lnTo>
                    <a:pt x="34264" y="5715"/>
                  </a:lnTo>
                  <a:lnTo>
                    <a:pt x="27609" y="13110"/>
                  </a:lnTo>
                  <a:lnTo>
                    <a:pt x="27609" y="13500"/>
                  </a:lnTo>
                  <a:lnTo>
                    <a:pt x="27259" y="13500"/>
                  </a:lnTo>
                  <a:lnTo>
                    <a:pt x="26657" y="14168"/>
                  </a:lnTo>
                  <a:lnTo>
                    <a:pt x="26657" y="14770"/>
                  </a:lnTo>
                  <a:lnTo>
                    <a:pt x="26116" y="14770"/>
                  </a:lnTo>
                  <a:lnTo>
                    <a:pt x="25704" y="15227"/>
                  </a:lnTo>
                  <a:lnTo>
                    <a:pt x="25704" y="17310"/>
                  </a:lnTo>
                  <a:lnTo>
                    <a:pt x="24752" y="17310"/>
                  </a:lnTo>
                  <a:lnTo>
                    <a:pt x="24752" y="18580"/>
                  </a:lnTo>
                  <a:lnTo>
                    <a:pt x="24138" y="18580"/>
                  </a:lnTo>
                  <a:lnTo>
                    <a:pt x="23799" y="19305"/>
                  </a:lnTo>
                  <a:lnTo>
                    <a:pt x="23799" y="21120"/>
                  </a:lnTo>
                  <a:lnTo>
                    <a:pt x="22952" y="21120"/>
                  </a:lnTo>
                  <a:lnTo>
                    <a:pt x="22847" y="22390"/>
                  </a:lnTo>
                  <a:lnTo>
                    <a:pt x="22359" y="22390"/>
                  </a:lnTo>
                  <a:lnTo>
                    <a:pt x="21894" y="23384"/>
                  </a:lnTo>
                  <a:lnTo>
                    <a:pt x="21894" y="24930"/>
                  </a:lnTo>
                  <a:lnTo>
                    <a:pt x="21172" y="24930"/>
                  </a:lnTo>
                  <a:lnTo>
                    <a:pt x="20942" y="25423"/>
                  </a:lnTo>
                  <a:lnTo>
                    <a:pt x="20942" y="26200"/>
                  </a:lnTo>
                  <a:lnTo>
                    <a:pt x="20579" y="26200"/>
                  </a:lnTo>
                  <a:lnTo>
                    <a:pt x="19989" y="27462"/>
                  </a:lnTo>
                  <a:lnTo>
                    <a:pt x="19989" y="28740"/>
                  </a:lnTo>
                  <a:lnTo>
                    <a:pt x="19393" y="28740"/>
                  </a:lnTo>
                  <a:lnTo>
                    <a:pt x="19037" y="29502"/>
                  </a:lnTo>
                  <a:lnTo>
                    <a:pt x="19037" y="30010"/>
                  </a:lnTo>
                  <a:lnTo>
                    <a:pt x="18827" y="30010"/>
                  </a:lnTo>
                  <a:lnTo>
                    <a:pt x="18084" y="31813"/>
                  </a:lnTo>
                  <a:lnTo>
                    <a:pt x="18084" y="32550"/>
                  </a:lnTo>
                  <a:lnTo>
                    <a:pt x="17781" y="32550"/>
                  </a:lnTo>
                  <a:lnTo>
                    <a:pt x="17132" y="34124"/>
                  </a:lnTo>
                  <a:lnTo>
                    <a:pt x="17132" y="35090"/>
                  </a:lnTo>
                  <a:lnTo>
                    <a:pt x="16734" y="35090"/>
                  </a:lnTo>
                  <a:lnTo>
                    <a:pt x="16179" y="36436"/>
                  </a:lnTo>
                  <a:lnTo>
                    <a:pt x="16179" y="37630"/>
                  </a:lnTo>
                  <a:lnTo>
                    <a:pt x="15687" y="37630"/>
                  </a:lnTo>
                  <a:lnTo>
                    <a:pt x="15227" y="38747"/>
                  </a:lnTo>
                  <a:lnTo>
                    <a:pt x="15227" y="40170"/>
                  </a:lnTo>
                  <a:lnTo>
                    <a:pt x="14641" y="40170"/>
                  </a:lnTo>
                  <a:lnTo>
                    <a:pt x="14274" y="41059"/>
                  </a:lnTo>
                  <a:lnTo>
                    <a:pt x="14274" y="42710"/>
                  </a:lnTo>
                  <a:lnTo>
                    <a:pt x="13594" y="42710"/>
                  </a:lnTo>
                  <a:lnTo>
                    <a:pt x="13322" y="43370"/>
                  </a:lnTo>
                  <a:lnTo>
                    <a:pt x="13322" y="43980"/>
                  </a:lnTo>
                  <a:lnTo>
                    <a:pt x="13071" y="43980"/>
                  </a:lnTo>
                  <a:lnTo>
                    <a:pt x="12369" y="45681"/>
                  </a:lnTo>
                  <a:lnTo>
                    <a:pt x="12369" y="47790"/>
                  </a:lnTo>
                  <a:lnTo>
                    <a:pt x="11785" y="47790"/>
                  </a:lnTo>
                  <a:lnTo>
                    <a:pt x="11417" y="49117"/>
                  </a:lnTo>
                  <a:lnTo>
                    <a:pt x="11417" y="50330"/>
                  </a:lnTo>
                  <a:lnTo>
                    <a:pt x="11081" y="50330"/>
                  </a:lnTo>
                  <a:lnTo>
                    <a:pt x="10464" y="52553"/>
                  </a:lnTo>
                  <a:lnTo>
                    <a:pt x="10464" y="52870"/>
                  </a:lnTo>
                  <a:lnTo>
                    <a:pt x="7620" y="62814"/>
                  </a:lnTo>
                  <a:lnTo>
                    <a:pt x="2857" y="78994"/>
                  </a:lnTo>
                  <a:lnTo>
                    <a:pt x="952" y="93268"/>
                  </a:lnTo>
                  <a:lnTo>
                    <a:pt x="122" y="102400"/>
                  </a:lnTo>
                  <a:lnTo>
                    <a:pt x="0" y="115163"/>
                  </a:lnTo>
                  <a:lnTo>
                    <a:pt x="3810" y="134200"/>
                  </a:lnTo>
                  <a:lnTo>
                    <a:pt x="45694" y="156082"/>
                  </a:lnTo>
                  <a:lnTo>
                    <a:pt x="59016" y="155130"/>
                  </a:lnTo>
                  <a:lnTo>
                    <a:pt x="89484" y="124675"/>
                  </a:lnTo>
                  <a:lnTo>
                    <a:pt x="91389" y="103746"/>
                  </a:lnTo>
                  <a:lnTo>
                    <a:pt x="91389" y="100888"/>
                  </a:lnTo>
                  <a:lnTo>
                    <a:pt x="81864" y="57111"/>
                  </a:lnTo>
                  <a:lnTo>
                    <a:pt x="61874" y="11429"/>
                  </a:lnTo>
                  <a:lnTo>
                    <a:pt x="54267" y="2857"/>
                  </a:lnTo>
                  <a:lnTo>
                    <a:pt x="45694" y="0"/>
                  </a:lnTo>
                  <a:close/>
                </a:path>
              </a:pathLst>
            </a:custGeom>
            <a:solidFill>
              <a:srgbClr val="6B7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2161031" y="1268323"/>
              <a:ext cx="87630" cy="151765"/>
            </a:xfrm>
            <a:custGeom>
              <a:avLst/>
              <a:gdLst/>
              <a:ahLst/>
              <a:cxnLst/>
              <a:rect l="l" t="t" r="r" b="b"/>
              <a:pathLst>
                <a:path w="87630" h="151765">
                  <a:moveTo>
                    <a:pt x="43789" y="0"/>
                  </a:moveTo>
                  <a:lnTo>
                    <a:pt x="40932" y="952"/>
                  </a:lnTo>
                  <a:lnTo>
                    <a:pt x="32359" y="5714"/>
                  </a:lnTo>
                  <a:lnTo>
                    <a:pt x="24752" y="15227"/>
                  </a:lnTo>
                  <a:lnTo>
                    <a:pt x="24752" y="16357"/>
                  </a:lnTo>
                  <a:lnTo>
                    <a:pt x="24186" y="16357"/>
                  </a:lnTo>
                  <a:lnTo>
                    <a:pt x="23799" y="17130"/>
                  </a:lnTo>
                  <a:lnTo>
                    <a:pt x="23799" y="17627"/>
                  </a:lnTo>
                  <a:lnTo>
                    <a:pt x="23551" y="17627"/>
                  </a:lnTo>
                  <a:lnTo>
                    <a:pt x="22847" y="19033"/>
                  </a:lnTo>
                  <a:lnTo>
                    <a:pt x="22847" y="20167"/>
                  </a:lnTo>
                  <a:lnTo>
                    <a:pt x="22279" y="20167"/>
                  </a:lnTo>
                  <a:lnTo>
                    <a:pt x="21894" y="20936"/>
                  </a:lnTo>
                  <a:lnTo>
                    <a:pt x="21894" y="21437"/>
                  </a:lnTo>
                  <a:lnTo>
                    <a:pt x="21644" y="21437"/>
                  </a:lnTo>
                  <a:lnTo>
                    <a:pt x="20942" y="22840"/>
                  </a:lnTo>
                  <a:lnTo>
                    <a:pt x="20942" y="23977"/>
                  </a:lnTo>
                  <a:lnTo>
                    <a:pt x="20372" y="23977"/>
                  </a:lnTo>
                  <a:lnTo>
                    <a:pt x="19989" y="24743"/>
                  </a:lnTo>
                  <a:lnTo>
                    <a:pt x="19989" y="25247"/>
                  </a:lnTo>
                  <a:lnTo>
                    <a:pt x="19737" y="25247"/>
                  </a:lnTo>
                  <a:lnTo>
                    <a:pt x="19037" y="26646"/>
                  </a:lnTo>
                  <a:lnTo>
                    <a:pt x="19037" y="27787"/>
                  </a:lnTo>
                  <a:lnTo>
                    <a:pt x="18466" y="27787"/>
                  </a:lnTo>
                  <a:lnTo>
                    <a:pt x="18084" y="28549"/>
                  </a:lnTo>
                  <a:lnTo>
                    <a:pt x="18084" y="29057"/>
                  </a:lnTo>
                  <a:lnTo>
                    <a:pt x="17875" y="29057"/>
                  </a:lnTo>
                  <a:lnTo>
                    <a:pt x="17132" y="30860"/>
                  </a:lnTo>
                  <a:lnTo>
                    <a:pt x="17132" y="31597"/>
                  </a:lnTo>
                  <a:lnTo>
                    <a:pt x="16828" y="31597"/>
                  </a:lnTo>
                  <a:lnTo>
                    <a:pt x="16179" y="33172"/>
                  </a:lnTo>
                  <a:lnTo>
                    <a:pt x="16179" y="34137"/>
                  </a:lnTo>
                  <a:lnTo>
                    <a:pt x="15782" y="34137"/>
                  </a:lnTo>
                  <a:lnTo>
                    <a:pt x="15227" y="35483"/>
                  </a:lnTo>
                  <a:lnTo>
                    <a:pt x="15227" y="36677"/>
                  </a:lnTo>
                  <a:lnTo>
                    <a:pt x="14735" y="36677"/>
                  </a:lnTo>
                  <a:lnTo>
                    <a:pt x="14274" y="37795"/>
                  </a:lnTo>
                  <a:lnTo>
                    <a:pt x="14274" y="39217"/>
                  </a:lnTo>
                  <a:lnTo>
                    <a:pt x="13688" y="39217"/>
                  </a:lnTo>
                  <a:lnTo>
                    <a:pt x="13322" y="40106"/>
                  </a:lnTo>
                  <a:lnTo>
                    <a:pt x="13322" y="41757"/>
                  </a:lnTo>
                  <a:lnTo>
                    <a:pt x="12641" y="41757"/>
                  </a:lnTo>
                  <a:lnTo>
                    <a:pt x="12369" y="42417"/>
                  </a:lnTo>
                  <a:lnTo>
                    <a:pt x="12369" y="43027"/>
                  </a:lnTo>
                  <a:lnTo>
                    <a:pt x="12118" y="43027"/>
                  </a:lnTo>
                  <a:lnTo>
                    <a:pt x="11417" y="44729"/>
                  </a:lnTo>
                  <a:lnTo>
                    <a:pt x="11417" y="46837"/>
                  </a:lnTo>
                  <a:lnTo>
                    <a:pt x="10798" y="46837"/>
                  </a:lnTo>
                  <a:lnTo>
                    <a:pt x="10464" y="47974"/>
                  </a:lnTo>
                  <a:lnTo>
                    <a:pt x="10464" y="49377"/>
                  </a:lnTo>
                  <a:lnTo>
                    <a:pt x="10052" y="49377"/>
                  </a:lnTo>
                  <a:lnTo>
                    <a:pt x="9512" y="51218"/>
                  </a:lnTo>
                  <a:lnTo>
                    <a:pt x="9512" y="51917"/>
                  </a:lnTo>
                  <a:lnTo>
                    <a:pt x="9307" y="51917"/>
                  </a:lnTo>
                  <a:lnTo>
                    <a:pt x="7619" y="57664"/>
                  </a:lnTo>
                  <a:lnTo>
                    <a:pt x="7619" y="58267"/>
                  </a:lnTo>
                  <a:lnTo>
                    <a:pt x="7442" y="58267"/>
                  </a:lnTo>
                  <a:lnTo>
                    <a:pt x="6667" y="60909"/>
                  </a:lnTo>
                  <a:lnTo>
                    <a:pt x="2857" y="76136"/>
                  </a:lnTo>
                  <a:lnTo>
                    <a:pt x="952" y="90411"/>
                  </a:lnTo>
                  <a:lnTo>
                    <a:pt x="0" y="100888"/>
                  </a:lnTo>
                  <a:lnTo>
                    <a:pt x="0" y="111353"/>
                  </a:lnTo>
                  <a:lnTo>
                    <a:pt x="20942" y="147523"/>
                  </a:lnTo>
                  <a:lnTo>
                    <a:pt x="43789" y="151320"/>
                  </a:lnTo>
                  <a:lnTo>
                    <a:pt x="56159" y="150367"/>
                  </a:lnTo>
                  <a:lnTo>
                    <a:pt x="85674" y="120865"/>
                  </a:lnTo>
                  <a:lnTo>
                    <a:pt x="87579" y="111353"/>
                  </a:lnTo>
                  <a:lnTo>
                    <a:pt x="87579" y="98031"/>
                  </a:lnTo>
                  <a:lnTo>
                    <a:pt x="86626" y="85661"/>
                  </a:lnTo>
                  <a:lnTo>
                    <a:pt x="82816" y="71386"/>
                  </a:lnTo>
                  <a:lnTo>
                    <a:pt x="79006" y="55206"/>
                  </a:lnTo>
                  <a:lnTo>
                    <a:pt x="73304" y="39027"/>
                  </a:lnTo>
                  <a:lnTo>
                    <a:pt x="66636" y="23799"/>
                  </a:lnTo>
                  <a:lnTo>
                    <a:pt x="59969" y="11429"/>
                  </a:lnTo>
                  <a:lnTo>
                    <a:pt x="52362" y="2857"/>
                  </a:lnTo>
                  <a:lnTo>
                    <a:pt x="43789" y="0"/>
                  </a:lnTo>
                  <a:close/>
                </a:path>
              </a:pathLst>
            </a:custGeom>
            <a:solidFill>
              <a:srgbClr val="777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2161984" y="1270228"/>
              <a:ext cx="85090" cy="144780"/>
            </a:xfrm>
            <a:custGeom>
              <a:avLst/>
              <a:gdLst/>
              <a:ahLst/>
              <a:cxnLst/>
              <a:rect l="l" t="t" r="r" b="b"/>
              <a:pathLst>
                <a:path w="85089" h="144780">
                  <a:moveTo>
                    <a:pt x="41884" y="0"/>
                  </a:moveTo>
                  <a:lnTo>
                    <a:pt x="39027" y="0"/>
                  </a:lnTo>
                  <a:lnTo>
                    <a:pt x="31407" y="4762"/>
                  </a:lnTo>
                  <a:lnTo>
                    <a:pt x="23799" y="14274"/>
                  </a:lnTo>
                  <a:lnTo>
                    <a:pt x="23799" y="14452"/>
                  </a:lnTo>
                  <a:lnTo>
                    <a:pt x="21894" y="18081"/>
                  </a:lnTo>
                  <a:lnTo>
                    <a:pt x="21894" y="18262"/>
                  </a:lnTo>
                  <a:lnTo>
                    <a:pt x="19989" y="21887"/>
                  </a:lnTo>
                  <a:lnTo>
                    <a:pt x="19989" y="22072"/>
                  </a:lnTo>
                  <a:lnTo>
                    <a:pt x="18084" y="25693"/>
                  </a:lnTo>
                  <a:lnTo>
                    <a:pt x="18084" y="25882"/>
                  </a:lnTo>
                  <a:lnTo>
                    <a:pt x="17132" y="27597"/>
                  </a:lnTo>
                  <a:lnTo>
                    <a:pt x="14274" y="34734"/>
                  </a:lnTo>
                  <a:lnTo>
                    <a:pt x="13322" y="37113"/>
                  </a:lnTo>
                  <a:lnTo>
                    <a:pt x="13322" y="37312"/>
                  </a:lnTo>
                  <a:lnTo>
                    <a:pt x="12369" y="39492"/>
                  </a:lnTo>
                  <a:lnTo>
                    <a:pt x="12369" y="39852"/>
                  </a:lnTo>
                  <a:lnTo>
                    <a:pt x="12225" y="39852"/>
                  </a:lnTo>
                  <a:lnTo>
                    <a:pt x="11417" y="41871"/>
                  </a:lnTo>
                  <a:lnTo>
                    <a:pt x="6667" y="58051"/>
                  </a:lnTo>
                  <a:lnTo>
                    <a:pt x="2857" y="73278"/>
                  </a:lnTo>
                  <a:lnTo>
                    <a:pt x="0" y="86601"/>
                  </a:lnTo>
                  <a:lnTo>
                    <a:pt x="0" y="106591"/>
                  </a:lnTo>
                  <a:lnTo>
                    <a:pt x="19989" y="141808"/>
                  </a:lnTo>
                  <a:lnTo>
                    <a:pt x="41884" y="144665"/>
                  </a:lnTo>
                  <a:lnTo>
                    <a:pt x="54254" y="143713"/>
                  </a:lnTo>
                  <a:lnTo>
                    <a:pt x="82816" y="116116"/>
                  </a:lnTo>
                  <a:lnTo>
                    <a:pt x="84721" y="97078"/>
                  </a:lnTo>
                  <a:lnTo>
                    <a:pt x="84721" y="93268"/>
                  </a:lnTo>
                  <a:lnTo>
                    <a:pt x="76161" y="52349"/>
                  </a:lnTo>
                  <a:lnTo>
                    <a:pt x="57111" y="10477"/>
                  </a:lnTo>
                  <a:lnTo>
                    <a:pt x="49504" y="2857"/>
                  </a:lnTo>
                  <a:lnTo>
                    <a:pt x="41884" y="0"/>
                  </a:lnTo>
                  <a:close/>
                </a:path>
              </a:pathLst>
            </a:custGeom>
            <a:solidFill>
              <a:srgbClr val="838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2161984" y="1271180"/>
              <a:ext cx="81915" cy="140335"/>
            </a:xfrm>
            <a:custGeom>
              <a:avLst/>
              <a:gdLst/>
              <a:ahLst/>
              <a:cxnLst/>
              <a:rect l="l" t="t" r="r" b="b"/>
              <a:pathLst>
                <a:path w="81914" h="140334">
                  <a:moveTo>
                    <a:pt x="40932" y="0"/>
                  </a:moveTo>
                  <a:lnTo>
                    <a:pt x="38074" y="0"/>
                  </a:lnTo>
                  <a:lnTo>
                    <a:pt x="30454" y="4762"/>
                  </a:lnTo>
                  <a:lnTo>
                    <a:pt x="23799" y="14274"/>
                  </a:lnTo>
                  <a:lnTo>
                    <a:pt x="18084" y="24877"/>
                  </a:lnTo>
                  <a:lnTo>
                    <a:pt x="17132" y="26644"/>
                  </a:lnTo>
                  <a:lnTo>
                    <a:pt x="14274" y="33782"/>
                  </a:lnTo>
                  <a:lnTo>
                    <a:pt x="13322" y="36161"/>
                  </a:lnTo>
                  <a:lnTo>
                    <a:pt x="13322" y="36360"/>
                  </a:lnTo>
                  <a:lnTo>
                    <a:pt x="12369" y="38540"/>
                  </a:lnTo>
                  <a:lnTo>
                    <a:pt x="12369" y="38900"/>
                  </a:lnTo>
                  <a:lnTo>
                    <a:pt x="12225" y="38900"/>
                  </a:lnTo>
                  <a:lnTo>
                    <a:pt x="11417" y="40919"/>
                  </a:lnTo>
                  <a:lnTo>
                    <a:pt x="6667" y="56146"/>
                  </a:lnTo>
                  <a:lnTo>
                    <a:pt x="3763" y="70650"/>
                  </a:lnTo>
                  <a:lnTo>
                    <a:pt x="952" y="83756"/>
                  </a:lnTo>
                  <a:lnTo>
                    <a:pt x="7607" y="126580"/>
                  </a:lnTo>
                  <a:lnTo>
                    <a:pt x="40932" y="139903"/>
                  </a:lnTo>
                  <a:lnTo>
                    <a:pt x="53301" y="138950"/>
                  </a:lnTo>
                  <a:lnTo>
                    <a:pt x="80911" y="112306"/>
                  </a:lnTo>
                  <a:lnTo>
                    <a:pt x="81864" y="102781"/>
                  </a:lnTo>
                  <a:lnTo>
                    <a:pt x="81864" y="90411"/>
                  </a:lnTo>
                  <a:lnTo>
                    <a:pt x="74256" y="50444"/>
                  </a:lnTo>
                  <a:lnTo>
                    <a:pt x="56159" y="10464"/>
                  </a:lnTo>
                  <a:lnTo>
                    <a:pt x="48552" y="2857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8E9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2162936" y="1272133"/>
              <a:ext cx="79375" cy="135255"/>
            </a:xfrm>
            <a:custGeom>
              <a:avLst/>
              <a:gdLst/>
              <a:ahLst/>
              <a:cxnLst/>
              <a:rect l="l" t="t" r="r" b="b"/>
              <a:pathLst>
                <a:path w="79375" h="135255">
                  <a:moveTo>
                    <a:pt x="39027" y="0"/>
                  </a:moveTo>
                  <a:lnTo>
                    <a:pt x="6654" y="54254"/>
                  </a:lnTo>
                  <a:lnTo>
                    <a:pt x="0" y="90411"/>
                  </a:lnTo>
                  <a:lnTo>
                    <a:pt x="0" y="99923"/>
                  </a:lnTo>
                  <a:lnTo>
                    <a:pt x="27609" y="134188"/>
                  </a:lnTo>
                  <a:lnTo>
                    <a:pt x="39027" y="135140"/>
                  </a:lnTo>
                  <a:lnTo>
                    <a:pt x="50457" y="134188"/>
                  </a:lnTo>
                  <a:lnTo>
                    <a:pt x="78054" y="99923"/>
                  </a:lnTo>
                  <a:lnTo>
                    <a:pt x="79006" y="90411"/>
                  </a:lnTo>
                  <a:lnTo>
                    <a:pt x="78054" y="87553"/>
                  </a:lnTo>
                  <a:lnTo>
                    <a:pt x="77101" y="77089"/>
                  </a:lnTo>
                  <a:lnTo>
                    <a:pt x="65684" y="35217"/>
                  </a:lnTo>
                  <a:lnTo>
                    <a:pt x="46647" y="2857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99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2163889" y="1274038"/>
              <a:ext cx="75565" cy="129539"/>
            </a:xfrm>
            <a:custGeom>
              <a:avLst/>
              <a:gdLst/>
              <a:ahLst/>
              <a:cxnLst/>
              <a:rect l="l" t="t" r="r" b="b"/>
              <a:pathLst>
                <a:path w="75564" h="129540">
                  <a:moveTo>
                    <a:pt x="38074" y="0"/>
                  </a:moveTo>
                  <a:lnTo>
                    <a:pt x="35217" y="0"/>
                  </a:lnTo>
                  <a:lnTo>
                    <a:pt x="28549" y="4762"/>
                  </a:lnTo>
                  <a:lnTo>
                    <a:pt x="5702" y="51396"/>
                  </a:lnTo>
                  <a:lnTo>
                    <a:pt x="0" y="85648"/>
                  </a:lnTo>
                  <a:lnTo>
                    <a:pt x="69" y="95732"/>
                  </a:lnTo>
                  <a:lnTo>
                    <a:pt x="26657" y="128473"/>
                  </a:lnTo>
                  <a:lnTo>
                    <a:pt x="38074" y="129425"/>
                  </a:lnTo>
                  <a:lnTo>
                    <a:pt x="48552" y="128473"/>
                  </a:lnTo>
                  <a:lnTo>
                    <a:pt x="75127" y="95732"/>
                  </a:lnTo>
                  <a:lnTo>
                    <a:pt x="75196" y="82791"/>
                  </a:lnTo>
                  <a:lnTo>
                    <a:pt x="74256" y="73279"/>
                  </a:lnTo>
                  <a:lnTo>
                    <a:pt x="62826" y="32359"/>
                  </a:lnTo>
                  <a:lnTo>
                    <a:pt x="38074" y="0"/>
                  </a:lnTo>
                  <a:close/>
                </a:path>
              </a:pathLst>
            </a:custGeom>
            <a:solidFill>
              <a:srgbClr val="A3A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2164841" y="1274990"/>
              <a:ext cx="72390" cy="123825"/>
            </a:xfrm>
            <a:custGeom>
              <a:avLst/>
              <a:gdLst/>
              <a:ahLst/>
              <a:cxnLst/>
              <a:rect l="l" t="t" r="r" b="b"/>
              <a:pathLst>
                <a:path w="72389" h="123825">
                  <a:moveTo>
                    <a:pt x="36169" y="0"/>
                  </a:moveTo>
                  <a:lnTo>
                    <a:pt x="33312" y="0"/>
                  </a:lnTo>
                  <a:lnTo>
                    <a:pt x="26644" y="4762"/>
                  </a:lnTo>
                  <a:lnTo>
                    <a:pt x="5702" y="49491"/>
                  </a:lnTo>
                  <a:lnTo>
                    <a:pt x="2803" y="63030"/>
                  </a:lnTo>
                  <a:lnTo>
                    <a:pt x="0" y="74231"/>
                  </a:lnTo>
                  <a:lnTo>
                    <a:pt x="0" y="91363"/>
                  </a:lnTo>
                  <a:lnTo>
                    <a:pt x="952" y="98971"/>
                  </a:lnTo>
                  <a:lnTo>
                    <a:pt x="36169" y="123723"/>
                  </a:lnTo>
                  <a:lnTo>
                    <a:pt x="46647" y="122770"/>
                  </a:lnTo>
                  <a:lnTo>
                    <a:pt x="71399" y="91363"/>
                  </a:lnTo>
                  <a:lnTo>
                    <a:pt x="72351" y="82791"/>
                  </a:lnTo>
                  <a:lnTo>
                    <a:pt x="71399" y="79946"/>
                  </a:lnTo>
                  <a:lnTo>
                    <a:pt x="70469" y="70650"/>
                  </a:lnTo>
                  <a:lnTo>
                    <a:pt x="59969" y="31407"/>
                  </a:lnTo>
                  <a:lnTo>
                    <a:pt x="42837" y="2857"/>
                  </a:lnTo>
                  <a:lnTo>
                    <a:pt x="36169" y="0"/>
                  </a:lnTo>
                  <a:close/>
                </a:path>
              </a:pathLst>
            </a:custGeom>
            <a:solidFill>
              <a:srgbClr val="ACA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2165794" y="1275943"/>
              <a:ext cx="68580" cy="119380"/>
            </a:xfrm>
            <a:custGeom>
              <a:avLst/>
              <a:gdLst/>
              <a:ahLst/>
              <a:cxnLst/>
              <a:rect l="l" t="t" r="r" b="b"/>
              <a:pathLst>
                <a:path w="68580" h="119380">
                  <a:moveTo>
                    <a:pt x="34264" y="0"/>
                  </a:moveTo>
                  <a:lnTo>
                    <a:pt x="4749" y="47586"/>
                  </a:lnTo>
                  <a:lnTo>
                    <a:pt x="0" y="71374"/>
                  </a:lnTo>
                  <a:lnTo>
                    <a:pt x="0" y="87553"/>
                  </a:lnTo>
                  <a:lnTo>
                    <a:pt x="23799" y="118008"/>
                  </a:lnTo>
                  <a:lnTo>
                    <a:pt x="34264" y="118960"/>
                  </a:lnTo>
                  <a:lnTo>
                    <a:pt x="43789" y="118008"/>
                  </a:lnTo>
                  <a:lnTo>
                    <a:pt x="68541" y="87553"/>
                  </a:lnTo>
                  <a:lnTo>
                    <a:pt x="68541" y="77088"/>
                  </a:lnTo>
                  <a:lnTo>
                    <a:pt x="67589" y="67563"/>
                  </a:lnTo>
                  <a:lnTo>
                    <a:pt x="64731" y="56146"/>
                  </a:lnTo>
                  <a:lnTo>
                    <a:pt x="61874" y="43776"/>
                  </a:lnTo>
                  <a:lnTo>
                    <a:pt x="57111" y="30454"/>
                  </a:lnTo>
                  <a:lnTo>
                    <a:pt x="52349" y="19024"/>
                  </a:lnTo>
                  <a:lnTo>
                    <a:pt x="46647" y="9512"/>
                  </a:lnTo>
                  <a:lnTo>
                    <a:pt x="40932" y="2857"/>
                  </a:lnTo>
                  <a:lnTo>
                    <a:pt x="34264" y="0"/>
                  </a:lnTo>
                  <a:close/>
                </a:path>
              </a:pathLst>
            </a:custGeom>
            <a:solidFill>
              <a:srgbClr val="B4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2165794" y="1277848"/>
              <a:ext cx="66675" cy="113664"/>
            </a:xfrm>
            <a:custGeom>
              <a:avLst/>
              <a:gdLst/>
              <a:ahLst/>
              <a:cxnLst/>
              <a:rect l="l" t="t" r="r" b="b"/>
              <a:pathLst>
                <a:path w="66675" h="113665">
                  <a:moveTo>
                    <a:pt x="33312" y="0"/>
                  </a:moveTo>
                  <a:lnTo>
                    <a:pt x="31407" y="0"/>
                  </a:lnTo>
                  <a:lnTo>
                    <a:pt x="24752" y="3797"/>
                  </a:lnTo>
                  <a:lnTo>
                    <a:pt x="5702" y="44729"/>
                  </a:lnTo>
                  <a:lnTo>
                    <a:pt x="0" y="75183"/>
                  </a:lnTo>
                  <a:lnTo>
                    <a:pt x="1904" y="90411"/>
                  </a:lnTo>
                  <a:lnTo>
                    <a:pt x="33312" y="113245"/>
                  </a:lnTo>
                  <a:lnTo>
                    <a:pt x="42837" y="112293"/>
                  </a:lnTo>
                  <a:lnTo>
                    <a:pt x="66636" y="75183"/>
                  </a:lnTo>
                  <a:lnTo>
                    <a:pt x="65684" y="73278"/>
                  </a:lnTo>
                  <a:lnTo>
                    <a:pt x="64731" y="63766"/>
                  </a:lnTo>
                  <a:lnTo>
                    <a:pt x="50525" y="18262"/>
                  </a:lnTo>
                  <a:lnTo>
                    <a:pt x="39027" y="1904"/>
                  </a:lnTo>
                  <a:lnTo>
                    <a:pt x="33312" y="0"/>
                  </a:lnTo>
                  <a:close/>
                </a:path>
              </a:pathLst>
            </a:custGeom>
            <a:solidFill>
              <a:srgbClr val="BCB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2166746" y="1278800"/>
              <a:ext cx="62865" cy="107950"/>
            </a:xfrm>
            <a:custGeom>
              <a:avLst/>
              <a:gdLst/>
              <a:ahLst/>
              <a:cxnLst/>
              <a:rect l="l" t="t" r="r" b="b"/>
              <a:pathLst>
                <a:path w="62864" h="107950">
                  <a:moveTo>
                    <a:pt x="31407" y="0"/>
                  </a:moveTo>
                  <a:lnTo>
                    <a:pt x="29502" y="0"/>
                  </a:lnTo>
                  <a:lnTo>
                    <a:pt x="23799" y="3797"/>
                  </a:lnTo>
                  <a:lnTo>
                    <a:pt x="4749" y="43776"/>
                  </a:lnTo>
                  <a:lnTo>
                    <a:pt x="0" y="72326"/>
                  </a:lnTo>
                  <a:lnTo>
                    <a:pt x="0" y="79933"/>
                  </a:lnTo>
                  <a:lnTo>
                    <a:pt x="22847" y="107543"/>
                  </a:lnTo>
                  <a:lnTo>
                    <a:pt x="40932" y="107543"/>
                  </a:lnTo>
                  <a:lnTo>
                    <a:pt x="62826" y="79933"/>
                  </a:lnTo>
                  <a:lnTo>
                    <a:pt x="62826" y="69469"/>
                  </a:lnTo>
                  <a:lnTo>
                    <a:pt x="61874" y="60909"/>
                  </a:lnTo>
                  <a:lnTo>
                    <a:pt x="59969" y="50431"/>
                  </a:lnTo>
                  <a:lnTo>
                    <a:pt x="57111" y="39014"/>
                  </a:lnTo>
                  <a:lnTo>
                    <a:pt x="52349" y="27597"/>
                  </a:lnTo>
                  <a:lnTo>
                    <a:pt x="48539" y="17132"/>
                  </a:lnTo>
                  <a:lnTo>
                    <a:pt x="42837" y="8559"/>
                  </a:lnTo>
                  <a:lnTo>
                    <a:pt x="37122" y="1905"/>
                  </a:lnTo>
                  <a:lnTo>
                    <a:pt x="31407" y="0"/>
                  </a:lnTo>
                  <a:close/>
                </a:path>
              </a:pathLst>
            </a:custGeom>
            <a:solidFill>
              <a:srgbClr val="C4C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2167699" y="1280705"/>
              <a:ext cx="60325" cy="102235"/>
            </a:xfrm>
            <a:custGeom>
              <a:avLst/>
              <a:gdLst/>
              <a:ahLst/>
              <a:cxnLst/>
              <a:rect l="l" t="t" r="r" b="b"/>
              <a:pathLst>
                <a:path w="60325" h="102234">
                  <a:moveTo>
                    <a:pt x="29502" y="0"/>
                  </a:moveTo>
                  <a:lnTo>
                    <a:pt x="27597" y="0"/>
                  </a:lnTo>
                  <a:lnTo>
                    <a:pt x="21894" y="2844"/>
                  </a:lnTo>
                  <a:lnTo>
                    <a:pt x="4749" y="40919"/>
                  </a:lnTo>
                  <a:lnTo>
                    <a:pt x="921" y="61125"/>
                  </a:lnTo>
                  <a:lnTo>
                    <a:pt x="0" y="67563"/>
                  </a:lnTo>
                  <a:lnTo>
                    <a:pt x="0" y="75183"/>
                  </a:lnTo>
                  <a:lnTo>
                    <a:pt x="952" y="81838"/>
                  </a:lnTo>
                  <a:lnTo>
                    <a:pt x="29502" y="101828"/>
                  </a:lnTo>
                  <a:lnTo>
                    <a:pt x="38074" y="100876"/>
                  </a:lnTo>
                  <a:lnTo>
                    <a:pt x="59969" y="67563"/>
                  </a:lnTo>
                  <a:lnTo>
                    <a:pt x="59016" y="65658"/>
                  </a:lnTo>
                  <a:lnTo>
                    <a:pt x="58064" y="58051"/>
                  </a:lnTo>
                  <a:lnTo>
                    <a:pt x="45694" y="15227"/>
                  </a:lnTo>
                  <a:lnTo>
                    <a:pt x="35217" y="1892"/>
                  </a:lnTo>
                  <a:lnTo>
                    <a:pt x="29502" y="0"/>
                  </a:lnTo>
                  <a:close/>
                </a:path>
              </a:pathLst>
            </a:custGeom>
            <a:solidFill>
              <a:srgbClr val="CB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2168651" y="1281645"/>
              <a:ext cx="56515" cy="97155"/>
            </a:xfrm>
            <a:custGeom>
              <a:avLst/>
              <a:gdLst/>
              <a:ahLst/>
              <a:cxnLst/>
              <a:rect l="l" t="t" r="r" b="b"/>
              <a:pathLst>
                <a:path w="56514" h="97155">
                  <a:moveTo>
                    <a:pt x="27597" y="0"/>
                  </a:moveTo>
                  <a:lnTo>
                    <a:pt x="25692" y="0"/>
                  </a:lnTo>
                  <a:lnTo>
                    <a:pt x="20942" y="3809"/>
                  </a:lnTo>
                  <a:lnTo>
                    <a:pt x="16179" y="9525"/>
                  </a:lnTo>
                  <a:lnTo>
                    <a:pt x="11417" y="18084"/>
                  </a:lnTo>
                  <a:lnTo>
                    <a:pt x="7653" y="28435"/>
                  </a:lnTo>
                  <a:lnTo>
                    <a:pt x="4749" y="39027"/>
                  </a:lnTo>
                  <a:lnTo>
                    <a:pt x="1892" y="48539"/>
                  </a:lnTo>
                  <a:lnTo>
                    <a:pt x="0" y="58064"/>
                  </a:lnTo>
                  <a:lnTo>
                    <a:pt x="0" y="71386"/>
                  </a:lnTo>
                  <a:lnTo>
                    <a:pt x="27597" y="97078"/>
                  </a:lnTo>
                  <a:lnTo>
                    <a:pt x="36169" y="96126"/>
                  </a:lnTo>
                  <a:lnTo>
                    <a:pt x="56159" y="71386"/>
                  </a:lnTo>
                  <a:lnTo>
                    <a:pt x="56159" y="62814"/>
                  </a:lnTo>
                  <a:lnTo>
                    <a:pt x="46634" y="24752"/>
                  </a:lnTo>
                  <a:lnTo>
                    <a:pt x="33312" y="1904"/>
                  </a:lnTo>
                  <a:lnTo>
                    <a:pt x="27597" y="0"/>
                  </a:lnTo>
                  <a:close/>
                </a:path>
              </a:pathLst>
            </a:custGeom>
            <a:solidFill>
              <a:srgbClr val="D1D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2169591" y="1282598"/>
              <a:ext cx="53340" cy="91440"/>
            </a:xfrm>
            <a:custGeom>
              <a:avLst/>
              <a:gdLst/>
              <a:ahLst/>
              <a:cxnLst/>
              <a:rect l="l" t="t" r="r" b="b"/>
              <a:pathLst>
                <a:path w="53339" h="91440">
                  <a:moveTo>
                    <a:pt x="26657" y="0"/>
                  </a:moveTo>
                  <a:lnTo>
                    <a:pt x="3810" y="37122"/>
                  </a:lnTo>
                  <a:lnTo>
                    <a:pt x="1904" y="46634"/>
                  </a:lnTo>
                  <a:lnTo>
                    <a:pt x="0" y="55206"/>
                  </a:lnTo>
                  <a:lnTo>
                    <a:pt x="0" y="67576"/>
                  </a:lnTo>
                  <a:lnTo>
                    <a:pt x="1904" y="78993"/>
                  </a:lnTo>
                  <a:lnTo>
                    <a:pt x="7620" y="86613"/>
                  </a:lnTo>
                  <a:lnTo>
                    <a:pt x="12382" y="89458"/>
                  </a:lnTo>
                  <a:lnTo>
                    <a:pt x="18097" y="91363"/>
                  </a:lnTo>
                  <a:lnTo>
                    <a:pt x="34277" y="91363"/>
                  </a:lnTo>
                  <a:lnTo>
                    <a:pt x="52465" y="66852"/>
                  </a:lnTo>
                  <a:lnTo>
                    <a:pt x="53314" y="60909"/>
                  </a:lnTo>
                  <a:lnTo>
                    <a:pt x="52470" y="59232"/>
                  </a:lnTo>
                  <a:lnTo>
                    <a:pt x="52362" y="52349"/>
                  </a:lnTo>
                  <a:lnTo>
                    <a:pt x="50457" y="42837"/>
                  </a:lnTo>
                  <a:lnTo>
                    <a:pt x="44754" y="23799"/>
                  </a:lnTo>
                  <a:lnTo>
                    <a:pt x="39992" y="14274"/>
                  </a:lnTo>
                  <a:lnTo>
                    <a:pt x="36182" y="7619"/>
                  </a:lnTo>
                  <a:lnTo>
                    <a:pt x="31419" y="1904"/>
                  </a:lnTo>
                  <a:lnTo>
                    <a:pt x="26657" y="0"/>
                  </a:lnTo>
                  <a:close/>
                </a:path>
              </a:pathLst>
            </a:custGeom>
            <a:solidFill>
              <a:srgbClr val="D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2169591" y="1284503"/>
              <a:ext cx="50800" cy="85725"/>
            </a:xfrm>
            <a:custGeom>
              <a:avLst/>
              <a:gdLst/>
              <a:ahLst/>
              <a:cxnLst/>
              <a:rect l="l" t="t" r="r" b="b"/>
              <a:pathLst>
                <a:path w="50800" h="85725">
                  <a:moveTo>
                    <a:pt x="25704" y="0"/>
                  </a:moveTo>
                  <a:lnTo>
                    <a:pt x="23799" y="0"/>
                  </a:lnTo>
                  <a:lnTo>
                    <a:pt x="19050" y="2857"/>
                  </a:lnTo>
                  <a:lnTo>
                    <a:pt x="14287" y="8572"/>
                  </a:lnTo>
                  <a:lnTo>
                    <a:pt x="10477" y="16179"/>
                  </a:lnTo>
                  <a:lnTo>
                    <a:pt x="7620" y="24752"/>
                  </a:lnTo>
                  <a:lnTo>
                    <a:pt x="4762" y="34264"/>
                  </a:lnTo>
                  <a:lnTo>
                    <a:pt x="1904" y="42824"/>
                  </a:lnTo>
                  <a:lnTo>
                    <a:pt x="952" y="51396"/>
                  </a:lnTo>
                  <a:lnTo>
                    <a:pt x="0" y="57111"/>
                  </a:lnTo>
                  <a:lnTo>
                    <a:pt x="952" y="62814"/>
                  </a:lnTo>
                  <a:lnTo>
                    <a:pt x="952" y="68529"/>
                  </a:lnTo>
                  <a:lnTo>
                    <a:pt x="4762" y="78041"/>
                  </a:lnTo>
                  <a:lnTo>
                    <a:pt x="7620" y="80899"/>
                  </a:lnTo>
                  <a:lnTo>
                    <a:pt x="12382" y="83756"/>
                  </a:lnTo>
                  <a:lnTo>
                    <a:pt x="18097" y="85661"/>
                  </a:lnTo>
                  <a:lnTo>
                    <a:pt x="32372" y="85661"/>
                  </a:lnTo>
                  <a:lnTo>
                    <a:pt x="50457" y="62814"/>
                  </a:lnTo>
                  <a:lnTo>
                    <a:pt x="50457" y="55206"/>
                  </a:lnTo>
                  <a:lnTo>
                    <a:pt x="39039" y="13322"/>
                  </a:lnTo>
                  <a:lnTo>
                    <a:pt x="30467" y="1904"/>
                  </a:lnTo>
                  <a:lnTo>
                    <a:pt x="25704" y="0"/>
                  </a:lnTo>
                  <a:close/>
                </a:path>
              </a:pathLst>
            </a:custGeom>
            <a:solidFill>
              <a:srgbClr val="DD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2170544" y="1285455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80">
                  <a:moveTo>
                    <a:pt x="23799" y="0"/>
                  </a:moveTo>
                  <a:lnTo>
                    <a:pt x="21894" y="0"/>
                  </a:lnTo>
                  <a:lnTo>
                    <a:pt x="18097" y="2857"/>
                  </a:lnTo>
                  <a:lnTo>
                    <a:pt x="1905" y="40932"/>
                  </a:lnTo>
                  <a:lnTo>
                    <a:pt x="916" y="48755"/>
                  </a:lnTo>
                  <a:lnTo>
                    <a:pt x="0" y="54254"/>
                  </a:lnTo>
                  <a:lnTo>
                    <a:pt x="0" y="59004"/>
                  </a:lnTo>
                  <a:lnTo>
                    <a:pt x="952" y="64719"/>
                  </a:lnTo>
                  <a:lnTo>
                    <a:pt x="23799" y="80899"/>
                  </a:lnTo>
                  <a:lnTo>
                    <a:pt x="30467" y="79946"/>
                  </a:lnTo>
                  <a:lnTo>
                    <a:pt x="46647" y="64719"/>
                  </a:lnTo>
                  <a:lnTo>
                    <a:pt x="46647" y="59004"/>
                  </a:lnTo>
                  <a:lnTo>
                    <a:pt x="47599" y="54254"/>
                  </a:lnTo>
                  <a:lnTo>
                    <a:pt x="46755" y="52565"/>
                  </a:lnTo>
                  <a:lnTo>
                    <a:pt x="46647" y="45681"/>
                  </a:lnTo>
                  <a:lnTo>
                    <a:pt x="44742" y="38074"/>
                  </a:lnTo>
                  <a:lnTo>
                    <a:pt x="27609" y="1905"/>
                  </a:lnTo>
                  <a:lnTo>
                    <a:pt x="23799" y="0"/>
                  </a:lnTo>
                  <a:close/>
                </a:path>
              </a:pathLst>
            </a:custGeom>
            <a:solidFill>
              <a:srgbClr val="E2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2171496" y="1286408"/>
              <a:ext cx="43815" cy="75565"/>
            </a:xfrm>
            <a:custGeom>
              <a:avLst/>
              <a:gdLst/>
              <a:ahLst/>
              <a:cxnLst/>
              <a:rect l="l" t="t" r="r" b="b"/>
              <a:pathLst>
                <a:path w="43814" h="75565">
                  <a:moveTo>
                    <a:pt x="21894" y="0"/>
                  </a:moveTo>
                  <a:lnTo>
                    <a:pt x="16192" y="2857"/>
                  </a:lnTo>
                  <a:lnTo>
                    <a:pt x="12382" y="7620"/>
                  </a:lnTo>
                  <a:lnTo>
                    <a:pt x="9852" y="13512"/>
                  </a:lnTo>
                  <a:lnTo>
                    <a:pt x="5715" y="22847"/>
                  </a:lnTo>
                  <a:lnTo>
                    <a:pt x="0" y="45681"/>
                  </a:lnTo>
                  <a:lnTo>
                    <a:pt x="0" y="56146"/>
                  </a:lnTo>
                  <a:lnTo>
                    <a:pt x="15240" y="75183"/>
                  </a:lnTo>
                  <a:lnTo>
                    <a:pt x="28562" y="75183"/>
                  </a:lnTo>
                  <a:lnTo>
                    <a:pt x="43789" y="56146"/>
                  </a:lnTo>
                  <a:lnTo>
                    <a:pt x="43668" y="47802"/>
                  </a:lnTo>
                  <a:lnTo>
                    <a:pt x="42849" y="42824"/>
                  </a:lnTo>
                  <a:lnTo>
                    <a:pt x="41897" y="36169"/>
                  </a:lnTo>
                  <a:lnTo>
                    <a:pt x="39039" y="27597"/>
                  </a:lnTo>
                  <a:lnTo>
                    <a:pt x="37134" y="19989"/>
                  </a:lnTo>
                  <a:lnTo>
                    <a:pt x="33324" y="12369"/>
                  </a:lnTo>
                  <a:lnTo>
                    <a:pt x="29514" y="5715"/>
                  </a:lnTo>
                  <a:lnTo>
                    <a:pt x="25704" y="1904"/>
                  </a:lnTo>
                  <a:lnTo>
                    <a:pt x="21894" y="0"/>
                  </a:lnTo>
                  <a:close/>
                </a:path>
              </a:pathLst>
            </a:custGeom>
            <a:solidFill>
              <a:srgbClr val="E7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2172449" y="1288313"/>
              <a:ext cx="40005" cy="69850"/>
            </a:xfrm>
            <a:custGeom>
              <a:avLst/>
              <a:gdLst/>
              <a:ahLst/>
              <a:cxnLst/>
              <a:rect l="l" t="t" r="r" b="b"/>
              <a:pathLst>
                <a:path w="40005" h="69850">
                  <a:moveTo>
                    <a:pt x="19989" y="0"/>
                  </a:moveTo>
                  <a:lnTo>
                    <a:pt x="19037" y="0"/>
                  </a:lnTo>
                  <a:lnTo>
                    <a:pt x="15239" y="1904"/>
                  </a:lnTo>
                  <a:lnTo>
                    <a:pt x="0" y="41871"/>
                  </a:lnTo>
                  <a:lnTo>
                    <a:pt x="0" y="51396"/>
                  </a:lnTo>
                  <a:lnTo>
                    <a:pt x="14287" y="69469"/>
                  </a:lnTo>
                  <a:lnTo>
                    <a:pt x="25704" y="69469"/>
                  </a:lnTo>
                  <a:lnTo>
                    <a:pt x="39992" y="56146"/>
                  </a:lnTo>
                  <a:lnTo>
                    <a:pt x="39992" y="39014"/>
                  </a:lnTo>
                  <a:lnTo>
                    <a:pt x="38087" y="32359"/>
                  </a:lnTo>
                  <a:lnTo>
                    <a:pt x="36182" y="24739"/>
                  </a:lnTo>
                  <a:lnTo>
                    <a:pt x="34277" y="18084"/>
                  </a:lnTo>
                  <a:lnTo>
                    <a:pt x="27609" y="4762"/>
                  </a:lnTo>
                  <a:lnTo>
                    <a:pt x="23799" y="952"/>
                  </a:lnTo>
                  <a:lnTo>
                    <a:pt x="19989" y="0"/>
                  </a:lnTo>
                  <a:close/>
                </a:path>
              </a:pathLst>
            </a:custGeom>
            <a:solidFill>
              <a:srgbClr val="EBE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2173401" y="1289265"/>
              <a:ext cx="37465" cy="64769"/>
            </a:xfrm>
            <a:custGeom>
              <a:avLst/>
              <a:gdLst/>
              <a:ahLst/>
              <a:cxnLst/>
              <a:rect l="l" t="t" r="r" b="b"/>
              <a:pathLst>
                <a:path w="37464" h="64769">
                  <a:moveTo>
                    <a:pt x="18084" y="0"/>
                  </a:moveTo>
                  <a:lnTo>
                    <a:pt x="17144" y="0"/>
                  </a:lnTo>
                  <a:lnTo>
                    <a:pt x="13335" y="2857"/>
                  </a:lnTo>
                  <a:lnTo>
                    <a:pt x="0" y="39014"/>
                  </a:lnTo>
                  <a:lnTo>
                    <a:pt x="0" y="51396"/>
                  </a:lnTo>
                  <a:lnTo>
                    <a:pt x="18084" y="64719"/>
                  </a:lnTo>
                  <a:lnTo>
                    <a:pt x="23799" y="63766"/>
                  </a:lnTo>
                  <a:lnTo>
                    <a:pt x="27609" y="62814"/>
                  </a:lnTo>
                  <a:lnTo>
                    <a:pt x="31419" y="60909"/>
                  </a:lnTo>
                  <a:lnTo>
                    <a:pt x="35229" y="55194"/>
                  </a:lnTo>
                  <a:lnTo>
                    <a:pt x="37134" y="47586"/>
                  </a:lnTo>
                  <a:lnTo>
                    <a:pt x="37134" y="41871"/>
                  </a:lnTo>
                  <a:lnTo>
                    <a:pt x="36223" y="37325"/>
                  </a:lnTo>
                  <a:lnTo>
                    <a:pt x="35229" y="30454"/>
                  </a:lnTo>
                  <a:lnTo>
                    <a:pt x="31419" y="17132"/>
                  </a:lnTo>
                  <a:lnTo>
                    <a:pt x="28643" y="10655"/>
                  </a:lnTo>
                  <a:lnTo>
                    <a:pt x="25704" y="4762"/>
                  </a:lnTo>
                  <a:lnTo>
                    <a:pt x="21894" y="1904"/>
                  </a:lnTo>
                  <a:lnTo>
                    <a:pt x="18084" y="0"/>
                  </a:lnTo>
                  <a:close/>
                </a:path>
              </a:pathLst>
            </a:custGeom>
            <a:solidFill>
              <a:srgbClr val="EFE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2173401" y="1291170"/>
              <a:ext cx="34290" cy="59055"/>
            </a:xfrm>
            <a:custGeom>
              <a:avLst/>
              <a:gdLst/>
              <a:ahLst/>
              <a:cxnLst/>
              <a:rect l="l" t="t" r="r" b="b"/>
              <a:pathLst>
                <a:path w="34289" h="59055">
                  <a:moveTo>
                    <a:pt x="17144" y="0"/>
                  </a:moveTo>
                  <a:lnTo>
                    <a:pt x="16192" y="0"/>
                  </a:lnTo>
                  <a:lnTo>
                    <a:pt x="13335" y="1904"/>
                  </a:lnTo>
                  <a:lnTo>
                    <a:pt x="1904" y="29502"/>
                  </a:lnTo>
                  <a:lnTo>
                    <a:pt x="952" y="35217"/>
                  </a:lnTo>
                  <a:lnTo>
                    <a:pt x="0" y="39014"/>
                  </a:lnTo>
                  <a:lnTo>
                    <a:pt x="53" y="43040"/>
                  </a:lnTo>
                  <a:lnTo>
                    <a:pt x="1904" y="50444"/>
                  </a:lnTo>
                  <a:lnTo>
                    <a:pt x="17144" y="59004"/>
                  </a:lnTo>
                  <a:lnTo>
                    <a:pt x="22847" y="58051"/>
                  </a:lnTo>
                  <a:lnTo>
                    <a:pt x="34277" y="33312"/>
                  </a:lnTo>
                  <a:lnTo>
                    <a:pt x="33324" y="27597"/>
                  </a:lnTo>
                  <a:lnTo>
                    <a:pt x="29514" y="14274"/>
                  </a:lnTo>
                  <a:lnTo>
                    <a:pt x="26657" y="8559"/>
                  </a:lnTo>
                  <a:lnTo>
                    <a:pt x="23799" y="3797"/>
                  </a:lnTo>
                  <a:lnTo>
                    <a:pt x="20942" y="952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F2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2174354" y="1292123"/>
              <a:ext cx="31750" cy="53340"/>
            </a:xfrm>
            <a:custGeom>
              <a:avLst/>
              <a:gdLst/>
              <a:ahLst/>
              <a:cxnLst/>
              <a:rect l="l" t="t" r="r" b="b"/>
              <a:pathLst>
                <a:path w="31750" h="53340">
                  <a:moveTo>
                    <a:pt x="16192" y="0"/>
                  </a:moveTo>
                  <a:lnTo>
                    <a:pt x="14287" y="0"/>
                  </a:lnTo>
                  <a:lnTo>
                    <a:pt x="11429" y="1904"/>
                  </a:lnTo>
                  <a:lnTo>
                    <a:pt x="9525" y="5702"/>
                  </a:lnTo>
                  <a:lnTo>
                    <a:pt x="6667" y="10464"/>
                  </a:lnTo>
                  <a:lnTo>
                    <a:pt x="4762" y="15227"/>
                  </a:lnTo>
                  <a:lnTo>
                    <a:pt x="2857" y="21882"/>
                  </a:lnTo>
                  <a:lnTo>
                    <a:pt x="952" y="26644"/>
                  </a:lnTo>
                  <a:lnTo>
                    <a:pt x="0" y="32359"/>
                  </a:lnTo>
                  <a:lnTo>
                    <a:pt x="0" y="39014"/>
                  </a:lnTo>
                  <a:lnTo>
                    <a:pt x="11429" y="53289"/>
                  </a:lnTo>
                  <a:lnTo>
                    <a:pt x="19989" y="53289"/>
                  </a:lnTo>
                  <a:lnTo>
                    <a:pt x="31419" y="39014"/>
                  </a:lnTo>
                  <a:lnTo>
                    <a:pt x="31419" y="34264"/>
                  </a:lnTo>
                  <a:lnTo>
                    <a:pt x="30467" y="30454"/>
                  </a:lnTo>
                  <a:lnTo>
                    <a:pt x="28562" y="19024"/>
                  </a:lnTo>
                  <a:lnTo>
                    <a:pt x="26657" y="13322"/>
                  </a:lnTo>
                  <a:lnTo>
                    <a:pt x="23799" y="8559"/>
                  </a:lnTo>
                  <a:lnTo>
                    <a:pt x="21894" y="3809"/>
                  </a:lnTo>
                  <a:lnTo>
                    <a:pt x="19037" y="952"/>
                  </a:lnTo>
                  <a:lnTo>
                    <a:pt x="16192" y="0"/>
                  </a:lnTo>
                  <a:close/>
                </a:path>
              </a:pathLst>
            </a:custGeom>
            <a:solidFill>
              <a:srgbClr val="F5F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2175306" y="1293075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14287" y="0"/>
                  </a:moveTo>
                  <a:lnTo>
                    <a:pt x="13335" y="0"/>
                  </a:lnTo>
                  <a:lnTo>
                    <a:pt x="10477" y="1892"/>
                  </a:lnTo>
                  <a:lnTo>
                    <a:pt x="7620" y="4749"/>
                  </a:lnTo>
                  <a:lnTo>
                    <a:pt x="3746" y="14465"/>
                  </a:lnTo>
                  <a:lnTo>
                    <a:pt x="1905" y="19977"/>
                  </a:lnTo>
                  <a:lnTo>
                    <a:pt x="0" y="29502"/>
                  </a:lnTo>
                  <a:lnTo>
                    <a:pt x="0" y="39014"/>
                  </a:lnTo>
                  <a:lnTo>
                    <a:pt x="952" y="41871"/>
                  </a:lnTo>
                  <a:lnTo>
                    <a:pt x="2857" y="43776"/>
                  </a:lnTo>
                  <a:lnTo>
                    <a:pt x="3810" y="45681"/>
                  </a:lnTo>
                  <a:lnTo>
                    <a:pt x="6667" y="47586"/>
                  </a:lnTo>
                  <a:lnTo>
                    <a:pt x="9525" y="48539"/>
                  </a:lnTo>
                  <a:lnTo>
                    <a:pt x="18084" y="48539"/>
                  </a:lnTo>
                  <a:lnTo>
                    <a:pt x="27609" y="39014"/>
                  </a:lnTo>
                  <a:lnTo>
                    <a:pt x="27609" y="27597"/>
                  </a:lnTo>
                  <a:lnTo>
                    <a:pt x="16179" y="952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F8F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2176259" y="1294967"/>
              <a:ext cx="24765" cy="43180"/>
            </a:xfrm>
            <a:custGeom>
              <a:avLst/>
              <a:gdLst/>
              <a:ahLst/>
              <a:cxnLst/>
              <a:rect l="l" t="t" r="r" b="b"/>
              <a:pathLst>
                <a:path w="24764" h="43180">
                  <a:moveTo>
                    <a:pt x="16179" y="41884"/>
                  </a:moveTo>
                  <a:lnTo>
                    <a:pt x="8572" y="41884"/>
                  </a:lnTo>
                  <a:lnTo>
                    <a:pt x="12382" y="42837"/>
                  </a:lnTo>
                  <a:lnTo>
                    <a:pt x="16179" y="41884"/>
                  </a:lnTo>
                  <a:close/>
                </a:path>
                <a:path w="24764" h="43180">
                  <a:moveTo>
                    <a:pt x="12382" y="0"/>
                  </a:moveTo>
                  <a:lnTo>
                    <a:pt x="11430" y="0"/>
                  </a:lnTo>
                  <a:lnTo>
                    <a:pt x="9525" y="965"/>
                  </a:lnTo>
                  <a:lnTo>
                    <a:pt x="6667" y="3810"/>
                  </a:lnTo>
                  <a:lnTo>
                    <a:pt x="4825" y="7493"/>
                  </a:lnTo>
                  <a:lnTo>
                    <a:pt x="2857" y="12382"/>
                  </a:lnTo>
                  <a:lnTo>
                    <a:pt x="1905" y="17132"/>
                  </a:lnTo>
                  <a:lnTo>
                    <a:pt x="952" y="20942"/>
                  </a:lnTo>
                  <a:lnTo>
                    <a:pt x="0" y="25704"/>
                  </a:lnTo>
                  <a:lnTo>
                    <a:pt x="0" y="34264"/>
                  </a:lnTo>
                  <a:lnTo>
                    <a:pt x="1905" y="38074"/>
                  </a:lnTo>
                  <a:lnTo>
                    <a:pt x="5715" y="41884"/>
                  </a:lnTo>
                  <a:lnTo>
                    <a:pt x="19037" y="41884"/>
                  </a:lnTo>
                  <a:lnTo>
                    <a:pt x="22847" y="38074"/>
                  </a:lnTo>
                  <a:lnTo>
                    <a:pt x="23799" y="36169"/>
                  </a:lnTo>
                  <a:lnTo>
                    <a:pt x="23799" y="34264"/>
                  </a:lnTo>
                  <a:lnTo>
                    <a:pt x="24684" y="31623"/>
                  </a:lnTo>
                  <a:lnTo>
                    <a:pt x="24752" y="27609"/>
                  </a:lnTo>
                  <a:lnTo>
                    <a:pt x="23799" y="23799"/>
                  </a:lnTo>
                  <a:lnTo>
                    <a:pt x="23799" y="19989"/>
                  </a:lnTo>
                  <a:lnTo>
                    <a:pt x="21894" y="15240"/>
                  </a:lnTo>
                  <a:lnTo>
                    <a:pt x="20942" y="10477"/>
                  </a:lnTo>
                  <a:lnTo>
                    <a:pt x="17132" y="2857"/>
                  </a:lnTo>
                  <a:lnTo>
                    <a:pt x="14287" y="965"/>
                  </a:lnTo>
                  <a:lnTo>
                    <a:pt x="12382" y="0"/>
                  </a:lnTo>
                  <a:close/>
                </a:path>
              </a:pathLst>
            </a:custGeom>
            <a:solidFill>
              <a:srgbClr val="FA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2177211" y="1295933"/>
              <a:ext cx="20955" cy="37465"/>
            </a:xfrm>
            <a:custGeom>
              <a:avLst/>
              <a:gdLst/>
              <a:ahLst/>
              <a:cxnLst/>
              <a:rect l="l" t="t" r="r" b="b"/>
              <a:pathLst>
                <a:path w="20955" h="37465">
                  <a:moveTo>
                    <a:pt x="10477" y="0"/>
                  </a:moveTo>
                  <a:lnTo>
                    <a:pt x="9525" y="0"/>
                  </a:lnTo>
                  <a:lnTo>
                    <a:pt x="7619" y="939"/>
                  </a:lnTo>
                  <a:lnTo>
                    <a:pt x="5714" y="3797"/>
                  </a:lnTo>
                  <a:lnTo>
                    <a:pt x="3809" y="7607"/>
                  </a:lnTo>
                  <a:lnTo>
                    <a:pt x="2857" y="11417"/>
                  </a:lnTo>
                  <a:lnTo>
                    <a:pt x="952" y="15214"/>
                  </a:lnTo>
                  <a:lnTo>
                    <a:pt x="0" y="19024"/>
                  </a:lnTo>
                  <a:lnTo>
                    <a:pt x="0" y="29502"/>
                  </a:lnTo>
                  <a:lnTo>
                    <a:pt x="7619" y="37109"/>
                  </a:lnTo>
                  <a:lnTo>
                    <a:pt x="13334" y="37109"/>
                  </a:lnTo>
                  <a:lnTo>
                    <a:pt x="20942" y="29502"/>
                  </a:lnTo>
                  <a:lnTo>
                    <a:pt x="20942" y="20929"/>
                  </a:lnTo>
                  <a:lnTo>
                    <a:pt x="19989" y="18072"/>
                  </a:lnTo>
                  <a:lnTo>
                    <a:pt x="19037" y="13322"/>
                  </a:lnTo>
                  <a:lnTo>
                    <a:pt x="18084" y="9512"/>
                  </a:lnTo>
                  <a:lnTo>
                    <a:pt x="16179" y="5702"/>
                  </a:lnTo>
                  <a:lnTo>
                    <a:pt x="14274" y="2844"/>
                  </a:lnTo>
                  <a:lnTo>
                    <a:pt x="12382" y="939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FC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2177211" y="1296872"/>
              <a:ext cx="19050" cy="32384"/>
            </a:xfrm>
            <a:custGeom>
              <a:avLst/>
              <a:gdLst/>
              <a:ahLst/>
              <a:cxnLst/>
              <a:rect l="l" t="t" r="r" b="b"/>
              <a:pathLst>
                <a:path w="19050" h="32384">
                  <a:moveTo>
                    <a:pt x="9525" y="0"/>
                  </a:moveTo>
                  <a:lnTo>
                    <a:pt x="5714" y="3810"/>
                  </a:lnTo>
                  <a:lnTo>
                    <a:pt x="3809" y="6667"/>
                  </a:lnTo>
                  <a:lnTo>
                    <a:pt x="2857" y="9525"/>
                  </a:lnTo>
                  <a:lnTo>
                    <a:pt x="1936" y="13208"/>
                  </a:lnTo>
                  <a:lnTo>
                    <a:pt x="952" y="16179"/>
                  </a:lnTo>
                  <a:lnTo>
                    <a:pt x="952" y="19037"/>
                  </a:lnTo>
                  <a:lnTo>
                    <a:pt x="0" y="21894"/>
                  </a:lnTo>
                  <a:lnTo>
                    <a:pt x="0" y="23799"/>
                  </a:lnTo>
                  <a:lnTo>
                    <a:pt x="952" y="25704"/>
                  </a:lnTo>
                  <a:lnTo>
                    <a:pt x="952" y="27609"/>
                  </a:lnTo>
                  <a:lnTo>
                    <a:pt x="1904" y="29514"/>
                  </a:lnTo>
                  <a:lnTo>
                    <a:pt x="2857" y="30454"/>
                  </a:lnTo>
                  <a:lnTo>
                    <a:pt x="6667" y="32359"/>
                  </a:lnTo>
                  <a:lnTo>
                    <a:pt x="12382" y="32359"/>
                  </a:lnTo>
                  <a:lnTo>
                    <a:pt x="16179" y="30454"/>
                  </a:lnTo>
                  <a:lnTo>
                    <a:pt x="17132" y="29514"/>
                  </a:lnTo>
                  <a:lnTo>
                    <a:pt x="19037" y="25704"/>
                  </a:lnTo>
                  <a:lnTo>
                    <a:pt x="19037" y="18084"/>
                  </a:lnTo>
                  <a:lnTo>
                    <a:pt x="17132" y="12382"/>
                  </a:lnTo>
                  <a:lnTo>
                    <a:pt x="16179" y="8572"/>
                  </a:lnTo>
                  <a:lnTo>
                    <a:pt x="14274" y="5715"/>
                  </a:lnTo>
                  <a:lnTo>
                    <a:pt x="13334" y="2857"/>
                  </a:lnTo>
                  <a:lnTo>
                    <a:pt x="11429" y="9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2178164" y="1298777"/>
              <a:ext cx="15240" cy="26670"/>
            </a:xfrm>
            <a:custGeom>
              <a:avLst/>
              <a:gdLst/>
              <a:ahLst/>
              <a:cxnLst/>
              <a:rect l="l" t="t" r="r" b="b"/>
              <a:pathLst>
                <a:path w="15239" h="26669">
                  <a:moveTo>
                    <a:pt x="9525" y="0"/>
                  </a:moveTo>
                  <a:lnTo>
                    <a:pt x="7619" y="0"/>
                  </a:lnTo>
                  <a:lnTo>
                    <a:pt x="5714" y="952"/>
                  </a:lnTo>
                  <a:lnTo>
                    <a:pt x="3810" y="4762"/>
                  </a:lnTo>
                  <a:lnTo>
                    <a:pt x="1904" y="7619"/>
                  </a:lnTo>
                  <a:lnTo>
                    <a:pt x="952" y="10477"/>
                  </a:lnTo>
                  <a:lnTo>
                    <a:pt x="952" y="13322"/>
                  </a:lnTo>
                  <a:lnTo>
                    <a:pt x="0" y="15227"/>
                  </a:lnTo>
                  <a:lnTo>
                    <a:pt x="0" y="20942"/>
                  </a:lnTo>
                  <a:lnTo>
                    <a:pt x="952" y="22847"/>
                  </a:lnTo>
                  <a:lnTo>
                    <a:pt x="3810" y="25704"/>
                  </a:lnTo>
                  <a:lnTo>
                    <a:pt x="5714" y="26657"/>
                  </a:lnTo>
                  <a:lnTo>
                    <a:pt x="10477" y="26657"/>
                  </a:lnTo>
                  <a:lnTo>
                    <a:pt x="12382" y="25704"/>
                  </a:lnTo>
                  <a:lnTo>
                    <a:pt x="15227" y="22847"/>
                  </a:lnTo>
                  <a:lnTo>
                    <a:pt x="15227" y="12369"/>
                  </a:lnTo>
                  <a:lnTo>
                    <a:pt x="12382" y="3809"/>
                  </a:lnTo>
                  <a:lnTo>
                    <a:pt x="10477" y="190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EF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2155317" y="1070380"/>
              <a:ext cx="111760" cy="250825"/>
            </a:xfrm>
            <a:custGeom>
              <a:avLst/>
              <a:gdLst/>
              <a:ahLst/>
              <a:cxnLst/>
              <a:rect l="l" t="t" r="r" b="b"/>
              <a:pathLst>
                <a:path w="111760" h="250825">
                  <a:moveTo>
                    <a:pt x="36169" y="241719"/>
                  </a:moveTo>
                  <a:lnTo>
                    <a:pt x="35229" y="239826"/>
                  </a:lnTo>
                  <a:lnTo>
                    <a:pt x="35229" y="236969"/>
                  </a:lnTo>
                  <a:lnTo>
                    <a:pt x="32372" y="231254"/>
                  </a:lnTo>
                  <a:lnTo>
                    <a:pt x="31419" y="230301"/>
                  </a:lnTo>
                  <a:lnTo>
                    <a:pt x="29514" y="229349"/>
                  </a:lnTo>
                  <a:lnTo>
                    <a:pt x="27609" y="231254"/>
                  </a:lnTo>
                  <a:lnTo>
                    <a:pt x="26657" y="233159"/>
                  </a:lnTo>
                  <a:lnTo>
                    <a:pt x="25704" y="236016"/>
                  </a:lnTo>
                  <a:lnTo>
                    <a:pt x="23863" y="239699"/>
                  </a:lnTo>
                  <a:lnTo>
                    <a:pt x="23799" y="246481"/>
                  </a:lnTo>
                  <a:lnTo>
                    <a:pt x="24752" y="247434"/>
                  </a:lnTo>
                  <a:lnTo>
                    <a:pt x="24752" y="248386"/>
                  </a:lnTo>
                  <a:lnTo>
                    <a:pt x="26657" y="250291"/>
                  </a:lnTo>
                  <a:lnTo>
                    <a:pt x="33324" y="250291"/>
                  </a:lnTo>
                  <a:lnTo>
                    <a:pt x="35229" y="248386"/>
                  </a:lnTo>
                  <a:lnTo>
                    <a:pt x="35229" y="247434"/>
                  </a:lnTo>
                  <a:lnTo>
                    <a:pt x="36169" y="246481"/>
                  </a:lnTo>
                  <a:lnTo>
                    <a:pt x="36169" y="241719"/>
                  </a:lnTo>
                  <a:close/>
                </a:path>
                <a:path w="111760" h="250825">
                  <a:moveTo>
                    <a:pt x="111379" y="62801"/>
                  </a:moveTo>
                  <a:lnTo>
                    <a:pt x="110426" y="49479"/>
                  </a:lnTo>
                  <a:lnTo>
                    <a:pt x="110388" y="63271"/>
                  </a:lnTo>
                  <a:lnTo>
                    <a:pt x="109524" y="76123"/>
                  </a:lnTo>
                  <a:lnTo>
                    <a:pt x="110388" y="63271"/>
                  </a:lnTo>
                  <a:lnTo>
                    <a:pt x="110388" y="49479"/>
                  </a:lnTo>
                  <a:lnTo>
                    <a:pt x="109956" y="44361"/>
                  </a:lnTo>
                  <a:lnTo>
                    <a:pt x="109956" y="56857"/>
                  </a:lnTo>
                  <a:lnTo>
                    <a:pt x="108585" y="39014"/>
                  </a:lnTo>
                  <a:lnTo>
                    <a:pt x="109474" y="50431"/>
                  </a:lnTo>
                  <a:lnTo>
                    <a:pt x="109956" y="56857"/>
                  </a:lnTo>
                  <a:lnTo>
                    <a:pt x="109956" y="44361"/>
                  </a:lnTo>
                  <a:lnTo>
                    <a:pt x="84721" y="4749"/>
                  </a:lnTo>
                  <a:lnTo>
                    <a:pt x="72351" y="939"/>
                  </a:lnTo>
                  <a:lnTo>
                    <a:pt x="71399" y="939"/>
                  </a:lnTo>
                  <a:lnTo>
                    <a:pt x="55219" y="0"/>
                  </a:lnTo>
                  <a:lnTo>
                    <a:pt x="17132" y="10464"/>
                  </a:lnTo>
                  <a:lnTo>
                    <a:pt x="952" y="50431"/>
                  </a:lnTo>
                  <a:lnTo>
                    <a:pt x="0" y="62801"/>
                  </a:lnTo>
                  <a:lnTo>
                    <a:pt x="0" y="66611"/>
                  </a:lnTo>
                  <a:lnTo>
                    <a:pt x="1905" y="82791"/>
                  </a:lnTo>
                  <a:lnTo>
                    <a:pt x="11430" y="120853"/>
                  </a:lnTo>
                  <a:lnTo>
                    <a:pt x="25704" y="159880"/>
                  </a:lnTo>
                  <a:lnTo>
                    <a:pt x="55219" y="189382"/>
                  </a:lnTo>
                  <a:lnTo>
                    <a:pt x="56172" y="189382"/>
                  </a:lnTo>
                  <a:lnTo>
                    <a:pt x="56172" y="188429"/>
                  </a:lnTo>
                  <a:lnTo>
                    <a:pt x="59029" y="188429"/>
                  </a:lnTo>
                  <a:lnTo>
                    <a:pt x="59029" y="189382"/>
                  </a:lnTo>
                  <a:lnTo>
                    <a:pt x="59969" y="189382"/>
                  </a:lnTo>
                  <a:lnTo>
                    <a:pt x="88531" y="154165"/>
                  </a:lnTo>
                  <a:lnTo>
                    <a:pt x="101866" y="114198"/>
                  </a:lnTo>
                  <a:lnTo>
                    <a:pt x="111302" y="63754"/>
                  </a:lnTo>
                  <a:lnTo>
                    <a:pt x="111340" y="63284"/>
                  </a:lnTo>
                  <a:lnTo>
                    <a:pt x="111379" y="628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2210532" y="125928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75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2155316" y="1070381"/>
              <a:ext cx="110489" cy="188595"/>
            </a:xfrm>
            <a:custGeom>
              <a:avLst/>
              <a:gdLst/>
              <a:ahLst/>
              <a:cxnLst/>
              <a:rect l="l" t="t" r="r" b="b"/>
              <a:pathLst>
                <a:path w="110489" h="188594">
                  <a:moveTo>
                    <a:pt x="55219" y="0"/>
                  </a:moveTo>
                  <a:lnTo>
                    <a:pt x="17132" y="10464"/>
                  </a:lnTo>
                  <a:lnTo>
                    <a:pt x="0" y="62801"/>
                  </a:lnTo>
                  <a:lnTo>
                    <a:pt x="0" y="66611"/>
                  </a:lnTo>
                  <a:lnTo>
                    <a:pt x="11430" y="119913"/>
                  </a:lnTo>
                  <a:lnTo>
                    <a:pt x="25704" y="158927"/>
                  </a:lnTo>
                  <a:lnTo>
                    <a:pt x="55219" y="188429"/>
                  </a:lnTo>
                  <a:lnTo>
                    <a:pt x="59029" y="188429"/>
                  </a:lnTo>
                  <a:lnTo>
                    <a:pt x="87579" y="153212"/>
                  </a:lnTo>
                  <a:lnTo>
                    <a:pt x="100914" y="113245"/>
                  </a:lnTo>
                  <a:lnTo>
                    <a:pt x="110426" y="62801"/>
                  </a:lnTo>
                  <a:lnTo>
                    <a:pt x="108521" y="38061"/>
                  </a:lnTo>
                  <a:lnTo>
                    <a:pt x="83769" y="4749"/>
                  </a:lnTo>
                  <a:lnTo>
                    <a:pt x="55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2154364" y="1148409"/>
              <a:ext cx="59055" cy="114300"/>
            </a:xfrm>
            <a:custGeom>
              <a:avLst/>
              <a:gdLst/>
              <a:ahLst/>
              <a:cxnLst/>
              <a:rect l="l" t="t" r="r" b="b"/>
              <a:pathLst>
                <a:path w="59055" h="114300">
                  <a:moveTo>
                    <a:pt x="59029" y="107543"/>
                  </a:moveTo>
                  <a:lnTo>
                    <a:pt x="30467" y="78041"/>
                  </a:lnTo>
                  <a:lnTo>
                    <a:pt x="15227" y="39027"/>
                  </a:lnTo>
                  <a:lnTo>
                    <a:pt x="6667" y="0"/>
                  </a:lnTo>
                  <a:lnTo>
                    <a:pt x="0" y="0"/>
                  </a:lnTo>
                  <a:lnTo>
                    <a:pt x="0" y="6667"/>
                  </a:lnTo>
                  <a:lnTo>
                    <a:pt x="2857" y="25704"/>
                  </a:lnTo>
                  <a:lnTo>
                    <a:pt x="15227" y="65671"/>
                  </a:lnTo>
                  <a:lnTo>
                    <a:pt x="32372" y="99936"/>
                  </a:lnTo>
                  <a:lnTo>
                    <a:pt x="52362" y="114211"/>
                  </a:lnTo>
                  <a:lnTo>
                    <a:pt x="59029" y="114211"/>
                  </a:lnTo>
                  <a:lnTo>
                    <a:pt x="59029" y="107543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2156745" y="1104632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444"/>
                  </a:moveTo>
                  <a:lnTo>
                    <a:pt x="0" y="0"/>
                  </a:lnTo>
                </a:path>
              </a:pathLst>
            </a:custGeom>
            <a:ln w="8572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2154364" y="1067523"/>
              <a:ext cx="112395" cy="43815"/>
            </a:xfrm>
            <a:custGeom>
              <a:avLst/>
              <a:gdLst/>
              <a:ahLst/>
              <a:cxnLst/>
              <a:rect l="l" t="t" r="r" b="b"/>
              <a:pathLst>
                <a:path w="112394" h="43815">
                  <a:moveTo>
                    <a:pt x="112331" y="37109"/>
                  </a:moveTo>
                  <a:lnTo>
                    <a:pt x="87579" y="3797"/>
                  </a:lnTo>
                  <a:lnTo>
                    <a:pt x="59029" y="0"/>
                  </a:lnTo>
                  <a:lnTo>
                    <a:pt x="52362" y="0"/>
                  </a:lnTo>
                  <a:lnTo>
                    <a:pt x="14287" y="9512"/>
                  </a:lnTo>
                  <a:lnTo>
                    <a:pt x="0" y="37109"/>
                  </a:lnTo>
                  <a:lnTo>
                    <a:pt x="0" y="43776"/>
                  </a:lnTo>
                  <a:lnTo>
                    <a:pt x="6667" y="43776"/>
                  </a:lnTo>
                  <a:lnTo>
                    <a:pt x="9525" y="33312"/>
                  </a:lnTo>
                  <a:lnTo>
                    <a:pt x="14287" y="23787"/>
                  </a:lnTo>
                  <a:lnTo>
                    <a:pt x="20942" y="16179"/>
                  </a:lnTo>
                  <a:lnTo>
                    <a:pt x="30467" y="10464"/>
                  </a:lnTo>
                  <a:lnTo>
                    <a:pt x="43789" y="7607"/>
                  </a:lnTo>
                  <a:lnTo>
                    <a:pt x="55791" y="6858"/>
                  </a:lnTo>
                  <a:lnTo>
                    <a:pt x="68541" y="7607"/>
                  </a:lnTo>
                  <a:lnTo>
                    <a:pt x="102819" y="33312"/>
                  </a:lnTo>
                  <a:lnTo>
                    <a:pt x="105676" y="43776"/>
                  </a:lnTo>
                  <a:lnTo>
                    <a:pt x="112331" y="43776"/>
                  </a:lnTo>
                  <a:lnTo>
                    <a:pt x="112331" y="37109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2264322" y="1104632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4">
                  <a:moveTo>
                    <a:pt x="0" y="44729"/>
                  </a:moveTo>
                  <a:lnTo>
                    <a:pt x="0" y="0"/>
                  </a:lnTo>
                </a:path>
              </a:pathLst>
            </a:custGeom>
            <a:ln w="8562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2206726" y="1142707"/>
              <a:ext cx="60960" cy="120014"/>
            </a:xfrm>
            <a:custGeom>
              <a:avLst/>
              <a:gdLst/>
              <a:ahLst/>
              <a:cxnLst/>
              <a:rect l="l" t="t" r="r" b="b"/>
              <a:pathLst>
                <a:path w="60960" h="120015">
                  <a:moveTo>
                    <a:pt x="60921" y="0"/>
                  </a:moveTo>
                  <a:lnTo>
                    <a:pt x="54267" y="0"/>
                  </a:lnTo>
                  <a:lnTo>
                    <a:pt x="51409" y="18072"/>
                  </a:lnTo>
                  <a:lnTo>
                    <a:pt x="46647" y="37109"/>
                  </a:lnTo>
                  <a:lnTo>
                    <a:pt x="32359" y="77076"/>
                  </a:lnTo>
                  <a:lnTo>
                    <a:pt x="3810" y="112293"/>
                  </a:lnTo>
                  <a:lnTo>
                    <a:pt x="0" y="113245"/>
                  </a:lnTo>
                  <a:lnTo>
                    <a:pt x="0" y="119913"/>
                  </a:lnTo>
                  <a:lnTo>
                    <a:pt x="6667" y="119913"/>
                  </a:lnTo>
                  <a:lnTo>
                    <a:pt x="10464" y="118960"/>
                  </a:lnTo>
                  <a:lnTo>
                    <a:pt x="39027" y="83743"/>
                  </a:lnTo>
                  <a:lnTo>
                    <a:pt x="53314" y="43776"/>
                  </a:lnTo>
                  <a:lnTo>
                    <a:pt x="60921" y="6654"/>
                  </a:lnTo>
                  <a:lnTo>
                    <a:pt x="60921" y="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2357132" y="974089"/>
              <a:ext cx="108585" cy="147320"/>
            </a:xfrm>
            <a:custGeom>
              <a:avLst/>
              <a:gdLst/>
              <a:ahLst/>
              <a:cxnLst/>
              <a:rect l="l" t="t" r="r" b="b"/>
              <a:pathLst>
                <a:path w="108585" h="147319">
                  <a:moveTo>
                    <a:pt x="60464" y="144780"/>
                  </a:moveTo>
                  <a:lnTo>
                    <a:pt x="47599" y="144780"/>
                  </a:lnTo>
                  <a:lnTo>
                    <a:pt x="47599" y="146050"/>
                  </a:lnTo>
                  <a:lnTo>
                    <a:pt x="50457" y="146050"/>
                  </a:lnTo>
                  <a:lnTo>
                    <a:pt x="50457" y="147320"/>
                  </a:lnTo>
                  <a:lnTo>
                    <a:pt x="58140" y="147320"/>
                  </a:lnTo>
                  <a:lnTo>
                    <a:pt x="58140" y="146050"/>
                  </a:lnTo>
                  <a:lnTo>
                    <a:pt x="60464" y="146050"/>
                  </a:lnTo>
                  <a:lnTo>
                    <a:pt x="60464" y="144780"/>
                  </a:lnTo>
                  <a:close/>
                </a:path>
                <a:path w="108585" h="147319">
                  <a:moveTo>
                    <a:pt x="67602" y="140970"/>
                  </a:moveTo>
                  <a:lnTo>
                    <a:pt x="42849" y="140970"/>
                  </a:lnTo>
                  <a:lnTo>
                    <a:pt x="42849" y="142240"/>
                  </a:lnTo>
                  <a:lnTo>
                    <a:pt x="42849" y="143510"/>
                  </a:lnTo>
                  <a:lnTo>
                    <a:pt x="43802" y="143510"/>
                  </a:lnTo>
                  <a:lnTo>
                    <a:pt x="43802" y="144183"/>
                  </a:lnTo>
                  <a:lnTo>
                    <a:pt x="65049" y="144183"/>
                  </a:lnTo>
                  <a:lnTo>
                    <a:pt x="65900" y="143510"/>
                  </a:lnTo>
                  <a:lnTo>
                    <a:pt x="67373" y="143510"/>
                  </a:lnTo>
                  <a:lnTo>
                    <a:pt x="67373" y="142240"/>
                  </a:lnTo>
                  <a:lnTo>
                    <a:pt x="67602" y="142240"/>
                  </a:lnTo>
                  <a:lnTo>
                    <a:pt x="67602" y="140970"/>
                  </a:lnTo>
                  <a:close/>
                </a:path>
                <a:path w="108585" h="147319">
                  <a:moveTo>
                    <a:pt x="84734" y="114300"/>
                  </a:moveTo>
                  <a:lnTo>
                    <a:pt x="24752" y="114300"/>
                  </a:lnTo>
                  <a:lnTo>
                    <a:pt x="24752" y="115570"/>
                  </a:lnTo>
                  <a:lnTo>
                    <a:pt x="24752" y="118110"/>
                  </a:lnTo>
                  <a:lnTo>
                    <a:pt x="25704" y="118110"/>
                  </a:lnTo>
                  <a:lnTo>
                    <a:pt x="25704" y="119380"/>
                  </a:lnTo>
                  <a:lnTo>
                    <a:pt x="26657" y="119380"/>
                  </a:lnTo>
                  <a:lnTo>
                    <a:pt x="26657" y="120650"/>
                  </a:lnTo>
                  <a:lnTo>
                    <a:pt x="27609" y="120650"/>
                  </a:lnTo>
                  <a:lnTo>
                    <a:pt x="27609" y="121920"/>
                  </a:lnTo>
                  <a:lnTo>
                    <a:pt x="28562" y="121920"/>
                  </a:lnTo>
                  <a:lnTo>
                    <a:pt x="28562" y="124460"/>
                  </a:lnTo>
                  <a:lnTo>
                    <a:pt x="29514" y="124460"/>
                  </a:lnTo>
                  <a:lnTo>
                    <a:pt x="29514" y="125730"/>
                  </a:lnTo>
                  <a:lnTo>
                    <a:pt x="30467" y="125730"/>
                  </a:lnTo>
                  <a:lnTo>
                    <a:pt x="30467" y="127000"/>
                  </a:lnTo>
                  <a:lnTo>
                    <a:pt x="31432" y="127000"/>
                  </a:lnTo>
                  <a:lnTo>
                    <a:pt x="31432" y="128270"/>
                  </a:lnTo>
                  <a:lnTo>
                    <a:pt x="31470" y="130810"/>
                  </a:lnTo>
                  <a:lnTo>
                    <a:pt x="33324" y="130810"/>
                  </a:lnTo>
                  <a:lnTo>
                    <a:pt x="33324" y="131483"/>
                  </a:lnTo>
                  <a:lnTo>
                    <a:pt x="34277" y="131483"/>
                  </a:lnTo>
                  <a:lnTo>
                    <a:pt x="34277" y="132753"/>
                  </a:lnTo>
                  <a:lnTo>
                    <a:pt x="35229" y="132753"/>
                  </a:lnTo>
                  <a:lnTo>
                    <a:pt x="35229" y="134023"/>
                  </a:lnTo>
                  <a:lnTo>
                    <a:pt x="36182" y="134023"/>
                  </a:lnTo>
                  <a:lnTo>
                    <a:pt x="36182" y="136575"/>
                  </a:lnTo>
                  <a:lnTo>
                    <a:pt x="37134" y="136575"/>
                  </a:lnTo>
                  <a:lnTo>
                    <a:pt x="37147" y="137833"/>
                  </a:lnTo>
                  <a:lnTo>
                    <a:pt x="39992" y="137833"/>
                  </a:lnTo>
                  <a:lnTo>
                    <a:pt x="39992" y="139103"/>
                  </a:lnTo>
                  <a:lnTo>
                    <a:pt x="40944" y="139103"/>
                  </a:lnTo>
                  <a:lnTo>
                    <a:pt x="40944" y="140373"/>
                  </a:lnTo>
                  <a:lnTo>
                    <a:pt x="68541" y="140373"/>
                  </a:lnTo>
                  <a:lnTo>
                    <a:pt x="68541" y="139103"/>
                  </a:lnTo>
                  <a:lnTo>
                    <a:pt x="69494" y="139103"/>
                  </a:lnTo>
                  <a:lnTo>
                    <a:pt x="69494" y="137833"/>
                  </a:lnTo>
                  <a:lnTo>
                    <a:pt x="71399" y="137833"/>
                  </a:lnTo>
                  <a:lnTo>
                    <a:pt x="71399" y="136575"/>
                  </a:lnTo>
                  <a:lnTo>
                    <a:pt x="72351" y="136575"/>
                  </a:lnTo>
                  <a:lnTo>
                    <a:pt x="72351" y="134023"/>
                  </a:lnTo>
                  <a:lnTo>
                    <a:pt x="73304" y="134023"/>
                  </a:lnTo>
                  <a:lnTo>
                    <a:pt x="73304" y="132753"/>
                  </a:lnTo>
                  <a:lnTo>
                    <a:pt x="74256" y="132753"/>
                  </a:lnTo>
                  <a:lnTo>
                    <a:pt x="74256" y="131483"/>
                  </a:lnTo>
                  <a:lnTo>
                    <a:pt x="76161" y="131483"/>
                  </a:lnTo>
                  <a:lnTo>
                    <a:pt x="76161" y="130810"/>
                  </a:lnTo>
                  <a:lnTo>
                    <a:pt x="77114" y="130810"/>
                  </a:lnTo>
                  <a:lnTo>
                    <a:pt x="77114" y="128270"/>
                  </a:lnTo>
                  <a:lnTo>
                    <a:pt x="78066" y="128270"/>
                  </a:lnTo>
                  <a:lnTo>
                    <a:pt x="78066" y="127000"/>
                  </a:lnTo>
                  <a:lnTo>
                    <a:pt x="78066" y="125730"/>
                  </a:lnTo>
                  <a:lnTo>
                    <a:pt x="79971" y="125730"/>
                  </a:lnTo>
                  <a:lnTo>
                    <a:pt x="79971" y="124460"/>
                  </a:lnTo>
                  <a:lnTo>
                    <a:pt x="79971" y="121920"/>
                  </a:lnTo>
                  <a:lnTo>
                    <a:pt x="81876" y="121920"/>
                  </a:lnTo>
                  <a:lnTo>
                    <a:pt x="81876" y="120650"/>
                  </a:lnTo>
                  <a:lnTo>
                    <a:pt x="81876" y="119380"/>
                  </a:lnTo>
                  <a:lnTo>
                    <a:pt x="83629" y="119380"/>
                  </a:lnTo>
                  <a:lnTo>
                    <a:pt x="83629" y="118110"/>
                  </a:lnTo>
                  <a:lnTo>
                    <a:pt x="83781" y="118110"/>
                  </a:lnTo>
                  <a:lnTo>
                    <a:pt x="83781" y="115570"/>
                  </a:lnTo>
                  <a:lnTo>
                    <a:pt x="84734" y="115570"/>
                  </a:lnTo>
                  <a:lnTo>
                    <a:pt x="84734" y="114300"/>
                  </a:lnTo>
                  <a:close/>
                </a:path>
                <a:path w="108585" h="147319">
                  <a:moveTo>
                    <a:pt x="86639" y="109220"/>
                  </a:moveTo>
                  <a:lnTo>
                    <a:pt x="21894" y="109220"/>
                  </a:lnTo>
                  <a:lnTo>
                    <a:pt x="21894" y="111760"/>
                  </a:lnTo>
                  <a:lnTo>
                    <a:pt x="22847" y="111760"/>
                  </a:lnTo>
                  <a:lnTo>
                    <a:pt x="22847" y="113030"/>
                  </a:lnTo>
                  <a:lnTo>
                    <a:pt x="23799" y="113030"/>
                  </a:lnTo>
                  <a:lnTo>
                    <a:pt x="23799" y="113703"/>
                  </a:lnTo>
                  <a:lnTo>
                    <a:pt x="85686" y="113703"/>
                  </a:lnTo>
                  <a:lnTo>
                    <a:pt x="85686" y="113030"/>
                  </a:lnTo>
                  <a:lnTo>
                    <a:pt x="86639" y="113030"/>
                  </a:lnTo>
                  <a:lnTo>
                    <a:pt x="86639" y="111760"/>
                  </a:lnTo>
                  <a:lnTo>
                    <a:pt x="86639" y="109220"/>
                  </a:lnTo>
                  <a:close/>
                </a:path>
                <a:path w="108585" h="147319">
                  <a:moveTo>
                    <a:pt x="96113" y="83820"/>
                  </a:moveTo>
                  <a:lnTo>
                    <a:pt x="12382" y="83820"/>
                  </a:lnTo>
                  <a:lnTo>
                    <a:pt x="12382" y="86360"/>
                  </a:lnTo>
                  <a:lnTo>
                    <a:pt x="13081" y="86360"/>
                  </a:lnTo>
                  <a:lnTo>
                    <a:pt x="13081" y="87630"/>
                  </a:lnTo>
                  <a:lnTo>
                    <a:pt x="13335" y="87630"/>
                  </a:lnTo>
                  <a:lnTo>
                    <a:pt x="13335" y="88900"/>
                  </a:lnTo>
                  <a:lnTo>
                    <a:pt x="13931" y="88900"/>
                  </a:lnTo>
                  <a:lnTo>
                    <a:pt x="13931" y="90170"/>
                  </a:lnTo>
                  <a:lnTo>
                    <a:pt x="14287" y="90170"/>
                  </a:lnTo>
                  <a:lnTo>
                    <a:pt x="14287" y="91440"/>
                  </a:lnTo>
                  <a:lnTo>
                    <a:pt x="14528" y="91440"/>
                  </a:lnTo>
                  <a:lnTo>
                    <a:pt x="14528" y="92710"/>
                  </a:lnTo>
                  <a:lnTo>
                    <a:pt x="14782" y="92710"/>
                  </a:lnTo>
                  <a:lnTo>
                    <a:pt x="14782" y="93980"/>
                  </a:lnTo>
                  <a:lnTo>
                    <a:pt x="15240" y="93980"/>
                  </a:lnTo>
                  <a:lnTo>
                    <a:pt x="15240" y="95250"/>
                  </a:lnTo>
                  <a:lnTo>
                    <a:pt x="16192" y="95250"/>
                  </a:lnTo>
                  <a:lnTo>
                    <a:pt x="16192" y="96520"/>
                  </a:lnTo>
                  <a:lnTo>
                    <a:pt x="16192" y="97790"/>
                  </a:lnTo>
                  <a:lnTo>
                    <a:pt x="16725" y="97790"/>
                  </a:lnTo>
                  <a:lnTo>
                    <a:pt x="16725" y="100330"/>
                  </a:lnTo>
                  <a:lnTo>
                    <a:pt x="18097" y="100330"/>
                  </a:lnTo>
                  <a:lnTo>
                    <a:pt x="18097" y="101600"/>
                  </a:lnTo>
                  <a:lnTo>
                    <a:pt x="18097" y="102870"/>
                  </a:lnTo>
                  <a:lnTo>
                    <a:pt x="19050" y="102870"/>
                  </a:lnTo>
                  <a:lnTo>
                    <a:pt x="19050" y="105410"/>
                  </a:lnTo>
                  <a:lnTo>
                    <a:pt x="20002" y="105410"/>
                  </a:lnTo>
                  <a:lnTo>
                    <a:pt x="20002" y="106083"/>
                  </a:lnTo>
                  <a:lnTo>
                    <a:pt x="20955" y="106083"/>
                  </a:lnTo>
                  <a:lnTo>
                    <a:pt x="20955" y="108623"/>
                  </a:lnTo>
                  <a:lnTo>
                    <a:pt x="87591" y="108623"/>
                  </a:lnTo>
                  <a:lnTo>
                    <a:pt x="87591" y="106083"/>
                  </a:lnTo>
                  <a:lnTo>
                    <a:pt x="88544" y="106083"/>
                  </a:lnTo>
                  <a:lnTo>
                    <a:pt x="88544" y="105410"/>
                  </a:lnTo>
                  <a:lnTo>
                    <a:pt x="89496" y="105410"/>
                  </a:lnTo>
                  <a:lnTo>
                    <a:pt x="89496" y="102870"/>
                  </a:lnTo>
                  <a:lnTo>
                    <a:pt x="89496" y="101600"/>
                  </a:lnTo>
                  <a:lnTo>
                    <a:pt x="90449" y="101600"/>
                  </a:lnTo>
                  <a:lnTo>
                    <a:pt x="90449" y="100330"/>
                  </a:lnTo>
                  <a:lnTo>
                    <a:pt x="91401" y="100330"/>
                  </a:lnTo>
                  <a:lnTo>
                    <a:pt x="91401" y="97790"/>
                  </a:lnTo>
                  <a:lnTo>
                    <a:pt x="91401" y="96520"/>
                  </a:lnTo>
                  <a:lnTo>
                    <a:pt x="92341" y="96520"/>
                  </a:lnTo>
                  <a:lnTo>
                    <a:pt x="92341" y="95250"/>
                  </a:lnTo>
                  <a:lnTo>
                    <a:pt x="92341" y="93980"/>
                  </a:lnTo>
                  <a:lnTo>
                    <a:pt x="93294" y="93980"/>
                  </a:lnTo>
                  <a:lnTo>
                    <a:pt x="93294" y="92710"/>
                  </a:lnTo>
                  <a:lnTo>
                    <a:pt x="94246" y="92710"/>
                  </a:lnTo>
                  <a:lnTo>
                    <a:pt x="94246" y="91440"/>
                  </a:lnTo>
                  <a:lnTo>
                    <a:pt x="94246" y="90170"/>
                  </a:lnTo>
                  <a:lnTo>
                    <a:pt x="94246" y="88900"/>
                  </a:lnTo>
                  <a:lnTo>
                    <a:pt x="95199" y="88900"/>
                  </a:lnTo>
                  <a:lnTo>
                    <a:pt x="95199" y="87630"/>
                  </a:lnTo>
                  <a:lnTo>
                    <a:pt x="96075" y="87630"/>
                  </a:lnTo>
                  <a:lnTo>
                    <a:pt x="96075" y="86360"/>
                  </a:lnTo>
                  <a:lnTo>
                    <a:pt x="96113" y="83820"/>
                  </a:lnTo>
                  <a:close/>
                </a:path>
                <a:path w="108585" h="147319">
                  <a:moveTo>
                    <a:pt x="108534" y="10160"/>
                  </a:moveTo>
                  <a:lnTo>
                    <a:pt x="108483" y="7620"/>
                  </a:lnTo>
                  <a:lnTo>
                    <a:pt x="108369" y="6350"/>
                  </a:lnTo>
                  <a:lnTo>
                    <a:pt x="107581" y="6350"/>
                  </a:lnTo>
                  <a:lnTo>
                    <a:pt x="107581" y="1270"/>
                  </a:lnTo>
                  <a:lnTo>
                    <a:pt x="107581" y="0"/>
                  </a:lnTo>
                  <a:lnTo>
                    <a:pt x="1905" y="0"/>
                  </a:lnTo>
                  <a:lnTo>
                    <a:pt x="1905" y="1270"/>
                  </a:lnTo>
                  <a:lnTo>
                    <a:pt x="952" y="1270"/>
                  </a:lnTo>
                  <a:lnTo>
                    <a:pt x="952" y="6350"/>
                  </a:lnTo>
                  <a:lnTo>
                    <a:pt x="952" y="7620"/>
                  </a:lnTo>
                  <a:lnTo>
                    <a:pt x="25" y="7620"/>
                  </a:lnTo>
                  <a:lnTo>
                    <a:pt x="25" y="10160"/>
                  </a:lnTo>
                  <a:lnTo>
                    <a:pt x="0" y="30480"/>
                  </a:lnTo>
                  <a:lnTo>
                    <a:pt x="952" y="30480"/>
                  </a:lnTo>
                  <a:lnTo>
                    <a:pt x="952" y="38100"/>
                  </a:lnTo>
                  <a:lnTo>
                    <a:pt x="1905" y="38100"/>
                  </a:lnTo>
                  <a:lnTo>
                    <a:pt x="1905" y="39370"/>
                  </a:lnTo>
                  <a:lnTo>
                    <a:pt x="1905" y="43180"/>
                  </a:lnTo>
                  <a:lnTo>
                    <a:pt x="2857" y="43180"/>
                  </a:lnTo>
                  <a:lnTo>
                    <a:pt x="2857" y="45720"/>
                  </a:lnTo>
                  <a:lnTo>
                    <a:pt x="2857" y="49530"/>
                  </a:lnTo>
                  <a:lnTo>
                    <a:pt x="3810" y="49530"/>
                  </a:lnTo>
                  <a:lnTo>
                    <a:pt x="3810" y="50800"/>
                  </a:lnTo>
                  <a:lnTo>
                    <a:pt x="3810" y="53340"/>
                  </a:lnTo>
                  <a:lnTo>
                    <a:pt x="3810" y="54610"/>
                  </a:lnTo>
                  <a:lnTo>
                    <a:pt x="4762" y="54610"/>
                  </a:lnTo>
                  <a:lnTo>
                    <a:pt x="4762" y="55880"/>
                  </a:lnTo>
                  <a:lnTo>
                    <a:pt x="4762" y="57150"/>
                  </a:lnTo>
                  <a:lnTo>
                    <a:pt x="5715" y="57150"/>
                  </a:lnTo>
                  <a:lnTo>
                    <a:pt x="5715" y="60960"/>
                  </a:lnTo>
                  <a:lnTo>
                    <a:pt x="5715" y="62230"/>
                  </a:lnTo>
                  <a:lnTo>
                    <a:pt x="6667" y="62230"/>
                  </a:lnTo>
                  <a:lnTo>
                    <a:pt x="6667" y="63500"/>
                  </a:lnTo>
                  <a:lnTo>
                    <a:pt x="6667" y="64770"/>
                  </a:lnTo>
                  <a:lnTo>
                    <a:pt x="7620" y="64770"/>
                  </a:lnTo>
                  <a:lnTo>
                    <a:pt x="7620" y="68580"/>
                  </a:lnTo>
                  <a:lnTo>
                    <a:pt x="7620" y="69850"/>
                  </a:lnTo>
                  <a:lnTo>
                    <a:pt x="8572" y="69850"/>
                  </a:lnTo>
                  <a:lnTo>
                    <a:pt x="8572" y="71120"/>
                  </a:lnTo>
                  <a:lnTo>
                    <a:pt x="8572" y="72390"/>
                  </a:lnTo>
                  <a:lnTo>
                    <a:pt x="8572" y="73660"/>
                  </a:lnTo>
                  <a:lnTo>
                    <a:pt x="8724" y="73660"/>
                  </a:lnTo>
                  <a:lnTo>
                    <a:pt x="8724" y="74930"/>
                  </a:lnTo>
                  <a:lnTo>
                    <a:pt x="9525" y="74930"/>
                  </a:lnTo>
                  <a:lnTo>
                    <a:pt x="9525" y="76200"/>
                  </a:lnTo>
                  <a:lnTo>
                    <a:pt x="9525" y="77470"/>
                  </a:lnTo>
                  <a:lnTo>
                    <a:pt x="10477" y="77470"/>
                  </a:lnTo>
                  <a:lnTo>
                    <a:pt x="10477" y="80010"/>
                  </a:lnTo>
                  <a:lnTo>
                    <a:pt x="10960" y="80010"/>
                  </a:lnTo>
                  <a:lnTo>
                    <a:pt x="10960" y="81280"/>
                  </a:lnTo>
                  <a:lnTo>
                    <a:pt x="11430" y="81280"/>
                  </a:lnTo>
                  <a:lnTo>
                    <a:pt x="11430" y="83223"/>
                  </a:lnTo>
                  <a:lnTo>
                    <a:pt x="97104" y="83223"/>
                  </a:lnTo>
                  <a:lnTo>
                    <a:pt x="97104" y="81280"/>
                  </a:lnTo>
                  <a:lnTo>
                    <a:pt x="97815" y="81280"/>
                  </a:lnTo>
                  <a:lnTo>
                    <a:pt x="97815" y="80010"/>
                  </a:lnTo>
                  <a:lnTo>
                    <a:pt x="98056" y="80010"/>
                  </a:lnTo>
                  <a:lnTo>
                    <a:pt x="98056" y="77470"/>
                  </a:lnTo>
                  <a:lnTo>
                    <a:pt x="98513" y="77470"/>
                  </a:lnTo>
                  <a:lnTo>
                    <a:pt x="98513" y="76200"/>
                  </a:lnTo>
                  <a:lnTo>
                    <a:pt x="99009" y="76200"/>
                  </a:lnTo>
                  <a:lnTo>
                    <a:pt x="99009" y="74930"/>
                  </a:lnTo>
                  <a:lnTo>
                    <a:pt x="99199" y="74930"/>
                  </a:lnTo>
                  <a:lnTo>
                    <a:pt x="99199" y="73660"/>
                  </a:lnTo>
                  <a:lnTo>
                    <a:pt x="99580" y="73660"/>
                  </a:lnTo>
                  <a:lnTo>
                    <a:pt x="99580" y="72390"/>
                  </a:lnTo>
                  <a:lnTo>
                    <a:pt x="99961" y="72390"/>
                  </a:lnTo>
                  <a:lnTo>
                    <a:pt x="99961" y="71120"/>
                  </a:lnTo>
                  <a:lnTo>
                    <a:pt x="100215" y="71120"/>
                  </a:lnTo>
                  <a:lnTo>
                    <a:pt x="100215" y="69850"/>
                  </a:lnTo>
                  <a:lnTo>
                    <a:pt x="100571" y="69850"/>
                  </a:lnTo>
                  <a:lnTo>
                    <a:pt x="100571" y="68580"/>
                  </a:lnTo>
                  <a:lnTo>
                    <a:pt x="101396" y="68580"/>
                  </a:lnTo>
                  <a:lnTo>
                    <a:pt x="101396" y="64770"/>
                  </a:lnTo>
                  <a:lnTo>
                    <a:pt x="101866" y="64770"/>
                  </a:lnTo>
                  <a:lnTo>
                    <a:pt x="101866" y="63500"/>
                  </a:lnTo>
                  <a:lnTo>
                    <a:pt x="102120" y="63500"/>
                  </a:lnTo>
                  <a:lnTo>
                    <a:pt x="102120" y="62230"/>
                  </a:lnTo>
                  <a:lnTo>
                    <a:pt x="102476" y="62230"/>
                  </a:lnTo>
                  <a:lnTo>
                    <a:pt x="102476" y="60960"/>
                  </a:lnTo>
                  <a:lnTo>
                    <a:pt x="103301" y="60960"/>
                  </a:lnTo>
                  <a:lnTo>
                    <a:pt x="103301" y="57150"/>
                  </a:lnTo>
                  <a:lnTo>
                    <a:pt x="103771" y="57150"/>
                  </a:lnTo>
                  <a:lnTo>
                    <a:pt x="103771" y="55880"/>
                  </a:lnTo>
                  <a:lnTo>
                    <a:pt x="104038" y="55880"/>
                  </a:lnTo>
                  <a:lnTo>
                    <a:pt x="104038" y="54610"/>
                  </a:lnTo>
                  <a:lnTo>
                    <a:pt x="104381" y="54610"/>
                  </a:lnTo>
                  <a:lnTo>
                    <a:pt x="104381" y="53340"/>
                  </a:lnTo>
                  <a:lnTo>
                    <a:pt x="104724" y="53340"/>
                  </a:lnTo>
                  <a:lnTo>
                    <a:pt x="104724" y="50800"/>
                  </a:lnTo>
                  <a:lnTo>
                    <a:pt x="105244" y="50800"/>
                  </a:lnTo>
                  <a:lnTo>
                    <a:pt x="105244" y="49530"/>
                  </a:lnTo>
                  <a:lnTo>
                    <a:pt x="105676" y="49530"/>
                  </a:lnTo>
                  <a:lnTo>
                    <a:pt x="105676" y="45720"/>
                  </a:lnTo>
                  <a:lnTo>
                    <a:pt x="106629" y="45720"/>
                  </a:lnTo>
                  <a:lnTo>
                    <a:pt x="106629" y="43180"/>
                  </a:lnTo>
                  <a:lnTo>
                    <a:pt x="106629" y="39370"/>
                  </a:lnTo>
                  <a:lnTo>
                    <a:pt x="107581" y="39370"/>
                  </a:lnTo>
                  <a:lnTo>
                    <a:pt x="107581" y="38100"/>
                  </a:lnTo>
                  <a:lnTo>
                    <a:pt x="107581" y="30480"/>
                  </a:lnTo>
                  <a:lnTo>
                    <a:pt x="108534" y="30480"/>
                  </a:lnTo>
                  <a:lnTo>
                    <a:pt x="108534" y="1016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2359037" y="934122"/>
              <a:ext cx="106045" cy="41275"/>
            </a:xfrm>
            <a:custGeom>
              <a:avLst/>
              <a:gdLst/>
              <a:ahLst/>
              <a:cxnLst/>
              <a:rect l="l" t="t" r="r" b="b"/>
              <a:pathLst>
                <a:path w="106044" h="41275">
                  <a:moveTo>
                    <a:pt x="95199" y="15240"/>
                  </a:moveTo>
                  <a:lnTo>
                    <a:pt x="95021" y="13970"/>
                  </a:lnTo>
                  <a:lnTo>
                    <a:pt x="94246" y="13970"/>
                  </a:lnTo>
                  <a:lnTo>
                    <a:pt x="93916" y="12700"/>
                  </a:lnTo>
                  <a:lnTo>
                    <a:pt x="91389" y="12700"/>
                  </a:lnTo>
                  <a:lnTo>
                    <a:pt x="91389" y="11442"/>
                  </a:lnTo>
                  <a:lnTo>
                    <a:pt x="89496" y="11442"/>
                  </a:lnTo>
                  <a:lnTo>
                    <a:pt x="89496" y="8890"/>
                  </a:lnTo>
                  <a:lnTo>
                    <a:pt x="86639" y="8890"/>
                  </a:lnTo>
                  <a:lnTo>
                    <a:pt x="86639" y="7620"/>
                  </a:lnTo>
                  <a:lnTo>
                    <a:pt x="84734" y="7620"/>
                  </a:lnTo>
                  <a:lnTo>
                    <a:pt x="84734" y="6350"/>
                  </a:lnTo>
                  <a:lnTo>
                    <a:pt x="79019" y="6350"/>
                  </a:lnTo>
                  <a:lnTo>
                    <a:pt x="79019" y="5092"/>
                  </a:lnTo>
                  <a:lnTo>
                    <a:pt x="74256" y="5092"/>
                  </a:lnTo>
                  <a:lnTo>
                    <a:pt x="74256" y="2540"/>
                  </a:lnTo>
                  <a:lnTo>
                    <a:pt x="69494" y="2540"/>
                  </a:lnTo>
                  <a:lnTo>
                    <a:pt x="69494" y="1270"/>
                  </a:lnTo>
                  <a:lnTo>
                    <a:pt x="56172" y="1270"/>
                  </a:lnTo>
                  <a:lnTo>
                    <a:pt x="56172" y="0"/>
                  </a:lnTo>
                  <a:lnTo>
                    <a:pt x="49504" y="0"/>
                  </a:lnTo>
                  <a:lnTo>
                    <a:pt x="49504" y="1270"/>
                  </a:lnTo>
                  <a:lnTo>
                    <a:pt x="36182" y="1270"/>
                  </a:lnTo>
                  <a:lnTo>
                    <a:pt x="36182" y="2540"/>
                  </a:lnTo>
                  <a:lnTo>
                    <a:pt x="31419" y="2540"/>
                  </a:lnTo>
                  <a:lnTo>
                    <a:pt x="31419" y="5092"/>
                  </a:lnTo>
                  <a:lnTo>
                    <a:pt x="26657" y="5092"/>
                  </a:lnTo>
                  <a:lnTo>
                    <a:pt x="26657" y="6350"/>
                  </a:lnTo>
                  <a:lnTo>
                    <a:pt x="20942" y="6350"/>
                  </a:lnTo>
                  <a:lnTo>
                    <a:pt x="20942" y="7620"/>
                  </a:lnTo>
                  <a:lnTo>
                    <a:pt x="19050" y="7620"/>
                  </a:lnTo>
                  <a:lnTo>
                    <a:pt x="19050" y="8890"/>
                  </a:lnTo>
                  <a:lnTo>
                    <a:pt x="16192" y="8890"/>
                  </a:lnTo>
                  <a:lnTo>
                    <a:pt x="16192" y="11442"/>
                  </a:lnTo>
                  <a:lnTo>
                    <a:pt x="14287" y="11442"/>
                  </a:lnTo>
                  <a:lnTo>
                    <a:pt x="14287" y="12700"/>
                  </a:lnTo>
                  <a:lnTo>
                    <a:pt x="11430" y="12700"/>
                  </a:lnTo>
                  <a:lnTo>
                    <a:pt x="11430" y="13970"/>
                  </a:lnTo>
                  <a:lnTo>
                    <a:pt x="10477" y="13970"/>
                  </a:lnTo>
                  <a:lnTo>
                    <a:pt x="10477" y="15240"/>
                  </a:lnTo>
                  <a:lnTo>
                    <a:pt x="95199" y="15240"/>
                  </a:lnTo>
                  <a:close/>
                </a:path>
                <a:path w="106044" h="41275">
                  <a:moveTo>
                    <a:pt x="98056" y="19050"/>
                  </a:moveTo>
                  <a:lnTo>
                    <a:pt x="97104" y="19050"/>
                  </a:lnTo>
                  <a:lnTo>
                    <a:pt x="97104" y="17792"/>
                  </a:lnTo>
                  <a:lnTo>
                    <a:pt x="96151" y="17792"/>
                  </a:lnTo>
                  <a:lnTo>
                    <a:pt x="96151" y="16510"/>
                  </a:lnTo>
                  <a:lnTo>
                    <a:pt x="9525" y="15240"/>
                  </a:lnTo>
                  <a:lnTo>
                    <a:pt x="9525" y="17792"/>
                  </a:lnTo>
                  <a:lnTo>
                    <a:pt x="7620" y="17792"/>
                  </a:lnTo>
                  <a:lnTo>
                    <a:pt x="7620" y="19050"/>
                  </a:lnTo>
                  <a:lnTo>
                    <a:pt x="6667" y="19050"/>
                  </a:lnTo>
                  <a:lnTo>
                    <a:pt x="6667" y="20320"/>
                  </a:lnTo>
                  <a:lnTo>
                    <a:pt x="98056" y="20320"/>
                  </a:lnTo>
                  <a:lnTo>
                    <a:pt x="98056" y="19050"/>
                  </a:lnTo>
                  <a:close/>
                </a:path>
                <a:path w="106044" h="41275">
                  <a:moveTo>
                    <a:pt x="103771" y="31750"/>
                  </a:moveTo>
                  <a:lnTo>
                    <a:pt x="102819" y="31750"/>
                  </a:lnTo>
                  <a:lnTo>
                    <a:pt x="102819" y="27940"/>
                  </a:lnTo>
                  <a:lnTo>
                    <a:pt x="101866" y="27940"/>
                  </a:lnTo>
                  <a:lnTo>
                    <a:pt x="101866" y="25400"/>
                  </a:lnTo>
                  <a:lnTo>
                    <a:pt x="100914" y="25400"/>
                  </a:lnTo>
                  <a:lnTo>
                    <a:pt x="100914" y="24142"/>
                  </a:lnTo>
                  <a:lnTo>
                    <a:pt x="99961" y="24142"/>
                  </a:lnTo>
                  <a:lnTo>
                    <a:pt x="99961" y="22186"/>
                  </a:lnTo>
                  <a:lnTo>
                    <a:pt x="99009" y="22186"/>
                  </a:lnTo>
                  <a:lnTo>
                    <a:pt x="99009" y="20916"/>
                  </a:lnTo>
                  <a:lnTo>
                    <a:pt x="5715" y="20916"/>
                  </a:lnTo>
                  <a:lnTo>
                    <a:pt x="5715" y="22186"/>
                  </a:lnTo>
                  <a:lnTo>
                    <a:pt x="5715" y="24142"/>
                  </a:lnTo>
                  <a:lnTo>
                    <a:pt x="4762" y="24142"/>
                  </a:lnTo>
                  <a:lnTo>
                    <a:pt x="4762" y="25400"/>
                  </a:lnTo>
                  <a:lnTo>
                    <a:pt x="2857" y="25400"/>
                  </a:lnTo>
                  <a:lnTo>
                    <a:pt x="2857" y="27940"/>
                  </a:lnTo>
                  <a:lnTo>
                    <a:pt x="1905" y="27940"/>
                  </a:lnTo>
                  <a:lnTo>
                    <a:pt x="1905" y="31750"/>
                  </a:lnTo>
                  <a:lnTo>
                    <a:pt x="952" y="31750"/>
                  </a:lnTo>
                  <a:lnTo>
                    <a:pt x="952" y="36842"/>
                  </a:lnTo>
                  <a:lnTo>
                    <a:pt x="103771" y="36842"/>
                  </a:lnTo>
                  <a:lnTo>
                    <a:pt x="103771" y="31750"/>
                  </a:lnTo>
                  <a:close/>
                </a:path>
                <a:path w="106044" h="41275">
                  <a:moveTo>
                    <a:pt x="105676" y="39966"/>
                  </a:moveTo>
                  <a:lnTo>
                    <a:pt x="104724" y="39966"/>
                  </a:lnTo>
                  <a:lnTo>
                    <a:pt x="104724" y="37426"/>
                  </a:lnTo>
                  <a:lnTo>
                    <a:pt x="0" y="37426"/>
                  </a:lnTo>
                  <a:lnTo>
                    <a:pt x="0" y="39966"/>
                  </a:lnTo>
                  <a:lnTo>
                    <a:pt x="0" y="41236"/>
                  </a:lnTo>
                  <a:lnTo>
                    <a:pt x="105676" y="41236"/>
                  </a:lnTo>
                  <a:lnTo>
                    <a:pt x="105676" y="39966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2357132" y="935075"/>
              <a:ext cx="106680" cy="182880"/>
            </a:xfrm>
            <a:custGeom>
              <a:avLst/>
              <a:gdLst/>
              <a:ahLst/>
              <a:cxnLst/>
              <a:rect l="l" t="t" r="r" b="b"/>
              <a:pathLst>
                <a:path w="106680" h="182880">
                  <a:moveTo>
                    <a:pt x="104724" y="35559"/>
                  </a:moveTo>
                  <a:lnTo>
                    <a:pt x="1904" y="35559"/>
                  </a:lnTo>
                  <a:lnTo>
                    <a:pt x="1904" y="40639"/>
                  </a:lnTo>
                  <a:lnTo>
                    <a:pt x="1240" y="40639"/>
                  </a:lnTo>
                  <a:lnTo>
                    <a:pt x="952" y="41909"/>
                  </a:lnTo>
                  <a:lnTo>
                    <a:pt x="952" y="46989"/>
                  </a:lnTo>
                  <a:lnTo>
                    <a:pt x="262" y="46989"/>
                  </a:lnTo>
                  <a:lnTo>
                    <a:pt x="0" y="48259"/>
                  </a:lnTo>
                  <a:lnTo>
                    <a:pt x="0" y="64770"/>
                  </a:lnTo>
                  <a:lnTo>
                    <a:pt x="664" y="69850"/>
                  </a:lnTo>
                  <a:lnTo>
                    <a:pt x="952" y="69850"/>
                  </a:lnTo>
                  <a:lnTo>
                    <a:pt x="952" y="71120"/>
                  </a:lnTo>
                  <a:lnTo>
                    <a:pt x="1681" y="77470"/>
                  </a:lnTo>
                  <a:lnTo>
                    <a:pt x="1904" y="77470"/>
                  </a:lnTo>
                  <a:lnTo>
                    <a:pt x="1904" y="78739"/>
                  </a:lnTo>
                  <a:lnTo>
                    <a:pt x="2622" y="82550"/>
                  </a:lnTo>
                  <a:lnTo>
                    <a:pt x="2857" y="82550"/>
                  </a:lnTo>
                  <a:lnTo>
                    <a:pt x="2857" y="83820"/>
                  </a:lnTo>
                  <a:lnTo>
                    <a:pt x="3692" y="87629"/>
                  </a:lnTo>
                  <a:lnTo>
                    <a:pt x="5565" y="96520"/>
                  </a:lnTo>
                  <a:lnTo>
                    <a:pt x="5714" y="96520"/>
                  </a:lnTo>
                  <a:lnTo>
                    <a:pt x="6453" y="100329"/>
                  </a:lnTo>
                  <a:lnTo>
                    <a:pt x="6667" y="100329"/>
                  </a:lnTo>
                  <a:lnTo>
                    <a:pt x="7360" y="104139"/>
                  </a:lnTo>
                  <a:lnTo>
                    <a:pt x="7620" y="104139"/>
                  </a:lnTo>
                  <a:lnTo>
                    <a:pt x="7620" y="105409"/>
                  </a:lnTo>
                  <a:lnTo>
                    <a:pt x="9479" y="113029"/>
                  </a:lnTo>
                  <a:lnTo>
                    <a:pt x="10386" y="116839"/>
                  </a:lnTo>
                  <a:lnTo>
                    <a:pt x="12568" y="123189"/>
                  </a:lnTo>
                  <a:lnTo>
                    <a:pt x="18059" y="138429"/>
                  </a:lnTo>
                  <a:lnTo>
                    <a:pt x="24474" y="153670"/>
                  </a:lnTo>
                  <a:lnTo>
                    <a:pt x="24752" y="153670"/>
                  </a:lnTo>
                  <a:lnTo>
                    <a:pt x="26525" y="157479"/>
                  </a:lnTo>
                  <a:lnTo>
                    <a:pt x="26657" y="157479"/>
                  </a:lnTo>
                  <a:lnTo>
                    <a:pt x="28670" y="161289"/>
                  </a:lnTo>
                  <a:lnTo>
                    <a:pt x="29385" y="162559"/>
                  </a:lnTo>
                  <a:lnTo>
                    <a:pt x="29514" y="162559"/>
                  </a:lnTo>
                  <a:lnTo>
                    <a:pt x="30815" y="165100"/>
                  </a:lnTo>
                  <a:lnTo>
                    <a:pt x="32960" y="168909"/>
                  </a:lnTo>
                  <a:lnTo>
                    <a:pt x="33324" y="168909"/>
                  </a:lnTo>
                  <a:lnTo>
                    <a:pt x="35045" y="171450"/>
                  </a:lnTo>
                  <a:lnTo>
                    <a:pt x="41972" y="179070"/>
                  </a:lnTo>
                  <a:lnTo>
                    <a:pt x="42849" y="180339"/>
                  </a:lnTo>
                  <a:lnTo>
                    <a:pt x="43689" y="180339"/>
                  </a:lnTo>
                  <a:lnTo>
                    <a:pt x="50689" y="182879"/>
                  </a:lnTo>
                  <a:lnTo>
                    <a:pt x="57124" y="182879"/>
                  </a:lnTo>
                  <a:lnTo>
                    <a:pt x="65610" y="177800"/>
                  </a:lnTo>
                  <a:lnTo>
                    <a:pt x="66649" y="176529"/>
                  </a:lnTo>
                  <a:lnTo>
                    <a:pt x="67147" y="176529"/>
                  </a:lnTo>
                  <a:lnTo>
                    <a:pt x="75937" y="165100"/>
                  </a:lnTo>
                  <a:lnTo>
                    <a:pt x="76161" y="165100"/>
                  </a:lnTo>
                  <a:lnTo>
                    <a:pt x="78025" y="161289"/>
                  </a:lnTo>
                  <a:lnTo>
                    <a:pt x="95987" y="116839"/>
                  </a:lnTo>
                  <a:lnTo>
                    <a:pt x="105676" y="73659"/>
                  </a:lnTo>
                  <a:lnTo>
                    <a:pt x="106629" y="60959"/>
                  </a:lnTo>
                  <a:lnTo>
                    <a:pt x="106629" y="48259"/>
                  </a:lnTo>
                  <a:lnTo>
                    <a:pt x="104724" y="35559"/>
                  </a:lnTo>
                  <a:close/>
                </a:path>
                <a:path w="106680" h="182880">
                  <a:moveTo>
                    <a:pt x="97104" y="16509"/>
                  </a:moveTo>
                  <a:lnTo>
                    <a:pt x="9525" y="16509"/>
                  </a:lnTo>
                  <a:lnTo>
                    <a:pt x="9525" y="19050"/>
                  </a:lnTo>
                  <a:lnTo>
                    <a:pt x="8572" y="19050"/>
                  </a:lnTo>
                  <a:lnTo>
                    <a:pt x="8572" y="20320"/>
                  </a:lnTo>
                  <a:lnTo>
                    <a:pt x="7620" y="20320"/>
                  </a:lnTo>
                  <a:lnTo>
                    <a:pt x="7620" y="22859"/>
                  </a:lnTo>
                  <a:lnTo>
                    <a:pt x="6667" y="22859"/>
                  </a:lnTo>
                  <a:lnTo>
                    <a:pt x="6667" y="24129"/>
                  </a:lnTo>
                  <a:lnTo>
                    <a:pt x="5722" y="24129"/>
                  </a:lnTo>
                  <a:lnTo>
                    <a:pt x="5714" y="25400"/>
                  </a:lnTo>
                  <a:lnTo>
                    <a:pt x="4762" y="25400"/>
                  </a:lnTo>
                  <a:lnTo>
                    <a:pt x="4762" y="27939"/>
                  </a:lnTo>
                  <a:lnTo>
                    <a:pt x="4193" y="27939"/>
                  </a:lnTo>
                  <a:lnTo>
                    <a:pt x="3810" y="29209"/>
                  </a:lnTo>
                  <a:lnTo>
                    <a:pt x="3810" y="31750"/>
                  </a:lnTo>
                  <a:lnTo>
                    <a:pt x="3153" y="31750"/>
                  </a:lnTo>
                  <a:lnTo>
                    <a:pt x="2857" y="33020"/>
                  </a:lnTo>
                  <a:lnTo>
                    <a:pt x="2857" y="35559"/>
                  </a:lnTo>
                  <a:lnTo>
                    <a:pt x="104516" y="35559"/>
                  </a:lnTo>
                  <a:lnTo>
                    <a:pt x="102435" y="27939"/>
                  </a:lnTo>
                  <a:lnTo>
                    <a:pt x="101866" y="25400"/>
                  </a:lnTo>
                  <a:lnTo>
                    <a:pt x="100907" y="24129"/>
                  </a:lnTo>
                  <a:lnTo>
                    <a:pt x="98790" y="20320"/>
                  </a:lnTo>
                  <a:lnTo>
                    <a:pt x="97104" y="16509"/>
                  </a:lnTo>
                  <a:close/>
                </a:path>
                <a:path w="106680" h="182880">
                  <a:moveTo>
                    <a:pt x="90449" y="8889"/>
                  </a:moveTo>
                  <a:lnTo>
                    <a:pt x="18097" y="8889"/>
                  </a:lnTo>
                  <a:lnTo>
                    <a:pt x="18097" y="10159"/>
                  </a:lnTo>
                  <a:lnTo>
                    <a:pt x="16192" y="10159"/>
                  </a:lnTo>
                  <a:lnTo>
                    <a:pt x="16192" y="11429"/>
                  </a:lnTo>
                  <a:lnTo>
                    <a:pt x="15239" y="11429"/>
                  </a:lnTo>
                  <a:lnTo>
                    <a:pt x="15239" y="12700"/>
                  </a:lnTo>
                  <a:lnTo>
                    <a:pt x="13335" y="12700"/>
                  </a:lnTo>
                  <a:lnTo>
                    <a:pt x="13335" y="13970"/>
                  </a:lnTo>
                  <a:lnTo>
                    <a:pt x="12382" y="13970"/>
                  </a:lnTo>
                  <a:lnTo>
                    <a:pt x="12382" y="15239"/>
                  </a:lnTo>
                  <a:lnTo>
                    <a:pt x="11429" y="15239"/>
                  </a:lnTo>
                  <a:lnTo>
                    <a:pt x="11429" y="16509"/>
                  </a:lnTo>
                  <a:lnTo>
                    <a:pt x="96426" y="16509"/>
                  </a:lnTo>
                  <a:lnTo>
                    <a:pt x="90871" y="10159"/>
                  </a:lnTo>
                  <a:lnTo>
                    <a:pt x="90449" y="8889"/>
                  </a:lnTo>
                  <a:close/>
                </a:path>
                <a:path w="106680" h="182880">
                  <a:moveTo>
                    <a:pt x="81254" y="5079"/>
                  </a:moveTo>
                  <a:lnTo>
                    <a:pt x="24752" y="5079"/>
                  </a:lnTo>
                  <a:lnTo>
                    <a:pt x="24752" y="6350"/>
                  </a:lnTo>
                  <a:lnTo>
                    <a:pt x="22847" y="6350"/>
                  </a:lnTo>
                  <a:lnTo>
                    <a:pt x="22847" y="7620"/>
                  </a:lnTo>
                  <a:lnTo>
                    <a:pt x="20954" y="7620"/>
                  </a:lnTo>
                  <a:lnTo>
                    <a:pt x="20954" y="8889"/>
                  </a:lnTo>
                  <a:lnTo>
                    <a:pt x="88544" y="8889"/>
                  </a:lnTo>
                  <a:lnTo>
                    <a:pt x="86334" y="7620"/>
                  </a:lnTo>
                  <a:lnTo>
                    <a:pt x="81254" y="5079"/>
                  </a:lnTo>
                  <a:close/>
                </a:path>
                <a:path w="106680" h="182880">
                  <a:moveTo>
                    <a:pt x="77321" y="3809"/>
                  </a:moveTo>
                  <a:lnTo>
                    <a:pt x="28562" y="3809"/>
                  </a:lnTo>
                  <a:lnTo>
                    <a:pt x="28562" y="5079"/>
                  </a:lnTo>
                  <a:lnTo>
                    <a:pt x="80924" y="5079"/>
                  </a:lnTo>
                  <a:lnTo>
                    <a:pt x="77321" y="3809"/>
                  </a:lnTo>
                  <a:close/>
                </a:path>
                <a:path w="106680" h="182880">
                  <a:moveTo>
                    <a:pt x="76161" y="2539"/>
                  </a:moveTo>
                  <a:lnTo>
                    <a:pt x="33324" y="2539"/>
                  </a:lnTo>
                  <a:lnTo>
                    <a:pt x="33324" y="3809"/>
                  </a:lnTo>
                  <a:lnTo>
                    <a:pt x="76161" y="3809"/>
                  </a:lnTo>
                  <a:lnTo>
                    <a:pt x="76161" y="2539"/>
                  </a:lnTo>
                  <a:close/>
                </a:path>
                <a:path w="106680" h="182880">
                  <a:moveTo>
                    <a:pt x="71399" y="1270"/>
                  </a:moveTo>
                  <a:lnTo>
                    <a:pt x="38087" y="1270"/>
                  </a:lnTo>
                  <a:lnTo>
                    <a:pt x="38087" y="2539"/>
                  </a:lnTo>
                  <a:lnTo>
                    <a:pt x="71399" y="2539"/>
                  </a:lnTo>
                  <a:lnTo>
                    <a:pt x="71399" y="1270"/>
                  </a:lnTo>
                  <a:close/>
                </a:path>
                <a:path w="106680" h="182880">
                  <a:moveTo>
                    <a:pt x="58077" y="0"/>
                  </a:moveTo>
                  <a:lnTo>
                    <a:pt x="51409" y="0"/>
                  </a:lnTo>
                  <a:lnTo>
                    <a:pt x="51409" y="1270"/>
                  </a:lnTo>
                  <a:lnTo>
                    <a:pt x="58077" y="1270"/>
                  </a:lnTo>
                  <a:lnTo>
                    <a:pt x="58077" y="0"/>
                  </a:lnTo>
                  <a:close/>
                </a:path>
              </a:pathLst>
            </a:custGeom>
            <a:solidFill>
              <a:srgbClr val="193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2358085" y="935240"/>
              <a:ext cx="104139" cy="178435"/>
            </a:xfrm>
            <a:custGeom>
              <a:avLst/>
              <a:gdLst/>
              <a:ahLst/>
              <a:cxnLst/>
              <a:rect l="l" t="t" r="r" b="b"/>
              <a:pathLst>
                <a:path w="104139" h="178434">
                  <a:moveTo>
                    <a:pt x="51409" y="0"/>
                  </a:moveTo>
                  <a:lnTo>
                    <a:pt x="50457" y="58"/>
                  </a:lnTo>
                  <a:lnTo>
                    <a:pt x="48940" y="152"/>
                  </a:lnTo>
                  <a:lnTo>
                    <a:pt x="37134" y="881"/>
                  </a:lnTo>
                  <a:lnTo>
                    <a:pt x="37134" y="1422"/>
                  </a:lnTo>
                  <a:lnTo>
                    <a:pt x="34734" y="1422"/>
                  </a:lnTo>
                  <a:lnTo>
                    <a:pt x="32372" y="2209"/>
                  </a:lnTo>
                  <a:lnTo>
                    <a:pt x="32372" y="2692"/>
                  </a:lnTo>
                  <a:lnTo>
                    <a:pt x="30924" y="2692"/>
                  </a:lnTo>
                  <a:lnTo>
                    <a:pt x="27609" y="3797"/>
                  </a:lnTo>
                  <a:lnTo>
                    <a:pt x="27609" y="3962"/>
                  </a:lnTo>
                  <a:lnTo>
                    <a:pt x="27114" y="3962"/>
                  </a:lnTo>
                  <a:lnTo>
                    <a:pt x="24752" y="4749"/>
                  </a:lnTo>
                  <a:lnTo>
                    <a:pt x="21894" y="6180"/>
                  </a:lnTo>
                  <a:lnTo>
                    <a:pt x="21894" y="6502"/>
                  </a:lnTo>
                  <a:lnTo>
                    <a:pt x="21251" y="6502"/>
                  </a:lnTo>
                  <a:lnTo>
                    <a:pt x="20002" y="7127"/>
                  </a:lnTo>
                  <a:lnTo>
                    <a:pt x="20002" y="7772"/>
                  </a:lnTo>
                  <a:lnTo>
                    <a:pt x="18715" y="7772"/>
                  </a:lnTo>
                  <a:lnTo>
                    <a:pt x="17145" y="8558"/>
                  </a:lnTo>
                  <a:lnTo>
                    <a:pt x="17145" y="9042"/>
                  </a:lnTo>
                  <a:lnTo>
                    <a:pt x="16178" y="9042"/>
                  </a:lnTo>
                  <a:lnTo>
                    <a:pt x="15239" y="9512"/>
                  </a:lnTo>
                  <a:lnTo>
                    <a:pt x="15239" y="10312"/>
                  </a:lnTo>
                  <a:lnTo>
                    <a:pt x="14538" y="10312"/>
                  </a:lnTo>
                  <a:lnTo>
                    <a:pt x="14287" y="10599"/>
                  </a:lnTo>
                  <a:lnTo>
                    <a:pt x="14287" y="11582"/>
                  </a:lnTo>
                  <a:lnTo>
                    <a:pt x="13425" y="11582"/>
                  </a:lnTo>
                  <a:lnTo>
                    <a:pt x="12382" y="12772"/>
                  </a:lnTo>
                  <a:lnTo>
                    <a:pt x="11430" y="13859"/>
                  </a:lnTo>
                  <a:lnTo>
                    <a:pt x="11430" y="14122"/>
                  </a:lnTo>
                  <a:lnTo>
                    <a:pt x="11199" y="14122"/>
                  </a:lnTo>
                  <a:lnTo>
                    <a:pt x="10477" y="14946"/>
                  </a:lnTo>
                  <a:lnTo>
                    <a:pt x="10477" y="15392"/>
                  </a:lnTo>
                  <a:lnTo>
                    <a:pt x="10086" y="15392"/>
                  </a:lnTo>
                  <a:lnTo>
                    <a:pt x="8572" y="17119"/>
                  </a:lnTo>
                  <a:lnTo>
                    <a:pt x="8572" y="17932"/>
                  </a:lnTo>
                  <a:lnTo>
                    <a:pt x="8211" y="17932"/>
                  </a:lnTo>
                  <a:lnTo>
                    <a:pt x="6667" y="21405"/>
                  </a:lnTo>
                  <a:lnTo>
                    <a:pt x="6667" y="21742"/>
                  </a:lnTo>
                  <a:lnTo>
                    <a:pt x="6517" y="21742"/>
                  </a:lnTo>
                  <a:lnTo>
                    <a:pt x="4762" y="25692"/>
                  </a:lnTo>
                  <a:lnTo>
                    <a:pt x="1905" y="35204"/>
                  </a:lnTo>
                  <a:lnTo>
                    <a:pt x="0" y="46621"/>
                  </a:lnTo>
                  <a:lnTo>
                    <a:pt x="0" y="62801"/>
                  </a:lnTo>
                  <a:lnTo>
                    <a:pt x="9525" y="113245"/>
                  </a:lnTo>
                  <a:lnTo>
                    <a:pt x="23799" y="150355"/>
                  </a:lnTo>
                  <a:lnTo>
                    <a:pt x="51409" y="177965"/>
                  </a:lnTo>
                  <a:lnTo>
                    <a:pt x="55237" y="177952"/>
                  </a:lnTo>
                  <a:lnTo>
                    <a:pt x="81876" y="144652"/>
                  </a:lnTo>
                  <a:lnTo>
                    <a:pt x="95199" y="106578"/>
                  </a:lnTo>
                  <a:lnTo>
                    <a:pt x="103771" y="58991"/>
                  </a:lnTo>
                  <a:lnTo>
                    <a:pt x="102819" y="46621"/>
                  </a:lnTo>
                  <a:lnTo>
                    <a:pt x="87591" y="9512"/>
                  </a:lnTo>
                  <a:lnTo>
                    <a:pt x="66649" y="939"/>
                  </a:lnTo>
                  <a:lnTo>
                    <a:pt x="51409" y="0"/>
                  </a:lnTo>
                  <a:close/>
                </a:path>
              </a:pathLst>
            </a:custGeom>
            <a:solidFill>
              <a:srgbClr val="2C4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2358085" y="936180"/>
              <a:ext cx="100965" cy="173355"/>
            </a:xfrm>
            <a:custGeom>
              <a:avLst/>
              <a:gdLst/>
              <a:ahLst/>
              <a:cxnLst/>
              <a:rect l="l" t="t" r="r" b="b"/>
              <a:pathLst>
                <a:path w="100964" h="173355">
                  <a:moveTo>
                    <a:pt x="50457" y="0"/>
                  </a:moveTo>
                  <a:lnTo>
                    <a:pt x="9525" y="16179"/>
                  </a:lnTo>
                  <a:lnTo>
                    <a:pt x="0" y="58051"/>
                  </a:lnTo>
                  <a:lnTo>
                    <a:pt x="952" y="61861"/>
                  </a:lnTo>
                  <a:lnTo>
                    <a:pt x="1905" y="75183"/>
                  </a:lnTo>
                  <a:lnTo>
                    <a:pt x="16192" y="128485"/>
                  </a:lnTo>
                  <a:lnTo>
                    <a:pt x="40933" y="169392"/>
                  </a:lnTo>
                  <a:lnTo>
                    <a:pt x="50457" y="173215"/>
                  </a:lnTo>
                  <a:lnTo>
                    <a:pt x="54267" y="172262"/>
                  </a:lnTo>
                  <a:lnTo>
                    <a:pt x="79971" y="139903"/>
                  </a:lnTo>
                  <a:lnTo>
                    <a:pt x="93294" y="103733"/>
                  </a:lnTo>
                  <a:lnTo>
                    <a:pt x="100914" y="58051"/>
                  </a:lnTo>
                  <a:lnTo>
                    <a:pt x="100914" y="45681"/>
                  </a:lnTo>
                  <a:lnTo>
                    <a:pt x="85686" y="9525"/>
                  </a:lnTo>
                  <a:lnTo>
                    <a:pt x="65697" y="1904"/>
                  </a:lnTo>
                  <a:lnTo>
                    <a:pt x="50457" y="0"/>
                  </a:lnTo>
                  <a:close/>
                </a:path>
              </a:pathLst>
            </a:custGeom>
            <a:solidFill>
              <a:srgbClr val="3E4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2359037" y="938085"/>
              <a:ext cx="98425" cy="167005"/>
            </a:xfrm>
            <a:custGeom>
              <a:avLst/>
              <a:gdLst/>
              <a:ahLst/>
              <a:cxnLst/>
              <a:rect l="l" t="t" r="r" b="b"/>
              <a:pathLst>
                <a:path w="98425" h="167005">
                  <a:moveTo>
                    <a:pt x="48552" y="0"/>
                  </a:moveTo>
                  <a:lnTo>
                    <a:pt x="8572" y="15227"/>
                  </a:lnTo>
                  <a:lnTo>
                    <a:pt x="0" y="55206"/>
                  </a:lnTo>
                  <a:lnTo>
                    <a:pt x="0" y="59004"/>
                  </a:lnTo>
                  <a:lnTo>
                    <a:pt x="9525" y="105638"/>
                  </a:lnTo>
                  <a:lnTo>
                    <a:pt x="31419" y="154177"/>
                  </a:lnTo>
                  <a:lnTo>
                    <a:pt x="48552" y="166547"/>
                  </a:lnTo>
                  <a:lnTo>
                    <a:pt x="52362" y="166547"/>
                  </a:lnTo>
                  <a:lnTo>
                    <a:pt x="77114" y="135140"/>
                  </a:lnTo>
                  <a:lnTo>
                    <a:pt x="94246" y="82803"/>
                  </a:lnTo>
                  <a:lnTo>
                    <a:pt x="98056" y="55206"/>
                  </a:lnTo>
                  <a:lnTo>
                    <a:pt x="97104" y="43776"/>
                  </a:lnTo>
                  <a:lnTo>
                    <a:pt x="74256" y="3810"/>
                  </a:lnTo>
                  <a:lnTo>
                    <a:pt x="48552" y="0"/>
                  </a:lnTo>
                  <a:close/>
                </a:path>
              </a:pathLst>
            </a:custGeom>
            <a:solidFill>
              <a:srgbClr val="4E5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2359990" y="939037"/>
              <a:ext cx="94615" cy="161925"/>
            </a:xfrm>
            <a:custGeom>
              <a:avLst/>
              <a:gdLst/>
              <a:ahLst/>
              <a:cxnLst/>
              <a:rect l="l" t="t" r="r" b="b"/>
              <a:pathLst>
                <a:path w="94614" h="161925">
                  <a:moveTo>
                    <a:pt x="46647" y="0"/>
                  </a:moveTo>
                  <a:lnTo>
                    <a:pt x="8572" y="15227"/>
                  </a:lnTo>
                  <a:lnTo>
                    <a:pt x="0" y="42824"/>
                  </a:lnTo>
                  <a:lnTo>
                    <a:pt x="0" y="57099"/>
                  </a:lnTo>
                  <a:lnTo>
                    <a:pt x="9525" y="102781"/>
                  </a:lnTo>
                  <a:lnTo>
                    <a:pt x="29514" y="149415"/>
                  </a:lnTo>
                  <a:lnTo>
                    <a:pt x="46647" y="161798"/>
                  </a:lnTo>
                  <a:lnTo>
                    <a:pt x="50457" y="160845"/>
                  </a:lnTo>
                  <a:lnTo>
                    <a:pt x="80924" y="114211"/>
                  </a:lnTo>
                  <a:lnTo>
                    <a:pt x="93294" y="64719"/>
                  </a:lnTo>
                  <a:lnTo>
                    <a:pt x="94246" y="53301"/>
                  </a:lnTo>
                  <a:lnTo>
                    <a:pt x="94246" y="42824"/>
                  </a:lnTo>
                  <a:lnTo>
                    <a:pt x="71399" y="3809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5D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2360942" y="939990"/>
              <a:ext cx="90805" cy="157480"/>
            </a:xfrm>
            <a:custGeom>
              <a:avLst/>
              <a:gdLst/>
              <a:ahLst/>
              <a:cxnLst/>
              <a:rect l="l" t="t" r="r" b="b"/>
              <a:pathLst>
                <a:path w="90805" h="157480">
                  <a:moveTo>
                    <a:pt x="45694" y="0"/>
                  </a:moveTo>
                  <a:lnTo>
                    <a:pt x="7619" y="15227"/>
                  </a:lnTo>
                  <a:lnTo>
                    <a:pt x="0" y="40932"/>
                  </a:lnTo>
                  <a:lnTo>
                    <a:pt x="0" y="55206"/>
                  </a:lnTo>
                  <a:lnTo>
                    <a:pt x="8572" y="99923"/>
                  </a:lnTo>
                  <a:lnTo>
                    <a:pt x="28562" y="144652"/>
                  </a:lnTo>
                  <a:lnTo>
                    <a:pt x="45694" y="157035"/>
                  </a:lnTo>
                  <a:lnTo>
                    <a:pt x="48552" y="156083"/>
                  </a:lnTo>
                  <a:lnTo>
                    <a:pt x="83781" y="94221"/>
                  </a:lnTo>
                  <a:lnTo>
                    <a:pt x="90436" y="52349"/>
                  </a:lnTo>
                  <a:lnTo>
                    <a:pt x="90436" y="40932"/>
                  </a:lnTo>
                  <a:lnTo>
                    <a:pt x="68541" y="3810"/>
                  </a:lnTo>
                  <a:lnTo>
                    <a:pt x="45694" y="0"/>
                  </a:lnTo>
                  <a:close/>
                </a:path>
              </a:pathLst>
            </a:custGeom>
            <a:solidFill>
              <a:srgbClr val="6B7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2360942" y="940942"/>
              <a:ext cx="88900" cy="151765"/>
            </a:xfrm>
            <a:custGeom>
              <a:avLst/>
              <a:gdLst/>
              <a:ahLst/>
              <a:cxnLst/>
              <a:rect l="l" t="t" r="r" b="b"/>
              <a:pathLst>
                <a:path w="88900" h="151765">
                  <a:moveTo>
                    <a:pt x="44742" y="0"/>
                  </a:moveTo>
                  <a:lnTo>
                    <a:pt x="8572" y="14274"/>
                  </a:lnTo>
                  <a:lnTo>
                    <a:pt x="0" y="50444"/>
                  </a:lnTo>
                  <a:lnTo>
                    <a:pt x="0" y="54254"/>
                  </a:lnTo>
                  <a:lnTo>
                    <a:pt x="1904" y="65671"/>
                  </a:lnTo>
                  <a:lnTo>
                    <a:pt x="4762" y="80899"/>
                  </a:lnTo>
                  <a:lnTo>
                    <a:pt x="9525" y="96126"/>
                  </a:lnTo>
                  <a:lnTo>
                    <a:pt x="14287" y="112306"/>
                  </a:lnTo>
                  <a:lnTo>
                    <a:pt x="20942" y="127533"/>
                  </a:lnTo>
                  <a:lnTo>
                    <a:pt x="28562" y="139903"/>
                  </a:lnTo>
                  <a:lnTo>
                    <a:pt x="36182" y="148462"/>
                  </a:lnTo>
                  <a:lnTo>
                    <a:pt x="44742" y="151320"/>
                  </a:lnTo>
                  <a:lnTo>
                    <a:pt x="47599" y="151320"/>
                  </a:lnTo>
                  <a:lnTo>
                    <a:pt x="76161" y="107543"/>
                  </a:lnTo>
                  <a:lnTo>
                    <a:pt x="87591" y="60909"/>
                  </a:lnTo>
                  <a:lnTo>
                    <a:pt x="88531" y="50444"/>
                  </a:lnTo>
                  <a:lnTo>
                    <a:pt x="87591" y="39979"/>
                  </a:lnTo>
                  <a:lnTo>
                    <a:pt x="67589" y="3809"/>
                  </a:lnTo>
                  <a:lnTo>
                    <a:pt x="57124" y="952"/>
                  </a:lnTo>
                  <a:lnTo>
                    <a:pt x="44742" y="0"/>
                  </a:lnTo>
                  <a:close/>
                </a:path>
              </a:pathLst>
            </a:custGeom>
            <a:solidFill>
              <a:srgbClr val="777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2361895" y="942847"/>
              <a:ext cx="85090" cy="146050"/>
            </a:xfrm>
            <a:custGeom>
              <a:avLst/>
              <a:gdLst/>
              <a:ahLst/>
              <a:cxnLst/>
              <a:rect l="l" t="t" r="r" b="b"/>
              <a:pathLst>
                <a:path w="85089" h="146050">
                  <a:moveTo>
                    <a:pt x="42837" y="0"/>
                  </a:moveTo>
                  <a:lnTo>
                    <a:pt x="3810" y="20942"/>
                  </a:lnTo>
                  <a:lnTo>
                    <a:pt x="0" y="38074"/>
                  </a:lnTo>
                  <a:lnTo>
                    <a:pt x="0" y="51384"/>
                  </a:lnTo>
                  <a:lnTo>
                    <a:pt x="8572" y="92316"/>
                  </a:lnTo>
                  <a:lnTo>
                    <a:pt x="26657" y="134188"/>
                  </a:lnTo>
                  <a:lnTo>
                    <a:pt x="42837" y="145605"/>
                  </a:lnTo>
                  <a:lnTo>
                    <a:pt x="45694" y="144652"/>
                  </a:lnTo>
                  <a:lnTo>
                    <a:pt x="73304" y="102781"/>
                  </a:lnTo>
                  <a:lnTo>
                    <a:pt x="83781" y="58051"/>
                  </a:lnTo>
                  <a:lnTo>
                    <a:pt x="84734" y="48539"/>
                  </a:lnTo>
                  <a:lnTo>
                    <a:pt x="84734" y="38074"/>
                  </a:lnTo>
                  <a:lnTo>
                    <a:pt x="64731" y="3810"/>
                  </a:lnTo>
                  <a:lnTo>
                    <a:pt x="42837" y="0"/>
                  </a:lnTo>
                  <a:close/>
                </a:path>
              </a:pathLst>
            </a:custGeom>
            <a:solidFill>
              <a:srgbClr val="838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2362847" y="943800"/>
              <a:ext cx="81915" cy="140335"/>
            </a:xfrm>
            <a:custGeom>
              <a:avLst/>
              <a:gdLst/>
              <a:ahLst/>
              <a:cxnLst/>
              <a:rect l="l" t="t" r="r" b="b"/>
              <a:pathLst>
                <a:path w="81914" h="140334">
                  <a:moveTo>
                    <a:pt x="40932" y="0"/>
                  </a:moveTo>
                  <a:lnTo>
                    <a:pt x="3810" y="19989"/>
                  </a:lnTo>
                  <a:lnTo>
                    <a:pt x="0" y="37122"/>
                  </a:lnTo>
                  <a:lnTo>
                    <a:pt x="0" y="49491"/>
                  </a:lnTo>
                  <a:lnTo>
                    <a:pt x="7620" y="89458"/>
                  </a:lnTo>
                  <a:lnTo>
                    <a:pt x="25704" y="129425"/>
                  </a:lnTo>
                  <a:lnTo>
                    <a:pt x="40932" y="139903"/>
                  </a:lnTo>
                  <a:lnTo>
                    <a:pt x="43789" y="139903"/>
                  </a:lnTo>
                  <a:lnTo>
                    <a:pt x="70446" y="98971"/>
                  </a:lnTo>
                  <a:lnTo>
                    <a:pt x="78066" y="69468"/>
                  </a:lnTo>
                  <a:lnTo>
                    <a:pt x="80924" y="56146"/>
                  </a:lnTo>
                  <a:lnTo>
                    <a:pt x="74256" y="13322"/>
                  </a:lnTo>
                  <a:lnTo>
                    <a:pt x="52362" y="952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8E9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2363800" y="944752"/>
              <a:ext cx="78105" cy="135255"/>
            </a:xfrm>
            <a:custGeom>
              <a:avLst/>
              <a:gdLst/>
              <a:ahLst/>
              <a:cxnLst/>
              <a:rect l="l" t="t" r="r" b="b"/>
              <a:pathLst>
                <a:path w="78105" h="135255">
                  <a:moveTo>
                    <a:pt x="39027" y="0"/>
                  </a:moveTo>
                  <a:lnTo>
                    <a:pt x="2857" y="19037"/>
                  </a:lnTo>
                  <a:lnTo>
                    <a:pt x="0" y="36169"/>
                  </a:lnTo>
                  <a:lnTo>
                    <a:pt x="0" y="47586"/>
                  </a:lnTo>
                  <a:lnTo>
                    <a:pt x="7620" y="85648"/>
                  </a:lnTo>
                  <a:lnTo>
                    <a:pt x="24752" y="124675"/>
                  </a:lnTo>
                  <a:lnTo>
                    <a:pt x="39027" y="135140"/>
                  </a:lnTo>
                  <a:lnTo>
                    <a:pt x="41884" y="134188"/>
                  </a:lnTo>
                  <a:lnTo>
                    <a:pt x="67589" y="95161"/>
                  </a:lnTo>
                  <a:lnTo>
                    <a:pt x="77114" y="54241"/>
                  </a:lnTo>
                  <a:lnTo>
                    <a:pt x="78066" y="44729"/>
                  </a:lnTo>
                  <a:lnTo>
                    <a:pt x="78066" y="36169"/>
                  </a:lnTo>
                  <a:lnTo>
                    <a:pt x="50457" y="952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99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2363800" y="946657"/>
              <a:ext cx="76200" cy="128905"/>
            </a:xfrm>
            <a:custGeom>
              <a:avLst/>
              <a:gdLst/>
              <a:ahLst/>
              <a:cxnLst/>
              <a:rect l="l" t="t" r="r" b="b"/>
              <a:pathLst>
                <a:path w="76200" h="128905">
                  <a:moveTo>
                    <a:pt x="48552" y="0"/>
                  </a:moveTo>
                  <a:lnTo>
                    <a:pt x="26657" y="0"/>
                  </a:lnTo>
                  <a:lnTo>
                    <a:pt x="18084" y="2857"/>
                  </a:lnTo>
                  <a:lnTo>
                    <a:pt x="0" y="42824"/>
                  </a:lnTo>
                  <a:lnTo>
                    <a:pt x="0" y="45681"/>
                  </a:lnTo>
                  <a:lnTo>
                    <a:pt x="1905" y="55194"/>
                  </a:lnTo>
                  <a:lnTo>
                    <a:pt x="3810" y="68516"/>
                  </a:lnTo>
                  <a:lnTo>
                    <a:pt x="18084" y="108496"/>
                  </a:lnTo>
                  <a:lnTo>
                    <a:pt x="38087" y="128473"/>
                  </a:lnTo>
                  <a:lnTo>
                    <a:pt x="40932" y="128473"/>
                  </a:lnTo>
                  <a:lnTo>
                    <a:pt x="65684" y="91363"/>
                  </a:lnTo>
                  <a:lnTo>
                    <a:pt x="69494" y="77088"/>
                  </a:lnTo>
                  <a:lnTo>
                    <a:pt x="73304" y="63753"/>
                  </a:lnTo>
                  <a:lnTo>
                    <a:pt x="75209" y="51384"/>
                  </a:lnTo>
                  <a:lnTo>
                    <a:pt x="76161" y="42824"/>
                  </a:lnTo>
                  <a:lnTo>
                    <a:pt x="75209" y="33312"/>
                  </a:lnTo>
                  <a:lnTo>
                    <a:pt x="57124" y="2857"/>
                  </a:lnTo>
                  <a:lnTo>
                    <a:pt x="48552" y="0"/>
                  </a:lnTo>
                  <a:close/>
                </a:path>
              </a:pathLst>
            </a:custGeom>
            <a:solidFill>
              <a:srgbClr val="A3A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2364752" y="947610"/>
              <a:ext cx="72390" cy="123825"/>
            </a:xfrm>
            <a:custGeom>
              <a:avLst/>
              <a:gdLst/>
              <a:ahLst/>
              <a:cxnLst/>
              <a:rect l="l" t="t" r="r" b="b"/>
              <a:pathLst>
                <a:path w="72389" h="123825">
                  <a:moveTo>
                    <a:pt x="36182" y="0"/>
                  </a:moveTo>
                  <a:lnTo>
                    <a:pt x="952" y="24739"/>
                  </a:lnTo>
                  <a:lnTo>
                    <a:pt x="0" y="32359"/>
                  </a:lnTo>
                  <a:lnTo>
                    <a:pt x="0" y="43776"/>
                  </a:lnTo>
                  <a:lnTo>
                    <a:pt x="11429" y="92303"/>
                  </a:lnTo>
                  <a:lnTo>
                    <a:pt x="36182" y="123710"/>
                  </a:lnTo>
                  <a:lnTo>
                    <a:pt x="39027" y="123710"/>
                  </a:lnTo>
                  <a:lnTo>
                    <a:pt x="61874" y="87553"/>
                  </a:lnTo>
                  <a:lnTo>
                    <a:pt x="71399" y="49479"/>
                  </a:lnTo>
                  <a:lnTo>
                    <a:pt x="72351" y="40919"/>
                  </a:lnTo>
                  <a:lnTo>
                    <a:pt x="72351" y="32359"/>
                  </a:lnTo>
                  <a:lnTo>
                    <a:pt x="46647" y="952"/>
                  </a:lnTo>
                  <a:lnTo>
                    <a:pt x="36182" y="0"/>
                  </a:lnTo>
                  <a:close/>
                </a:path>
              </a:pathLst>
            </a:custGeom>
            <a:solidFill>
              <a:srgbClr val="ACA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2365705" y="948562"/>
              <a:ext cx="68580" cy="119380"/>
            </a:xfrm>
            <a:custGeom>
              <a:avLst/>
              <a:gdLst/>
              <a:ahLst/>
              <a:cxnLst/>
              <a:rect l="l" t="t" r="r" b="b"/>
              <a:pathLst>
                <a:path w="68580" h="119380">
                  <a:moveTo>
                    <a:pt x="34277" y="0"/>
                  </a:moveTo>
                  <a:lnTo>
                    <a:pt x="952" y="23787"/>
                  </a:lnTo>
                  <a:lnTo>
                    <a:pt x="0" y="31407"/>
                  </a:lnTo>
                  <a:lnTo>
                    <a:pt x="0" y="41871"/>
                  </a:lnTo>
                  <a:lnTo>
                    <a:pt x="952" y="51384"/>
                  </a:lnTo>
                  <a:lnTo>
                    <a:pt x="3810" y="62801"/>
                  </a:lnTo>
                  <a:lnTo>
                    <a:pt x="6667" y="75183"/>
                  </a:lnTo>
                  <a:lnTo>
                    <a:pt x="27609" y="116103"/>
                  </a:lnTo>
                  <a:lnTo>
                    <a:pt x="34277" y="118960"/>
                  </a:lnTo>
                  <a:lnTo>
                    <a:pt x="37122" y="118008"/>
                  </a:lnTo>
                  <a:lnTo>
                    <a:pt x="63779" y="71374"/>
                  </a:lnTo>
                  <a:lnTo>
                    <a:pt x="68541" y="47574"/>
                  </a:lnTo>
                  <a:lnTo>
                    <a:pt x="68541" y="31407"/>
                  </a:lnTo>
                  <a:lnTo>
                    <a:pt x="44742" y="952"/>
                  </a:lnTo>
                  <a:lnTo>
                    <a:pt x="34277" y="0"/>
                  </a:lnTo>
                  <a:close/>
                </a:path>
              </a:pathLst>
            </a:custGeom>
            <a:solidFill>
              <a:srgbClr val="B4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2366657" y="949515"/>
              <a:ext cx="66040" cy="113664"/>
            </a:xfrm>
            <a:custGeom>
              <a:avLst/>
              <a:gdLst/>
              <a:ahLst/>
              <a:cxnLst/>
              <a:rect l="l" t="t" r="r" b="b"/>
              <a:pathLst>
                <a:path w="66039" h="113665">
                  <a:moveTo>
                    <a:pt x="32372" y="0"/>
                  </a:moveTo>
                  <a:lnTo>
                    <a:pt x="952" y="22834"/>
                  </a:lnTo>
                  <a:lnTo>
                    <a:pt x="0" y="30454"/>
                  </a:lnTo>
                  <a:lnTo>
                    <a:pt x="0" y="39966"/>
                  </a:lnTo>
                  <a:lnTo>
                    <a:pt x="10477" y="84696"/>
                  </a:lnTo>
                  <a:lnTo>
                    <a:pt x="32372" y="113245"/>
                  </a:lnTo>
                  <a:lnTo>
                    <a:pt x="34277" y="113245"/>
                  </a:lnTo>
                  <a:lnTo>
                    <a:pt x="56172" y="79933"/>
                  </a:lnTo>
                  <a:lnTo>
                    <a:pt x="65684" y="38061"/>
                  </a:lnTo>
                  <a:lnTo>
                    <a:pt x="65684" y="30454"/>
                  </a:lnTo>
                  <a:lnTo>
                    <a:pt x="32372" y="0"/>
                  </a:lnTo>
                  <a:close/>
                </a:path>
              </a:pathLst>
            </a:custGeom>
            <a:solidFill>
              <a:srgbClr val="BCB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2366657" y="951407"/>
              <a:ext cx="62865" cy="107950"/>
            </a:xfrm>
            <a:custGeom>
              <a:avLst/>
              <a:gdLst/>
              <a:ahLst/>
              <a:cxnLst/>
              <a:rect l="l" t="t" r="r" b="b"/>
              <a:pathLst>
                <a:path w="62864" h="107950">
                  <a:moveTo>
                    <a:pt x="40932" y="0"/>
                  </a:moveTo>
                  <a:lnTo>
                    <a:pt x="22847" y="0"/>
                  </a:lnTo>
                  <a:lnTo>
                    <a:pt x="15227" y="1905"/>
                  </a:lnTo>
                  <a:lnTo>
                    <a:pt x="9525" y="5715"/>
                  </a:lnTo>
                  <a:lnTo>
                    <a:pt x="5714" y="9525"/>
                  </a:lnTo>
                  <a:lnTo>
                    <a:pt x="2857" y="15227"/>
                  </a:lnTo>
                  <a:lnTo>
                    <a:pt x="952" y="20942"/>
                  </a:lnTo>
                  <a:lnTo>
                    <a:pt x="952" y="27609"/>
                  </a:lnTo>
                  <a:lnTo>
                    <a:pt x="0" y="35217"/>
                  </a:lnTo>
                  <a:lnTo>
                    <a:pt x="0" y="38074"/>
                  </a:lnTo>
                  <a:lnTo>
                    <a:pt x="952" y="46634"/>
                  </a:lnTo>
                  <a:lnTo>
                    <a:pt x="3810" y="57111"/>
                  </a:lnTo>
                  <a:lnTo>
                    <a:pt x="6667" y="68529"/>
                  </a:lnTo>
                  <a:lnTo>
                    <a:pt x="25704" y="104686"/>
                  </a:lnTo>
                  <a:lnTo>
                    <a:pt x="31419" y="107543"/>
                  </a:lnTo>
                  <a:lnTo>
                    <a:pt x="33324" y="107543"/>
                  </a:lnTo>
                  <a:lnTo>
                    <a:pt x="58077" y="63766"/>
                  </a:lnTo>
                  <a:lnTo>
                    <a:pt x="62826" y="42824"/>
                  </a:lnTo>
                  <a:lnTo>
                    <a:pt x="62826" y="27609"/>
                  </a:lnTo>
                  <a:lnTo>
                    <a:pt x="47599" y="1905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C4C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2367610" y="952359"/>
              <a:ext cx="60325" cy="102235"/>
            </a:xfrm>
            <a:custGeom>
              <a:avLst/>
              <a:gdLst/>
              <a:ahLst/>
              <a:cxnLst/>
              <a:rect l="l" t="t" r="r" b="b"/>
              <a:pathLst>
                <a:path w="60325" h="102234">
                  <a:moveTo>
                    <a:pt x="29514" y="0"/>
                  </a:moveTo>
                  <a:lnTo>
                    <a:pt x="0" y="26657"/>
                  </a:lnTo>
                  <a:lnTo>
                    <a:pt x="0" y="36169"/>
                  </a:lnTo>
                  <a:lnTo>
                    <a:pt x="9525" y="76136"/>
                  </a:lnTo>
                  <a:lnTo>
                    <a:pt x="29514" y="101841"/>
                  </a:lnTo>
                  <a:lnTo>
                    <a:pt x="31419" y="101841"/>
                  </a:lnTo>
                  <a:lnTo>
                    <a:pt x="55219" y="60909"/>
                  </a:lnTo>
                  <a:lnTo>
                    <a:pt x="57124" y="50444"/>
                  </a:lnTo>
                  <a:lnTo>
                    <a:pt x="59016" y="40932"/>
                  </a:lnTo>
                  <a:lnTo>
                    <a:pt x="59969" y="34264"/>
                  </a:lnTo>
                  <a:lnTo>
                    <a:pt x="59016" y="26657"/>
                  </a:lnTo>
                  <a:lnTo>
                    <a:pt x="59016" y="19989"/>
                  </a:lnTo>
                  <a:lnTo>
                    <a:pt x="38074" y="952"/>
                  </a:lnTo>
                  <a:lnTo>
                    <a:pt x="29514" y="0"/>
                  </a:lnTo>
                  <a:close/>
                </a:path>
              </a:pathLst>
            </a:custGeom>
            <a:solidFill>
              <a:srgbClr val="CB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2368562" y="953312"/>
              <a:ext cx="56515" cy="97155"/>
            </a:xfrm>
            <a:custGeom>
              <a:avLst/>
              <a:gdLst/>
              <a:ahLst/>
              <a:cxnLst/>
              <a:rect l="l" t="t" r="r" b="b"/>
              <a:pathLst>
                <a:path w="56514" h="97155">
                  <a:moveTo>
                    <a:pt x="27609" y="0"/>
                  </a:moveTo>
                  <a:lnTo>
                    <a:pt x="0" y="25704"/>
                  </a:lnTo>
                  <a:lnTo>
                    <a:pt x="0" y="34264"/>
                  </a:lnTo>
                  <a:lnTo>
                    <a:pt x="8572" y="72326"/>
                  </a:lnTo>
                  <a:lnTo>
                    <a:pt x="27609" y="97078"/>
                  </a:lnTo>
                  <a:lnTo>
                    <a:pt x="29514" y="97078"/>
                  </a:lnTo>
                  <a:lnTo>
                    <a:pt x="51409" y="58051"/>
                  </a:lnTo>
                  <a:lnTo>
                    <a:pt x="54267" y="48539"/>
                  </a:lnTo>
                  <a:lnTo>
                    <a:pt x="56172" y="39027"/>
                  </a:lnTo>
                  <a:lnTo>
                    <a:pt x="56172" y="25704"/>
                  </a:lnTo>
                  <a:lnTo>
                    <a:pt x="36169" y="952"/>
                  </a:lnTo>
                  <a:lnTo>
                    <a:pt x="27609" y="0"/>
                  </a:lnTo>
                  <a:close/>
                </a:path>
              </a:pathLst>
            </a:custGeom>
            <a:solidFill>
              <a:srgbClr val="D1D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2369515" y="954264"/>
              <a:ext cx="53340" cy="92710"/>
            </a:xfrm>
            <a:custGeom>
              <a:avLst/>
              <a:gdLst/>
              <a:ahLst/>
              <a:cxnLst/>
              <a:rect l="l" t="t" r="r" b="b"/>
              <a:pathLst>
                <a:path w="53339" h="92709">
                  <a:moveTo>
                    <a:pt x="26657" y="0"/>
                  </a:moveTo>
                  <a:lnTo>
                    <a:pt x="0" y="24752"/>
                  </a:lnTo>
                  <a:lnTo>
                    <a:pt x="0" y="39966"/>
                  </a:lnTo>
                  <a:lnTo>
                    <a:pt x="12369" y="77089"/>
                  </a:lnTo>
                  <a:lnTo>
                    <a:pt x="26657" y="92316"/>
                  </a:lnTo>
                  <a:lnTo>
                    <a:pt x="27609" y="91363"/>
                  </a:lnTo>
                  <a:lnTo>
                    <a:pt x="33312" y="88506"/>
                  </a:lnTo>
                  <a:lnTo>
                    <a:pt x="50457" y="45681"/>
                  </a:lnTo>
                  <a:lnTo>
                    <a:pt x="52362" y="37122"/>
                  </a:lnTo>
                  <a:lnTo>
                    <a:pt x="53314" y="30454"/>
                  </a:lnTo>
                  <a:lnTo>
                    <a:pt x="52362" y="24752"/>
                  </a:lnTo>
                  <a:lnTo>
                    <a:pt x="52362" y="19037"/>
                  </a:lnTo>
                  <a:lnTo>
                    <a:pt x="34264" y="952"/>
                  </a:lnTo>
                  <a:lnTo>
                    <a:pt x="26657" y="0"/>
                  </a:lnTo>
                  <a:close/>
                </a:path>
              </a:pathLst>
            </a:custGeom>
            <a:solidFill>
              <a:srgbClr val="D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2369515" y="956170"/>
              <a:ext cx="50800" cy="85725"/>
            </a:xfrm>
            <a:custGeom>
              <a:avLst/>
              <a:gdLst/>
              <a:ahLst/>
              <a:cxnLst/>
              <a:rect l="l" t="t" r="r" b="b"/>
              <a:pathLst>
                <a:path w="50800" h="85725">
                  <a:moveTo>
                    <a:pt x="32372" y="0"/>
                  </a:moveTo>
                  <a:lnTo>
                    <a:pt x="18084" y="0"/>
                  </a:lnTo>
                  <a:lnTo>
                    <a:pt x="12369" y="1905"/>
                  </a:lnTo>
                  <a:lnTo>
                    <a:pt x="7619" y="4762"/>
                  </a:lnTo>
                  <a:lnTo>
                    <a:pt x="4762" y="7620"/>
                  </a:lnTo>
                  <a:lnTo>
                    <a:pt x="952" y="17132"/>
                  </a:lnTo>
                  <a:lnTo>
                    <a:pt x="0" y="21894"/>
                  </a:lnTo>
                  <a:lnTo>
                    <a:pt x="0" y="30454"/>
                  </a:lnTo>
                  <a:lnTo>
                    <a:pt x="12369" y="72326"/>
                  </a:lnTo>
                  <a:lnTo>
                    <a:pt x="25704" y="85648"/>
                  </a:lnTo>
                  <a:lnTo>
                    <a:pt x="26657" y="85648"/>
                  </a:lnTo>
                  <a:lnTo>
                    <a:pt x="46647" y="51396"/>
                  </a:lnTo>
                  <a:lnTo>
                    <a:pt x="49504" y="34264"/>
                  </a:lnTo>
                  <a:lnTo>
                    <a:pt x="50457" y="28549"/>
                  </a:lnTo>
                  <a:lnTo>
                    <a:pt x="50457" y="21894"/>
                  </a:lnTo>
                  <a:lnTo>
                    <a:pt x="48552" y="12369"/>
                  </a:lnTo>
                  <a:lnTo>
                    <a:pt x="45694" y="7620"/>
                  </a:lnTo>
                  <a:lnTo>
                    <a:pt x="42837" y="4762"/>
                  </a:lnTo>
                  <a:lnTo>
                    <a:pt x="38074" y="1905"/>
                  </a:lnTo>
                  <a:lnTo>
                    <a:pt x="32372" y="0"/>
                  </a:lnTo>
                  <a:close/>
                </a:path>
              </a:pathLst>
            </a:custGeom>
            <a:solidFill>
              <a:srgbClr val="DD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2370467" y="957122"/>
              <a:ext cx="46990" cy="81280"/>
            </a:xfrm>
            <a:custGeom>
              <a:avLst/>
              <a:gdLst/>
              <a:ahLst/>
              <a:cxnLst/>
              <a:rect l="l" t="t" r="r" b="b"/>
              <a:pathLst>
                <a:path w="46989" h="81280">
                  <a:moveTo>
                    <a:pt x="23799" y="0"/>
                  </a:moveTo>
                  <a:lnTo>
                    <a:pt x="0" y="20942"/>
                  </a:lnTo>
                  <a:lnTo>
                    <a:pt x="0" y="28549"/>
                  </a:lnTo>
                  <a:lnTo>
                    <a:pt x="952" y="35217"/>
                  </a:lnTo>
                  <a:lnTo>
                    <a:pt x="2857" y="42824"/>
                  </a:lnTo>
                  <a:lnTo>
                    <a:pt x="4762" y="51396"/>
                  </a:lnTo>
                  <a:lnTo>
                    <a:pt x="23799" y="80899"/>
                  </a:lnTo>
                  <a:lnTo>
                    <a:pt x="24752" y="80899"/>
                  </a:lnTo>
                  <a:lnTo>
                    <a:pt x="42837" y="48539"/>
                  </a:lnTo>
                  <a:lnTo>
                    <a:pt x="45694" y="39966"/>
                  </a:lnTo>
                  <a:lnTo>
                    <a:pt x="46647" y="32359"/>
                  </a:lnTo>
                  <a:lnTo>
                    <a:pt x="46647" y="20942"/>
                  </a:lnTo>
                  <a:lnTo>
                    <a:pt x="30467" y="952"/>
                  </a:lnTo>
                  <a:lnTo>
                    <a:pt x="23799" y="0"/>
                  </a:lnTo>
                  <a:close/>
                </a:path>
              </a:pathLst>
            </a:custGeom>
            <a:solidFill>
              <a:srgbClr val="E2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2371420" y="958074"/>
              <a:ext cx="43815" cy="75565"/>
            </a:xfrm>
            <a:custGeom>
              <a:avLst/>
              <a:gdLst/>
              <a:ahLst/>
              <a:cxnLst/>
              <a:rect l="l" t="t" r="r" b="b"/>
              <a:pathLst>
                <a:path w="43814" h="75565">
                  <a:moveTo>
                    <a:pt x="21894" y="0"/>
                  </a:moveTo>
                  <a:lnTo>
                    <a:pt x="0" y="19989"/>
                  </a:lnTo>
                  <a:lnTo>
                    <a:pt x="0" y="26644"/>
                  </a:lnTo>
                  <a:lnTo>
                    <a:pt x="952" y="32359"/>
                  </a:lnTo>
                  <a:lnTo>
                    <a:pt x="1904" y="39966"/>
                  </a:lnTo>
                  <a:lnTo>
                    <a:pt x="21894" y="75183"/>
                  </a:lnTo>
                  <a:lnTo>
                    <a:pt x="22847" y="75183"/>
                  </a:lnTo>
                  <a:lnTo>
                    <a:pt x="41884" y="37122"/>
                  </a:lnTo>
                  <a:lnTo>
                    <a:pt x="42837" y="30454"/>
                  </a:lnTo>
                  <a:lnTo>
                    <a:pt x="43789" y="25692"/>
                  </a:lnTo>
                  <a:lnTo>
                    <a:pt x="43789" y="19989"/>
                  </a:lnTo>
                  <a:lnTo>
                    <a:pt x="42837" y="15227"/>
                  </a:lnTo>
                  <a:lnTo>
                    <a:pt x="41884" y="11417"/>
                  </a:lnTo>
                  <a:lnTo>
                    <a:pt x="39979" y="7607"/>
                  </a:lnTo>
                  <a:lnTo>
                    <a:pt x="37122" y="4762"/>
                  </a:lnTo>
                  <a:lnTo>
                    <a:pt x="33312" y="1904"/>
                  </a:lnTo>
                  <a:lnTo>
                    <a:pt x="21894" y="0"/>
                  </a:lnTo>
                  <a:close/>
                </a:path>
              </a:pathLst>
            </a:custGeom>
            <a:solidFill>
              <a:srgbClr val="E7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2371420" y="959979"/>
              <a:ext cx="41275" cy="69850"/>
            </a:xfrm>
            <a:custGeom>
              <a:avLst/>
              <a:gdLst/>
              <a:ahLst/>
              <a:cxnLst/>
              <a:rect l="l" t="t" r="r" b="b"/>
              <a:pathLst>
                <a:path w="41275" h="69850">
                  <a:moveTo>
                    <a:pt x="26657" y="0"/>
                  </a:moveTo>
                  <a:lnTo>
                    <a:pt x="15227" y="0"/>
                  </a:lnTo>
                  <a:lnTo>
                    <a:pt x="10464" y="952"/>
                  </a:lnTo>
                  <a:lnTo>
                    <a:pt x="6667" y="3809"/>
                  </a:lnTo>
                  <a:lnTo>
                    <a:pt x="3810" y="5702"/>
                  </a:lnTo>
                  <a:lnTo>
                    <a:pt x="1904" y="9512"/>
                  </a:lnTo>
                  <a:lnTo>
                    <a:pt x="952" y="13322"/>
                  </a:lnTo>
                  <a:lnTo>
                    <a:pt x="952" y="18084"/>
                  </a:lnTo>
                  <a:lnTo>
                    <a:pt x="0" y="22834"/>
                  </a:lnTo>
                  <a:lnTo>
                    <a:pt x="952" y="23787"/>
                  </a:lnTo>
                  <a:lnTo>
                    <a:pt x="952" y="29502"/>
                  </a:lnTo>
                  <a:lnTo>
                    <a:pt x="2857" y="36156"/>
                  </a:lnTo>
                  <a:lnTo>
                    <a:pt x="20942" y="69468"/>
                  </a:lnTo>
                  <a:lnTo>
                    <a:pt x="21894" y="69468"/>
                  </a:lnTo>
                  <a:lnTo>
                    <a:pt x="39979" y="34251"/>
                  </a:lnTo>
                  <a:lnTo>
                    <a:pt x="40932" y="27597"/>
                  </a:lnTo>
                  <a:lnTo>
                    <a:pt x="40932" y="18084"/>
                  </a:lnTo>
                  <a:lnTo>
                    <a:pt x="31407" y="952"/>
                  </a:lnTo>
                  <a:lnTo>
                    <a:pt x="26657" y="0"/>
                  </a:lnTo>
                  <a:close/>
                </a:path>
              </a:pathLst>
            </a:custGeom>
            <a:solidFill>
              <a:srgbClr val="EBE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2372372" y="960932"/>
              <a:ext cx="38100" cy="64135"/>
            </a:xfrm>
            <a:custGeom>
              <a:avLst/>
              <a:gdLst/>
              <a:ahLst/>
              <a:cxnLst/>
              <a:rect l="l" t="t" r="r" b="b"/>
              <a:pathLst>
                <a:path w="38100" h="64134">
                  <a:moveTo>
                    <a:pt x="24752" y="0"/>
                  </a:moveTo>
                  <a:lnTo>
                    <a:pt x="13322" y="0"/>
                  </a:lnTo>
                  <a:lnTo>
                    <a:pt x="9512" y="952"/>
                  </a:lnTo>
                  <a:lnTo>
                    <a:pt x="5714" y="2857"/>
                  </a:lnTo>
                  <a:lnTo>
                    <a:pt x="1905" y="8559"/>
                  </a:lnTo>
                  <a:lnTo>
                    <a:pt x="952" y="12369"/>
                  </a:lnTo>
                  <a:lnTo>
                    <a:pt x="0" y="17132"/>
                  </a:lnTo>
                  <a:lnTo>
                    <a:pt x="0" y="22834"/>
                  </a:lnTo>
                  <a:lnTo>
                    <a:pt x="952" y="27597"/>
                  </a:lnTo>
                  <a:lnTo>
                    <a:pt x="1905" y="34264"/>
                  </a:lnTo>
                  <a:lnTo>
                    <a:pt x="3810" y="40919"/>
                  </a:lnTo>
                  <a:lnTo>
                    <a:pt x="6654" y="47586"/>
                  </a:lnTo>
                  <a:lnTo>
                    <a:pt x="8559" y="54241"/>
                  </a:lnTo>
                  <a:lnTo>
                    <a:pt x="12369" y="59004"/>
                  </a:lnTo>
                  <a:lnTo>
                    <a:pt x="15227" y="62814"/>
                  </a:lnTo>
                  <a:lnTo>
                    <a:pt x="19037" y="63766"/>
                  </a:lnTo>
                  <a:lnTo>
                    <a:pt x="19989" y="63766"/>
                  </a:lnTo>
                  <a:lnTo>
                    <a:pt x="23799" y="61861"/>
                  </a:lnTo>
                  <a:lnTo>
                    <a:pt x="26657" y="58051"/>
                  </a:lnTo>
                  <a:lnTo>
                    <a:pt x="29514" y="52336"/>
                  </a:lnTo>
                  <a:lnTo>
                    <a:pt x="32359" y="45681"/>
                  </a:lnTo>
                  <a:lnTo>
                    <a:pt x="34264" y="38061"/>
                  </a:lnTo>
                  <a:lnTo>
                    <a:pt x="36169" y="31407"/>
                  </a:lnTo>
                  <a:lnTo>
                    <a:pt x="37122" y="25692"/>
                  </a:lnTo>
                  <a:lnTo>
                    <a:pt x="38074" y="20929"/>
                  </a:lnTo>
                  <a:lnTo>
                    <a:pt x="38074" y="17132"/>
                  </a:lnTo>
                  <a:lnTo>
                    <a:pt x="37122" y="12369"/>
                  </a:lnTo>
                  <a:lnTo>
                    <a:pt x="36169" y="8559"/>
                  </a:lnTo>
                  <a:lnTo>
                    <a:pt x="32359" y="2857"/>
                  </a:lnTo>
                  <a:lnTo>
                    <a:pt x="28562" y="952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EFE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2373325" y="961884"/>
              <a:ext cx="34290" cy="59055"/>
            </a:xfrm>
            <a:custGeom>
              <a:avLst/>
              <a:gdLst/>
              <a:ahLst/>
              <a:cxnLst/>
              <a:rect l="l" t="t" r="r" b="b"/>
              <a:pathLst>
                <a:path w="34289" h="59055">
                  <a:moveTo>
                    <a:pt x="21894" y="0"/>
                  </a:moveTo>
                  <a:lnTo>
                    <a:pt x="12369" y="0"/>
                  </a:lnTo>
                  <a:lnTo>
                    <a:pt x="8559" y="1904"/>
                  </a:lnTo>
                  <a:lnTo>
                    <a:pt x="5702" y="2857"/>
                  </a:lnTo>
                  <a:lnTo>
                    <a:pt x="2857" y="5702"/>
                  </a:lnTo>
                  <a:lnTo>
                    <a:pt x="952" y="11417"/>
                  </a:lnTo>
                  <a:lnTo>
                    <a:pt x="0" y="15227"/>
                  </a:lnTo>
                  <a:lnTo>
                    <a:pt x="0" y="20929"/>
                  </a:lnTo>
                  <a:lnTo>
                    <a:pt x="952" y="25692"/>
                  </a:lnTo>
                  <a:lnTo>
                    <a:pt x="1905" y="31407"/>
                  </a:lnTo>
                  <a:lnTo>
                    <a:pt x="17132" y="59004"/>
                  </a:lnTo>
                  <a:lnTo>
                    <a:pt x="18084" y="59004"/>
                  </a:lnTo>
                  <a:lnTo>
                    <a:pt x="31407" y="35204"/>
                  </a:lnTo>
                  <a:lnTo>
                    <a:pt x="33312" y="29502"/>
                  </a:lnTo>
                  <a:lnTo>
                    <a:pt x="34264" y="23787"/>
                  </a:lnTo>
                  <a:lnTo>
                    <a:pt x="34264" y="15227"/>
                  </a:lnTo>
                  <a:lnTo>
                    <a:pt x="33312" y="11417"/>
                  </a:lnTo>
                  <a:lnTo>
                    <a:pt x="31407" y="5702"/>
                  </a:lnTo>
                  <a:lnTo>
                    <a:pt x="29502" y="2857"/>
                  </a:lnTo>
                  <a:lnTo>
                    <a:pt x="25704" y="1904"/>
                  </a:lnTo>
                  <a:lnTo>
                    <a:pt x="21894" y="0"/>
                  </a:lnTo>
                  <a:close/>
                </a:path>
              </a:pathLst>
            </a:custGeom>
            <a:solidFill>
              <a:srgbClr val="F2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2374277" y="962837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09">
                  <a:moveTo>
                    <a:pt x="15227" y="0"/>
                  </a:moveTo>
                  <a:lnTo>
                    <a:pt x="10464" y="952"/>
                  </a:lnTo>
                  <a:lnTo>
                    <a:pt x="4749" y="2844"/>
                  </a:lnTo>
                  <a:lnTo>
                    <a:pt x="2857" y="5702"/>
                  </a:lnTo>
                  <a:lnTo>
                    <a:pt x="952" y="7607"/>
                  </a:lnTo>
                  <a:lnTo>
                    <a:pt x="0" y="11417"/>
                  </a:lnTo>
                  <a:lnTo>
                    <a:pt x="0" y="23787"/>
                  </a:lnTo>
                  <a:lnTo>
                    <a:pt x="952" y="28549"/>
                  </a:lnTo>
                  <a:lnTo>
                    <a:pt x="6654" y="45681"/>
                  </a:lnTo>
                  <a:lnTo>
                    <a:pt x="12369" y="53289"/>
                  </a:lnTo>
                  <a:lnTo>
                    <a:pt x="15227" y="54241"/>
                  </a:lnTo>
                  <a:lnTo>
                    <a:pt x="16179" y="54241"/>
                  </a:lnTo>
                  <a:lnTo>
                    <a:pt x="29502" y="26644"/>
                  </a:lnTo>
                  <a:lnTo>
                    <a:pt x="30454" y="21882"/>
                  </a:lnTo>
                  <a:lnTo>
                    <a:pt x="31407" y="18084"/>
                  </a:lnTo>
                  <a:lnTo>
                    <a:pt x="30454" y="14274"/>
                  </a:lnTo>
                  <a:lnTo>
                    <a:pt x="30454" y="11417"/>
                  </a:lnTo>
                  <a:lnTo>
                    <a:pt x="19989" y="952"/>
                  </a:lnTo>
                  <a:lnTo>
                    <a:pt x="15227" y="0"/>
                  </a:lnTo>
                  <a:close/>
                </a:path>
              </a:pathLst>
            </a:custGeom>
            <a:solidFill>
              <a:srgbClr val="F5F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2374277" y="964742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18084" y="0"/>
                  </a:moveTo>
                  <a:lnTo>
                    <a:pt x="10464" y="0"/>
                  </a:lnTo>
                  <a:lnTo>
                    <a:pt x="4749" y="1892"/>
                  </a:lnTo>
                  <a:lnTo>
                    <a:pt x="2857" y="3797"/>
                  </a:lnTo>
                  <a:lnTo>
                    <a:pt x="952" y="9512"/>
                  </a:lnTo>
                  <a:lnTo>
                    <a:pt x="952" y="12369"/>
                  </a:lnTo>
                  <a:lnTo>
                    <a:pt x="0" y="15227"/>
                  </a:lnTo>
                  <a:lnTo>
                    <a:pt x="0" y="17119"/>
                  </a:lnTo>
                  <a:lnTo>
                    <a:pt x="1904" y="24739"/>
                  </a:lnTo>
                  <a:lnTo>
                    <a:pt x="2857" y="30454"/>
                  </a:lnTo>
                  <a:lnTo>
                    <a:pt x="6654" y="39966"/>
                  </a:lnTo>
                  <a:lnTo>
                    <a:pt x="9512" y="43776"/>
                  </a:lnTo>
                  <a:lnTo>
                    <a:pt x="11417" y="46621"/>
                  </a:lnTo>
                  <a:lnTo>
                    <a:pt x="14274" y="47574"/>
                  </a:lnTo>
                  <a:lnTo>
                    <a:pt x="15227" y="47574"/>
                  </a:lnTo>
                  <a:lnTo>
                    <a:pt x="18084" y="45669"/>
                  </a:lnTo>
                  <a:lnTo>
                    <a:pt x="19989" y="42824"/>
                  </a:lnTo>
                  <a:lnTo>
                    <a:pt x="22847" y="39014"/>
                  </a:lnTo>
                  <a:lnTo>
                    <a:pt x="24752" y="33299"/>
                  </a:lnTo>
                  <a:lnTo>
                    <a:pt x="26657" y="28549"/>
                  </a:lnTo>
                  <a:lnTo>
                    <a:pt x="28549" y="19024"/>
                  </a:lnTo>
                  <a:lnTo>
                    <a:pt x="28549" y="12369"/>
                  </a:lnTo>
                  <a:lnTo>
                    <a:pt x="27609" y="9512"/>
                  </a:lnTo>
                  <a:lnTo>
                    <a:pt x="27609" y="6654"/>
                  </a:lnTo>
                  <a:lnTo>
                    <a:pt x="25704" y="3797"/>
                  </a:lnTo>
                  <a:lnTo>
                    <a:pt x="23799" y="1892"/>
                  </a:lnTo>
                  <a:lnTo>
                    <a:pt x="21894" y="939"/>
                  </a:lnTo>
                  <a:lnTo>
                    <a:pt x="18084" y="0"/>
                  </a:lnTo>
                  <a:close/>
                </a:path>
              </a:pathLst>
            </a:custGeom>
            <a:solidFill>
              <a:srgbClr val="F8F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2375230" y="965682"/>
              <a:ext cx="24765" cy="43180"/>
            </a:xfrm>
            <a:custGeom>
              <a:avLst/>
              <a:gdLst/>
              <a:ahLst/>
              <a:cxnLst/>
              <a:rect l="l" t="t" r="r" b="b"/>
              <a:pathLst>
                <a:path w="24764" h="43180">
                  <a:moveTo>
                    <a:pt x="16179" y="0"/>
                  </a:moveTo>
                  <a:lnTo>
                    <a:pt x="8559" y="0"/>
                  </a:lnTo>
                  <a:lnTo>
                    <a:pt x="5702" y="952"/>
                  </a:lnTo>
                  <a:lnTo>
                    <a:pt x="3797" y="1904"/>
                  </a:lnTo>
                  <a:lnTo>
                    <a:pt x="2857" y="3810"/>
                  </a:lnTo>
                  <a:lnTo>
                    <a:pt x="952" y="5715"/>
                  </a:lnTo>
                  <a:lnTo>
                    <a:pt x="952" y="8572"/>
                  </a:lnTo>
                  <a:lnTo>
                    <a:pt x="0" y="11429"/>
                  </a:lnTo>
                  <a:lnTo>
                    <a:pt x="0" y="15240"/>
                  </a:lnTo>
                  <a:lnTo>
                    <a:pt x="952" y="18084"/>
                  </a:lnTo>
                  <a:lnTo>
                    <a:pt x="1904" y="22847"/>
                  </a:lnTo>
                  <a:lnTo>
                    <a:pt x="2857" y="26657"/>
                  </a:lnTo>
                  <a:lnTo>
                    <a:pt x="12369" y="42837"/>
                  </a:lnTo>
                  <a:lnTo>
                    <a:pt x="13322" y="42837"/>
                  </a:lnTo>
                  <a:lnTo>
                    <a:pt x="16179" y="40932"/>
                  </a:lnTo>
                  <a:lnTo>
                    <a:pt x="18084" y="38074"/>
                  </a:lnTo>
                  <a:lnTo>
                    <a:pt x="21894" y="30454"/>
                  </a:lnTo>
                  <a:lnTo>
                    <a:pt x="23799" y="20942"/>
                  </a:lnTo>
                  <a:lnTo>
                    <a:pt x="24752" y="17132"/>
                  </a:lnTo>
                  <a:lnTo>
                    <a:pt x="24752" y="8572"/>
                  </a:lnTo>
                  <a:lnTo>
                    <a:pt x="23799" y="5715"/>
                  </a:lnTo>
                  <a:lnTo>
                    <a:pt x="22847" y="3810"/>
                  </a:lnTo>
                  <a:lnTo>
                    <a:pt x="20942" y="1904"/>
                  </a:lnTo>
                  <a:lnTo>
                    <a:pt x="19037" y="952"/>
                  </a:lnTo>
                  <a:lnTo>
                    <a:pt x="16179" y="0"/>
                  </a:lnTo>
                  <a:close/>
                </a:path>
              </a:pathLst>
            </a:custGeom>
            <a:solidFill>
              <a:srgbClr val="FA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2376182" y="966634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5">
                  <a:moveTo>
                    <a:pt x="14274" y="0"/>
                  </a:moveTo>
                  <a:lnTo>
                    <a:pt x="7607" y="0"/>
                  </a:lnTo>
                  <a:lnTo>
                    <a:pt x="4749" y="952"/>
                  </a:lnTo>
                  <a:lnTo>
                    <a:pt x="2844" y="1904"/>
                  </a:lnTo>
                  <a:lnTo>
                    <a:pt x="0" y="7620"/>
                  </a:lnTo>
                  <a:lnTo>
                    <a:pt x="0" y="16179"/>
                  </a:lnTo>
                  <a:lnTo>
                    <a:pt x="1904" y="23799"/>
                  </a:lnTo>
                  <a:lnTo>
                    <a:pt x="3797" y="27597"/>
                  </a:lnTo>
                  <a:lnTo>
                    <a:pt x="4749" y="31407"/>
                  </a:lnTo>
                  <a:lnTo>
                    <a:pt x="8559" y="37122"/>
                  </a:lnTo>
                  <a:lnTo>
                    <a:pt x="11417" y="37122"/>
                  </a:lnTo>
                  <a:lnTo>
                    <a:pt x="13322" y="36169"/>
                  </a:lnTo>
                  <a:lnTo>
                    <a:pt x="17132" y="30454"/>
                  </a:lnTo>
                  <a:lnTo>
                    <a:pt x="19037" y="26657"/>
                  </a:lnTo>
                  <a:lnTo>
                    <a:pt x="21894" y="15227"/>
                  </a:lnTo>
                  <a:lnTo>
                    <a:pt x="21894" y="9525"/>
                  </a:lnTo>
                  <a:lnTo>
                    <a:pt x="20942" y="7620"/>
                  </a:lnTo>
                  <a:lnTo>
                    <a:pt x="20942" y="5714"/>
                  </a:lnTo>
                  <a:lnTo>
                    <a:pt x="19989" y="3809"/>
                  </a:lnTo>
                  <a:lnTo>
                    <a:pt x="18084" y="1904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FC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2377135" y="967587"/>
              <a:ext cx="18415" cy="32384"/>
            </a:xfrm>
            <a:custGeom>
              <a:avLst/>
              <a:gdLst/>
              <a:ahLst/>
              <a:cxnLst/>
              <a:rect l="l" t="t" r="r" b="b"/>
              <a:pathLst>
                <a:path w="18414" h="32384">
                  <a:moveTo>
                    <a:pt x="14274" y="952"/>
                  </a:moveTo>
                  <a:lnTo>
                    <a:pt x="3797" y="952"/>
                  </a:lnTo>
                  <a:lnTo>
                    <a:pt x="952" y="3810"/>
                  </a:lnTo>
                  <a:lnTo>
                    <a:pt x="952" y="4762"/>
                  </a:lnTo>
                  <a:lnTo>
                    <a:pt x="0" y="6667"/>
                  </a:lnTo>
                  <a:lnTo>
                    <a:pt x="0" y="14274"/>
                  </a:lnTo>
                  <a:lnTo>
                    <a:pt x="952" y="17132"/>
                  </a:lnTo>
                  <a:lnTo>
                    <a:pt x="1892" y="20942"/>
                  </a:lnTo>
                  <a:lnTo>
                    <a:pt x="2844" y="23799"/>
                  </a:lnTo>
                  <a:lnTo>
                    <a:pt x="3797" y="27609"/>
                  </a:lnTo>
                  <a:lnTo>
                    <a:pt x="8559" y="32359"/>
                  </a:lnTo>
                  <a:lnTo>
                    <a:pt x="9512" y="32359"/>
                  </a:lnTo>
                  <a:lnTo>
                    <a:pt x="11417" y="31407"/>
                  </a:lnTo>
                  <a:lnTo>
                    <a:pt x="13322" y="29502"/>
                  </a:lnTo>
                  <a:lnTo>
                    <a:pt x="14274" y="26644"/>
                  </a:lnTo>
                  <a:lnTo>
                    <a:pt x="16179" y="22847"/>
                  </a:lnTo>
                  <a:lnTo>
                    <a:pt x="17132" y="19989"/>
                  </a:lnTo>
                  <a:lnTo>
                    <a:pt x="18084" y="16179"/>
                  </a:lnTo>
                  <a:lnTo>
                    <a:pt x="18084" y="6667"/>
                  </a:lnTo>
                  <a:lnTo>
                    <a:pt x="17132" y="4762"/>
                  </a:lnTo>
                  <a:lnTo>
                    <a:pt x="16179" y="3810"/>
                  </a:lnTo>
                  <a:lnTo>
                    <a:pt x="15227" y="1905"/>
                  </a:lnTo>
                  <a:lnTo>
                    <a:pt x="14274" y="952"/>
                  </a:lnTo>
                  <a:close/>
                </a:path>
                <a:path w="18414" h="32384">
                  <a:moveTo>
                    <a:pt x="8559" y="0"/>
                  </a:moveTo>
                  <a:lnTo>
                    <a:pt x="6654" y="952"/>
                  </a:lnTo>
                  <a:lnTo>
                    <a:pt x="11417" y="952"/>
                  </a:lnTo>
                  <a:lnTo>
                    <a:pt x="8559" y="0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2377135" y="969492"/>
              <a:ext cx="16510" cy="26670"/>
            </a:xfrm>
            <a:custGeom>
              <a:avLst/>
              <a:gdLst/>
              <a:ahLst/>
              <a:cxnLst/>
              <a:rect l="l" t="t" r="r" b="b"/>
              <a:pathLst>
                <a:path w="16510" h="26669">
                  <a:moveTo>
                    <a:pt x="12369" y="0"/>
                  </a:moveTo>
                  <a:lnTo>
                    <a:pt x="3797" y="0"/>
                  </a:lnTo>
                  <a:lnTo>
                    <a:pt x="1892" y="1904"/>
                  </a:lnTo>
                  <a:lnTo>
                    <a:pt x="952" y="3809"/>
                  </a:lnTo>
                  <a:lnTo>
                    <a:pt x="952" y="4762"/>
                  </a:lnTo>
                  <a:lnTo>
                    <a:pt x="0" y="6667"/>
                  </a:lnTo>
                  <a:lnTo>
                    <a:pt x="0" y="9525"/>
                  </a:lnTo>
                  <a:lnTo>
                    <a:pt x="952" y="11429"/>
                  </a:lnTo>
                  <a:lnTo>
                    <a:pt x="952" y="13322"/>
                  </a:lnTo>
                  <a:lnTo>
                    <a:pt x="3797" y="21894"/>
                  </a:lnTo>
                  <a:lnTo>
                    <a:pt x="5702" y="23799"/>
                  </a:lnTo>
                  <a:lnTo>
                    <a:pt x="6654" y="25704"/>
                  </a:lnTo>
                  <a:lnTo>
                    <a:pt x="8559" y="26644"/>
                  </a:lnTo>
                  <a:lnTo>
                    <a:pt x="10464" y="25704"/>
                  </a:lnTo>
                  <a:lnTo>
                    <a:pt x="11417" y="23799"/>
                  </a:lnTo>
                  <a:lnTo>
                    <a:pt x="15227" y="12369"/>
                  </a:lnTo>
                  <a:lnTo>
                    <a:pt x="16179" y="10477"/>
                  </a:lnTo>
                  <a:lnTo>
                    <a:pt x="16179" y="6667"/>
                  </a:lnTo>
                  <a:lnTo>
                    <a:pt x="15227" y="4762"/>
                  </a:lnTo>
                  <a:lnTo>
                    <a:pt x="15227" y="3809"/>
                  </a:lnTo>
                  <a:lnTo>
                    <a:pt x="14274" y="1904"/>
                  </a:lnTo>
                  <a:lnTo>
                    <a:pt x="12369" y="0"/>
                  </a:lnTo>
                  <a:close/>
                </a:path>
              </a:pathLst>
            </a:custGeom>
            <a:solidFill>
              <a:srgbClr val="FEF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2378087" y="970444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5">
                  <a:moveTo>
                    <a:pt x="7607" y="0"/>
                  </a:moveTo>
                  <a:lnTo>
                    <a:pt x="4749" y="0"/>
                  </a:lnTo>
                  <a:lnTo>
                    <a:pt x="2844" y="952"/>
                  </a:lnTo>
                  <a:lnTo>
                    <a:pt x="1892" y="952"/>
                  </a:lnTo>
                  <a:lnTo>
                    <a:pt x="939" y="1904"/>
                  </a:lnTo>
                  <a:lnTo>
                    <a:pt x="939" y="2857"/>
                  </a:lnTo>
                  <a:lnTo>
                    <a:pt x="0" y="3810"/>
                  </a:lnTo>
                  <a:lnTo>
                    <a:pt x="0" y="9525"/>
                  </a:lnTo>
                  <a:lnTo>
                    <a:pt x="939" y="11417"/>
                  </a:lnTo>
                  <a:lnTo>
                    <a:pt x="939" y="13322"/>
                  </a:lnTo>
                  <a:lnTo>
                    <a:pt x="1892" y="15227"/>
                  </a:lnTo>
                  <a:lnTo>
                    <a:pt x="2844" y="18084"/>
                  </a:lnTo>
                  <a:lnTo>
                    <a:pt x="3797" y="19037"/>
                  </a:lnTo>
                  <a:lnTo>
                    <a:pt x="4749" y="20942"/>
                  </a:lnTo>
                  <a:lnTo>
                    <a:pt x="6654" y="20942"/>
                  </a:lnTo>
                  <a:lnTo>
                    <a:pt x="8559" y="19037"/>
                  </a:lnTo>
                  <a:lnTo>
                    <a:pt x="10464" y="15227"/>
                  </a:lnTo>
                  <a:lnTo>
                    <a:pt x="11417" y="12369"/>
                  </a:lnTo>
                  <a:lnTo>
                    <a:pt x="12369" y="10477"/>
                  </a:lnTo>
                  <a:lnTo>
                    <a:pt x="12369" y="2857"/>
                  </a:lnTo>
                  <a:lnTo>
                    <a:pt x="10464" y="952"/>
                  </a:lnTo>
                  <a:lnTo>
                    <a:pt x="9512" y="952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2357132" y="974089"/>
              <a:ext cx="108585" cy="147320"/>
            </a:xfrm>
            <a:custGeom>
              <a:avLst/>
              <a:gdLst/>
              <a:ahLst/>
              <a:cxnLst/>
              <a:rect l="l" t="t" r="r" b="b"/>
              <a:pathLst>
                <a:path w="108585" h="147319">
                  <a:moveTo>
                    <a:pt x="60464" y="144780"/>
                  </a:moveTo>
                  <a:lnTo>
                    <a:pt x="47599" y="144780"/>
                  </a:lnTo>
                  <a:lnTo>
                    <a:pt x="47599" y="146050"/>
                  </a:lnTo>
                  <a:lnTo>
                    <a:pt x="50457" y="146050"/>
                  </a:lnTo>
                  <a:lnTo>
                    <a:pt x="50457" y="147320"/>
                  </a:lnTo>
                  <a:lnTo>
                    <a:pt x="58140" y="147320"/>
                  </a:lnTo>
                  <a:lnTo>
                    <a:pt x="58140" y="146050"/>
                  </a:lnTo>
                  <a:lnTo>
                    <a:pt x="60464" y="146050"/>
                  </a:lnTo>
                  <a:lnTo>
                    <a:pt x="60464" y="144780"/>
                  </a:lnTo>
                  <a:close/>
                </a:path>
                <a:path w="108585" h="147319">
                  <a:moveTo>
                    <a:pt x="67602" y="140970"/>
                  </a:moveTo>
                  <a:lnTo>
                    <a:pt x="42849" y="140970"/>
                  </a:lnTo>
                  <a:lnTo>
                    <a:pt x="42849" y="142240"/>
                  </a:lnTo>
                  <a:lnTo>
                    <a:pt x="42849" y="143510"/>
                  </a:lnTo>
                  <a:lnTo>
                    <a:pt x="43802" y="143510"/>
                  </a:lnTo>
                  <a:lnTo>
                    <a:pt x="43802" y="144183"/>
                  </a:lnTo>
                  <a:lnTo>
                    <a:pt x="65049" y="144183"/>
                  </a:lnTo>
                  <a:lnTo>
                    <a:pt x="65900" y="143510"/>
                  </a:lnTo>
                  <a:lnTo>
                    <a:pt x="67373" y="143510"/>
                  </a:lnTo>
                  <a:lnTo>
                    <a:pt x="67373" y="142240"/>
                  </a:lnTo>
                  <a:lnTo>
                    <a:pt x="67602" y="142240"/>
                  </a:lnTo>
                  <a:lnTo>
                    <a:pt x="67602" y="140970"/>
                  </a:lnTo>
                  <a:close/>
                </a:path>
                <a:path w="108585" h="147319">
                  <a:moveTo>
                    <a:pt x="84734" y="114300"/>
                  </a:moveTo>
                  <a:lnTo>
                    <a:pt x="24752" y="114300"/>
                  </a:lnTo>
                  <a:lnTo>
                    <a:pt x="24752" y="115570"/>
                  </a:lnTo>
                  <a:lnTo>
                    <a:pt x="24752" y="118110"/>
                  </a:lnTo>
                  <a:lnTo>
                    <a:pt x="25704" y="118110"/>
                  </a:lnTo>
                  <a:lnTo>
                    <a:pt x="25704" y="119380"/>
                  </a:lnTo>
                  <a:lnTo>
                    <a:pt x="26657" y="119380"/>
                  </a:lnTo>
                  <a:lnTo>
                    <a:pt x="26657" y="120650"/>
                  </a:lnTo>
                  <a:lnTo>
                    <a:pt x="27609" y="120650"/>
                  </a:lnTo>
                  <a:lnTo>
                    <a:pt x="27609" y="121920"/>
                  </a:lnTo>
                  <a:lnTo>
                    <a:pt x="28562" y="121920"/>
                  </a:lnTo>
                  <a:lnTo>
                    <a:pt x="28562" y="124460"/>
                  </a:lnTo>
                  <a:lnTo>
                    <a:pt x="29514" y="124460"/>
                  </a:lnTo>
                  <a:lnTo>
                    <a:pt x="29514" y="125730"/>
                  </a:lnTo>
                  <a:lnTo>
                    <a:pt x="30467" y="125730"/>
                  </a:lnTo>
                  <a:lnTo>
                    <a:pt x="30467" y="127000"/>
                  </a:lnTo>
                  <a:lnTo>
                    <a:pt x="31432" y="127000"/>
                  </a:lnTo>
                  <a:lnTo>
                    <a:pt x="31432" y="128270"/>
                  </a:lnTo>
                  <a:lnTo>
                    <a:pt x="31470" y="130810"/>
                  </a:lnTo>
                  <a:lnTo>
                    <a:pt x="33324" y="130810"/>
                  </a:lnTo>
                  <a:lnTo>
                    <a:pt x="33324" y="131483"/>
                  </a:lnTo>
                  <a:lnTo>
                    <a:pt x="34277" y="131483"/>
                  </a:lnTo>
                  <a:lnTo>
                    <a:pt x="34277" y="132753"/>
                  </a:lnTo>
                  <a:lnTo>
                    <a:pt x="35229" y="132753"/>
                  </a:lnTo>
                  <a:lnTo>
                    <a:pt x="35229" y="134023"/>
                  </a:lnTo>
                  <a:lnTo>
                    <a:pt x="36182" y="134023"/>
                  </a:lnTo>
                  <a:lnTo>
                    <a:pt x="36182" y="136575"/>
                  </a:lnTo>
                  <a:lnTo>
                    <a:pt x="37134" y="136575"/>
                  </a:lnTo>
                  <a:lnTo>
                    <a:pt x="37147" y="137833"/>
                  </a:lnTo>
                  <a:lnTo>
                    <a:pt x="39992" y="137833"/>
                  </a:lnTo>
                  <a:lnTo>
                    <a:pt x="39992" y="139103"/>
                  </a:lnTo>
                  <a:lnTo>
                    <a:pt x="40944" y="139103"/>
                  </a:lnTo>
                  <a:lnTo>
                    <a:pt x="40944" y="140373"/>
                  </a:lnTo>
                  <a:lnTo>
                    <a:pt x="68541" y="140373"/>
                  </a:lnTo>
                  <a:lnTo>
                    <a:pt x="68541" y="139103"/>
                  </a:lnTo>
                  <a:lnTo>
                    <a:pt x="69494" y="139103"/>
                  </a:lnTo>
                  <a:lnTo>
                    <a:pt x="69494" y="137833"/>
                  </a:lnTo>
                  <a:lnTo>
                    <a:pt x="71399" y="137833"/>
                  </a:lnTo>
                  <a:lnTo>
                    <a:pt x="71399" y="136575"/>
                  </a:lnTo>
                  <a:lnTo>
                    <a:pt x="72351" y="136575"/>
                  </a:lnTo>
                  <a:lnTo>
                    <a:pt x="72351" y="134023"/>
                  </a:lnTo>
                  <a:lnTo>
                    <a:pt x="73304" y="134023"/>
                  </a:lnTo>
                  <a:lnTo>
                    <a:pt x="73304" y="132753"/>
                  </a:lnTo>
                  <a:lnTo>
                    <a:pt x="74256" y="132753"/>
                  </a:lnTo>
                  <a:lnTo>
                    <a:pt x="74256" y="131483"/>
                  </a:lnTo>
                  <a:lnTo>
                    <a:pt x="76161" y="131483"/>
                  </a:lnTo>
                  <a:lnTo>
                    <a:pt x="76161" y="130810"/>
                  </a:lnTo>
                  <a:lnTo>
                    <a:pt x="77114" y="130810"/>
                  </a:lnTo>
                  <a:lnTo>
                    <a:pt x="77114" y="128270"/>
                  </a:lnTo>
                  <a:lnTo>
                    <a:pt x="78066" y="128270"/>
                  </a:lnTo>
                  <a:lnTo>
                    <a:pt x="78066" y="127000"/>
                  </a:lnTo>
                  <a:lnTo>
                    <a:pt x="78066" y="125730"/>
                  </a:lnTo>
                  <a:lnTo>
                    <a:pt x="79971" y="125730"/>
                  </a:lnTo>
                  <a:lnTo>
                    <a:pt x="79971" y="124460"/>
                  </a:lnTo>
                  <a:lnTo>
                    <a:pt x="79971" y="121920"/>
                  </a:lnTo>
                  <a:lnTo>
                    <a:pt x="81876" y="121920"/>
                  </a:lnTo>
                  <a:lnTo>
                    <a:pt x="81876" y="120650"/>
                  </a:lnTo>
                  <a:lnTo>
                    <a:pt x="81876" y="119380"/>
                  </a:lnTo>
                  <a:lnTo>
                    <a:pt x="83629" y="119380"/>
                  </a:lnTo>
                  <a:lnTo>
                    <a:pt x="83629" y="118110"/>
                  </a:lnTo>
                  <a:lnTo>
                    <a:pt x="83781" y="118110"/>
                  </a:lnTo>
                  <a:lnTo>
                    <a:pt x="83781" y="115570"/>
                  </a:lnTo>
                  <a:lnTo>
                    <a:pt x="84734" y="115570"/>
                  </a:lnTo>
                  <a:lnTo>
                    <a:pt x="84734" y="114300"/>
                  </a:lnTo>
                  <a:close/>
                </a:path>
                <a:path w="108585" h="147319">
                  <a:moveTo>
                    <a:pt x="86639" y="109220"/>
                  </a:moveTo>
                  <a:lnTo>
                    <a:pt x="21894" y="109220"/>
                  </a:lnTo>
                  <a:lnTo>
                    <a:pt x="21894" y="111760"/>
                  </a:lnTo>
                  <a:lnTo>
                    <a:pt x="22847" y="111760"/>
                  </a:lnTo>
                  <a:lnTo>
                    <a:pt x="22847" y="113030"/>
                  </a:lnTo>
                  <a:lnTo>
                    <a:pt x="23799" y="113030"/>
                  </a:lnTo>
                  <a:lnTo>
                    <a:pt x="23799" y="113703"/>
                  </a:lnTo>
                  <a:lnTo>
                    <a:pt x="85686" y="113703"/>
                  </a:lnTo>
                  <a:lnTo>
                    <a:pt x="85686" y="113030"/>
                  </a:lnTo>
                  <a:lnTo>
                    <a:pt x="86639" y="113030"/>
                  </a:lnTo>
                  <a:lnTo>
                    <a:pt x="86639" y="111760"/>
                  </a:lnTo>
                  <a:lnTo>
                    <a:pt x="86639" y="109220"/>
                  </a:lnTo>
                  <a:close/>
                </a:path>
                <a:path w="108585" h="147319">
                  <a:moveTo>
                    <a:pt x="96113" y="83820"/>
                  </a:moveTo>
                  <a:lnTo>
                    <a:pt x="12382" y="83820"/>
                  </a:lnTo>
                  <a:lnTo>
                    <a:pt x="12382" y="86360"/>
                  </a:lnTo>
                  <a:lnTo>
                    <a:pt x="13081" y="86360"/>
                  </a:lnTo>
                  <a:lnTo>
                    <a:pt x="13081" y="87630"/>
                  </a:lnTo>
                  <a:lnTo>
                    <a:pt x="13335" y="87630"/>
                  </a:lnTo>
                  <a:lnTo>
                    <a:pt x="13335" y="88900"/>
                  </a:lnTo>
                  <a:lnTo>
                    <a:pt x="13931" y="88900"/>
                  </a:lnTo>
                  <a:lnTo>
                    <a:pt x="13931" y="90170"/>
                  </a:lnTo>
                  <a:lnTo>
                    <a:pt x="14287" y="90170"/>
                  </a:lnTo>
                  <a:lnTo>
                    <a:pt x="14287" y="91440"/>
                  </a:lnTo>
                  <a:lnTo>
                    <a:pt x="14528" y="91440"/>
                  </a:lnTo>
                  <a:lnTo>
                    <a:pt x="14528" y="92710"/>
                  </a:lnTo>
                  <a:lnTo>
                    <a:pt x="14782" y="92710"/>
                  </a:lnTo>
                  <a:lnTo>
                    <a:pt x="14782" y="93980"/>
                  </a:lnTo>
                  <a:lnTo>
                    <a:pt x="15240" y="93980"/>
                  </a:lnTo>
                  <a:lnTo>
                    <a:pt x="15240" y="95250"/>
                  </a:lnTo>
                  <a:lnTo>
                    <a:pt x="16192" y="95250"/>
                  </a:lnTo>
                  <a:lnTo>
                    <a:pt x="16192" y="96520"/>
                  </a:lnTo>
                  <a:lnTo>
                    <a:pt x="16192" y="97790"/>
                  </a:lnTo>
                  <a:lnTo>
                    <a:pt x="16725" y="97790"/>
                  </a:lnTo>
                  <a:lnTo>
                    <a:pt x="16725" y="100330"/>
                  </a:lnTo>
                  <a:lnTo>
                    <a:pt x="18097" y="100330"/>
                  </a:lnTo>
                  <a:lnTo>
                    <a:pt x="18097" y="101600"/>
                  </a:lnTo>
                  <a:lnTo>
                    <a:pt x="18097" y="102870"/>
                  </a:lnTo>
                  <a:lnTo>
                    <a:pt x="19050" y="102870"/>
                  </a:lnTo>
                  <a:lnTo>
                    <a:pt x="19050" y="105410"/>
                  </a:lnTo>
                  <a:lnTo>
                    <a:pt x="20002" y="105410"/>
                  </a:lnTo>
                  <a:lnTo>
                    <a:pt x="20002" y="106083"/>
                  </a:lnTo>
                  <a:lnTo>
                    <a:pt x="20955" y="106083"/>
                  </a:lnTo>
                  <a:lnTo>
                    <a:pt x="20955" y="108623"/>
                  </a:lnTo>
                  <a:lnTo>
                    <a:pt x="87591" y="108623"/>
                  </a:lnTo>
                  <a:lnTo>
                    <a:pt x="87591" y="106083"/>
                  </a:lnTo>
                  <a:lnTo>
                    <a:pt x="88544" y="106083"/>
                  </a:lnTo>
                  <a:lnTo>
                    <a:pt x="88544" y="105410"/>
                  </a:lnTo>
                  <a:lnTo>
                    <a:pt x="89496" y="105410"/>
                  </a:lnTo>
                  <a:lnTo>
                    <a:pt x="89496" y="102870"/>
                  </a:lnTo>
                  <a:lnTo>
                    <a:pt x="89496" y="101600"/>
                  </a:lnTo>
                  <a:lnTo>
                    <a:pt x="90449" y="101600"/>
                  </a:lnTo>
                  <a:lnTo>
                    <a:pt x="90449" y="100330"/>
                  </a:lnTo>
                  <a:lnTo>
                    <a:pt x="91401" y="100330"/>
                  </a:lnTo>
                  <a:lnTo>
                    <a:pt x="91401" y="97790"/>
                  </a:lnTo>
                  <a:lnTo>
                    <a:pt x="91401" y="96520"/>
                  </a:lnTo>
                  <a:lnTo>
                    <a:pt x="92341" y="96520"/>
                  </a:lnTo>
                  <a:lnTo>
                    <a:pt x="92341" y="95250"/>
                  </a:lnTo>
                  <a:lnTo>
                    <a:pt x="92341" y="93980"/>
                  </a:lnTo>
                  <a:lnTo>
                    <a:pt x="93294" y="93980"/>
                  </a:lnTo>
                  <a:lnTo>
                    <a:pt x="93294" y="92710"/>
                  </a:lnTo>
                  <a:lnTo>
                    <a:pt x="94246" y="92710"/>
                  </a:lnTo>
                  <a:lnTo>
                    <a:pt x="94246" y="91440"/>
                  </a:lnTo>
                  <a:lnTo>
                    <a:pt x="94246" y="90170"/>
                  </a:lnTo>
                  <a:lnTo>
                    <a:pt x="94246" y="88900"/>
                  </a:lnTo>
                  <a:lnTo>
                    <a:pt x="95199" y="88900"/>
                  </a:lnTo>
                  <a:lnTo>
                    <a:pt x="95199" y="87630"/>
                  </a:lnTo>
                  <a:lnTo>
                    <a:pt x="96075" y="87630"/>
                  </a:lnTo>
                  <a:lnTo>
                    <a:pt x="96075" y="86360"/>
                  </a:lnTo>
                  <a:lnTo>
                    <a:pt x="96113" y="83820"/>
                  </a:lnTo>
                  <a:close/>
                </a:path>
                <a:path w="108585" h="147319">
                  <a:moveTo>
                    <a:pt x="108534" y="10160"/>
                  </a:moveTo>
                  <a:lnTo>
                    <a:pt x="108483" y="7620"/>
                  </a:lnTo>
                  <a:lnTo>
                    <a:pt x="108369" y="6350"/>
                  </a:lnTo>
                  <a:lnTo>
                    <a:pt x="107581" y="6350"/>
                  </a:lnTo>
                  <a:lnTo>
                    <a:pt x="107581" y="1270"/>
                  </a:lnTo>
                  <a:lnTo>
                    <a:pt x="107581" y="0"/>
                  </a:lnTo>
                  <a:lnTo>
                    <a:pt x="1905" y="0"/>
                  </a:lnTo>
                  <a:lnTo>
                    <a:pt x="1905" y="1270"/>
                  </a:lnTo>
                  <a:lnTo>
                    <a:pt x="952" y="1270"/>
                  </a:lnTo>
                  <a:lnTo>
                    <a:pt x="952" y="6350"/>
                  </a:lnTo>
                  <a:lnTo>
                    <a:pt x="952" y="7620"/>
                  </a:lnTo>
                  <a:lnTo>
                    <a:pt x="25" y="7620"/>
                  </a:lnTo>
                  <a:lnTo>
                    <a:pt x="25" y="10160"/>
                  </a:lnTo>
                  <a:lnTo>
                    <a:pt x="0" y="30480"/>
                  </a:lnTo>
                  <a:lnTo>
                    <a:pt x="952" y="30480"/>
                  </a:lnTo>
                  <a:lnTo>
                    <a:pt x="952" y="38100"/>
                  </a:lnTo>
                  <a:lnTo>
                    <a:pt x="1905" y="38100"/>
                  </a:lnTo>
                  <a:lnTo>
                    <a:pt x="1905" y="39370"/>
                  </a:lnTo>
                  <a:lnTo>
                    <a:pt x="1905" y="43180"/>
                  </a:lnTo>
                  <a:lnTo>
                    <a:pt x="2857" y="43180"/>
                  </a:lnTo>
                  <a:lnTo>
                    <a:pt x="2857" y="45720"/>
                  </a:lnTo>
                  <a:lnTo>
                    <a:pt x="2857" y="49530"/>
                  </a:lnTo>
                  <a:lnTo>
                    <a:pt x="3810" y="49530"/>
                  </a:lnTo>
                  <a:lnTo>
                    <a:pt x="3810" y="50800"/>
                  </a:lnTo>
                  <a:lnTo>
                    <a:pt x="3810" y="53340"/>
                  </a:lnTo>
                  <a:lnTo>
                    <a:pt x="3810" y="54610"/>
                  </a:lnTo>
                  <a:lnTo>
                    <a:pt x="4762" y="54610"/>
                  </a:lnTo>
                  <a:lnTo>
                    <a:pt x="4762" y="55880"/>
                  </a:lnTo>
                  <a:lnTo>
                    <a:pt x="4762" y="57150"/>
                  </a:lnTo>
                  <a:lnTo>
                    <a:pt x="5715" y="57150"/>
                  </a:lnTo>
                  <a:lnTo>
                    <a:pt x="5715" y="60960"/>
                  </a:lnTo>
                  <a:lnTo>
                    <a:pt x="5715" y="62230"/>
                  </a:lnTo>
                  <a:lnTo>
                    <a:pt x="6667" y="62230"/>
                  </a:lnTo>
                  <a:lnTo>
                    <a:pt x="6667" y="63500"/>
                  </a:lnTo>
                  <a:lnTo>
                    <a:pt x="6667" y="64770"/>
                  </a:lnTo>
                  <a:lnTo>
                    <a:pt x="7620" y="64770"/>
                  </a:lnTo>
                  <a:lnTo>
                    <a:pt x="7620" y="68580"/>
                  </a:lnTo>
                  <a:lnTo>
                    <a:pt x="7620" y="69850"/>
                  </a:lnTo>
                  <a:lnTo>
                    <a:pt x="8572" y="69850"/>
                  </a:lnTo>
                  <a:lnTo>
                    <a:pt x="8572" y="71120"/>
                  </a:lnTo>
                  <a:lnTo>
                    <a:pt x="8572" y="72390"/>
                  </a:lnTo>
                  <a:lnTo>
                    <a:pt x="8572" y="73660"/>
                  </a:lnTo>
                  <a:lnTo>
                    <a:pt x="8724" y="73660"/>
                  </a:lnTo>
                  <a:lnTo>
                    <a:pt x="8724" y="74930"/>
                  </a:lnTo>
                  <a:lnTo>
                    <a:pt x="9525" y="74930"/>
                  </a:lnTo>
                  <a:lnTo>
                    <a:pt x="9525" y="76200"/>
                  </a:lnTo>
                  <a:lnTo>
                    <a:pt x="9525" y="77470"/>
                  </a:lnTo>
                  <a:lnTo>
                    <a:pt x="10477" y="77470"/>
                  </a:lnTo>
                  <a:lnTo>
                    <a:pt x="10477" y="80010"/>
                  </a:lnTo>
                  <a:lnTo>
                    <a:pt x="10960" y="80010"/>
                  </a:lnTo>
                  <a:lnTo>
                    <a:pt x="10960" y="81280"/>
                  </a:lnTo>
                  <a:lnTo>
                    <a:pt x="11430" y="81280"/>
                  </a:lnTo>
                  <a:lnTo>
                    <a:pt x="11430" y="83223"/>
                  </a:lnTo>
                  <a:lnTo>
                    <a:pt x="97104" y="83223"/>
                  </a:lnTo>
                  <a:lnTo>
                    <a:pt x="97104" y="81280"/>
                  </a:lnTo>
                  <a:lnTo>
                    <a:pt x="97815" y="81280"/>
                  </a:lnTo>
                  <a:lnTo>
                    <a:pt x="97815" y="80010"/>
                  </a:lnTo>
                  <a:lnTo>
                    <a:pt x="98056" y="80010"/>
                  </a:lnTo>
                  <a:lnTo>
                    <a:pt x="98056" y="77470"/>
                  </a:lnTo>
                  <a:lnTo>
                    <a:pt x="98513" y="77470"/>
                  </a:lnTo>
                  <a:lnTo>
                    <a:pt x="98513" y="76200"/>
                  </a:lnTo>
                  <a:lnTo>
                    <a:pt x="99009" y="76200"/>
                  </a:lnTo>
                  <a:lnTo>
                    <a:pt x="99009" y="74930"/>
                  </a:lnTo>
                  <a:lnTo>
                    <a:pt x="99199" y="74930"/>
                  </a:lnTo>
                  <a:lnTo>
                    <a:pt x="99199" y="73660"/>
                  </a:lnTo>
                  <a:lnTo>
                    <a:pt x="99580" y="73660"/>
                  </a:lnTo>
                  <a:lnTo>
                    <a:pt x="99580" y="72390"/>
                  </a:lnTo>
                  <a:lnTo>
                    <a:pt x="99961" y="72390"/>
                  </a:lnTo>
                  <a:lnTo>
                    <a:pt x="99961" y="71120"/>
                  </a:lnTo>
                  <a:lnTo>
                    <a:pt x="100215" y="71120"/>
                  </a:lnTo>
                  <a:lnTo>
                    <a:pt x="100215" y="69850"/>
                  </a:lnTo>
                  <a:lnTo>
                    <a:pt x="100571" y="69850"/>
                  </a:lnTo>
                  <a:lnTo>
                    <a:pt x="100571" y="68580"/>
                  </a:lnTo>
                  <a:lnTo>
                    <a:pt x="101396" y="68580"/>
                  </a:lnTo>
                  <a:lnTo>
                    <a:pt x="101396" y="64770"/>
                  </a:lnTo>
                  <a:lnTo>
                    <a:pt x="101866" y="64770"/>
                  </a:lnTo>
                  <a:lnTo>
                    <a:pt x="101866" y="63500"/>
                  </a:lnTo>
                  <a:lnTo>
                    <a:pt x="102120" y="63500"/>
                  </a:lnTo>
                  <a:lnTo>
                    <a:pt x="102120" y="62230"/>
                  </a:lnTo>
                  <a:lnTo>
                    <a:pt x="102476" y="62230"/>
                  </a:lnTo>
                  <a:lnTo>
                    <a:pt x="102476" y="60960"/>
                  </a:lnTo>
                  <a:lnTo>
                    <a:pt x="103301" y="60960"/>
                  </a:lnTo>
                  <a:lnTo>
                    <a:pt x="103301" y="57150"/>
                  </a:lnTo>
                  <a:lnTo>
                    <a:pt x="103771" y="57150"/>
                  </a:lnTo>
                  <a:lnTo>
                    <a:pt x="103771" y="55880"/>
                  </a:lnTo>
                  <a:lnTo>
                    <a:pt x="104038" y="55880"/>
                  </a:lnTo>
                  <a:lnTo>
                    <a:pt x="104038" y="54610"/>
                  </a:lnTo>
                  <a:lnTo>
                    <a:pt x="104381" y="54610"/>
                  </a:lnTo>
                  <a:lnTo>
                    <a:pt x="104381" y="53340"/>
                  </a:lnTo>
                  <a:lnTo>
                    <a:pt x="104724" y="53340"/>
                  </a:lnTo>
                  <a:lnTo>
                    <a:pt x="104724" y="50800"/>
                  </a:lnTo>
                  <a:lnTo>
                    <a:pt x="105244" y="50800"/>
                  </a:lnTo>
                  <a:lnTo>
                    <a:pt x="105244" y="49530"/>
                  </a:lnTo>
                  <a:lnTo>
                    <a:pt x="105676" y="49530"/>
                  </a:lnTo>
                  <a:lnTo>
                    <a:pt x="105676" y="45720"/>
                  </a:lnTo>
                  <a:lnTo>
                    <a:pt x="106629" y="45720"/>
                  </a:lnTo>
                  <a:lnTo>
                    <a:pt x="106629" y="43180"/>
                  </a:lnTo>
                  <a:lnTo>
                    <a:pt x="106629" y="39370"/>
                  </a:lnTo>
                  <a:lnTo>
                    <a:pt x="107581" y="39370"/>
                  </a:lnTo>
                  <a:lnTo>
                    <a:pt x="107581" y="38100"/>
                  </a:lnTo>
                  <a:lnTo>
                    <a:pt x="107581" y="30480"/>
                  </a:lnTo>
                  <a:lnTo>
                    <a:pt x="108534" y="30480"/>
                  </a:lnTo>
                  <a:lnTo>
                    <a:pt x="108534" y="1016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2359037" y="934122"/>
              <a:ext cx="106045" cy="41275"/>
            </a:xfrm>
            <a:custGeom>
              <a:avLst/>
              <a:gdLst/>
              <a:ahLst/>
              <a:cxnLst/>
              <a:rect l="l" t="t" r="r" b="b"/>
              <a:pathLst>
                <a:path w="106044" h="41275">
                  <a:moveTo>
                    <a:pt x="95199" y="15240"/>
                  </a:moveTo>
                  <a:lnTo>
                    <a:pt x="95021" y="13970"/>
                  </a:lnTo>
                  <a:lnTo>
                    <a:pt x="94246" y="13970"/>
                  </a:lnTo>
                  <a:lnTo>
                    <a:pt x="93916" y="12700"/>
                  </a:lnTo>
                  <a:lnTo>
                    <a:pt x="91389" y="12700"/>
                  </a:lnTo>
                  <a:lnTo>
                    <a:pt x="91389" y="11442"/>
                  </a:lnTo>
                  <a:lnTo>
                    <a:pt x="89496" y="11442"/>
                  </a:lnTo>
                  <a:lnTo>
                    <a:pt x="89496" y="8890"/>
                  </a:lnTo>
                  <a:lnTo>
                    <a:pt x="86639" y="8890"/>
                  </a:lnTo>
                  <a:lnTo>
                    <a:pt x="86639" y="7620"/>
                  </a:lnTo>
                  <a:lnTo>
                    <a:pt x="84734" y="7620"/>
                  </a:lnTo>
                  <a:lnTo>
                    <a:pt x="84734" y="6350"/>
                  </a:lnTo>
                  <a:lnTo>
                    <a:pt x="79019" y="6350"/>
                  </a:lnTo>
                  <a:lnTo>
                    <a:pt x="79019" y="5092"/>
                  </a:lnTo>
                  <a:lnTo>
                    <a:pt x="74256" y="5092"/>
                  </a:lnTo>
                  <a:lnTo>
                    <a:pt x="74256" y="2540"/>
                  </a:lnTo>
                  <a:lnTo>
                    <a:pt x="69494" y="2540"/>
                  </a:lnTo>
                  <a:lnTo>
                    <a:pt x="69494" y="1270"/>
                  </a:lnTo>
                  <a:lnTo>
                    <a:pt x="56172" y="1270"/>
                  </a:lnTo>
                  <a:lnTo>
                    <a:pt x="56172" y="0"/>
                  </a:lnTo>
                  <a:lnTo>
                    <a:pt x="49504" y="0"/>
                  </a:lnTo>
                  <a:lnTo>
                    <a:pt x="49504" y="1270"/>
                  </a:lnTo>
                  <a:lnTo>
                    <a:pt x="36182" y="1270"/>
                  </a:lnTo>
                  <a:lnTo>
                    <a:pt x="36182" y="2540"/>
                  </a:lnTo>
                  <a:lnTo>
                    <a:pt x="31419" y="2540"/>
                  </a:lnTo>
                  <a:lnTo>
                    <a:pt x="31419" y="5092"/>
                  </a:lnTo>
                  <a:lnTo>
                    <a:pt x="26657" y="5092"/>
                  </a:lnTo>
                  <a:lnTo>
                    <a:pt x="26657" y="6350"/>
                  </a:lnTo>
                  <a:lnTo>
                    <a:pt x="20942" y="6350"/>
                  </a:lnTo>
                  <a:lnTo>
                    <a:pt x="20942" y="7620"/>
                  </a:lnTo>
                  <a:lnTo>
                    <a:pt x="19050" y="7620"/>
                  </a:lnTo>
                  <a:lnTo>
                    <a:pt x="19050" y="8890"/>
                  </a:lnTo>
                  <a:lnTo>
                    <a:pt x="16192" y="8890"/>
                  </a:lnTo>
                  <a:lnTo>
                    <a:pt x="16192" y="11442"/>
                  </a:lnTo>
                  <a:lnTo>
                    <a:pt x="14287" y="11442"/>
                  </a:lnTo>
                  <a:lnTo>
                    <a:pt x="14287" y="12700"/>
                  </a:lnTo>
                  <a:lnTo>
                    <a:pt x="11430" y="12700"/>
                  </a:lnTo>
                  <a:lnTo>
                    <a:pt x="11430" y="13970"/>
                  </a:lnTo>
                  <a:lnTo>
                    <a:pt x="10477" y="13970"/>
                  </a:lnTo>
                  <a:lnTo>
                    <a:pt x="10477" y="15240"/>
                  </a:lnTo>
                  <a:lnTo>
                    <a:pt x="95199" y="15240"/>
                  </a:lnTo>
                  <a:close/>
                </a:path>
                <a:path w="106044" h="41275">
                  <a:moveTo>
                    <a:pt x="98056" y="19050"/>
                  </a:moveTo>
                  <a:lnTo>
                    <a:pt x="97104" y="19050"/>
                  </a:lnTo>
                  <a:lnTo>
                    <a:pt x="97104" y="17792"/>
                  </a:lnTo>
                  <a:lnTo>
                    <a:pt x="96151" y="17792"/>
                  </a:lnTo>
                  <a:lnTo>
                    <a:pt x="96151" y="16510"/>
                  </a:lnTo>
                  <a:lnTo>
                    <a:pt x="9525" y="15240"/>
                  </a:lnTo>
                  <a:lnTo>
                    <a:pt x="9525" y="17792"/>
                  </a:lnTo>
                  <a:lnTo>
                    <a:pt x="7620" y="17792"/>
                  </a:lnTo>
                  <a:lnTo>
                    <a:pt x="7620" y="19050"/>
                  </a:lnTo>
                  <a:lnTo>
                    <a:pt x="6667" y="19050"/>
                  </a:lnTo>
                  <a:lnTo>
                    <a:pt x="6667" y="20320"/>
                  </a:lnTo>
                  <a:lnTo>
                    <a:pt x="98056" y="20320"/>
                  </a:lnTo>
                  <a:lnTo>
                    <a:pt x="98056" y="19050"/>
                  </a:lnTo>
                  <a:close/>
                </a:path>
                <a:path w="106044" h="41275">
                  <a:moveTo>
                    <a:pt x="103771" y="31750"/>
                  </a:moveTo>
                  <a:lnTo>
                    <a:pt x="102819" y="31750"/>
                  </a:lnTo>
                  <a:lnTo>
                    <a:pt x="102819" y="27940"/>
                  </a:lnTo>
                  <a:lnTo>
                    <a:pt x="101866" y="27940"/>
                  </a:lnTo>
                  <a:lnTo>
                    <a:pt x="101866" y="25400"/>
                  </a:lnTo>
                  <a:lnTo>
                    <a:pt x="100914" y="25400"/>
                  </a:lnTo>
                  <a:lnTo>
                    <a:pt x="100914" y="24142"/>
                  </a:lnTo>
                  <a:lnTo>
                    <a:pt x="99961" y="24142"/>
                  </a:lnTo>
                  <a:lnTo>
                    <a:pt x="99961" y="22186"/>
                  </a:lnTo>
                  <a:lnTo>
                    <a:pt x="99009" y="22186"/>
                  </a:lnTo>
                  <a:lnTo>
                    <a:pt x="99009" y="20916"/>
                  </a:lnTo>
                  <a:lnTo>
                    <a:pt x="5715" y="20916"/>
                  </a:lnTo>
                  <a:lnTo>
                    <a:pt x="5715" y="22186"/>
                  </a:lnTo>
                  <a:lnTo>
                    <a:pt x="5715" y="24142"/>
                  </a:lnTo>
                  <a:lnTo>
                    <a:pt x="4762" y="24142"/>
                  </a:lnTo>
                  <a:lnTo>
                    <a:pt x="4762" y="25400"/>
                  </a:lnTo>
                  <a:lnTo>
                    <a:pt x="2857" y="25400"/>
                  </a:lnTo>
                  <a:lnTo>
                    <a:pt x="2857" y="27940"/>
                  </a:lnTo>
                  <a:lnTo>
                    <a:pt x="1905" y="27940"/>
                  </a:lnTo>
                  <a:lnTo>
                    <a:pt x="1905" y="31750"/>
                  </a:lnTo>
                  <a:lnTo>
                    <a:pt x="952" y="31750"/>
                  </a:lnTo>
                  <a:lnTo>
                    <a:pt x="952" y="36842"/>
                  </a:lnTo>
                  <a:lnTo>
                    <a:pt x="103771" y="36842"/>
                  </a:lnTo>
                  <a:lnTo>
                    <a:pt x="103771" y="31750"/>
                  </a:lnTo>
                  <a:close/>
                </a:path>
                <a:path w="106044" h="41275">
                  <a:moveTo>
                    <a:pt x="105676" y="39966"/>
                  </a:moveTo>
                  <a:lnTo>
                    <a:pt x="104724" y="39966"/>
                  </a:lnTo>
                  <a:lnTo>
                    <a:pt x="104724" y="37426"/>
                  </a:lnTo>
                  <a:lnTo>
                    <a:pt x="0" y="37426"/>
                  </a:lnTo>
                  <a:lnTo>
                    <a:pt x="0" y="39966"/>
                  </a:lnTo>
                  <a:lnTo>
                    <a:pt x="0" y="41236"/>
                  </a:lnTo>
                  <a:lnTo>
                    <a:pt x="105676" y="41236"/>
                  </a:lnTo>
                  <a:lnTo>
                    <a:pt x="105676" y="39966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2357132" y="935075"/>
              <a:ext cx="106680" cy="182880"/>
            </a:xfrm>
            <a:custGeom>
              <a:avLst/>
              <a:gdLst/>
              <a:ahLst/>
              <a:cxnLst/>
              <a:rect l="l" t="t" r="r" b="b"/>
              <a:pathLst>
                <a:path w="106680" h="182880">
                  <a:moveTo>
                    <a:pt x="104724" y="35559"/>
                  </a:moveTo>
                  <a:lnTo>
                    <a:pt x="1904" y="35559"/>
                  </a:lnTo>
                  <a:lnTo>
                    <a:pt x="1904" y="40639"/>
                  </a:lnTo>
                  <a:lnTo>
                    <a:pt x="1240" y="40639"/>
                  </a:lnTo>
                  <a:lnTo>
                    <a:pt x="952" y="41909"/>
                  </a:lnTo>
                  <a:lnTo>
                    <a:pt x="952" y="46989"/>
                  </a:lnTo>
                  <a:lnTo>
                    <a:pt x="262" y="46989"/>
                  </a:lnTo>
                  <a:lnTo>
                    <a:pt x="0" y="48259"/>
                  </a:lnTo>
                  <a:lnTo>
                    <a:pt x="0" y="64770"/>
                  </a:lnTo>
                  <a:lnTo>
                    <a:pt x="664" y="69850"/>
                  </a:lnTo>
                  <a:lnTo>
                    <a:pt x="952" y="69850"/>
                  </a:lnTo>
                  <a:lnTo>
                    <a:pt x="952" y="71120"/>
                  </a:lnTo>
                  <a:lnTo>
                    <a:pt x="1681" y="77470"/>
                  </a:lnTo>
                  <a:lnTo>
                    <a:pt x="1904" y="77470"/>
                  </a:lnTo>
                  <a:lnTo>
                    <a:pt x="1904" y="78739"/>
                  </a:lnTo>
                  <a:lnTo>
                    <a:pt x="2622" y="82550"/>
                  </a:lnTo>
                  <a:lnTo>
                    <a:pt x="2857" y="82550"/>
                  </a:lnTo>
                  <a:lnTo>
                    <a:pt x="2857" y="83820"/>
                  </a:lnTo>
                  <a:lnTo>
                    <a:pt x="3692" y="87629"/>
                  </a:lnTo>
                  <a:lnTo>
                    <a:pt x="5565" y="96520"/>
                  </a:lnTo>
                  <a:lnTo>
                    <a:pt x="5714" y="96520"/>
                  </a:lnTo>
                  <a:lnTo>
                    <a:pt x="6453" y="100329"/>
                  </a:lnTo>
                  <a:lnTo>
                    <a:pt x="6667" y="100329"/>
                  </a:lnTo>
                  <a:lnTo>
                    <a:pt x="7360" y="104139"/>
                  </a:lnTo>
                  <a:lnTo>
                    <a:pt x="7620" y="104139"/>
                  </a:lnTo>
                  <a:lnTo>
                    <a:pt x="7620" y="105409"/>
                  </a:lnTo>
                  <a:lnTo>
                    <a:pt x="9479" y="113029"/>
                  </a:lnTo>
                  <a:lnTo>
                    <a:pt x="10386" y="116839"/>
                  </a:lnTo>
                  <a:lnTo>
                    <a:pt x="12568" y="123189"/>
                  </a:lnTo>
                  <a:lnTo>
                    <a:pt x="18059" y="138429"/>
                  </a:lnTo>
                  <a:lnTo>
                    <a:pt x="24474" y="153670"/>
                  </a:lnTo>
                  <a:lnTo>
                    <a:pt x="24752" y="153670"/>
                  </a:lnTo>
                  <a:lnTo>
                    <a:pt x="26525" y="157479"/>
                  </a:lnTo>
                  <a:lnTo>
                    <a:pt x="26657" y="157479"/>
                  </a:lnTo>
                  <a:lnTo>
                    <a:pt x="28670" y="161289"/>
                  </a:lnTo>
                  <a:lnTo>
                    <a:pt x="29385" y="162559"/>
                  </a:lnTo>
                  <a:lnTo>
                    <a:pt x="29514" y="162559"/>
                  </a:lnTo>
                  <a:lnTo>
                    <a:pt x="30815" y="165100"/>
                  </a:lnTo>
                  <a:lnTo>
                    <a:pt x="32960" y="168909"/>
                  </a:lnTo>
                  <a:lnTo>
                    <a:pt x="33324" y="168909"/>
                  </a:lnTo>
                  <a:lnTo>
                    <a:pt x="35045" y="171450"/>
                  </a:lnTo>
                  <a:lnTo>
                    <a:pt x="41972" y="179070"/>
                  </a:lnTo>
                  <a:lnTo>
                    <a:pt x="42849" y="180339"/>
                  </a:lnTo>
                  <a:lnTo>
                    <a:pt x="43689" y="180339"/>
                  </a:lnTo>
                  <a:lnTo>
                    <a:pt x="50689" y="182879"/>
                  </a:lnTo>
                  <a:lnTo>
                    <a:pt x="57124" y="182879"/>
                  </a:lnTo>
                  <a:lnTo>
                    <a:pt x="65610" y="177800"/>
                  </a:lnTo>
                  <a:lnTo>
                    <a:pt x="66649" y="176529"/>
                  </a:lnTo>
                  <a:lnTo>
                    <a:pt x="67147" y="176529"/>
                  </a:lnTo>
                  <a:lnTo>
                    <a:pt x="75937" y="165100"/>
                  </a:lnTo>
                  <a:lnTo>
                    <a:pt x="76161" y="165100"/>
                  </a:lnTo>
                  <a:lnTo>
                    <a:pt x="78025" y="161289"/>
                  </a:lnTo>
                  <a:lnTo>
                    <a:pt x="95987" y="116839"/>
                  </a:lnTo>
                  <a:lnTo>
                    <a:pt x="105676" y="73659"/>
                  </a:lnTo>
                  <a:lnTo>
                    <a:pt x="106629" y="60959"/>
                  </a:lnTo>
                  <a:lnTo>
                    <a:pt x="106629" y="48259"/>
                  </a:lnTo>
                  <a:lnTo>
                    <a:pt x="104724" y="35559"/>
                  </a:lnTo>
                  <a:close/>
                </a:path>
                <a:path w="106680" h="182880">
                  <a:moveTo>
                    <a:pt x="97104" y="16509"/>
                  </a:moveTo>
                  <a:lnTo>
                    <a:pt x="9525" y="16509"/>
                  </a:lnTo>
                  <a:lnTo>
                    <a:pt x="9525" y="19050"/>
                  </a:lnTo>
                  <a:lnTo>
                    <a:pt x="8572" y="19050"/>
                  </a:lnTo>
                  <a:lnTo>
                    <a:pt x="8572" y="20320"/>
                  </a:lnTo>
                  <a:lnTo>
                    <a:pt x="7620" y="20320"/>
                  </a:lnTo>
                  <a:lnTo>
                    <a:pt x="7620" y="22859"/>
                  </a:lnTo>
                  <a:lnTo>
                    <a:pt x="6667" y="22859"/>
                  </a:lnTo>
                  <a:lnTo>
                    <a:pt x="6667" y="24129"/>
                  </a:lnTo>
                  <a:lnTo>
                    <a:pt x="5722" y="24129"/>
                  </a:lnTo>
                  <a:lnTo>
                    <a:pt x="5714" y="25400"/>
                  </a:lnTo>
                  <a:lnTo>
                    <a:pt x="4762" y="25400"/>
                  </a:lnTo>
                  <a:lnTo>
                    <a:pt x="4762" y="27939"/>
                  </a:lnTo>
                  <a:lnTo>
                    <a:pt x="4193" y="27939"/>
                  </a:lnTo>
                  <a:lnTo>
                    <a:pt x="3810" y="29209"/>
                  </a:lnTo>
                  <a:lnTo>
                    <a:pt x="3810" y="31750"/>
                  </a:lnTo>
                  <a:lnTo>
                    <a:pt x="3153" y="31750"/>
                  </a:lnTo>
                  <a:lnTo>
                    <a:pt x="2857" y="33020"/>
                  </a:lnTo>
                  <a:lnTo>
                    <a:pt x="2857" y="35559"/>
                  </a:lnTo>
                  <a:lnTo>
                    <a:pt x="104516" y="35559"/>
                  </a:lnTo>
                  <a:lnTo>
                    <a:pt x="102435" y="27939"/>
                  </a:lnTo>
                  <a:lnTo>
                    <a:pt x="101866" y="25400"/>
                  </a:lnTo>
                  <a:lnTo>
                    <a:pt x="100907" y="24129"/>
                  </a:lnTo>
                  <a:lnTo>
                    <a:pt x="98790" y="20320"/>
                  </a:lnTo>
                  <a:lnTo>
                    <a:pt x="97104" y="16509"/>
                  </a:lnTo>
                  <a:close/>
                </a:path>
                <a:path w="106680" h="182880">
                  <a:moveTo>
                    <a:pt x="90449" y="8889"/>
                  </a:moveTo>
                  <a:lnTo>
                    <a:pt x="18097" y="8889"/>
                  </a:lnTo>
                  <a:lnTo>
                    <a:pt x="18097" y="10159"/>
                  </a:lnTo>
                  <a:lnTo>
                    <a:pt x="16192" y="10159"/>
                  </a:lnTo>
                  <a:lnTo>
                    <a:pt x="16192" y="11429"/>
                  </a:lnTo>
                  <a:lnTo>
                    <a:pt x="15239" y="11429"/>
                  </a:lnTo>
                  <a:lnTo>
                    <a:pt x="15239" y="12700"/>
                  </a:lnTo>
                  <a:lnTo>
                    <a:pt x="13335" y="12700"/>
                  </a:lnTo>
                  <a:lnTo>
                    <a:pt x="13335" y="13970"/>
                  </a:lnTo>
                  <a:lnTo>
                    <a:pt x="12382" y="13970"/>
                  </a:lnTo>
                  <a:lnTo>
                    <a:pt x="12382" y="15239"/>
                  </a:lnTo>
                  <a:lnTo>
                    <a:pt x="11429" y="15239"/>
                  </a:lnTo>
                  <a:lnTo>
                    <a:pt x="11429" y="16509"/>
                  </a:lnTo>
                  <a:lnTo>
                    <a:pt x="96426" y="16509"/>
                  </a:lnTo>
                  <a:lnTo>
                    <a:pt x="90871" y="10159"/>
                  </a:lnTo>
                  <a:lnTo>
                    <a:pt x="90449" y="8889"/>
                  </a:lnTo>
                  <a:close/>
                </a:path>
                <a:path w="106680" h="182880">
                  <a:moveTo>
                    <a:pt x="81254" y="5079"/>
                  </a:moveTo>
                  <a:lnTo>
                    <a:pt x="24752" y="5079"/>
                  </a:lnTo>
                  <a:lnTo>
                    <a:pt x="24752" y="6350"/>
                  </a:lnTo>
                  <a:lnTo>
                    <a:pt x="22847" y="6350"/>
                  </a:lnTo>
                  <a:lnTo>
                    <a:pt x="22847" y="7620"/>
                  </a:lnTo>
                  <a:lnTo>
                    <a:pt x="20954" y="7620"/>
                  </a:lnTo>
                  <a:lnTo>
                    <a:pt x="20954" y="8889"/>
                  </a:lnTo>
                  <a:lnTo>
                    <a:pt x="88544" y="8889"/>
                  </a:lnTo>
                  <a:lnTo>
                    <a:pt x="86334" y="7620"/>
                  </a:lnTo>
                  <a:lnTo>
                    <a:pt x="81254" y="5079"/>
                  </a:lnTo>
                  <a:close/>
                </a:path>
                <a:path w="106680" h="182880">
                  <a:moveTo>
                    <a:pt x="77321" y="3809"/>
                  </a:moveTo>
                  <a:lnTo>
                    <a:pt x="28562" y="3809"/>
                  </a:lnTo>
                  <a:lnTo>
                    <a:pt x="28562" y="5079"/>
                  </a:lnTo>
                  <a:lnTo>
                    <a:pt x="80924" y="5079"/>
                  </a:lnTo>
                  <a:lnTo>
                    <a:pt x="77321" y="3809"/>
                  </a:lnTo>
                  <a:close/>
                </a:path>
                <a:path w="106680" h="182880">
                  <a:moveTo>
                    <a:pt x="76161" y="2539"/>
                  </a:moveTo>
                  <a:lnTo>
                    <a:pt x="33324" y="2539"/>
                  </a:lnTo>
                  <a:lnTo>
                    <a:pt x="33324" y="3809"/>
                  </a:lnTo>
                  <a:lnTo>
                    <a:pt x="76161" y="3809"/>
                  </a:lnTo>
                  <a:lnTo>
                    <a:pt x="76161" y="2539"/>
                  </a:lnTo>
                  <a:close/>
                </a:path>
                <a:path w="106680" h="182880">
                  <a:moveTo>
                    <a:pt x="71399" y="1270"/>
                  </a:moveTo>
                  <a:lnTo>
                    <a:pt x="38087" y="1270"/>
                  </a:lnTo>
                  <a:lnTo>
                    <a:pt x="38087" y="2539"/>
                  </a:lnTo>
                  <a:lnTo>
                    <a:pt x="71399" y="2539"/>
                  </a:lnTo>
                  <a:lnTo>
                    <a:pt x="71399" y="1270"/>
                  </a:lnTo>
                  <a:close/>
                </a:path>
                <a:path w="106680" h="182880">
                  <a:moveTo>
                    <a:pt x="58077" y="0"/>
                  </a:moveTo>
                  <a:lnTo>
                    <a:pt x="51409" y="0"/>
                  </a:lnTo>
                  <a:lnTo>
                    <a:pt x="51409" y="1270"/>
                  </a:lnTo>
                  <a:lnTo>
                    <a:pt x="58077" y="1270"/>
                  </a:lnTo>
                  <a:lnTo>
                    <a:pt x="58077" y="0"/>
                  </a:lnTo>
                  <a:close/>
                </a:path>
              </a:pathLst>
            </a:custGeom>
            <a:solidFill>
              <a:srgbClr val="193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2358085" y="935240"/>
              <a:ext cx="104139" cy="178435"/>
            </a:xfrm>
            <a:custGeom>
              <a:avLst/>
              <a:gdLst/>
              <a:ahLst/>
              <a:cxnLst/>
              <a:rect l="l" t="t" r="r" b="b"/>
              <a:pathLst>
                <a:path w="104139" h="178434">
                  <a:moveTo>
                    <a:pt x="51409" y="0"/>
                  </a:moveTo>
                  <a:lnTo>
                    <a:pt x="50457" y="58"/>
                  </a:lnTo>
                  <a:lnTo>
                    <a:pt x="48940" y="152"/>
                  </a:lnTo>
                  <a:lnTo>
                    <a:pt x="37134" y="881"/>
                  </a:lnTo>
                  <a:lnTo>
                    <a:pt x="37134" y="1422"/>
                  </a:lnTo>
                  <a:lnTo>
                    <a:pt x="34734" y="1422"/>
                  </a:lnTo>
                  <a:lnTo>
                    <a:pt x="32372" y="2209"/>
                  </a:lnTo>
                  <a:lnTo>
                    <a:pt x="32372" y="2692"/>
                  </a:lnTo>
                  <a:lnTo>
                    <a:pt x="30924" y="2692"/>
                  </a:lnTo>
                  <a:lnTo>
                    <a:pt x="27609" y="3797"/>
                  </a:lnTo>
                  <a:lnTo>
                    <a:pt x="27609" y="3962"/>
                  </a:lnTo>
                  <a:lnTo>
                    <a:pt x="27114" y="3962"/>
                  </a:lnTo>
                  <a:lnTo>
                    <a:pt x="24752" y="4749"/>
                  </a:lnTo>
                  <a:lnTo>
                    <a:pt x="21894" y="6180"/>
                  </a:lnTo>
                  <a:lnTo>
                    <a:pt x="21894" y="6502"/>
                  </a:lnTo>
                  <a:lnTo>
                    <a:pt x="21251" y="6502"/>
                  </a:lnTo>
                  <a:lnTo>
                    <a:pt x="20002" y="7127"/>
                  </a:lnTo>
                  <a:lnTo>
                    <a:pt x="20002" y="7772"/>
                  </a:lnTo>
                  <a:lnTo>
                    <a:pt x="18715" y="7772"/>
                  </a:lnTo>
                  <a:lnTo>
                    <a:pt x="17145" y="8558"/>
                  </a:lnTo>
                  <a:lnTo>
                    <a:pt x="17145" y="9042"/>
                  </a:lnTo>
                  <a:lnTo>
                    <a:pt x="16178" y="9042"/>
                  </a:lnTo>
                  <a:lnTo>
                    <a:pt x="15239" y="9512"/>
                  </a:lnTo>
                  <a:lnTo>
                    <a:pt x="15239" y="10312"/>
                  </a:lnTo>
                  <a:lnTo>
                    <a:pt x="14538" y="10312"/>
                  </a:lnTo>
                  <a:lnTo>
                    <a:pt x="14287" y="10599"/>
                  </a:lnTo>
                  <a:lnTo>
                    <a:pt x="14287" y="11582"/>
                  </a:lnTo>
                  <a:lnTo>
                    <a:pt x="13425" y="11582"/>
                  </a:lnTo>
                  <a:lnTo>
                    <a:pt x="12382" y="12772"/>
                  </a:lnTo>
                  <a:lnTo>
                    <a:pt x="11430" y="13859"/>
                  </a:lnTo>
                  <a:lnTo>
                    <a:pt x="11430" y="14122"/>
                  </a:lnTo>
                  <a:lnTo>
                    <a:pt x="11199" y="14122"/>
                  </a:lnTo>
                  <a:lnTo>
                    <a:pt x="10477" y="14946"/>
                  </a:lnTo>
                  <a:lnTo>
                    <a:pt x="10477" y="15392"/>
                  </a:lnTo>
                  <a:lnTo>
                    <a:pt x="10086" y="15392"/>
                  </a:lnTo>
                  <a:lnTo>
                    <a:pt x="8572" y="17119"/>
                  </a:lnTo>
                  <a:lnTo>
                    <a:pt x="8572" y="17932"/>
                  </a:lnTo>
                  <a:lnTo>
                    <a:pt x="8211" y="17932"/>
                  </a:lnTo>
                  <a:lnTo>
                    <a:pt x="6667" y="21405"/>
                  </a:lnTo>
                  <a:lnTo>
                    <a:pt x="6667" y="21742"/>
                  </a:lnTo>
                  <a:lnTo>
                    <a:pt x="6517" y="21742"/>
                  </a:lnTo>
                  <a:lnTo>
                    <a:pt x="4762" y="25692"/>
                  </a:lnTo>
                  <a:lnTo>
                    <a:pt x="1905" y="35204"/>
                  </a:lnTo>
                  <a:lnTo>
                    <a:pt x="0" y="46621"/>
                  </a:lnTo>
                  <a:lnTo>
                    <a:pt x="0" y="62801"/>
                  </a:lnTo>
                  <a:lnTo>
                    <a:pt x="9525" y="113245"/>
                  </a:lnTo>
                  <a:lnTo>
                    <a:pt x="23799" y="150355"/>
                  </a:lnTo>
                  <a:lnTo>
                    <a:pt x="51409" y="177965"/>
                  </a:lnTo>
                  <a:lnTo>
                    <a:pt x="55237" y="177952"/>
                  </a:lnTo>
                  <a:lnTo>
                    <a:pt x="81876" y="144652"/>
                  </a:lnTo>
                  <a:lnTo>
                    <a:pt x="95199" y="106578"/>
                  </a:lnTo>
                  <a:lnTo>
                    <a:pt x="103771" y="58991"/>
                  </a:lnTo>
                  <a:lnTo>
                    <a:pt x="102819" y="46621"/>
                  </a:lnTo>
                  <a:lnTo>
                    <a:pt x="87591" y="9512"/>
                  </a:lnTo>
                  <a:lnTo>
                    <a:pt x="66649" y="939"/>
                  </a:lnTo>
                  <a:lnTo>
                    <a:pt x="51409" y="0"/>
                  </a:lnTo>
                  <a:close/>
                </a:path>
              </a:pathLst>
            </a:custGeom>
            <a:solidFill>
              <a:srgbClr val="2C4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2358085" y="936180"/>
              <a:ext cx="100965" cy="173355"/>
            </a:xfrm>
            <a:custGeom>
              <a:avLst/>
              <a:gdLst/>
              <a:ahLst/>
              <a:cxnLst/>
              <a:rect l="l" t="t" r="r" b="b"/>
              <a:pathLst>
                <a:path w="100964" h="173355">
                  <a:moveTo>
                    <a:pt x="50457" y="0"/>
                  </a:moveTo>
                  <a:lnTo>
                    <a:pt x="9525" y="16179"/>
                  </a:lnTo>
                  <a:lnTo>
                    <a:pt x="0" y="58051"/>
                  </a:lnTo>
                  <a:lnTo>
                    <a:pt x="952" y="61861"/>
                  </a:lnTo>
                  <a:lnTo>
                    <a:pt x="1905" y="75183"/>
                  </a:lnTo>
                  <a:lnTo>
                    <a:pt x="16192" y="128485"/>
                  </a:lnTo>
                  <a:lnTo>
                    <a:pt x="40933" y="169392"/>
                  </a:lnTo>
                  <a:lnTo>
                    <a:pt x="50457" y="173215"/>
                  </a:lnTo>
                  <a:lnTo>
                    <a:pt x="54267" y="172262"/>
                  </a:lnTo>
                  <a:lnTo>
                    <a:pt x="79971" y="139903"/>
                  </a:lnTo>
                  <a:lnTo>
                    <a:pt x="93294" y="103733"/>
                  </a:lnTo>
                  <a:lnTo>
                    <a:pt x="100914" y="58051"/>
                  </a:lnTo>
                  <a:lnTo>
                    <a:pt x="100914" y="45681"/>
                  </a:lnTo>
                  <a:lnTo>
                    <a:pt x="85686" y="9525"/>
                  </a:lnTo>
                  <a:lnTo>
                    <a:pt x="65697" y="1904"/>
                  </a:lnTo>
                  <a:lnTo>
                    <a:pt x="50457" y="0"/>
                  </a:lnTo>
                  <a:close/>
                </a:path>
              </a:pathLst>
            </a:custGeom>
            <a:solidFill>
              <a:srgbClr val="3E4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2359037" y="938085"/>
              <a:ext cx="98425" cy="167005"/>
            </a:xfrm>
            <a:custGeom>
              <a:avLst/>
              <a:gdLst/>
              <a:ahLst/>
              <a:cxnLst/>
              <a:rect l="l" t="t" r="r" b="b"/>
              <a:pathLst>
                <a:path w="98425" h="167005">
                  <a:moveTo>
                    <a:pt x="48552" y="0"/>
                  </a:moveTo>
                  <a:lnTo>
                    <a:pt x="8572" y="15227"/>
                  </a:lnTo>
                  <a:lnTo>
                    <a:pt x="0" y="55206"/>
                  </a:lnTo>
                  <a:lnTo>
                    <a:pt x="0" y="59004"/>
                  </a:lnTo>
                  <a:lnTo>
                    <a:pt x="9525" y="105638"/>
                  </a:lnTo>
                  <a:lnTo>
                    <a:pt x="31419" y="154177"/>
                  </a:lnTo>
                  <a:lnTo>
                    <a:pt x="48552" y="166547"/>
                  </a:lnTo>
                  <a:lnTo>
                    <a:pt x="52362" y="166547"/>
                  </a:lnTo>
                  <a:lnTo>
                    <a:pt x="77114" y="135140"/>
                  </a:lnTo>
                  <a:lnTo>
                    <a:pt x="94246" y="82803"/>
                  </a:lnTo>
                  <a:lnTo>
                    <a:pt x="98056" y="55206"/>
                  </a:lnTo>
                  <a:lnTo>
                    <a:pt x="97104" y="43776"/>
                  </a:lnTo>
                  <a:lnTo>
                    <a:pt x="74256" y="3810"/>
                  </a:lnTo>
                  <a:lnTo>
                    <a:pt x="48552" y="0"/>
                  </a:lnTo>
                  <a:close/>
                </a:path>
              </a:pathLst>
            </a:custGeom>
            <a:solidFill>
              <a:srgbClr val="4E5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2359990" y="939037"/>
              <a:ext cx="94615" cy="161925"/>
            </a:xfrm>
            <a:custGeom>
              <a:avLst/>
              <a:gdLst/>
              <a:ahLst/>
              <a:cxnLst/>
              <a:rect l="l" t="t" r="r" b="b"/>
              <a:pathLst>
                <a:path w="94614" h="161925">
                  <a:moveTo>
                    <a:pt x="46647" y="0"/>
                  </a:moveTo>
                  <a:lnTo>
                    <a:pt x="8572" y="15227"/>
                  </a:lnTo>
                  <a:lnTo>
                    <a:pt x="0" y="42824"/>
                  </a:lnTo>
                  <a:lnTo>
                    <a:pt x="0" y="57099"/>
                  </a:lnTo>
                  <a:lnTo>
                    <a:pt x="9525" y="102781"/>
                  </a:lnTo>
                  <a:lnTo>
                    <a:pt x="29514" y="149415"/>
                  </a:lnTo>
                  <a:lnTo>
                    <a:pt x="46647" y="161798"/>
                  </a:lnTo>
                  <a:lnTo>
                    <a:pt x="50457" y="160845"/>
                  </a:lnTo>
                  <a:lnTo>
                    <a:pt x="80924" y="114211"/>
                  </a:lnTo>
                  <a:lnTo>
                    <a:pt x="93294" y="64719"/>
                  </a:lnTo>
                  <a:lnTo>
                    <a:pt x="94246" y="53301"/>
                  </a:lnTo>
                  <a:lnTo>
                    <a:pt x="94246" y="42824"/>
                  </a:lnTo>
                  <a:lnTo>
                    <a:pt x="71399" y="3809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5D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2360942" y="939990"/>
              <a:ext cx="90805" cy="157480"/>
            </a:xfrm>
            <a:custGeom>
              <a:avLst/>
              <a:gdLst/>
              <a:ahLst/>
              <a:cxnLst/>
              <a:rect l="l" t="t" r="r" b="b"/>
              <a:pathLst>
                <a:path w="90805" h="157480">
                  <a:moveTo>
                    <a:pt x="45694" y="0"/>
                  </a:moveTo>
                  <a:lnTo>
                    <a:pt x="7619" y="15227"/>
                  </a:lnTo>
                  <a:lnTo>
                    <a:pt x="0" y="40932"/>
                  </a:lnTo>
                  <a:lnTo>
                    <a:pt x="0" y="55206"/>
                  </a:lnTo>
                  <a:lnTo>
                    <a:pt x="8572" y="99923"/>
                  </a:lnTo>
                  <a:lnTo>
                    <a:pt x="28562" y="144652"/>
                  </a:lnTo>
                  <a:lnTo>
                    <a:pt x="45694" y="157035"/>
                  </a:lnTo>
                  <a:lnTo>
                    <a:pt x="48552" y="156083"/>
                  </a:lnTo>
                  <a:lnTo>
                    <a:pt x="83781" y="94221"/>
                  </a:lnTo>
                  <a:lnTo>
                    <a:pt x="90436" y="52349"/>
                  </a:lnTo>
                  <a:lnTo>
                    <a:pt x="90436" y="40932"/>
                  </a:lnTo>
                  <a:lnTo>
                    <a:pt x="68541" y="3810"/>
                  </a:lnTo>
                  <a:lnTo>
                    <a:pt x="45694" y="0"/>
                  </a:lnTo>
                  <a:close/>
                </a:path>
              </a:pathLst>
            </a:custGeom>
            <a:solidFill>
              <a:srgbClr val="6B7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2360942" y="940942"/>
              <a:ext cx="88900" cy="151765"/>
            </a:xfrm>
            <a:custGeom>
              <a:avLst/>
              <a:gdLst/>
              <a:ahLst/>
              <a:cxnLst/>
              <a:rect l="l" t="t" r="r" b="b"/>
              <a:pathLst>
                <a:path w="88900" h="151765">
                  <a:moveTo>
                    <a:pt x="44742" y="0"/>
                  </a:moveTo>
                  <a:lnTo>
                    <a:pt x="8572" y="14274"/>
                  </a:lnTo>
                  <a:lnTo>
                    <a:pt x="0" y="50444"/>
                  </a:lnTo>
                  <a:lnTo>
                    <a:pt x="0" y="54254"/>
                  </a:lnTo>
                  <a:lnTo>
                    <a:pt x="1904" y="65671"/>
                  </a:lnTo>
                  <a:lnTo>
                    <a:pt x="4762" y="80899"/>
                  </a:lnTo>
                  <a:lnTo>
                    <a:pt x="9525" y="96126"/>
                  </a:lnTo>
                  <a:lnTo>
                    <a:pt x="14287" y="112306"/>
                  </a:lnTo>
                  <a:lnTo>
                    <a:pt x="20942" y="127533"/>
                  </a:lnTo>
                  <a:lnTo>
                    <a:pt x="28562" y="139903"/>
                  </a:lnTo>
                  <a:lnTo>
                    <a:pt x="36182" y="148462"/>
                  </a:lnTo>
                  <a:lnTo>
                    <a:pt x="44742" y="151320"/>
                  </a:lnTo>
                  <a:lnTo>
                    <a:pt x="47599" y="151320"/>
                  </a:lnTo>
                  <a:lnTo>
                    <a:pt x="76161" y="107543"/>
                  </a:lnTo>
                  <a:lnTo>
                    <a:pt x="87591" y="60909"/>
                  </a:lnTo>
                  <a:lnTo>
                    <a:pt x="88531" y="50444"/>
                  </a:lnTo>
                  <a:lnTo>
                    <a:pt x="87591" y="39979"/>
                  </a:lnTo>
                  <a:lnTo>
                    <a:pt x="67589" y="3809"/>
                  </a:lnTo>
                  <a:lnTo>
                    <a:pt x="57124" y="952"/>
                  </a:lnTo>
                  <a:lnTo>
                    <a:pt x="44742" y="0"/>
                  </a:lnTo>
                  <a:close/>
                </a:path>
              </a:pathLst>
            </a:custGeom>
            <a:solidFill>
              <a:srgbClr val="777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2361895" y="942847"/>
              <a:ext cx="85090" cy="146050"/>
            </a:xfrm>
            <a:custGeom>
              <a:avLst/>
              <a:gdLst/>
              <a:ahLst/>
              <a:cxnLst/>
              <a:rect l="l" t="t" r="r" b="b"/>
              <a:pathLst>
                <a:path w="85089" h="146050">
                  <a:moveTo>
                    <a:pt x="42837" y="0"/>
                  </a:moveTo>
                  <a:lnTo>
                    <a:pt x="3810" y="20942"/>
                  </a:lnTo>
                  <a:lnTo>
                    <a:pt x="0" y="38074"/>
                  </a:lnTo>
                  <a:lnTo>
                    <a:pt x="0" y="51384"/>
                  </a:lnTo>
                  <a:lnTo>
                    <a:pt x="8572" y="92316"/>
                  </a:lnTo>
                  <a:lnTo>
                    <a:pt x="26657" y="134188"/>
                  </a:lnTo>
                  <a:lnTo>
                    <a:pt x="42837" y="145605"/>
                  </a:lnTo>
                  <a:lnTo>
                    <a:pt x="45694" y="144652"/>
                  </a:lnTo>
                  <a:lnTo>
                    <a:pt x="73304" y="102781"/>
                  </a:lnTo>
                  <a:lnTo>
                    <a:pt x="83781" y="58051"/>
                  </a:lnTo>
                  <a:lnTo>
                    <a:pt x="84734" y="48539"/>
                  </a:lnTo>
                  <a:lnTo>
                    <a:pt x="84734" y="38074"/>
                  </a:lnTo>
                  <a:lnTo>
                    <a:pt x="64731" y="3810"/>
                  </a:lnTo>
                  <a:lnTo>
                    <a:pt x="42837" y="0"/>
                  </a:lnTo>
                  <a:close/>
                </a:path>
              </a:pathLst>
            </a:custGeom>
            <a:solidFill>
              <a:srgbClr val="838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2362847" y="943800"/>
              <a:ext cx="81915" cy="140335"/>
            </a:xfrm>
            <a:custGeom>
              <a:avLst/>
              <a:gdLst/>
              <a:ahLst/>
              <a:cxnLst/>
              <a:rect l="l" t="t" r="r" b="b"/>
              <a:pathLst>
                <a:path w="81914" h="140334">
                  <a:moveTo>
                    <a:pt x="40932" y="0"/>
                  </a:moveTo>
                  <a:lnTo>
                    <a:pt x="3810" y="19989"/>
                  </a:lnTo>
                  <a:lnTo>
                    <a:pt x="0" y="37122"/>
                  </a:lnTo>
                  <a:lnTo>
                    <a:pt x="0" y="49491"/>
                  </a:lnTo>
                  <a:lnTo>
                    <a:pt x="7620" y="89458"/>
                  </a:lnTo>
                  <a:lnTo>
                    <a:pt x="25704" y="129425"/>
                  </a:lnTo>
                  <a:lnTo>
                    <a:pt x="40932" y="139903"/>
                  </a:lnTo>
                  <a:lnTo>
                    <a:pt x="43789" y="139903"/>
                  </a:lnTo>
                  <a:lnTo>
                    <a:pt x="70446" y="98971"/>
                  </a:lnTo>
                  <a:lnTo>
                    <a:pt x="78066" y="69468"/>
                  </a:lnTo>
                  <a:lnTo>
                    <a:pt x="80924" y="56146"/>
                  </a:lnTo>
                  <a:lnTo>
                    <a:pt x="74256" y="13322"/>
                  </a:lnTo>
                  <a:lnTo>
                    <a:pt x="52362" y="952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8E9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2363800" y="944752"/>
              <a:ext cx="78105" cy="135255"/>
            </a:xfrm>
            <a:custGeom>
              <a:avLst/>
              <a:gdLst/>
              <a:ahLst/>
              <a:cxnLst/>
              <a:rect l="l" t="t" r="r" b="b"/>
              <a:pathLst>
                <a:path w="78105" h="135255">
                  <a:moveTo>
                    <a:pt x="39027" y="0"/>
                  </a:moveTo>
                  <a:lnTo>
                    <a:pt x="2857" y="19037"/>
                  </a:lnTo>
                  <a:lnTo>
                    <a:pt x="0" y="36169"/>
                  </a:lnTo>
                  <a:lnTo>
                    <a:pt x="0" y="47586"/>
                  </a:lnTo>
                  <a:lnTo>
                    <a:pt x="7620" y="85648"/>
                  </a:lnTo>
                  <a:lnTo>
                    <a:pt x="24752" y="124675"/>
                  </a:lnTo>
                  <a:lnTo>
                    <a:pt x="39027" y="135140"/>
                  </a:lnTo>
                  <a:lnTo>
                    <a:pt x="41884" y="134188"/>
                  </a:lnTo>
                  <a:lnTo>
                    <a:pt x="67589" y="95161"/>
                  </a:lnTo>
                  <a:lnTo>
                    <a:pt x="77114" y="54241"/>
                  </a:lnTo>
                  <a:lnTo>
                    <a:pt x="78066" y="44729"/>
                  </a:lnTo>
                  <a:lnTo>
                    <a:pt x="78066" y="36169"/>
                  </a:lnTo>
                  <a:lnTo>
                    <a:pt x="50457" y="952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99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2363800" y="946657"/>
              <a:ext cx="76200" cy="128905"/>
            </a:xfrm>
            <a:custGeom>
              <a:avLst/>
              <a:gdLst/>
              <a:ahLst/>
              <a:cxnLst/>
              <a:rect l="l" t="t" r="r" b="b"/>
              <a:pathLst>
                <a:path w="76200" h="128905">
                  <a:moveTo>
                    <a:pt x="48552" y="0"/>
                  </a:moveTo>
                  <a:lnTo>
                    <a:pt x="26657" y="0"/>
                  </a:lnTo>
                  <a:lnTo>
                    <a:pt x="18084" y="2857"/>
                  </a:lnTo>
                  <a:lnTo>
                    <a:pt x="0" y="42824"/>
                  </a:lnTo>
                  <a:lnTo>
                    <a:pt x="0" y="45681"/>
                  </a:lnTo>
                  <a:lnTo>
                    <a:pt x="1905" y="55194"/>
                  </a:lnTo>
                  <a:lnTo>
                    <a:pt x="3810" y="68516"/>
                  </a:lnTo>
                  <a:lnTo>
                    <a:pt x="18084" y="108496"/>
                  </a:lnTo>
                  <a:lnTo>
                    <a:pt x="38087" y="128473"/>
                  </a:lnTo>
                  <a:lnTo>
                    <a:pt x="40932" y="128473"/>
                  </a:lnTo>
                  <a:lnTo>
                    <a:pt x="65684" y="91363"/>
                  </a:lnTo>
                  <a:lnTo>
                    <a:pt x="69494" y="77088"/>
                  </a:lnTo>
                  <a:lnTo>
                    <a:pt x="73304" y="63753"/>
                  </a:lnTo>
                  <a:lnTo>
                    <a:pt x="75209" y="51384"/>
                  </a:lnTo>
                  <a:lnTo>
                    <a:pt x="76161" y="42824"/>
                  </a:lnTo>
                  <a:lnTo>
                    <a:pt x="75209" y="33312"/>
                  </a:lnTo>
                  <a:lnTo>
                    <a:pt x="57124" y="2857"/>
                  </a:lnTo>
                  <a:lnTo>
                    <a:pt x="48552" y="0"/>
                  </a:lnTo>
                  <a:close/>
                </a:path>
              </a:pathLst>
            </a:custGeom>
            <a:solidFill>
              <a:srgbClr val="A3A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2364752" y="947610"/>
              <a:ext cx="72390" cy="123825"/>
            </a:xfrm>
            <a:custGeom>
              <a:avLst/>
              <a:gdLst/>
              <a:ahLst/>
              <a:cxnLst/>
              <a:rect l="l" t="t" r="r" b="b"/>
              <a:pathLst>
                <a:path w="72389" h="123825">
                  <a:moveTo>
                    <a:pt x="36182" y="0"/>
                  </a:moveTo>
                  <a:lnTo>
                    <a:pt x="952" y="24739"/>
                  </a:lnTo>
                  <a:lnTo>
                    <a:pt x="0" y="32359"/>
                  </a:lnTo>
                  <a:lnTo>
                    <a:pt x="0" y="43776"/>
                  </a:lnTo>
                  <a:lnTo>
                    <a:pt x="11429" y="92303"/>
                  </a:lnTo>
                  <a:lnTo>
                    <a:pt x="36182" y="123710"/>
                  </a:lnTo>
                  <a:lnTo>
                    <a:pt x="39027" y="123710"/>
                  </a:lnTo>
                  <a:lnTo>
                    <a:pt x="61874" y="87553"/>
                  </a:lnTo>
                  <a:lnTo>
                    <a:pt x="71399" y="49479"/>
                  </a:lnTo>
                  <a:lnTo>
                    <a:pt x="72351" y="40919"/>
                  </a:lnTo>
                  <a:lnTo>
                    <a:pt x="72351" y="32359"/>
                  </a:lnTo>
                  <a:lnTo>
                    <a:pt x="46647" y="952"/>
                  </a:lnTo>
                  <a:lnTo>
                    <a:pt x="36182" y="0"/>
                  </a:lnTo>
                  <a:close/>
                </a:path>
              </a:pathLst>
            </a:custGeom>
            <a:solidFill>
              <a:srgbClr val="ACA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2365705" y="948562"/>
              <a:ext cx="68580" cy="119380"/>
            </a:xfrm>
            <a:custGeom>
              <a:avLst/>
              <a:gdLst/>
              <a:ahLst/>
              <a:cxnLst/>
              <a:rect l="l" t="t" r="r" b="b"/>
              <a:pathLst>
                <a:path w="68580" h="119380">
                  <a:moveTo>
                    <a:pt x="34277" y="0"/>
                  </a:moveTo>
                  <a:lnTo>
                    <a:pt x="952" y="23787"/>
                  </a:lnTo>
                  <a:lnTo>
                    <a:pt x="0" y="31407"/>
                  </a:lnTo>
                  <a:lnTo>
                    <a:pt x="0" y="41871"/>
                  </a:lnTo>
                  <a:lnTo>
                    <a:pt x="952" y="51384"/>
                  </a:lnTo>
                  <a:lnTo>
                    <a:pt x="3810" y="62801"/>
                  </a:lnTo>
                  <a:lnTo>
                    <a:pt x="6667" y="75183"/>
                  </a:lnTo>
                  <a:lnTo>
                    <a:pt x="27609" y="116103"/>
                  </a:lnTo>
                  <a:lnTo>
                    <a:pt x="34277" y="118960"/>
                  </a:lnTo>
                  <a:lnTo>
                    <a:pt x="37122" y="118008"/>
                  </a:lnTo>
                  <a:lnTo>
                    <a:pt x="63779" y="71374"/>
                  </a:lnTo>
                  <a:lnTo>
                    <a:pt x="68541" y="47574"/>
                  </a:lnTo>
                  <a:lnTo>
                    <a:pt x="68541" y="31407"/>
                  </a:lnTo>
                  <a:lnTo>
                    <a:pt x="44742" y="952"/>
                  </a:lnTo>
                  <a:lnTo>
                    <a:pt x="34277" y="0"/>
                  </a:lnTo>
                  <a:close/>
                </a:path>
              </a:pathLst>
            </a:custGeom>
            <a:solidFill>
              <a:srgbClr val="B4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2366657" y="949515"/>
              <a:ext cx="66040" cy="113664"/>
            </a:xfrm>
            <a:custGeom>
              <a:avLst/>
              <a:gdLst/>
              <a:ahLst/>
              <a:cxnLst/>
              <a:rect l="l" t="t" r="r" b="b"/>
              <a:pathLst>
                <a:path w="66039" h="113665">
                  <a:moveTo>
                    <a:pt x="32372" y="0"/>
                  </a:moveTo>
                  <a:lnTo>
                    <a:pt x="952" y="22834"/>
                  </a:lnTo>
                  <a:lnTo>
                    <a:pt x="0" y="30454"/>
                  </a:lnTo>
                  <a:lnTo>
                    <a:pt x="0" y="39966"/>
                  </a:lnTo>
                  <a:lnTo>
                    <a:pt x="10477" y="84696"/>
                  </a:lnTo>
                  <a:lnTo>
                    <a:pt x="32372" y="113245"/>
                  </a:lnTo>
                  <a:lnTo>
                    <a:pt x="34277" y="113245"/>
                  </a:lnTo>
                  <a:lnTo>
                    <a:pt x="56172" y="79933"/>
                  </a:lnTo>
                  <a:lnTo>
                    <a:pt x="65684" y="38061"/>
                  </a:lnTo>
                  <a:lnTo>
                    <a:pt x="65684" y="30454"/>
                  </a:lnTo>
                  <a:lnTo>
                    <a:pt x="32372" y="0"/>
                  </a:lnTo>
                  <a:close/>
                </a:path>
              </a:pathLst>
            </a:custGeom>
            <a:solidFill>
              <a:srgbClr val="BCB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2366657" y="951407"/>
              <a:ext cx="62865" cy="107950"/>
            </a:xfrm>
            <a:custGeom>
              <a:avLst/>
              <a:gdLst/>
              <a:ahLst/>
              <a:cxnLst/>
              <a:rect l="l" t="t" r="r" b="b"/>
              <a:pathLst>
                <a:path w="62864" h="107950">
                  <a:moveTo>
                    <a:pt x="40932" y="0"/>
                  </a:moveTo>
                  <a:lnTo>
                    <a:pt x="22847" y="0"/>
                  </a:lnTo>
                  <a:lnTo>
                    <a:pt x="15227" y="1905"/>
                  </a:lnTo>
                  <a:lnTo>
                    <a:pt x="9525" y="5715"/>
                  </a:lnTo>
                  <a:lnTo>
                    <a:pt x="5714" y="9525"/>
                  </a:lnTo>
                  <a:lnTo>
                    <a:pt x="2857" y="15227"/>
                  </a:lnTo>
                  <a:lnTo>
                    <a:pt x="952" y="20942"/>
                  </a:lnTo>
                  <a:lnTo>
                    <a:pt x="952" y="27609"/>
                  </a:lnTo>
                  <a:lnTo>
                    <a:pt x="0" y="35217"/>
                  </a:lnTo>
                  <a:lnTo>
                    <a:pt x="0" y="38074"/>
                  </a:lnTo>
                  <a:lnTo>
                    <a:pt x="952" y="46634"/>
                  </a:lnTo>
                  <a:lnTo>
                    <a:pt x="3810" y="57111"/>
                  </a:lnTo>
                  <a:lnTo>
                    <a:pt x="6667" y="68529"/>
                  </a:lnTo>
                  <a:lnTo>
                    <a:pt x="25704" y="104686"/>
                  </a:lnTo>
                  <a:lnTo>
                    <a:pt x="31419" y="107543"/>
                  </a:lnTo>
                  <a:lnTo>
                    <a:pt x="33324" y="107543"/>
                  </a:lnTo>
                  <a:lnTo>
                    <a:pt x="58077" y="63766"/>
                  </a:lnTo>
                  <a:lnTo>
                    <a:pt x="62826" y="42824"/>
                  </a:lnTo>
                  <a:lnTo>
                    <a:pt x="62826" y="27609"/>
                  </a:lnTo>
                  <a:lnTo>
                    <a:pt x="47599" y="1905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C4C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2367610" y="952359"/>
              <a:ext cx="60325" cy="102235"/>
            </a:xfrm>
            <a:custGeom>
              <a:avLst/>
              <a:gdLst/>
              <a:ahLst/>
              <a:cxnLst/>
              <a:rect l="l" t="t" r="r" b="b"/>
              <a:pathLst>
                <a:path w="60325" h="102234">
                  <a:moveTo>
                    <a:pt x="29514" y="0"/>
                  </a:moveTo>
                  <a:lnTo>
                    <a:pt x="0" y="26657"/>
                  </a:lnTo>
                  <a:lnTo>
                    <a:pt x="0" y="36169"/>
                  </a:lnTo>
                  <a:lnTo>
                    <a:pt x="9525" y="76136"/>
                  </a:lnTo>
                  <a:lnTo>
                    <a:pt x="29514" y="101841"/>
                  </a:lnTo>
                  <a:lnTo>
                    <a:pt x="31419" y="101841"/>
                  </a:lnTo>
                  <a:lnTo>
                    <a:pt x="55219" y="60909"/>
                  </a:lnTo>
                  <a:lnTo>
                    <a:pt x="57124" y="50444"/>
                  </a:lnTo>
                  <a:lnTo>
                    <a:pt x="59016" y="40932"/>
                  </a:lnTo>
                  <a:lnTo>
                    <a:pt x="59969" y="34264"/>
                  </a:lnTo>
                  <a:lnTo>
                    <a:pt x="59016" y="26657"/>
                  </a:lnTo>
                  <a:lnTo>
                    <a:pt x="59016" y="19989"/>
                  </a:lnTo>
                  <a:lnTo>
                    <a:pt x="38074" y="952"/>
                  </a:lnTo>
                  <a:lnTo>
                    <a:pt x="29514" y="0"/>
                  </a:lnTo>
                  <a:close/>
                </a:path>
              </a:pathLst>
            </a:custGeom>
            <a:solidFill>
              <a:srgbClr val="CB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2368562" y="953312"/>
              <a:ext cx="56515" cy="97155"/>
            </a:xfrm>
            <a:custGeom>
              <a:avLst/>
              <a:gdLst/>
              <a:ahLst/>
              <a:cxnLst/>
              <a:rect l="l" t="t" r="r" b="b"/>
              <a:pathLst>
                <a:path w="56514" h="97155">
                  <a:moveTo>
                    <a:pt x="27609" y="0"/>
                  </a:moveTo>
                  <a:lnTo>
                    <a:pt x="0" y="25704"/>
                  </a:lnTo>
                  <a:lnTo>
                    <a:pt x="0" y="34264"/>
                  </a:lnTo>
                  <a:lnTo>
                    <a:pt x="8572" y="72326"/>
                  </a:lnTo>
                  <a:lnTo>
                    <a:pt x="27609" y="97078"/>
                  </a:lnTo>
                  <a:lnTo>
                    <a:pt x="29514" y="97078"/>
                  </a:lnTo>
                  <a:lnTo>
                    <a:pt x="51409" y="58051"/>
                  </a:lnTo>
                  <a:lnTo>
                    <a:pt x="54267" y="48539"/>
                  </a:lnTo>
                  <a:lnTo>
                    <a:pt x="56172" y="39027"/>
                  </a:lnTo>
                  <a:lnTo>
                    <a:pt x="56172" y="25704"/>
                  </a:lnTo>
                  <a:lnTo>
                    <a:pt x="36169" y="952"/>
                  </a:lnTo>
                  <a:lnTo>
                    <a:pt x="27609" y="0"/>
                  </a:lnTo>
                  <a:close/>
                </a:path>
              </a:pathLst>
            </a:custGeom>
            <a:solidFill>
              <a:srgbClr val="D1D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2369515" y="954264"/>
              <a:ext cx="53340" cy="92710"/>
            </a:xfrm>
            <a:custGeom>
              <a:avLst/>
              <a:gdLst/>
              <a:ahLst/>
              <a:cxnLst/>
              <a:rect l="l" t="t" r="r" b="b"/>
              <a:pathLst>
                <a:path w="53339" h="92709">
                  <a:moveTo>
                    <a:pt x="26657" y="0"/>
                  </a:moveTo>
                  <a:lnTo>
                    <a:pt x="0" y="24752"/>
                  </a:lnTo>
                  <a:lnTo>
                    <a:pt x="0" y="39966"/>
                  </a:lnTo>
                  <a:lnTo>
                    <a:pt x="12369" y="77089"/>
                  </a:lnTo>
                  <a:lnTo>
                    <a:pt x="26657" y="92316"/>
                  </a:lnTo>
                  <a:lnTo>
                    <a:pt x="27609" y="91363"/>
                  </a:lnTo>
                  <a:lnTo>
                    <a:pt x="33312" y="88506"/>
                  </a:lnTo>
                  <a:lnTo>
                    <a:pt x="50457" y="45681"/>
                  </a:lnTo>
                  <a:lnTo>
                    <a:pt x="52362" y="37122"/>
                  </a:lnTo>
                  <a:lnTo>
                    <a:pt x="53314" y="30454"/>
                  </a:lnTo>
                  <a:lnTo>
                    <a:pt x="52362" y="24752"/>
                  </a:lnTo>
                  <a:lnTo>
                    <a:pt x="52362" y="19037"/>
                  </a:lnTo>
                  <a:lnTo>
                    <a:pt x="34264" y="952"/>
                  </a:lnTo>
                  <a:lnTo>
                    <a:pt x="26657" y="0"/>
                  </a:lnTo>
                  <a:close/>
                </a:path>
              </a:pathLst>
            </a:custGeom>
            <a:solidFill>
              <a:srgbClr val="D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2369515" y="956170"/>
              <a:ext cx="50800" cy="85725"/>
            </a:xfrm>
            <a:custGeom>
              <a:avLst/>
              <a:gdLst/>
              <a:ahLst/>
              <a:cxnLst/>
              <a:rect l="l" t="t" r="r" b="b"/>
              <a:pathLst>
                <a:path w="50800" h="85725">
                  <a:moveTo>
                    <a:pt x="32372" y="0"/>
                  </a:moveTo>
                  <a:lnTo>
                    <a:pt x="18084" y="0"/>
                  </a:lnTo>
                  <a:lnTo>
                    <a:pt x="12369" y="1905"/>
                  </a:lnTo>
                  <a:lnTo>
                    <a:pt x="7619" y="4762"/>
                  </a:lnTo>
                  <a:lnTo>
                    <a:pt x="4762" y="7620"/>
                  </a:lnTo>
                  <a:lnTo>
                    <a:pt x="952" y="17132"/>
                  </a:lnTo>
                  <a:lnTo>
                    <a:pt x="0" y="21894"/>
                  </a:lnTo>
                  <a:lnTo>
                    <a:pt x="0" y="30454"/>
                  </a:lnTo>
                  <a:lnTo>
                    <a:pt x="12369" y="72326"/>
                  </a:lnTo>
                  <a:lnTo>
                    <a:pt x="25704" y="85648"/>
                  </a:lnTo>
                  <a:lnTo>
                    <a:pt x="26657" y="85648"/>
                  </a:lnTo>
                  <a:lnTo>
                    <a:pt x="46647" y="51396"/>
                  </a:lnTo>
                  <a:lnTo>
                    <a:pt x="49504" y="34264"/>
                  </a:lnTo>
                  <a:lnTo>
                    <a:pt x="50457" y="28549"/>
                  </a:lnTo>
                  <a:lnTo>
                    <a:pt x="50457" y="21894"/>
                  </a:lnTo>
                  <a:lnTo>
                    <a:pt x="48552" y="12369"/>
                  </a:lnTo>
                  <a:lnTo>
                    <a:pt x="45694" y="7620"/>
                  </a:lnTo>
                  <a:lnTo>
                    <a:pt x="42837" y="4762"/>
                  </a:lnTo>
                  <a:lnTo>
                    <a:pt x="38074" y="1905"/>
                  </a:lnTo>
                  <a:lnTo>
                    <a:pt x="32372" y="0"/>
                  </a:lnTo>
                  <a:close/>
                </a:path>
              </a:pathLst>
            </a:custGeom>
            <a:solidFill>
              <a:srgbClr val="DD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2370467" y="957122"/>
              <a:ext cx="46990" cy="81280"/>
            </a:xfrm>
            <a:custGeom>
              <a:avLst/>
              <a:gdLst/>
              <a:ahLst/>
              <a:cxnLst/>
              <a:rect l="l" t="t" r="r" b="b"/>
              <a:pathLst>
                <a:path w="46989" h="81280">
                  <a:moveTo>
                    <a:pt x="23799" y="0"/>
                  </a:moveTo>
                  <a:lnTo>
                    <a:pt x="0" y="20942"/>
                  </a:lnTo>
                  <a:lnTo>
                    <a:pt x="0" y="28549"/>
                  </a:lnTo>
                  <a:lnTo>
                    <a:pt x="952" y="35217"/>
                  </a:lnTo>
                  <a:lnTo>
                    <a:pt x="2857" y="42824"/>
                  </a:lnTo>
                  <a:lnTo>
                    <a:pt x="4762" y="51396"/>
                  </a:lnTo>
                  <a:lnTo>
                    <a:pt x="23799" y="80899"/>
                  </a:lnTo>
                  <a:lnTo>
                    <a:pt x="24752" y="80899"/>
                  </a:lnTo>
                  <a:lnTo>
                    <a:pt x="42837" y="48539"/>
                  </a:lnTo>
                  <a:lnTo>
                    <a:pt x="45694" y="39966"/>
                  </a:lnTo>
                  <a:lnTo>
                    <a:pt x="46647" y="32359"/>
                  </a:lnTo>
                  <a:lnTo>
                    <a:pt x="46647" y="20942"/>
                  </a:lnTo>
                  <a:lnTo>
                    <a:pt x="30467" y="952"/>
                  </a:lnTo>
                  <a:lnTo>
                    <a:pt x="23799" y="0"/>
                  </a:lnTo>
                  <a:close/>
                </a:path>
              </a:pathLst>
            </a:custGeom>
            <a:solidFill>
              <a:srgbClr val="E2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2371420" y="958074"/>
              <a:ext cx="43815" cy="75565"/>
            </a:xfrm>
            <a:custGeom>
              <a:avLst/>
              <a:gdLst/>
              <a:ahLst/>
              <a:cxnLst/>
              <a:rect l="l" t="t" r="r" b="b"/>
              <a:pathLst>
                <a:path w="43814" h="75565">
                  <a:moveTo>
                    <a:pt x="21894" y="0"/>
                  </a:moveTo>
                  <a:lnTo>
                    <a:pt x="0" y="19989"/>
                  </a:lnTo>
                  <a:lnTo>
                    <a:pt x="0" y="26644"/>
                  </a:lnTo>
                  <a:lnTo>
                    <a:pt x="952" y="32359"/>
                  </a:lnTo>
                  <a:lnTo>
                    <a:pt x="1904" y="39966"/>
                  </a:lnTo>
                  <a:lnTo>
                    <a:pt x="21894" y="75183"/>
                  </a:lnTo>
                  <a:lnTo>
                    <a:pt x="22847" y="75183"/>
                  </a:lnTo>
                  <a:lnTo>
                    <a:pt x="41884" y="37122"/>
                  </a:lnTo>
                  <a:lnTo>
                    <a:pt x="42837" y="30454"/>
                  </a:lnTo>
                  <a:lnTo>
                    <a:pt x="43789" y="25692"/>
                  </a:lnTo>
                  <a:lnTo>
                    <a:pt x="43789" y="19989"/>
                  </a:lnTo>
                  <a:lnTo>
                    <a:pt x="42837" y="15227"/>
                  </a:lnTo>
                  <a:lnTo>
                    <a:pt x="41884" y="11417"/>
                  </a:lnTo>
                  <a:lnTo>
                    <a:pt x="39979" y="7607"/>
                  </a:lnTo>
                  <a:lnTo>
                    <a:pt x="37122" y="4762"/>
                  </a:lnTo>
                  <a:lnTo>
                    <a:pt x="33312" y="1904"/>
                  </a:lnTo>
                  <a:lnTo>
                    <a:pt x="21894" y="0"/>
                  </a:lnTo>
                  <a:close/>
                </a:path>
              </a:pathLst>
            </a:custGeom>
            <a:solidFill>
              <a:srgbClr val="E7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2371420" y="959979"/>
              <a:ext cx="41275" cy="69850"/>
            </a:xfrm>
            <a:custGeom>
              <a:avLst/>
              <a:gdLst/>
              <a:ahLst/>
              <a:cxnLst/>
              <a:rect l="l" t="t" r="r" b="b"/>
              <a:pathLst>
                <a:path w="41275" h="69850">
                  <a:moveTo>
                    <a:pt x="26657" y="0"/>
                  </a:moveTo>
                  <a:lnTo>
                    <a:pt x="15227" y="0"/>
                  </a:lnTo>
                  <a:lnTo>
                    <a:pt x="10464" y="952"/>
                  </a:lnTo>
                  <a:lnTo>
                    <a:pt x="6667" y="3809"/>
                  </a:lnTo>
                  <a:lnTo>
                    <a:pt x="3810" y="5702"/>
                  </a:lnTo>
                  <a:lnTo>
                    <a:pt x="1904" y="9512"/>
                  </a:lnTo>
                  <a:lnTo>
                    <a:pt x="952" y="13322"/>
                  </a:lnTo>
                  <a:lnTo>
                    <a:pt x="952" y="18084"/>
                  </a:lnTo>
                  <a:lnTo>
                    <a:pt x="0" y="22834"/>
                  </a:lnTo>
                  <a:lnTo>
                    <a:pt x="952" y="23787"/>
                  </a:lnTo>
                  <a:lnTo>
                    <a:pt x="952" y="29502"/>
                  </a:lnTo>
                  <a:lnTo>
                    <a:pt x="2857" y="36156"/>
                  </a:lnTo>
                  <a:lnTo>
                    <a:pt x="20942" y="69468"/>
                  </a:lnTo>
                  <a:lnTo>
                    <a:pt x="21894" y="69468"/>
                  </a:lnTo>
                  <a:lnTo>
                    <a:pt x="39979" y="34251"/>
                  </a:lnTo>
                  <a:lnTo>
                    <a:pt x="40932" y="27597"/>
                  </a:lnTo>
                  <a:lnTo>
                    <a:pt x="40932" y="18084"/>
                  </a:lnTo>
                  <a:lnTo>
                    <a:pt x="31407" y="952"/>
                  </a:lnTo>
                  <a:lnTo>
                    <a:pt x="26657" y="0"/>
                  </a:lnTo>
                  <a:close/>
                </a:path>
              </a:pathLst>
            </a:custGeom>
            <a:solidFill>
              <a:srgbClr val="EBE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2372372" y="960932"/>
              <a:ext cx="38100" cy="64135"/>
            </a:xfrm>
            <a:custGeom>
              <a:avLst/>
              <a:gdLst/>
              <a:ahLst/>
              <a:cxnLst/>
              <a:rect l="l" t="t" r="r" b="b"/>
              <a:pathLst>
                <a:path w="38100" h="64134">
                  <a:moveTo>
                    <a:pt x="24752" y="0"/>
                  </a:moveTo>
                  <a:lnTo>
                    <a:pt x="13322" y="0"/>
                  </a:lnTo>
                  <a:lnTo>
                    <a:pt x="9512" y="952"/>
                  </a:lnTo>
                  <a:lnTo>
                    <a:pt x="5714" y="2857"/>
                  </a:lnTo>
                  <a:lnTo>
                    <a:pt x="1905" y="8559"/>
                  </a:lnTo>
                  <a:lnTo>
                    <a:pt x="952" y="12369"/>
                  </a:lnTo>
                  <a:lnTo>
                    <a:pt x="0" y="17132"/>
                  </a:lnTo>
                  <a:lnTo>
                    <a:pt x="0" y="22834"/>
                  </a:lnTo>
                  <a:lnTo>
                    <a:pt x="952" y="27597"/>
                  </a:lnTo>
                  <a:lnTo>
                    <a:pt x="1905" y="34264"/>
                  </a:lnTo>
                  <a:lnTo>
                    <a:pt x="3810" y="40919"/>
                  </a:lnTo>
                  <a:lnTo>
                    <a:pt x="6654" y="47586"/>
                  </a:lnTo>
                  <a:lnTo>
                    <a:pt x="8559" y="54241"/>
                  </a:lnTo>
                  <a:lnTo>
                    <a:pt x="12369" y="59004"/>
                  </a:lnTo>
                  <a:lnTo>
                    <a:pt x="15227" y="62814"/>
                  </a:lnTo>
                  <a:lnTo>
                    <a:pt x="19037" y="63766"/>
                  </a:lnTo>
                  <a:lnTo>
                    <a:pt x="19989" y="63766"/>
                  </a:lnTo>
                  <a:lnTo>
                    <a:pt x="23799" y="61861"/>
                  </a:lnTo>
                  <a:lnTo>
                    <a:pt x="26657" y="58051"/>
                  </a:lnTo>
                  <a:lnTo>
                    <a:pt x="29514" y="52336"/>
                  </a:lnTo>
                  <a:lnTo>
                    <a:pt x="32359" y="45681"/>
                  </a:lnTo>
                  <a:lnTo>
                    <a:pt x="34264" y="38061"/>
                  </a:lnTo>
                  <a:lnTo>
                    <a:pt x="36169" y="31407"/>
                  </a:lnTo>
                  <a:lnTo>
                    <a:pt x="37122" y="25692"/>
                  </a:lnTo>
                  <a:lnTo>
                    <a:pt x="38074" y="20929"/>
                  </a:lnTo>
                  <a:lnTo>
                    <a:pt x="38074" y="17132"/>
                  </a:lnTo>
                  <a:lnTo>
                    <a:pt x="37122" y="12369"/>
                  </a:lnTo>
                  <a:lnTo>
                    <a:pt x="36169" y="8559"/>
                  </a:lnTo>
                  <a:lnTo>
                    <a:pt x="32359" y="2857"/>
                  </a:lnTo>
                  <a:lnTo>
                    <a:pt x="28562" y="952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EFE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2373325" y="961884"/>
              <a:ext cx="34290" cy="59055"/>
            </a:xfrm>
            <a:custGeom>
              <a:avLst/>
              <a:gdLst/>
              <a:ahLst/>
              <a:cxnLst/>
              <a:rect l="l" t="t" r="r" b="b"/>
              <a:pathLst>
                <a:path w="34289" h="59055">
                  <a:moveTo>
                    <a:pt x="21894" y="0"/>
                  </a:moveTo>
                  <a:lnTo>
                    <a:pt x="12369" y="0"/>
                  </a:lnTo>
                  <a:lnTo>
                    <a:pt x="8559" y="1904"/>
                  </a:lnTo>
                  <a:lnTo>
                    <a:pt x="5702" y="2857"/>
                  </a:lnTo>
                  <a:lnTo>
                    <a:pt x="2857" y="5702"/>
                  </a:lnTo>
                  <a:lnTo>
                    <a:pt x="952" y="11417"/>
                  </a:lnTo>
                  <a:lnTo>
                    <a:pt x="0" y="15227"/>
                  </a:lnTo>
                  <a:lnTo>
                    <a:pt x="0" y="20929"/>
                  </a:lnTo>
                  <a:lnTo>
                    <a:pt x="952" y="25692"/>
                  </a:lnTo>
                  <a:lnTo>
                    <a:pt x="1905" y="31407"/>
                  </a:lnTo>
                  <a:lnTo>
                    <a:pt x="17132" y="59004"/>
                  </a:lnTo>
                  <a:lnTo>
                    <a:pt x="18084" y="59004"/>
                  </a:lnTo>
                  <a:lnTo>
                    <a:pt x="31407" y="35204"/>
                  </a:lnTo>
                  <a:lnTo>
                    <a:pt x="33312" y="29502"/>
                  </a:lnTo>
                  <a:lnTo>
                    <a:pt x="34264" y="23787"/>
                  </a:lnTo>
                  <a:lnTo>
                    <a:pt x="34264" y="15227"/>
                  </a:lnTo>
                  <a:lnTo>
                    <a:pt x="33312" y="11417"/>
                  </a:lnTo>
                  <a:lnTo>
                    <a:pt x="31407" y="5702"/>
                  </a:lnTo>
                  <a:lnTo>
                    <a:pt x="29502" y="2857"/>
                  </a:lnTo>
                  <a:lnTo>
                    <a:pt x="25704" y="1904"/>
                  </a:lnTo>
                  <a:lnTo>
                    <a:pt x="21894" y="0"/>
                  </a:lnTo>
                  <a:close/>
                </a:path>
              </a:pathLst>
            </a:custGeom>
            <a:solidFill>
              <a:srgbClr val="F2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2374277" y="962837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09">
                  <a:moveTo>
                    <a:pt x="15227" y="0"/>
                  </a:moveTo>
                  <a:lnTo>
                    <a:pt x="10464" y="952"/>
                  </a:lnTo>
                  <a:lnTo>
                    <a:pt x="4749" y="2844"/>
                  </a:lnTo>
                  <a:lnTo>
                    <a:pt x="2857" y="5702"/>
                  </a:lnTo>
                  <a:lnTo>
                    <a:pt x="952" y="7607"/>
                  </a:lnTo>
                  <a:lnTo>
                    <a:pt x="0" y="11417"/>
                  </a:lnTo>
                  <a:lnTo>
                    <a:pt x="0" y="23787"/>
                  </a:lnTo>
                  <a:lnTo>
                    <a:pt x="952" y="28549"/>
                  </a:lnTo>
                  <a:lnTo>
                    <a:pt x="6654" y="45681"/>
                  </a:lnTo>
                  <a:lnTo>
                    <a:pt x="12369" y="53289"/>
                  </a:lnTo>
                  <a:lnTo>
                    <a:pt x="15227" y="54241"/>
                  </a:lnTo>
                  <a:lnTo>
                    <a:pt x="16179" y="54241"/>
                  </a:lnTo>
                  <a:lnTo>
                    <a:pt x="29502" y="26644"/>
                  </a:lnTo>
                  <a:lnTo>
                    <a:pt x="30454" y="21882"/>
                  </a:lnTo>
                  <a:lnTo>
                    <a:pt x="31407" y="18084"/>
                  </a:lnTo>
                  <a:lnTo>
                    <a:pt x="30454" y="14274"/>
                  </a:lnTo>
                  <a:lnTo>
                    <a:pt x="30454" y="11417"/>
                  </a:lnTo>
                  <a:lnTo>
                    <a:pt x="19989" y="952"/>
                  </a:lnTo>
                  <a:lnTo>
                    <a:pt x="15227" y="0"/>
                  </a:lnTo>
                  <a:close/>
                </a:path>
              </a:pathLst>
            </a:custGeom>
            <a:solidFill>
              <a:srgbClr val="F5F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2374277" y="964742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18084" y="0"/>
                  </a:moveTo>
                  <a:lnTo>
                    <a:pt x="10464" y="0"/>
                  </a:lnTo>
                  <a:lnTo>
                    <a:pt x="4749" y="1892"/>
                  </a:lnTo>
                  <a:lnTo>
                    <a:pt x="2857" y="3797"/>
                  </a:lnTo>
                  <a:lnTo>
                    <a:pt x="952" y="9512"/>
                  </a:lnTo>
                  <a:lnTo>
                    <a:pt x="952" y="12369"/>
                  </a:lnTo>
                  <a:lnTo>
                    <a:pt x="0" y="15227"/>
                  </a:lnTo>
                  <a:lnTo>
                    <a:pt x="0" y="17119"/>
                  </a:lnTo>
                  <a:lnTo>
                    <a:pt x="1904" y="24739"/>
                  </a:lnTo>
                  <a:lnTo>
                    <a:pt x="2857" y="30454"/>
                  </a:lnTo>
                  <a:lnTo>
                    <a:pt x="6654" y="39966"/>
                  </a:lnTo>
                  <a:lnTo>
                    <a:pt x="9512" y="43776"/>
                  </a:lnTo>
                  <a:lnTo>
                    <a:pt x="11417" y="46621"/>
                  </a:lnTo>
                  <a:lnTo>
                    <a:pt x="14274" y="47574"/>
                  </a:lnTo>
                  <a:lnTo>
                    <a:pt x="15227" y="47574"/>
                  </a:lnTo>
                  <a:lnTo>
                    <a:pt x="18084" y="45669"/>
                  </a:lnTo>
                  <a:lnTo>
                    <a:pt x="19989" y="42824"/>
                  </a:lnTo>
                  <a:lnTo>
                    <a:pt x="22847" y="39014"/>
                  </a:lnTo>
                  <a:lnTo>
                    <a:pt x="24752" y="33299"/>
                  </a:lnTo>
                  <a:lnTo>
                    <a:pt x="26657" y="28549"/>
                  </a:lnTo>
                  <a:lnTo>
                    <a:pt x="28549" y="19024"/>
                  </a:lnTo>
                  <a:lnTo>
                    <a:pt x="28549" y="12369"/>
                  </a:lnTo>
                  <a:lnTo>
                    <a:pt x="27609" y="9512"/>
                  </a:lnTo>
                  <a:lnTo>
                    <a:pt x="27609" y="6654"/>
                  </a:lnTo>
                  <a:lnTo>
                    <a:pt x="25704" y="3797"/>
                  </a:lnTo>
                  <a:lnTo>
                    <a:pt x="23799" y="1892"/>
                  </a:lnTo>
                  <a:lnTo>
                    <a:pt x="21894" y="939"/>
                  </a:lnTo>
                  <a:lnTo>
                    <a:pt x="18084" y="0"/>
                  </a:lnTo>
                  <a:close/>
                </a:path>
              </a:pathLst>
            </a:custGeom>
            <a:solidFill>
              <a:srgbClr val="F8F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2375230" y="965682"/>
              <a:ext cx="24765" cy="43180"/>
            </a:xfrm>
            <a:custGeom>
              <a:avLst/>
              <a:gdLst/>
              <a:ahLst/>
              <a:cxnLst/>
              <a:rect l="l" t="t" r="r" b="b"/>
              <a:pathLst>
                <a:path w="24764" h="43180">
                  <a:moveTo>
                    <a:pt x="16179" y="0"/>
                  </a:moveTo>
                  <a:lnTo>
                    <a:pt x="8559" y="0"/>
                  </a:lnTo>
                  <a:lnTo>
                    <a:pt x="5702" y="952"/>
                  </a:lnTo>
                  <a:lnTo>
                    <a:pt x="3797" y="1904"/>
                  </a:lnTo>
                  <a:lnTo>
                    <a:pt x="2857" y="3810"/>
                  </a:lnTo>
                  <a:lnTo>
                    <a:pt x="952" y="5715"/>
                  </a:lnTo>
                  <a:lnTo>
                    <a:pt x="952" y="8572"/>
                  </a:lnTo>
                  <a:lnTo>
                    <a:pt x="0" y="11429"/>
                  </a:lnTo>
                  <a:lnTo>
                    <a:pt x="0" y="15240"/>
                  </a:lnTo>
                  <a:lnTo>
                    <a:pt x="952" y="18084"/>
                  </a:lnTo>
                  <a:lnTo>
                    <a:pt x="1904" y="22847"/>
                  </a:lnTo>
                  <a:lnTo>
                    <a:pt x="2857" y="26657"/>
                  </a:lnTo>
                  <a:lnTo>
                    <a:pt x="12369" y="42837"/>
                  </a:lnTo>
                  <a:lnTo>
                    <a:pt x="13322" y="42837"/>
                  </a:lnTo>
                  <a:lnTo>
                    <a:pt x="16179" y="40932"/>
                  </a:lnTo>
                  <a:lnTo>
                    <a:pt x="18084" y="38074"/>
                  </a:lnTo>
                  <a:lnTo>
                    <a:pt x="21894" y="30454"/>
                  </a:lnTo>
                  <a:lnTo>
                    <a:pt x="23799" y="20942"/>
                  </a:lnTo>
                  <a:lnTo>
                    <a:pt x="24752" y="17132"/>
                  </a:lnTo>
                  <a:lnTo>
                    <a:pt x="24752" y="8572"/>
                  </a:lnTo>
                  <a:lnTo>
                    <a:pt x="23799" y="5715"/>
                  </a:lnTo>
                  <a:lnTo>
                    <a:pt x="22847" y="3810"/>
                  </a:lnTo>
                  <a:lnTo>
                    <a:pt x="20942" y="1904"/>
                  </a:lnTo>
                  <a:lnTo>
                    <a:pt x="19037" y="952"/>
                  </a:lnTo>
                  <a:lnTo>
                    <a:pt x="16179" y="0"/>
                  </a:lnTo>
                  <a:close/>
                </a:path>
              </a:pathLst>
            </a:custGeom>
            <a:solidFill>
              <a:srgbClr val="FA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2376182" y="966634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5">
                  <a:moveTo>
                    <a:pt x="14274" y="0"/>
                  </a:moveTo>
                  <a:lnTo>
                    <a:pt x="7607" y="0"/>
                  </a:lnTo>
                  <a:lnTo>
                    <a:pt x="4749" y="952"/>
                  </a:lnTo>
                  <a:lnTo>
                    <a:pt x="2844" y="1904"/>
                  </a:lnTo>
                  <a:lnTo>
                    <a:pt x="0" y="7620"/>
                  </a:lnTo>
                  <a:lnTo>
                    <a:pt x="0" y="16179"/>
                  </a:lnTo>
                  <a:lnTo>
                    <a:pt x="1904" y="23799"/>
                  </a:lnTo>
                  <a:lnTo>
                    <a:pt x="3797" y="27597"/>
                  </a:lnTo>
                  <a:lnTo>
                    <a:pt x="4749" y="31407"/>
                  </a:lnTo>
                  <a:lnTo>
                    <a:pt x="8559" y="37122"/>
                  </a:lnTo>
                  <a:lnTo>
                    <a:pt x="11417" y="37122"/>
                  </a:lnTo>
                  <a:lnTo>
                    <a:pt x="13322" y="36169"/>
                  </a:lnTo>
                  <a:lnTo>
                    <a:pt x="17132" y="30454"/>
                  </a:lnTo>
                  <a:lnTo>
                    <a:pt x="19037" y="26657"/>
                  </a:lnTo>
                  <a:lnTo>
                    <a:pt x="21894" y="15227"/>
                  </a:lnTo>
                  <a:lnTo>
                    <a:pt x="21894" y="9525"/>
                  </a:lnTo>
                  <a:lnTo>
                    <a:pt x="20942" y="7620"/>
                  </a:lnTo>
                  <a:lnTo>
                    <a:pt x="20942" y="5714"/>
                  </a:lnTo>
                  <a:lnTo>
                    <a:pt x="19989" y="3809"/>
                  </a:lnTo>
                  <a:lnTo>
                    <a:pt x="18084" y="1904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FC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2377135" y="967587"/>
              <a:ext cx="18415" cy="32384"/>
            </a:xfrm>
            <a:custGeom>
              <a:avLst/>
              <a:gdLst/>
              <a:ahLst/>
              <a:cxnLst/>
              <a:rect l="l" t="t" r="r" b="b"/>
              <a:pathLst>
                <a:path w="18414" h="32384">
                  <a:moveTo>
                    <a:pt x="14274" y="952"/>
                  </a:moveTo>
                  <a:lnTo>
                    <a:pt x="3797" y="952"/>
                  </a:lnTo>
                  <a:lnTo>
                    <a:pt x="952" y="3810"/>
                  </a:lnTo>
                  <a:lnTo>
                    <a:pt x="952" y="4762"/>
                  </a:lnTo>
                  <a:lnTo>
                    <a:pt x="0" y="6667"/>
                  </a:lnTo>
                  <a:lnTo>
                    <a:pt x="0" y="14274"/>
                  </a:lnTo>
                  <a:lnTo>
                    <a:pt x="952" y="17132"/>
                  </a:lnTo>
                  <a:lnTo>
                    <a:pt x="1892" y="20942"/>
                  </a:lnTo>
                  <a:lnTo>
                    <a:pt x="2844" y="23799"/>
                  </a:lnTo>
                  <a:lnTo>
                    <a:pt x="3797" y="27609"/>
                  </a:lnTo>
                  <a:lnTo>
                    <a:pt x="8559" y="32359"/>
                  </a:lnTo>
                  <a:lnTo>
                    <a:pt x="9512" y="32359"/>
                  </a:lnTo>
                  <a:lnTo>
                    <a:pt x="11417" y="31407"/>
                  </a:lnTo>
                  <a:lnTo>
                    <a:pt x="13322" y="29502"/>
                  </a:lnTo>
                  <a:lnTo>
                    <a:pt x="14274" y="26644"/>
                  </a:lnTo>
                  <a:lnTo>
                    <a:pt x="16179" y="22847"/>
                  </a:lnTo>
                  <a:lnTo>
                    <a:pt x="17132" y="19989"/>
                  </a:lnTo>
                  <a:lnTo>
                    <a:pt x="18084" y="16179"/>
                  </a:lnTo>
                  <a:lnTo>
                    <a:pt x="18084" y="6667"/>
                  </a:lnTo>
                  <a:lnTo>
                    <a:pt x="17132" y="4762"/>
                  </a:lnTo>
                  <a:lnTo>
                    <a:pt x="16179" y="3810"/>
                  </a:lnTo>
                  <a:lnTo>
                    <a:pt x="15227" y="1905"/>
                  </a:lnTo>
                  <a:lnTo>
                    <a:pt x="14274" y="952"/>
                  </a:lnTo>
                  <a:close/>
                </a:path>
                <a:path w="18414" h="32384">
                  <a:moveTo>
                    <a:pt x="8559" y="0"/>
                  </a:moveTo>
                  <a:lnTo>
                    <a:pt x="6654" y="952"/>
                  </a:lnTo>
                  <a:lnTo>
                    <a:pt x="11417" y="952"/>
                  </a:lnTo>
                  <a:lnTo>
                    <a:pt x="8559" y="0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2377135" y="969492"/>
              <a:ext cx="16510" cy="26670"/>
            </a:xfrm>
            <a:custGeom>
              <a:avLst/>
              <a:gdLst/>
              <a:ahLst/>
              <a:cxnLst/>
              <a:rect l="l" t="t" r="r" b="b"/>
              <a:pathLst>
                <a:path w="16510" h="26669">
                  <a:moveTo>
                    <a:pt x="12369" y="0"/>
                  </a:moveTo>
                  <a:lnTo>
                    <a:pt x="3797" y="0"/>
                  </a:lnTo>
                  <a:lnTo>
                    <a:pt x="1892" y="1904"/>
                  </a:lnTo>
                  <a:lnTo>
                    <a:pt x="952" y="3809"/>
                  </a:lnTo>
                  <a:lnTo>
                    <a:pt x="952" y="4762"/>
                  </a:lnTo>
                  <a:lnTo>
                    <a:pt x="0" y="6667"/>
                  </a:lnTo>
                  <a:lnTo>
                    <a:pt x="0" y="9525"/>
                  </a:lnTo>
                  <a:lnTo>
                    <a:pt x="952" y="11429"/>
                  </a:lnTo>
                  <a:lnTo>
                    <a:pt x="952" y="13322"/>
                  </a:lnTo>
                  <a:lnTo>
                    <a:pt x="3797" y="21894"/>
                  </a:lnTo>
                  <a:lnTo>
                    <a:pt x="5702" y="23799"/>
                  </a:lnTo>
                  <a:lnTo>
                    <a:pt x="6654" y="25704"/>
                  </a:lnTo>
                  <a:lnTo>
                    <a:pt x="8559" y="26644"/>
                  </a:lnTo>
                  <a:lnTo>
                    <a:pt x="10464" y="25704"/>
                  </a:lnTo>
                  <a:lnTo>
                    <a:pt x="11417" y="23799"/>
                  </a:lnTo>
                  <a:lnTo>
                    <a:pt x="15227" y="12369"/>
                  </a:lnTo>
                  <a:lnTo>
                    <a:pt x="16179" y="10477"/>
                  </a:lnTo>
                  <a:lnTo>
                    <a:pt x="16179" y="6667"/>
                  </a:lnTo>
                  <a:lnTo>
                    <a:pt x="15227" y="4762"/>
                  </a:lnTo>
                  <a:lnTo>
                    <a:pt x="15227" y="3809"/>
                  </a:lnTo>
                  <a:lnTo>
                    <a:pt x="14274" y="1904"/>
                  </a:lnTo>
                  <a:lnTo>
                    <a:pt x="12369" y="0"/>
                  </a:lnTo>
                  <a:close/>
                </a:path>
              </a:pathLst>
            </a:custGeom>
            <a:solidFill>
              <a:srgbClr val="FEF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2378087" y="970444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5">
                  <a:moveTo>
                    <a:pt x="7607" y="0"/>
                  </a:moveTo>
                  <a:lnTo>
                    <a:pt x="4749" y="0"/>
                  </a:lnTo>
                  <a:lnTo>
                    <a:pt x="2844" y="952"/>
                  </a:lnTo>
                  <a:lnTo>
                    <a:pt x="1892" y="952"/>
                  </a:lnTo>
                  <a:lnTo>
                    <a:pt x="939" y="1904"/>
                  </a:lnTo>
                  <a:lnTo>
                    <a:pt x="939" y="2857"/>
                  </a:lnTo>
                  <a:lnTo>
                    <a:pt x="0" y="3810"/>
                  </a:lnTo>
                  <a:lnTo>
                    <a:pt x="0" y="9525"/>
                  </a:lnTo>
                  <a:lnTo>
                    <a:pt x="939" y="11417"/>
                  </a:lnTo>
                  <a:lnTo>
                    <a:pt x="939" y="13322"/>
                  </a:lnTo>
                  <a:lnTo>
                    <a:pt x="1892" y="15227"/>
                  </a:lnTo>
                  <a:lnTo>
                    <a:pt x="2844" y="18084"/>
                  </a:lnTo>
                  <a:lnTo>
                    <a:pt x="3797" y="19037"/>
                  </a:lnTo>
                  <a:lnTo>
                    <a:pt x="4749" y="20942"/>
                  </a:lnTo>
                  <a:lnTo>
                    <a:pt x="6654" y="20942"/>
                  </a:lnTo>
                  <a:lnTo>
                    <a:pt x="8559" y="19037"/>
                  </a:lnTo>
                  <a:lnTo>
                    <a:pt x="10464" y="15227"/>
                  </a:lnTo>
                  <a:lnTo>
                    <a:pt x="11417" y="12369"/>
                  </a:lnTo>
                  <a:lnTo>
                    <a:pt x="12369" y="10477"/>
                  </a:lnTo>
                  <a:lnTo>
                    <a:pt x="12369" y="2857"/>
                  </a:lnTo>
                  <a:lnTo>
                    <a:pt x="10464" y="952"/>
                  </a:lnTo>
                  <a:lnTo>
                    <a:pt x="9512" y="952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2358085" y="1014221"/>
              <a:ext cx="54610" cy="108585"/>
            </a:xfrm>
            <a:custGeom>
              <a:avLst/>
              <a:gdLst/>
              <a:ahLst/>
              <a:cxnLst/>
              <a:rect l="l" t="t" r="r" b="b"/>
              <a:pathLst>
                <a:path w="54610" h="108584">
                  <a:moveTo>
                    <a:pt x="54267" y="107543"/>
                  </a:moveTo>
                  <a:lnTo>
                    <a:pt x="24752" y="78041"/>
                  </a:lnTo>
                  <a:lnTo>
                    <a:pt x="10477" y="39027"/>
                  </a:lnTo>
                  <a:lnTo>
                    <a:pt x="952" y="0"/>
                  </a:lnTo>
                  <a:lnTo>
                    <a:pt x="0" y="0"/>
                  </a:lnTo>
                  <a:lnTo>
                    <a:pt x="0" y="952"/>
                  </a:lnTo>
                  <a:lnTo>
                    <a:pt x="3810" y="19989"/>
                  </a:lnTo>
                  <a:lnTo>
                    <a:pt x="16192" y="59956"/>
                  </a:lnTo>
                  <a:lnTo>
                    <a:pt x="33324" y="94221"/>
                  </a:lnTo>
                  <a:lnTo>
                    <a:pt x="53314" y="108496"/>
                  </a:lnTo>
                  <a:lnTo>
                    <a:pt x="54267" y="108496"/>
                  </a:lnTo>
                  <a:lnTo>
                    <a:pt x="54267" y="107543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2359037" y="959979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4">
                  <a:moveTo>
                    <a:pt x="0" y="5519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2360942" y="933335"/>
              <a:ext cx="106680" cy="189865"/>
            </a:xfrm>
            <a:custGeom>
              <a:avLst/>
              <a:gdLst/>
              <a:ahLst/>
              <a:cxnLst/>
              <a:rect l="l" t="t" r="r" b="b"/>
              <a:pathLst>
                <a:path w="106680" h="189865">
                  <a:moveTo>
                    <a:pt x="106629" y="62801"/>
                  </a:moveTo>
                  <a:lnTo>
                    <a:pt x="105676" y="49479"/>
                  </a:lnTo>
                  <a:lnTo>
                    <a:pt x="89484" y="9512"/>
                  </a:lnTo>
                  <a:lnTo>
                    <a:pt x="51409" y="63"/>
                  </a:lnTo>
                  <a:lnTo>
                    <a:pt x="50927" y="38"/>
                  </a:lnTo>
                  <a:lnTo>
                    <a:pt x="50457" y="0"/>
                  </a:lnTo>
                  <a:lnTo>
                    <a:pt x="12382" y="9512"/>
                  </a:lnTo>
                  <a:lnTo>
                    <a:pt x="0" y="26644"/>
                  </a:lnTo>
                  <a:lnTo>
                    <a:pt x="0" y="27597"/>
                  </a:lnTo>
                  <a:lnTo>
                    <a:pt x="952" y="27597"/>
                  </a:lnTo>
                  <a:lnTo>
                    <a:pt x="6667" y="18072"/>
                  </a:lnTo>
                  <a:lnTo>
                    <a:pt x="13335" y="10464"/>
                  </a:lnTo>
                  <a:lnTo>
                    <a:pt x="22847" y="5702"/>
                  </a:lnTo>
                  <a:lnTo>
                    <a:pt x="35229" y="1905"/>
                  </a:lnTo>
                  <a:lnTo>
                    <a:pt x="50927" y="990"/>
                  </a:lnTo>
                  <a:lnTo>
                    <a:pt x="66636" y="1854"/>
                  </a:lnTo>
                  <a:lnTo>
                    <a:pt x="79019" y="5702"/>
                  </a:lnTo>
                  <a:lnTo>
                    <a:pt x="88531" y="10464"/>
                  </a:lnTo>
                  <a:lnTo>
                    <a:pt x="95199" y="18072"/>
                  </a:lnTo>
                  <a:lnTo>
                    <a:pt x="100914" y="27597"/>
                  </a:lnTo>
                  <a:lnTo>
                    <a:pt x="103771" y="38061"/>
                  </a:lnTo>
                  <a:lnTo>
                    <a:pt x="104724" y="50431"/>
                  </a:lnTo>
                  <a:lnTo>
                    <a:pt x="105638" y="63284"/>
                  </a:lnTo>
                  <a:lnTo>
                    <a:pt x="104775" y="76136"/>
                  </a:lnTo>
                  <a:lnTo>
                    <a:pt x="100914" y="93256"/>
                  </a:lnTo>
                  <a:lnTo>
                    <a:pt x="96151" y="112293"/>
                  </a:lnTo>
                  <a:lnTo>
                    <a:pt x="96151" y="111874"/>
                  </a:lnTo>
                  <a:lnTo>
                    <a:pt x="95910" y="111874"/>
                  </a:lnTo>
                  <a:lnTo>
                    <a:pt x="95910" y="113144"/>
                  </a:lnTo>
                  <a:lnTo>
                    <a:pt x="95770" y="113690"/>
                  </a:lnTo>
                  <a:lnTo>
                    <a:pt x="95770" y="113144"/>
                  </a:lnTo>
                  <a:lnTo>
                    <a:pt x="95910" y="113144"/>
                  </a:lnTo>
                  <a:lnTo>
                    <a:pt x="95910" y="111874"/>
                  </a:lnTo>
                  <a:lnTo>
                    <a:pt x="95567" y="111874"/>
                  </a:lnTo>
                  <a:lnTo>
                    <a:pt x="95567" y="114414"/>
                  </a:lnTo>
                  <a:lnTo>
                    <a:pt x="95389" y="115087"/>
                  </a:lnTo>
                  <a:lnTo>
                    <a:pt x="95389" y="114414"/>
                  </a:lnTo>
                  <a:lnTo>
                    <a:pt x="95567" y="114414"/>
                  </a:lnTo>
                  <a:lnTo>
                    <a:pt x="95567" y="111874"/>
                  </a:lnTo>
                  <a:lnTo>
                    <a:pt x="95211" y="111874"/>
                  </a:lnTo>
                  <a:lnTo>
                    <a:pt x="95211" y="115684"/>
                  </a:lnTo>
                  <a:lnTo>
                    <a:pt x="95211" y="111874"/>
                  </a:lnTo>
                  <a:lnTo>
                    <a:pt x="94869" y="111874"/>
                  </a:lnTo>
                  <a:lnTo>
                    <a:pt x="94869" y="116954"/>
                  </a:lnTo>
                  <a:lnTo>
                    <a:pt x="94703" y="117576"/>
                  </a:lnTo>
                  <a:lnTo>
                    <a:pt x="94703" y="116954"/>
                  </a:lnTo>
                  <a:lnTo>
                    <a:pt x="94869" y="116954"/>
                  </a:lnTo>
                  <a:lnTo>
                    <a:pt x="94869" y="111874"/>
                  </a:lnTo>
                  <a:lnTo>
                    <a:pt x="94513" y="111874"/>
                  </a:lnTo>
                  <a:lnTo>
                    <a:pt x="94513" y="118224"/>
                  </a:lnTo>
                  <a:lnTo>
                    <a:pt x="94246" y="119240"/>
                  </a:lnTo>
                  <a:lnTo>
                    <a:pt x="94246" y="118224"/>
                  </a:lnTo>
                  <a:lnTo>
                    <a:pt x="94513" y="118224"/>
                  </a:lnTo>
                  <a:lnTo>
                    <a:pt x="94513" y="111874"/>
                  </a:lnTo>
                  <a:lnTo>
                    <a:pt x="93484" y="111874"/>
                  </a:lnTo>
                  <a:lnTo>
                    <a:pt x="93484" y="122034"/>
                  </a:lnTo>
                  <a:lnTo>
                    <a:pt x="93294" y="122758"/>
                  </a:lnTo>
                  <a:lnTo>
                    <a:pt x="93294" y="122034"/>
                  </a:lnTo>
                  <a:lnTo>
                    <a:pt x="93484" y="122034"/>
                  </a:lnTo>
                  <a:lnTo>
                    <a:pt x="93484" y="111874"/>
                  </a:lnTo>
                  <a:lnTo>
                    <a:pt x="4762" y="111874"/>
                  </a:lnTo>
                  <a:lnTo>
                    <a:pt x="4762" y="113144"/>
                  </a:lnTo>
                  <a:lnTo>
                    <a:pt x="4762" y="114414"/>
                  </a:lnTo>
                  <a:lnTo>
                    <a:pt x="4914" y="114414"/>
                  </a:lnTo>
                  <a:lnTo>
                    <a:pt x="4914" y="115684"/>
                  </a:lnTo>
                  <a:lnTo>
                    <a:pt x="5715" y="115684"/>
                  </a:lnTo>
                  <a:lnTo>
                    <a:pt x="5715" y="116954"/>
                  </a:lnTo>
                  <a:lnTo>
                    <a:pt x="5715" y="118224"/>
                  </a:lnTo>
                  <a:lnTo>
                    <a:pt x="6667" y="118224"/>
                  </a:lnTo>
                  <a:lnTo>
                    <a:pt x="6667" y="120764"/>
                  </a:lnTo>
                  <a:lnTo>
                    <a:pt x="7150" y="120764"/>
                  </a:lnTo>
                  <a:lnTo>
                    <a:pt x="7150" y="122034"/>
                  </a:lnTo>
                  <a:lnTo>
                    <a:pt x="7620" y="122034"/>
                  </a:lnTo>
                  <a:lnTo>
                    <a:pt x="7620" y="123977"/>
                  </a:lnTo>
                  <a:lnTo>
                    <a:pt x="92951" y="123977"/>
                  </a:lnTo>
                  <a:lnTo>
                    <a:pt x="92303" y="126377"/>
                  </a:lnTo>
                  <a:lnTo>
                    <a:pt x="92303" y="124574"/>
                  </a:lnTo>
                  <a:lnTo>
                    <a:pt x="91757" y="124574"/>
                  </a:lnTo>
                  <a:lnTo>
                    <a:pt x="91757" y="128384"/>
                  </a:lnTo>
                  <a:lnTo>
                    <a:pt x="90436" y="133235"/>
                  </a:lnTo>
                  <a:lnTo>
                    <a:pt x="90436" y="132194"/>
                  </a:lnTo>
                  <a:lnTo>
                    <a:pt x="90436" y="130924"/>
                  </a:lnTo>
                  <a:lnTo>
                    <a:pt x="90436" y="129654"/>
                  </a:lnTo>
                  <a:lnTo>
                    <a:pt x="91389" y="129654"/>
                  </a:lnTo>
                  <a:lnTo>
                    <a:pt x="91389" y="128384"/>
                  </a:lnTo>
                  <a:lnTo>
                    <a:pt x="91757" y="128384"/>
                  </a:lnTo>
                  <a:lnTo>
                    <a:pt x="91757" y="124574"/>
                  </a:lnTo>
                  <a:lnTo>
                    <a:pt x="90335" y="124574"/>
                  </a:lnTo>
                  <a:lnTo>
                    <a:pt x="90335" y="133464"/>
                  </a:lnTo>
                  <a:lnTo>
                    <a:pt x="87591" y="140360"/>
                  </a:lnTo>
                  <a:lnTo>
                    <a:pt x="87591" y="138544"/>
                  </a:lnTo>
                  <a:lnTo>
                    <a:pt x="87591" y="137274"/>
                  </a:lnTo>
                  <a:lnTo>
                    <a:pt x="88531" y="137274"/>
                  </a:lnTo>
                  <a:lnTo>
                    <a:pt x="88531" y="136004"/>
                  </a:lnTo>
                  <a:lnTo>
                    <a:pt x="88531" y="134734"/>
                  </a:lnTo>
                  <a:lnTo>
                    <a:pt x="89484" y="134734"/>
                  </a:lnTo>
                  <a:lnTo>
                    <a:pt x="89484" y="133464"/>
                  </a:lnTo>
                  <a:lnTo>
                    <a:pt x="90335" y="133464"/>
                  </a:lnTo>
                  <a:lnTo>
                    <a:pt x="90335" y="124574"/>
                  </a:lnTo>
                  <a:lnTo>
                    <a:pt x="87299" y="124574"/>
                  </a:lnTo>
                  <a:lnTo>
                    <a:pt x="87299" y="141084"/>
                  </a:lnTo>
                  <a:lnTo>
                    <a:pt x="85686" y="145122"/>
                  </a:lnTo>
                  <a:lnTo>
                    <a:pt x="85686" y="143624"/>
                  </a:lnTo>
                  <a:lnTo>
                    <a:pt x="85686" y="142354"/>
                  </a:lnTo>
                  <a:lnTo>
                    <a:pt x="86639" y="142354"/>
                  </a:lnTo>
                  <a:lnTo>
                    <a:pt x="86639" y="141084"/>
                  </a:lnTo>
                  <a:lnTo>
                    <a:pt x="87299" y="141084"/>
                  </a:lnTo>
                  <a:lnTo>
                    <a:pt x="87299" y="124574"/>
                  </a:lnTo>
                  <a:lnTo>
                    <a:pt x="8572" y="124574"/>
                  </a:lnTo>
                  <a:lnTo>
                    <a:pt x="8572" y="127114"/>
                  </a:lnTo>
                  <a:lnTo>
                    <a:pt x="9271" y="127114"/>
                  </a:lnTo>
                  <a:lnTo>
                    <a:pt x="9271" y="128384"/>
                  </a:lnTo>
                  <a:lnTo>
                    <a:pt x="9525" y="128384"/>
                  </a:lnTo>
                  <a:lnTo>
                    <a:pt x="9525" y="129654"/>
                  </a:lnTo>
                  <a:lnTo>
                    <a:pt x="10121" y="129654"/>
                  </a:lnTo>
                  <a:lnTo>
                    <a:pt x="10121" y="130924"/>
                  </a:lnTo>
                  <a:lnTo>
                    <a:pt x="10477" y="130924"/>
                  </a:lnTo>
                  <a:lnTo>
                    <a:pt x="10477" y="132194"/>
                  </a:lnTo>
                  <a:lnTo>
                    <a:pt x="10718" y="132194"/>
                  </a:lnTo>
                  <a:lnTo>
                    <a:pt x="10718" y="133464"/>
                  </a:lnTo>
                  <a:lnTo>
                    <a:pt x="10972" y="133464"/>
                  </a:lnTo>
                  <a:lnTo>
                    <a:pt x="10972" y="134734"/>
                  </a:lnTo>
                  <a:lnTo>
                    <a:pt x="11430" y="134734"/>
                  </a:lnTo>
                  <a:lnTo>
                    <a:pt x="11430" y="136004"/>
                  </a:lnTo>
                  <a:lnTo>
                    <a:pt x="12382" y="136004"/>
                  </a:lnTo>
                  <a:lnTo>
                    <a:pt x="12382" y="137274"/>
                  </a:lnTo>
                  <a:lnTo>
                    <a:pt x="12382" y="138544"/>
                  </a:lnTo>
                  <a:lnTo>
                    <a:pt x="12915" y="138544"/>
                  </a:lnTo>
                  <a:lnTo>
                    <a:pt x="12915" y="141084"/>
                  </a:lnTo>
                  <a:lnTo>
                    <a:pt x="14287" y="141084"/>
                  </a:lnTo>
                  <a:lnTo>
                    <a:pt x="14287" y="142354"/>
                  </a:lnTo>
                  <a:lnTo>
                    <a:pt x="14287" y="143624"/>
                  </a:lnTo>
                  <a:lnTo>
                    <a:pt x="15240" y="143624"/>
                  </a:lnTo>
                  <a:lnTo>
                    <a:pt x="15240" y="146164"/>
                  </a:lnTo>
                  <a:lnTo>
                    <a:pt x="16192" y="146164"/>
                  </a:lnTo>
                  <a:lnTo>
                    <a:pt x="16192" y="146837"/>
                  </a:lnTo>
                  <a:lnTo>
                    <a:pt x="17145" y="146837"/>
                  </a:lnTo>
                  <a:lnTo>
                    <a:pt x="17145" y="149377"/>
                  </a:lnTo>
                  <a:lnTo>
                    <a:pt x="83781" y="149377"/>
                  </a:lnTo>
                  <a:lnTo>
                    <a:pt x="83781" y="146837"/>
                  </a:lnTo>
                  <a:lnTo>
                    <a:pt x="84734" y="146837"/>
                  </a:lnTo>
                  <a:lnTo>
                    <a:pt x="84734" y="146164"/>
                  </a:lnTo>
                  <a:lnTo>
                    <a:pt x="85255" y="146164"/>
                  </a:lnTo>
                  <a:lnTo>
                    <a:pt x="82829" y="152260"/>
                  </a:lnTo>
                  <a:lnTo>
                    <a:pt x="82829" y="149974"/>
                  </a:lnTo>
                  <a:lnTo>
                    <a:pt x="82067" y="149974"/>
                  </a:lnTo>
                  <a:lnTo>
                    <a:pt x="82067" y="153784"/>
                  </a:lnTo>
                  <a:lnTo>
                    <a:pt x="81876" y="154165"/>
                  </a:lnTo>
                  <a:lnTo>
                    <a:pt x="81876" y="153784"/>
                  </a:lnTo>
                  <a:lnTo>
                    <a:pt x="82067" y="153784"/>
                  </a:lnTo>
                  <a:lnTo>
                    <a:pt x="82067" y="149974"/>
                  </a:lnTo>
                  <a:lnTo>
                    <a:pt x="18084" y="149974"/>
                  </a:lnTo>
                  <a:lnTo>
                    <a:pt x="18084" y="152514"/>
                  </a:lnTo>
                  <a:lnTo>
                    <a:pt x="19037" y="152514"/>
                  </a:lnTo>
                  <a:lnTo>
                    <a:pt x="19037" y="153784"/>
                  </a:lnTo>
                  <a:lnTo>
                    <a:pt x="19989" y="153784"/>
                  </a:lnTo>
                  <a:lnTo>
                    <a:pt x="19989" y="154457"/>
                  </a:lnTo>
                  <a:lnTo>
                    <a:pt x="81724" y="154457"/>
                  </a:lnTo>
                  <a:lnTo>
                    <a:pt x="80924" y="156070"/>
                  </a:lnTo>
                  <a:lnTo>
                    <a:pt x="80924" y="155054"/>
                  </a:lnTo>
                  <a:lnTo>
                    <a:pt x="80797" y="155054"/>
                  </a:lnTo>
                  <a:lnTo>
                    <a:pt x="80797" y="156324"/>
                  </a:lnTo>
                  <a:lnTo>
                    <a:pt x="79971" y="157975"/>
                  </a:lnTo>
                  <a:lnTo>
                    <a:pt x="79971" y="156324"/>
                  </a:lnTo>
                  <a:lnTo>
                    <a:pt x="80797" y="156324"/>
                  </a:lnTo>
                  <a:lnTo>
                    <a:pt x="80797" y="155054"/>
                  </a:lnTo>
                  <a:lnTo>
                    <a:pt x="78892" y="155054"/>
                  </a:lnTo>
                  <a:lnTo>
                    <a:pt x="78892" y="160134"/>
                  </a:lnTo>
                  <a:lnTo>
                    <a:pt x="78066" y="161785"/>
                  </a:lnTo>
                  <a:lnTo>
                    <a:pt x="78066" y="161404"/>
                  </a:lnTo>
                  <a:lnTo>
                    <a:pt x="78066" y="160134"/>
                  </a:lnTo>
                  <a:lnTo>
                    <a:pt x="78892" y="160134"/>
                  </a:lnTo>
                  <a:lnTo>
                    <a:pt x="78892" y="155054"/>
                  </a:lnTo>
                  <a:lnTo>
                    <a:pt x="77622" y="155054"/>
                  </a:lnTo>
                  <a:lnTo>
                    <a:pt x="77622" y="162674"/>
                  </a:lnTo>
                  <a:lnTo>
                    <a:pt x="76161" y="165595"/>
                  </a:lnTo>
                  <a:lnTo>
                    <a:pt x="76161" y="165214"/>
                  </a:lnTo>
                  <a:lnTo>
                    <a:pt x="76161" y="162674"/>
                  </a:lnTo>
                  <a:lnTo>
                    <a:pt x="77622" y="162674"/>
                  </a:lnTo>
                  <a:lnTo>
                    <a:pt x="77622" y="155054"/>
                  </a:lnTo>
                  <a:lnTo>
                    <a:pt x="75704" y="155054"/>
                  </a:lnTo>
                  <a:lnTo>
                    <a:pt x="75704" y="166484"/>
                  </a:lnTo>
                  <a:lnTo>
                    <a:pt x="74256" y="169392"/>
                  </a:lnTo>
                  <a:lnTo>
                    <a:pt x="73304" y="170637"/>
                  </a:lnTo>
                  <a:lnTo>
                    <a:pt x="73304" y="169024"/>
                  </a:lnTo>
                  <a:lnTo>
                    <a:pt x="74256" y="169024"/>
                  </a:lnTo>
                  <a:lnTo>
                    <a:pt x="74256" y="167754"/>
                  </a:lnTo>
                  <a:lnTo>
                    <a:pt x="74256" y="166484"/>
                  </a:lnTo>
                  <a:lnTo>
                    <a:pt x="75704" y="166484"/>
                  </a:lnTo>
                  <a:lnTo>
                    <a:pt x="75704" y="155054"/>
                  </a:lnTo>
                  <a:lnTo>
                    <a:pt x="72580" y="155054"/>
                  </a:lnTo>
                  <a:lnTo>
                    <a:pt x="72580" y="171564"/>
                  </a:lnTo>
                  <a:lnTo>
                    <a:pt x="72351" y="171869"/>
                  </a:lnTo>
                  <a:lnTo>
                    <a:pt x="72351" y="171564"/>
                  </a:lnTo>
                  <a:lnTo>
                    <a:pt x="72580" y="171564"/>
                  </a:lnTo>
                  <a:lnTo>
                    <a:pt x="72580" y="155054"/>
                  </a:lnTo>
                  <a:lnTo>
                    <a:pt x="72059" y="155054"/>
                  </a:lnTo>
                  <a:lnTo>
                    <a:pt x="72059" y="172237"/>
                  </a:lnTo>
                  <a:lnTo>
                    <a:pt x="68541" y="176822"/>
                  </a:lnTo>
                  <a:lnTo>
                    <a:pt x="68541" y="174777"/>
                  </a:lnTo>
                  <a:lnTo>
                    <a:pt x="69494" y="174777"/>
                  </a:lnTo>
                  <a:lnTo>
                    <a:pt x="69494" y="173507"/>
                  </a:lnTo>
                  <a:lnTo>
                    <a:pt x="70446" y="173507"/>
                  </a:lnTo>
                  <a:lnTo>
                    <a:pt x="70446" y="172237"/>
                  </a:lnTo>
                  <a:lnTo>
                    <a:pt x="72059" y="172237"/>
                  </a:lnTo>
                  <a:lnTo>
                    <a:pt x="72059" y="155054"/>
                  </a:lnTo>
                  <a:lnTo>
                    <a:pt x="68135" y="155054"/>
                  </a:lnTo>
                  <a:lnTo>
                    <a:pt x="68135" y="177330"/>
                  </a:lnTo>
                  <a:lnTo>
                    <a:pt x="67589" y="178054"/>
                  </a:lnTo>
                  <a:lnTo>
                    <a:pt x="67589" y="177330"/>
                  </a:lnTo>
                  <a:lnTo>
                    <a:pt x="68135" y="177330"/>
                  </a:lnTo>
                  <a:lnTo>
                    <a:pt x="68135" y="155054"/>
                  </a:lnTo>
                  <a:lnTo>
                    <a:pt x="20942" y="155054"/>
                  </a:lnTo>
                  <a:lnTo>
                    <a:pt x="20942" y="156324"/>
                  </a:lnTo>
                  <a:lnTo>
                    <a:pt x="20942" y="158864"/>
                  </a:lnTo>
                  <a:lnTo>
                    <a:pt x="21894" y="158864"/>
                  </a:lnTo>
                  <a:lnTo>
                    <a:pt x="21894" y="160134"/>
                  </a:lnTo>
                  <a:lnTo>
                    <a:pt x="22847" y="160134"/>
                  </a:lnTo>
                  <a:lnTo>
                    <a:pt x="22847" y="161404"/>
                  </a:lnTo>
                  <a:lnTo>
                    <a:pt x="23799" y="161404"/>
                  </a:lnTo>
                  <a:lnTo>
                    <a:pt x="23799" y="162674"/>
                  </a:lnTo>
                  <a:lnTo>
                    <a:pt x="24752" y="162674"/>
                  </a:lnTo>
                  <a:lnTo>
                    <a:pt x="24752" y="165214"/>
                  </a:lnTo>
                  <a:lnTo>
                    <a:pt x="25704" y="165214"/>
                  </a:lnTo>
                  <a:lnTo>
                    <a:pt x="25704" y="166484"/>
                  </a:lnTo>
                  <a:lnTo>
                    <a:pt x="26657" y="166484"/>
                  </a:lnTo>
                  <a:lnTo>
                    <a:pt x="26657" y="167754"/>
                  </a:lnTo>
                  <a:lnTo>
                    <a:pt x="27622" y="167754"/>
                  </a:lnTo>
                  <a:lnTo>
                    <a:pt x="27622" y="169024"/>
                  </a:lnTo>
                  <a:lnTo>
                    <a:pt x="27660" y="171564"/>
                  </a:lnTo>
                  <a:lnTo>
                    <a:pt x="29514" y="171564"/>
                  </a:lnTo>
                  <a:lnTo>
                    <a:pt x="29514" y="172237"/>
                  </a:lnTo>
                  <a:lnTo>
                    <a:pt x="30467" y="172237"/>
                  </a:lnTo>
                  <a:lnTo>
                    <a:pt x="30467" y="173507"/>
                  </a:lnTo>
                  <a:lnTo>
                    <a:pt x="31419" y="173507"/>
                  </a:lnTo>
                  <a:lnTo>
                    <a:pt x="31419" y="174777"/>
                  </a:lnTo>
                  <a:lnTo>
                    <a:pt x="32372" y="174777"/>
                  </a:lnTo>
                  <a:lnTo>
                    <a:pt x="32372" y="177330"/>
                  </a:lnTo>
                  <a:lnTo>
                    <a:pt x="33324" y="177330"/>
                  </a:lnTo>
                  <a:lnTo>
                    <a:pt x="33337" y="178587"/>
                  </a:lnTo>
                  <a:lnTo>
                    <a:pt x="36182" y="178587"/>
                  </a:lnTo>
                  <a:lnTo>
                    <a:pt x="36182" y="179857"/>
                  </a:lnTo>
                  <a:lnTo>
                    <a:pt x="37134" y="179857"/>
                  </a:lnTo>
                  <a:lnTo>
                    <a:pt x="37134" y="181127"/>
                  </a:lnTo>
                  <a:lnTo>
                    <a:pt x="64731" y="181127"/>
                  </a:lnTo>
                  <a:lnTo>
                    <a:pt x="64731" y="179857"/>
                  </a:lnTo>
                  <a:lnTo>
                    <a:pt x="65684" y="179857"/>
                  </a:lnTo>
                  <a:lnTo>
                    <a:pt x="65684" y="178587"/>
                  </a:lnTo>
                  <a:lnTo>
                    <a:pt x="67170" y="178587"/>
                  </a:lnTo>
                  <a:lnTo>
                    <a:pt x="64731" y="181762"/>
                  </a:lnTo>
                  <a:lnTo>
                    <a:pt x="63792" y="182283"/>
                  </a:lnTo>
                  <a:lnTo>
                    <a:pt x="63792" y="181724"/>
                  </a:lnTo>
                  <a:lnTo>
                    <a:pt x="39039" y="181724"/>
                  </a:lnTo>
                  <a:lnTo>
                    <a:pt x="39039" y="182994"/>
                  </a:lnTo>
                  <a:lnTo>
                    <a:pt x="39039" y="184264"/>
                  </a:lnTo>
                  <a:lnTo>
                    <a:pt x="39992" y="184264"/>
                  </a:lnTo>
                  <a:lnTo>
                    <a:pt x="39992" y="184937"/>
                  </a:lnTo>
                  <a:lnTo>
                    <a:pt x="58928" y="184937"/>
                  </a:lnTo>
                  <a:lnTo>
                    <a:pt x="56654" y="186182"/>
                  </a:lnTo>
                  <a:lnTo>
                    <a:pt x="56654" y="185534"/>
                  </a:lnTo>
                  <a:lnTo>
                    <a:pt x="55511" y="185534"/>
                  </a:lnTo>
                  <a:lnTo>
                    <a:pt x="55511" y="186804"/>
                  </a:lnTo>
                  <a:lnTo>
                    <a:pt x="54330" y="187452"/>
                  </a:lnTo>
                  <a:lnTo>
                    <a:pt x="54330" y="186804"/>
                  </a:lnTo>
                  <a:lnTo>
                    <a:pt x="55511" y="186804"/>
                  </a:lnTo>
                  <a:lnTo>
                    <a:pt x="55511" y="185534"/>
                  </a:lnTo>
                  <a:lnTo>
                    <a:pt x="43789" y="185534"/>
                  </a:lnTo>
                  <a:lnTo>
                    <a:pt x="43789" y="186804"/>
                  </a:lnTo>
                  <a:lnTo>
                    <a:pt x="46647" y="186804"/>
                  </a:lnTo>
                  <a:lnTo>
                    <a:pt x="46647" y="188074"/>
                  </a:lnTo>
                  <a:lnTo>
                    <a:pt x="51879" y="188074"/>
                  </a:lnTo>
                  <a:lnTo>
                    <a:pt x="50457" y="188429"/>
                  </a:lnTo>
                  <a:lnTo>
                    <a:pt x="50457" y="189382"/>
                  </a:lnTo>
                  <a:lnTo>
                    <a:pt x="51409" y="189382"/>
                  </a:lnTo>
                  <a:lnTo>
                    <a:pt x="55219" y="188429"/>
                  </a:lnTo>
                  <a:lnTo>
                    <a:pt x="62839" y="184264"/>
                  </a:lnTo>
                  <a:lnTo>
                    <a:pt x="63563" y="184264"/>
                  </a:lnTo>
                  <a:lnTo>
                    <a:pt x="63563" y="183883"/>
                  </a:lnTo>
                  <a:lnTo>
                    <a:pt x="65684" y="182714"/>
                  </a:lnTo>
                  <a:lnTo>
                    <a:pt x="75209" y="170345"/>
                  </a:lnTo>
                  <a:lnTo>
                    <a:pt x="91389" y="134188"/>
                  </a:lnTo>
                  <a:lnTo>
                    <a:pt x="101866" y="94208"/>
                  </a:lnTo>
                  <a:lnTo>
                    <a:pt x="106553" y="63754"/>
                  </a:lnTo>
                  <a:lnTo>
                    <a:pt x="106591" y="63284"/>
                  </a:lnTo>
                  <a:lnTo>
                    <a:pt x="106629" y="62801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2357132" y="934122"/>
              <a:ext cx="108585" cy="112395"/>
            </a:xfrm>
            <a:custGeom>
              <a:avLst/>
              <a:gdLst/>
              <a:ahLst/>
              <a:cxnLst/>
              <a:rect l="l" t="t" r="r" b="b"/>
              <a:pathLst>
                <a:path w="108585" h="112394">
                  <a:moveTo>
                    <a:pt x="97104" y="15240"/>
                  </a:moveTo>
                  <a:lnTo>
                    <a:pt x="96926" y="13970"/>
                  </a:lnTo>
                  <a:lnTo>
                    <a:pt x="96151" y="13970"/>
                  </a:lnTo>
                  <a:lnTo>
                    <a:pt x="95821" y="12700"/>
                  </a:lnTo>
                  <a:lnTo>
                    <a:pt x="93294" y="12700"/>
                  </a:lnTo>
                  <a:lnTo>
                    <a:pt x="93294" y="11442"/>
                  </a:lnTo>
                  <a:lnTo>
                    <a:pt x="91401" y="11442"/>
                  </a:lnTo>
                  <a:lnTo>
                    <a:pt x="91401" y="8890"/>
                  </a:lnTo>
                  <a:lnTo>
                    <a:pt x="88544" y="8890"/>
                  </a:lnTo>
                  <a:lnTo>
                    <a:pt x="88544" y="7620"/>
                  </a:lnTo>
                  <a:lnTo>
                    <a:pt x="86639" y="7620"/>
                  </a:lnTo>
                  <a:lnTo>
                    <a:pt x="86639" y="6350"/>
                  </a:lnTo>
                  <a:lnTo>
                    <a:pt x="80924" y="6350"/>
                  </a:lnTo>
                  <a:lnTo>
                    <a:pt x="80924" y="5092"/>
                  </a:lnTo>
                  <a:lnTo>
                    <a:pt x="76161" y="5092"/>
                  </a:lnTo>
                  <a:lnTo>
                    <a:pt x="76161" y="2540"/>
                  </a:lnTo>
                  <a:lnTo>
                    <a:pt x="71399" y="2540"/>
                  </a:lnTo>
                  <a:lnTo>
                    <a:pt x="71399" y="1270"/>
                  </a:lnTo>
                  <a:lnTo>
                    <a:pt x="58077" y="1270"/>
                  </a:lnTo>
                  <a:lnTo>
                    <a:pt x="58077" y="0"/>
                  </a:lnTo>
                  <a:lnTo>
                    <a:pt x="51409" y="0"/>
                  </a:lnTo>
                  <a:lnTo>
                    <a:pt x="51409" y="1270"/>
                  </a:lnTo>
                  <a:lnTo>
                    <a:pt x="38087" y="1270"/>
                  </a:lnTo>
                  <a:lnTo>
                    <a:pt x="38087" y="2540"/>
                  </a:lnTo>
                  <a:lnTo>
                    <a:pt x="33324" y="2540"/>
                  </a:lnTo>
                  <a:lnTo>
                    <a:pt x="33324" y="5092"/>
                  </a:lnTo>
                  <a:lnTo>
                    <a:pt x="28562" y="5092"/>
                  </a:lnTo>
                  <a:lnTo>
                    <a:pt x="28562" y="6350"/>
                  </a:lnTo>
                  <a:lnTo>
                    <a:pt x="22847" y="6350"/>
                  </a:lnTo>
                  <a:lnTo>
                    <a:pt x="22847" y="7620"/>
                  </a:lnTo>
                  <a:lnTo>
                    <a:pt x="20955" y="7620"/>
                  </a:lnTo>
                  <a:lnTo>
                    <a:pt x="20955" y="8890"/>
                  </a:lnTo>
                  <a:lnTo>
                    <a:pt x="18097" y="8890"/>
                  </a:lnTo>
                  <a:lnTo>
                    <a:pt x="18097" y="11442"/>
                  </a:lnTo>
                  <a:lnTo>
                    <a:pt x="16192" y="11442"/>
                  </a:lnTo>
                  <a:lnTo>
                    <a:pt x="16192" y="12700"/>
                  </a:lnTo>
                  <a:lnTo>
                    <a:pt x="13335" y="12700"/>
                  </a:lnTo>
                  <a:lnTo>
                    <a:pt x="13335" y="13970"/>
                  </a:lnTo>
                  <a:lnTo>
                    <a:pt x="12382" y="13970"/>
                  </a:lnTo>
                  <a:lnTo>
                    <a:pt x="12382" y="15240"/>
                  </a:lnTo>
                  <a:lnTo>
                    <a:pt x="97104" y="15240"/>
                  </a:lnTo>
                  <a:close/>
                </a:path>
                <a:path w="108585" h="112394">
                  <a:moveTo>
                    <a:pt x="99961" y="19050"/>
                  </a:moveTo>
                  <a:lnTo>
                    <a:pt x="99009" y="19050"/>
                  </a:lnTo>
                  <a:lnTo>
                    <a:pt x="99009" y="17792"/>
                  </a:lnTo>
                  <a:lnTo>
                    <a:pt x="98056" y="17792"/>
                  </a:lnTo>
                  <a:lnTo>
                    <a:pt x="98056" y="16510"/>
                  </a:lnTo>
                  <a:lnTo>
                    <a:pt x="11430" y="15240"/>
                  </a:lnTo>
                  <a:lnTo>
                    <a:pt x="11430" y="17792"/>
                  </a:lnTo>
                  <a:lnTo>
                    <a:pt x="9525" y="17792"/>
                  </a:lnTo>
                  <a:lnTo>
                    <a:pt x="9525" y="19050"/>
                  </a:lnTo>
                  <a:lnTo>
                    <a:pt x="8572" y="19050"/>
                  </a:lnTo>
                  <a:lnTo>
                    <a:pt x="8572" y="20320"/>
                  </a:lnTo>
                  <a:lnTo>
                    <a:pt x="99961" y="20320"/>
                  </a:lnTo>
                  <a:lnTo>
                    <a:pt x="99961" y="19050"/>
                  </a:lnTo>
                  <a:close/>
                </a:path>
                <a:path w="108585" h="112394">
                  <a:moveTo>
                    <a:pt x="105676" y="31750"/>
                  </a:moveTo>
                  <a:lnTo>
                    <a:pt x="104724" y="31750"/>
                  </a:lnTo>
                  <a:lnTo>
                    <a:pt x="104724" y="27940"/>
                  </a:lnTo>
                  <a:lnTo>
                    <a:pt x="103771" y="27940"/>
                  </a:lnTo>
                  <a:lnTo>
                    <a:pt x="103771" y="25400"/>
                  </a:lnTo>
                  <a:lnTo>
                    <a:pt x="102819" y="25400"/>
                  </a:lnTo>
                  <a:lnTo>
                    <a:pt x="102819" y="24142"/>
                  </a:lnTo>
                  <a:lnTo>
                    <a:pt x="101866" y="24142"/>
                  </a:lnTo>
                  <a:lnTo>
                    <a:pt x="101866" y="22186"/>
                  </a:lnTo>
                  <a:lnTo>
                    <a:pt x="100914" y="22186"/>
                  </a:lnTo>
                  <a:lnTo>
                    <a:pt x="100914" y="20916"/>
                  </a:lnTo>
                  <a:lnTo>
                    <a:pt x="7620" y="20916"/>
                  </a:lnTo>
                  <a:lnTo>
                    <a:pt x="7620" y="22186"/>
                  </a:lnTo>
                  <a:lnTo>
                    <a:pt x="7620" y="24142"/>
                  </a:lnTo>
                  <a:lnTo>
                    <a:pt x="6667" y="24142"/>
                  </a:lnTo>
                  <a:lnTo>
                    <a:pt x="6667" y="25400"/>
                  </a:lnTo>
                  <a:lnTo>
                    <a:pt x="4762" y="25400"/>
                  </a:lnTo>
                  <a:lnTo>
                    <a:pt x="4762" y="27940"/>
                  </a:lnTo>
                  <a:lnTo>
                    <a:pt x="3810" y="27940"/>
                  </a:lnTo>
                  <a:lnTo>
                    <a:pt x="3810" y="31750"/>
                  </a:lnTo>
                  <a:lnTo>
                    <a:pt x="2857" y="31750"/>
                  </a:lnTo>
                  <a:lnTo>
                    <a:pt x="2857" y="36842"/>
                  </a:lnTo>
                  <a:lnTo>
                    <a:pt x="105676" y="36842"/>
                  </a:lnTo>
                  <a:lnTo>
                    <a:pt x="105676" y="31750"/>
                  </a:lnTo>
                  <a:close/>
                </a:path>
                <a:path w="108585" h="112394">
                  <a:moveTo>
                    <a:pt x="108534" y="50126"/>
                  </a:moveTo>
                  <a:lnTo>
                    <a:pt x="108483" y="47586"/>
                  </a:lnTo>
                  <a:lnTo>
                    <a:pt x="108369" y="46316"/>
                  </a:lnTo>
                  <a:lnTo>
                    <a:pt x="107581" y="46316"/>
                  </a:lnTo>
                  <a:lnTo>
                    <a:pt x="107581" y="41236"/>
                  </a:lnTo>
                  <a:lnTo>
                    <a:pt x="107581" y="39966"/>
                  </a:lnTo>
                  <a:lnTo>
                    <a:pt x="106629" y="39966"/>
                  </a:lnTo>
                  <a:lnTo>
                    <a:pt x="106629" y="37426"/>
                  </a:lnTo>
                  <a:lnTo>
                    <a:pt x="1905" y="37426"/>
                  </a:lnTo>
                  <a:lnTo>
                    <a:pt x="1905" y="39966"/>
                  </a:lnTo>
                  <a:lnTo>
                    <a:pt x="1905" y="41236"/>
                  </a:lnTo>
                  <a:lnTo>
                    <a:pt x="952" y="41236"/>
                  </a:lnTo>
                  <a:lnTo>
                    <a:pt x="952" y="46316"/>
                  </a:lnTo>
                  <a:lnTo>
                    <a:pt x="952" y="47586"/>
                  </a:lnTo>
                  <a:lnTo>
                    <a:pt x="25" y="47586"/>
                  </a:lnTo>
                  <a:lnTo>
                    <a:pt x="25" y="50126"/>
                  </a:lnTo>
                  <a:lnTo>
                    <a:pt x="0" y="70446"/>
                  </a:lnTo>
                  <a:lnTo>
                    <a:pt x="952" y="70446"/>
                  </a:lnTo>
                  <a:lnTo>
                    <a:pt x="952" y="78066"/>
                  </a:lnTo>
                  <a:lnTo>
                    <a:pt x="1905" y="78066"/>
                  </a:lnTo>
                  <a:lnTo>
                    <a:pt x="1905" y="79336"/>
                  </a:lnTo>
                  <a:lnTo>
                    <a:pt x="1905" y="83146"/>
                  </a:lnTo>
                  <a:lnTo>
                    <a:pt x="2857" y="83146"/>
                  </a:lnTo>
                  <a:lnTo>
                    <a:pt x="2857" y="85686"/>
                  </a:lnTo>
                  <a:lnTo>
                    <a:pt x="2857" y="89496"/>
                  </a:lnTo>
                  <a:lnTo>
                    <a:pt x="3810" y="89496"/>
                  </a:lnTo>
                  <a:lnTo>
                    <a:pt x="3810" y="90766"/>
                  </a:lnTo>
                  <a:lnTo>
                    <a:pt x="3810" y="93306"/>
                  </a:lnTo>
                  <a:lnTo>
                    <a:pt x="3810" y="94576"/>
                  </a:lnTo>
                  <a:lnTo>
                    <a:pt x="4762" y="94576"/>
                  </a:lnTo>
                  <a:lnTo>
                    <a:pt x="4762" y="95846"/>
                  </a:lnTo>
                  <a:lnTo>
                    <a:pt x="4762" y="97116"/>
                  </a:lnTo>
                  <a:lnTo>
                    <a:pt x="5715" y="97116"/>
                  </a:lnTo>
                  <a:lnTo>
                    <a:pt x="5715" y="100926"/>
                  </a:lnTo>
                  <a:lnTo>
                    <a:pt x="5715" y="102196"/>
                  </a:lnTo>
                  <a:lnTo>
                    <a:pt x="6667" y="102196"/>
                  </a:lnTo>
                  <a:lnTo>
                    <a:pt x="6667" y="103466"/>
                  </a:lnTo>
                  <a:lnTo>
                    <a:pt x="6667" y="104736"/>
                  </a:lnTo>
                  <a:lnTo>
                    <a:pt x="7620" y="104736"/>
                  </a:lnTo>
                  <a:lnTo>
                    <a:pt x="7620" y="108546"/>
                  </a:lnTo>
                  <a:lnTo>
                    <a:pt x="7620" y="109816"/>
                  </a:lnTo>
                  <a:lnTo>
                    <a:pt x="8572" y="109816"/>
                  </a:lnTo>
                  <a:lnTo>
                    <a:pt x="8572" y="111086"/>
                  </a:lnTo>
                  <a:lnTo>
                    <a:pt x="8572" y="112356"/>
                  </a:lnTo>
                  <a:lnTo>
                    <a:pt x="99961" y="112356"/>
                  </a:lnTo>
                  <a:lnTo>
                    <a:pt x="99961" y="111086"/>
                  </a:lnTo>
                  <a:lnTo>
                    <a:pt x="100215" y="111086"/>
                  </a:lnTo>
                  <a:lnTo>
                    <a:pt x="100215" y="109816"/>
                  </a:lnTo>
                  <a:lnTo>
                    <a:pt x="100571" y="109816"/>
                  </a:lnTo>
                  <a:lnTo>
                    <a:pt x="100571" y="108546"/>
                  </a:lnTo>
                  <a:lnTo>
                    <a:pt x="101396" y="108546"/>
                  </a:lnTo>
                  <a:lnTo>
                    <a:pt x="101396" y="104736"/>
                  </a:lnTo>
                  <a:lnTo>
                    <a:pt x="101866" y="104736"/>
                  </a:lnTo>
                  <a:lnTo>
                    <a:pt x="101866" y="103466"/>
                  </a:lnTo>
                  <a:lnTo>
                    <a:pt x="102120" y="103466"/>
                  </a:lnTo>
                  <a:lnTo>
                    <a:pt x="102120" y="102196"/>
                  </a:lnTo>
                  <a:lnTo>
                    <a:pt x="102476" y="102196"/>
                  </a:lnTo>
                  <a:lnTo>
                    <a:pt x="102476" y="100926"/>
                  </a:lnTo>
                  <a:lnTo>
                    <a:pt x="103301" y="100926"/>
                  </a:lnTo>
                  <a:lnTo>
                    <a:pt x="103301" y="97116"/>
                  </a:lnTo>
                  <a:lnTo>
                    <a:pt x="103771" y="97116"/>
                  </a:lnTo>
                  <a:lnTo>
                    <a:pt x="103771" y="95846"/>
                  </a:lnTo>
                  <a:lnTo>
                    <a:pt x="104038" y="95846"/>
                  </a:lnTo>
                  <a:lnTo>
                    <a:pt x="104038" y="94576"/>
                  </a:lnTo>
                  <a:lnTo>
                    <a:pt x="104381" y="94576"/>
                  </a:lnTo>
                  <a:lnTo>
                    <a:pt x="104381" y="93306"/>
                  </a:lnTo>
                  <a:lnTo>
                    <a:pt x="104724" y="93306"/>
                  </a:lnTo>
                  <a:lnTo>
                    <a:pt x="104724" y="90766"/>
                  </a:lnTo>
                  <a:lnTo>
                    <a:pt x="105244" y="90766"/>
                  </a:lnTo>
                  <a:lnTo>
                    <a:pt x="105244" y="89496"/>
                  </a:lnTo>
                  <a:lnTo>
                    <a:pt x="105676" y="89496"/>
                  </a:lnTo>
                  <a:lnTo>
                    <a:pt x="105676" y="85686"/>
                  </a:lnTo>
                  <a:lnTo>
                    <a:pt x="106629" y="85686"/>
                  </a:lnTo>
                  <a:lnTo>
                    <a:pt x="106629" y="83146"/>
                  </a:lnTo>
                  <a:lnTo>
                    <a:pt x="106629" y="79336"/>
                  </a:lnTo>
                  <a:lnTo>
                    <a:pt x="107581" y="79336"/>
                  </a:lnTo>
                  <a:lnTo>
                    <a:pt x="107581" y="78066"/>
                  </a:lnTo>
                  <a:lnTo>
                    <a:pt x="107581" y="70446"/>
                  </a:lnTo>
                  <a:lnTo>
                    <a:pt x="108534" y="70446"/>
                  </a:lnTo>
                  <a:lnTo>
                    <a:pt x="108534" y="50126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2357132" y="935075"/>
              <a:ext cx="106680" cy="182880"/>
            </a:xfrm>
            <a:custGeom>
              <a:avLst/>
              <a:gdLst/>
              <a:ahLst/>
              <a:cxnLst/>
              <a:rect l="l" t="t" r="r" b="b"/>
              <a:pathLst>
                <a:path w="106680" h="182880">
                  <a:moveTo>
                    <a:pt x="104724" y="35559"/>
                  </a:moveTo>
                  <a:lnTo>
                    <a:pt x="1904" y="35559"/>
                  </a:lnTo>
                  <a:lnTo>
                    <a:pt x="1904" y="40639"/>
                  </a:lnTo>
                  <a:lnTo>
                    <a:pt x="1240" y="40639"/>
                  </a:lnTo>
                  <a:lnTo>
                    <a:pt x="952" y="41909"/>
                  </a:lnTo>
                  <a:lnTo>
                    <a:pt x="952" y="46989"/>
                  </a:lnTo>
                  <a:lnTo>
                    <a:pt x="262" y="46989"/>
                  </a:lnTo>
                  <a:lnTo>
                    <a:pt x="0" y="48259"/>
                  </a:lnTo>
                  <a:lnTo>
                    <a:pt x="0" y="64770"/>
                  </a:lnTo>
                  <a:lnTo>
                    <a:pt x="664" y="69850"/>
                  </a:lnTo>
                  <a:lnTo>
                    <a:pt x="952" y="69850"/>
                  </a:lnTo>
                  <a:lnTo>
                    <a:pt x="952" y="71120"/>
                  </a:lnTo>
                  <a:lnTo>
                    <a:pt x="1681" y="77470"/>
                  </a:lnTo>
                  <a:lnTo>
                    <a:pt x="1904" y="77470"/>
                  </a:lnTo>
                  <a:lnTo>
                    <a:pt x="1904" y="78739"/>
                  </a:lnTo>
                  <a:lnTo>
                    <a:pt x="2622" y="82550"/>
                  </a:lnTo>
                  <a:lnTo>
                    <a:pt x="2857" y="82550"/>
                  </a:lnTo>
                  <a:lnTo>
                    <a:pt x="2857" y="83820"/>
                  </a:lnTo>
                  <a:lnTo>
                    <a:pt x="3692" y="87629"/>
                  </a:lnTo>
                  <a:lnTo>
                    <a:pt x="5565" y="96520"/>
                  </a:lnTo>
                  <a:lnTo>
                    <a:pt x="5714" y="96520"/>
                  </a:lnTo>
                  <a:lnTo>
                    <a:pt x="6453" y="100329"/>
                  </a:lnTo>
                  <a:lnTo>
                    <a:pt x="6667" y="100329"/>
                  </a:lnTo>
                  <a:lnTo>
                    <a:pt x="7360" y="104139"/>
                  </a:lnTo>
                  <a:lnTo>
                    <a:pt x="7620" y="104139"/>
                  </a:lnTo>
                  <a:lnTo>
                    <a:pt x="7620" y="105409"/>
                  </a:lnTo>
                  <a:lnTo>
                    <a:pt x="9479" y="113029"/>
                  </a:lnTo>
                  <a:lnTo>
                    <a:pt x="10386" y="116839"/>
                  </a:lnTo>
                  <a:lnTo>
                    <a:pt x="12568" y="123189"/>
                  </a:lnTo>
                  <a:lnTo>
                    <a:pt x="18059" y="138429"/>
                  </a:lnTo>
                  <a:lnTo>
                    <a:pt x="24474" y="153670"/>
                  </a:lnTo>
                  <a:lnTo>
                    <a:pt x="24752" y="153670"/>
                  </a:lnTo>
                  <a:lnTo>
                    <a:pt x="26525" y="157479"/>
                  </a:lnTo>
                  <a:lnTo>
                    <a:pt x="26657" y="157479"/>
                  </a:lnTo>
                  <a:lnTo>
                    <a:pt x="28670" y="161289"/>
                  </a:lnTo>
                  <a:lnTo>
                    <a:pt x="29385" y="162559"/>
                  </a:lnTo>
                  <a:lnTo>
                    <a:pt x="29514" y="162559"/>
                  </a:lnTo>
                  <a:lnTo>
                    <a:pt x="30815" y="165100"/>
                  </a:lnTo>
                  <a:lnTo>
                    <a:pt x="32960" y="168909"/>
                  </a:lnTo>
                  <a:lnTo>
                    <a:pt x="33324" y="168909"/>
                  </a:lnTo>
                  <a:lnTo>
                    <a:pt x="35045" y="171450"/>
                  </a:lnTo>
                  <a:lnTo>
                    <a:pt x="41972" y="179070"/>
                  </a:lnTo>
                  <a:lnTo>
                    <a:pt x="42849" y="180339"/>
                  </a:lnTo>
                  <a:lnTo>
                    <a:pt x="43689" y="180339"/>
                  </a:lnTo>
                  <a:lnTo>
                    <a:pt x="50689" y="182879"/>
                  </a:lnTo>
                  <a:lnTo>
                    <a:pt x="57124" y="182879"/>
                  </a:lnTo>
                  <a:lnTo>
                    <a:pt x="65610" y="177800"/>
                  </a:lnTo>
                  <a:lnTo>
                    <a:pt x="66649" y="176529"/>
                  </a:lnTo>
                  <a:lnTo>
                    <a:pt x="67147" y="176529"/>
                  </a:lnTo>
                  <a:lnTo>
                    <a:pt x="75937" y="165100"/>
                  </a:lnTo>
                  <a:lnTo>
                    <a:pt x="76161" y="165100"/>
                  </a:lnTo>
                  <a:lnTo>
                    <a:pt x="78025" y="161289"/>
                  </a:lnTo>
                  <a:lnTo>
                    <a:pt x="95987" y="116839"/>
                  </a:lnTo>
                  <a:lnTo>
                    <a:pt x="105676" y="73659"/>
                  </a:lnTo>
                  <a:lnTo>
                    <a:pt x="106629" y="60959"/>
                  </a:lnTo>
                  <a:lnTo>
                    <a:pt x="106629" y="48259"/>
                  </a:lnTo>
                  <a:lnTo>
                    <a:pt x="104724" y="35559"/>
                  </a:lnTo>
                  <a:close/>
                </a:path>
                <a:path w="106680" h="182880">
                  <a:moveTo>
                    <a:pt x="97104" y="16509"/>
                  </a:moveTo>
                  <a:lnTo>
                    <a:pt x="9525" y="16509"/>
                  </a:lnTo>
                  <a:lnTo>
                    <a:pt x="9525" y="19050"/>
                  </a:lnTo>
                  <a:lnTo>
                    <a:pt x="8572" y="19050"/>
                  </a:lnTo>
                  <a:lnTo>
                    <a:pt x="8572" y="20320"/>
                  </a:lnTo>
                  <a:lnTo>
                    <a:pt x="7620" y="20320"/>
                  </a:lnTo>
                  <a:lnTo>
                    <a:pt x="7620" y="22859"/>
                  </a:lnTo>
                  <a:lnTo>
                    <a:pt x="6667" y="22859"/>
                  </a:lnTo>
                  <a:lnTo>
                    <a:pt x="6667" y="24129"/>
                  </a:lnTo>
                  <a:lnTo>
                    <a:pt x="5722" y="24129"/>
                  </a:lnTo>
                  <a:lnTo>
                    <a:pt x="5714" y="25400"/>
                  </a:lnTo>
                  <a:lnTo>
                    <a:pt x="4762" y="25400"/>
                  </a:lnTo>
                  <a:lnTo>
                    <a:pt x="4762" y="27939"/>
                  </a:lnTo>
                  <a:lnTo>
                    <a:pt x="4193" y="27939"/>
                  </a:lnTo>
                  <a:lnTo>
                    <a:pt x="3810" y="29209"/>
                  </a:lnTo>
                  <a:lnTo>
                    <a:pt x="3810" y="31750"/>
                  </a:lnTo>
                  <a:lnTo>
                    <a:pt x="3153" y="31750"/>
                  </a:lnTo>
                  <a:lnTo>
                    <a:pt x="2857" y="33020"/>
                  </a:lnTo>
                  <a:lnTo>
                    <a:pt x="2857" y="35559"/>
                  </a:lnTo>
                  <a:lnTo>
                    <a:pt x="104516" y="35559"/>
                  </a:lnTo>
                  <a:lnTo>
                    <a:pt x="102435" y="27939"/>
                  </a:lnTo>
                  <a:lnTo>
                    <a:pt x="101866" y="25400"/>
                  </a:lnTo>
                  <a:lnTo>
                    <a:pt x="100907" y="24129"/>
                  </a:lnTo>
                  <a:lnTo>
                    <a:pt x="98790" y="20320"/>
                  </a:lnTo>
                  <a:lnTo>
                    <a:pt x="97104" y="16509"/>
                  </a:lnTo>
                  <a:close/>
                </a:path>
                <a:path w="106680" h="182880">
                  <a:moveTo>
                    <a:pt x="90449" y="8889"/>
                  </a:moveTo>
                  <a:lnTo>
                    <a:pt x="18097" y="8889"/>
                  </a:lnTo>
                  <a:lnTo>
                    <a:pt x="18097" y="10159"/>
                  </a:lnTo>
                  <a:lnTo>
                    <a:pt x="16192" y="10159"/>
                  </a:lnTo>
                  <a:lnTo>
                    <a:pt x="16192" y="11429"/>
                  </a:lnTo>
                  <a:lnTo>
                    <a:pt x="15239" y="11429"/>
                  </a:lnTo>
                  <a:lnTo>
                    <a:pt x="15239" y="12700"/>
                  </a:lnTo>
                  <a:lnTo>
                    <a:pt x="13335" y="12700"/>
                  </a:lnTo>
                  <a:lnTo>
                    <a:pt x="13335" y="13970"/>
                  </a:lnTo>
                  <a:lnTo>
                    <a:pt x="12382" y="13970"/>
                  </a:lnTo>
                  <a:lnTo>
                    <a:pt x="12382" y="15239"/>
                  </a:lnTo>
                  <a:lnTo>
                    <a:pt x="11429" y="15239"/>
                  </a:lnTo>
                  <a:lnTo>
                    <a:pt x="11429" y="16509"/>
                  </a:lnTo>
                  <a:lnTo>
                    <a:pt x="96426" y="16509"/>
                  </a:lnTo>
                  <a:lnTo>
                    <a:pt x="90871" y="10159"/>
                  </a:lnTo>
                  <a:lnTo>
                    <a:pt x="90449" y="8889"/>
                  </a:lnTo>
                  <a:close/>
                </a:path>
                <a:path w="106680" h="182880">
                  <a:moveTo>
                    <a:pt x="81254" y="5079"/>
                  </a:moveTo>
                  <a:lnTo>
                    <a:pt x="24752" y="5079"/>
                  </a:lnTo>
                  <a:lnTo>
                    <a:pt x="24752" y="6350"/>
                  </a:lnTo>
                  <a:lnTo>
                    <a:pt x="22847" y="6350"/>
                  </a:lnTo>
                  <a:lnTo>
                    <a:pt x="22847" y="7620"/>
                  </a:lnTo>
                  <a:lnTo>
                    <a:pt x="20954" y="7620"/>
                  </a:lnTo>
                  <a:lnTo>
                    <a:pt x="20954" y="8889"/>
                  </a:lnTo>
                  <a:lnTo>
                    <a:pt x="88544" y="8889"/>
                  </a:lnTo>
                  <a:lnTo>
                    <a:pt x="86334" y="7620"/>
                  </a:lnTo>
                  <a:lnTo>
                    <a:pt x="81254" y="5079"/>
                  </a:lnTo>
                  <a:close/>
                </a:path>
                <a:path w="106680" h="182880">
                  <a:moveTo>
                    <a:pt x="77321" y="3809"/>
                  </a:moveTo>
                  <a:lnTo>
                    <a:pt x="28562" y="3809"/>
                  </a:lnTo>
                  <a:lnTo>
                    <a:pt x="28562" y="5079"/>
                  </a:lnTo>
                  <a:lnTo>
                    <a:pt x="80924" y="5079"/>
                  </a:lnTo>
                  <a:lnTo>
                    <a:pt x="77321" y="3809"/>
                  </a:lnTo>
                  <a:close/>
                </a:path>
                <a:path w="106680" h="182880">
                  <a:moveTo>
                    <a:pt x="76161" y="2539"/>
                  </a:moveTo>
                  <a:lnTo>
                    <a:pt x="33324" y="2539"/>
                  </a:lnTo>
                  <a:lnTo>
                    <a:pt x="33324" y="3809"/>
                  </a:lnTo>
                  <a:lnTo>
                    <a:pt x="76161" y="3809"/>
                  </a:lnTo>
                  <a:lnTo>
                    <a:pt x="76161" y="2539"/>
                  </a:lnTo>
                  <a:close/>
                </a:path>
                <a:path w="106680" h="182880">
                  <a:moveTo>
                    <a:pt x="71399" y="1270"/>
                  </a:moveTo>
                  <a:lnTo>
                    <a:pt x="38087" y="1270"/>
                  </a:lnTo>
                  <a:lnTo>
                    <a:pt x="38087" y="2539"/>
                  </a:lnTo>
                  <a:lnTo>
                    <a:pt x="71399" y="2539"/>
                  </a:lnTo>
                  <a:lnTo>
                    <a:pt x="71399" y="1270"/>
                  </a:lnTo>
                  <a:close/>
                </a:path>
                <a:path w="106680" h="182880">
                  <a:moveTo>
                    <a:pt x="58077" y="0"/>
                  </a:moveTo>
                  <a:lnTo>
                    <a:pt x="51409" y="0"/>
                  </a:lnTo>
                  <a:lnTo>
                    <a:pt x="51409" y="1270"/>
                  </a:lnTo>
                  <a:lnTo>
                    <a:pt x="58077" y="1270"/>
                  </a:lnTo>
                  <a:lnTo>
                    <a:pt x="58077" y="0"/>
                  </a:lnTo>
                  <a:close/>
                </a:path>
              </a:pathLst>
            </a:custGeom>
            <a:solidFill>
              <a:srgbClr val="193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2358085" y="935240"/>
              <a:ext cx="104139" cy="178435"/>
            </a:xfrm>
            <a:custGeom>
              <a:avLst/>
              <a:gdLst/>
              <a:ahLst/>
              <a:cxnLst/>
              <a:rect l="l" t="t" r="r" b="b"/>
              <a:pathLst>
                <a:path w="104139" h="178434">
                  <a:moveTo>
                    <a:pt x="51409" y="0"/>
                  </a:moveTo>
                  <a:lnTo>
                    <a:pt x="50457" y="58"/>
                  </a:lnTo>
                  <a:lnTo>
                    <a:pt x="48940" y="152"/>
                  </a:lnTo>
                  <a:lnTo>
                    <a:pt x="37134" y="881"/>
                  </a:lnTo>
                  <a:lnTo>
                    <a:pt x="37134" y="1422"/>
                  </a:lnTo>
                  <a:lnTo>
                    <a:pt x="34734" y="1422"/>
                  </a:lnTo>
                  <a:lnTo>
                    <a:pt x="32372" y="2209"/>
                  </a:lnTo>
                  <a:lnTo>
                    <a:pt x="32372" y="2692"/>
                  </a:lnTo>
                  <a:lnTo>
                    <a:pt x="30924" y="2692"/>
                  </a:lnTo>
                  <a:lnTo>
                    <a:pt x="27609" y="3797"/>
                  </a:lnTo>
                  <a:lnTo>
                    <a:pt x="27609" y="3962"/>
                  </a:lnTo>
                  <a:lnTo>
                    <a:pt x="27114" y="3962"/>
                  </a:lnTo>
                  <a:lnTo>
                    <a:pt x="24752" y="4749"/>
                  </a:lnTo>
                  <a:lnTo>
                    <a:pt x="21894" y="6180"/>
                  </a:lnTo>
                  <a:lnTo>
                    <a:pt x="21894" y="6502"/>
                  </a:lnTo>
                  <a:lnTo>
                    <a:pt x="21251" y="6502"/>
                  </a:lnTo>
                  <a:lnTo>
                    <a:pt x="20002" y="7127"/>
                  </a:lnTo>
                  <a:lnTo>
                    <a:pt x="20002" y="7772"/>
                  </a:lnTo>
                  <a:lnTo>
                    <a:pt x="18715" y="7772"/>
                  </a:lnTo>
                  <a:lnTo>
                    <a:pt x="17145" y="8558"/>
                  </a:lnTo>
                  <a:lnTo>
                    <a:pt x="17145" y="9042"/>
                  </a:lnTo>
                  <a:lnTo>
                    <a:pt x="16178" y="9042"/>
                  </a:lnTo>
                  <a:lnTo>
                    <a:pt x="15239" y="9512"/>
                  </a:lnTo>
                  <a:lnTo>
                    <a:pt x="15239" y="10312"/>
                  </a:lnTo>
                  <a:lnTo>
                    <a:pt x="14538" y="10312"/>
                  </a:lnTo>
                  <a:lnTo>
                    <a:pt x="14287" y="10599"/>
                  </a:lnTo>
                  <a:lnTo>
                    <a:pt x="14287" y="11582"/>
                  </a:lnTo>
                  <a:lnTo>
                    <a:pt x="13425" y="11582"/>
                  </a:lnTo>
                  <a:lnTo>
                    <a:pt x="12382" y="12772"/>
                  </a:lnTo>
                  <a:lnTo>
                    <a:pt x="11430" y="13859"/>
                  </a:lnTo>
                  <a:lnTo>
                    <a:pt x="11430" y="14122"/>
                  </a:lnTo>
                  <a:lnTo>
                    <a:pt x="11199" y="14122"/>
                  </a:lnTo>
                  <a:lnTo>
                    <a:pt x="10477" y="14946"/>
                  </a:lnTo>
                  <a:lnTo>
                    <a:pt x="10477" y="15392"/>
                  </a:lnTo>
                  <a:lnTo>
                    <a:pt x="10086" y="15392"/>
                  </a:lnTo>
                  <a:lnTo>
                    <a:pt x="8572" y="17119"/>
                  </a:lnTo>
                  <a:lnTo>
                    <a:pt x="8572" y="17932"/>
                  </a:lnTo>
                  <a:lnTo>
                    <a:pt x="8211" y="17932"/>
                  </a:lnTo>
                  <a:lnTo>
                    <a:pt x="6667" y="21405"/>
                  </a:lnTo>
                  <a:lnTo>
                    <a:pt x="6667" y="21742"/>
                  </a:lnTo>
                  <a:lnTo>
                    <a:pt x="6517" y="21742"/>
                  </a:lnTo>
                  <a:lnTo>
                    <a:pt x="4762" y="25692"/>
                  </a:lnTo>
                  <a:lnTo>
                    <a:pt x="1905" y="35204"/>
                  </a:lnTo>
                  <a:lnTo>
                    <a:pt x="0" y="46621"/>
                  </a:lnTo>
                  <a:lnTo>
                    <a:pt x="0" y="62801"/>
                  </a:lnTo>
                  <a:lnTo>
                    <a:pt x="9525" y="113245"/>
                  </a:lnTo>
                  <a:lnTo>
                    <a:pt x="23799" y="150355"/>
                  </a:lnTo>
                  <a:lnTo>
                    <a:pt x="51409" y="177965"/>
                  </a:lnTo>
                  <a:lnTo>
                    <a:pt x="55237" y="177952"/>
                  </a:lnTo>
                  <a:lnTo>
                    <a:pt x="81876" y="144652"/>
                  </a:lnTo>
                  <a:lnTo>
                    <a:pt x="95199" y="106578"/>
                  </a:lnTo>
                  <a:lnTo>
                    <a:pt x="103771" y="58991"/>
                  </a:lnTo>
                  <a:lnTo>
                    <a:pt x="102819" y="46621"/>
                  </a:lnTo>
                  <a:lnTo>
                    <a:pt x="87591" y="9512"/>
                  </a:lnTo>
                  <a:lnTo>
                    <a:pt x="66649" y="939"/>
                  </a:lnTo>
                  <a:lnTo>
                    <a:pt x="51409" y="0"/>
                  </a:lnTo>
                  <a:close/>
                </a:path>
              </a:pathLst>
            </a:custGeom>
            <a:solidFill>
              <a:srgbClr val="2C4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2358085" y="936180"/>
              <a:ext cx="100965" cy="173355"/>
            </a:xfrm>
            <a:custGeom>
              <a:avLst/>
              <a:gdLst/>
              <a:ahLst/>
              <a:cxnLst/>
              <a:rect l="l" t="t" r="r" b="b"/>
              <a:pathLst>
                <a:path w="100964" h="173355">
                  <a:moveTo>
                    <a:pt x="50457" y="0"/>
                  </a:moveTo>
                  <a:lnTo>
                    <a:pt x="9525" y="16179"/>
                  </a:lnTo>
                  <a:lnTo>
                    <a:pt x="0" y="58051"/>
                  </a:lnTo>
                  <a:lnTo>
                    <a:pt x="952" y="61861"/>
                  </a:lnTo>
                  <a:lnTo>
                    <a:pt x="1905" y="75183"/>
                  </a:lnTo>
                  <a:lnTo>
                    <a:pt x="16192" y="128485"/>
                  </a:lnTo>
                  <a:lnTo>
                    <a:pt x="40933" y="169392"/>
                  </a:lnTo>
                  <a:lnTo>
                    <a:pt x="50457" y="173215"/>
                  </a:lnTo>
                  <a:lnTo>
                    <a:pt x="54267" y="172262"/>
                  </a:lnTo>
                  <a:lnTo>
                    <a:pt x="79971" y="139903"/>
                  </a:lnTo>
                  <a:lnTo>
                    <a:pt x="93294" y="103733"/>
                  </a:lnTo>
                  <a:lnTo>
                    <a:pt x="100914" y="58051"/>
                  </a:lnTo>
                  <a:lnTo>
                    <a:pt x="100914" y="45681"/>
                  </a:lnTo>
                  <a:lnTo>
                    <a:pt x="85686" y="9525"/>
                  </a:lnTo>
                  <a:lnTo>
                    <a:pt x="65697" y="1904"/>
                  </a:lnTo>
                  <a:lnTo>
                    <a:pt x="50457" y="0"/>
                  </a:lnTo>
                  <a:close/>
                </a:path>
              </a:pathLst>
            </a:custGeom>
            <a:solidFill>
              <a:srgbClr val="3E4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2359037" y="938085"/>
              <a:ext cx="98425" cy="167005"/>
            </a:xfrm>
            <a:custGeom>
              <a:avLst/>
              <a:gdLst/>
              <a:ahLst/>
              <a:cxnLst/>
              <a:rect l="l" t="t" r="r" b="b"/>
              <a:pathLst>
                <a:path w="98425" h="167005">
                  <a:moveTo>
                    <a:pt x="48552" y="0"/>
                  </a:moveTo>
                  <a:lnTo>
                    <a:pt x="8572" y="15227"/>
                  </a:lnTo>
                  <a:lnTo>
                    <a:pt x="0" y="55206"/>
                  </a:lnTo>
                  <a:lnTo>
                    <a:pt x="0" y="59004"/>
                  </a:lnTo>
                  <a:lnTo>
                    <a:pt x="9525" y="105638"/>
                  </a:lnTo>
                  <a:lnTo>
                    <a:pt x="31419" y="154177"/>
                  </a:lnTo>
                  <a:lnTo>
                    <a:pt x="48552" y="166547"/>
                  </a:lnTo>
                  <a:lnTo>
                    <a:pt x="52362" y="166547"/>
                  </a:lnTo>
                  <a:lnTo>
                    <a:pt x="77114" y="135140"/>
                  </a:lnTo>
                  <a:lnTo>
                    <a:pt x="94246" y="82803"/>
                  </a:lnTo>
                  <a:lnTo>
                    <a:pt x="98056" y="55206"/>
                  </a:lnTo>
                  <a:lnTo>
                    <a:pt x="97104" y="43776"/>
                  </a:lnTo>
                  <a:lnTo>
                    <a:pt x="74256" y="3810"/>
                  </a:lnTo>
                  <a:lnTo>
                    <a:pt x="48552" y="0"/>
                  </a:lnTo>
                  <a:close/>
                </a:path>
              </a:pathLst>
            </a:custGeom>
            <a:solidFill>
              <a:srgbClr val="4E5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2359990" y="939037"/>
              <a:ext cx="94615" cy="161925"/>
            </a:xfrm>
            <a:custGeom>
              <a:avLst/>
              <a:gdLst/>
              <a:ahLst/>
              <a:cxnLst/>
              <a:rect l="l" t="t" r="r" b="b"/>
              <a:pathLst>
                <a:path w="94614" h="161925">
                  <a:moveTo>
                    <a:pt x="46647" y="0"/>
                  </a:moveTo>
                  <a:lnTo>
                    <a:pt x="8572" y="15227"/>
                  </a:lnTo>
                  <a:lnTo>
                    <a:pt x="0" y="42824"/>
                  </a:lnTo>
                  <a:lnTo>
                    <a:pt x="0" y="57099"/>
                  </a:lnTo>
                  <a:lnTo>
                    <a:pt x="9525" y="102781"/>
                  </a:lnTo>
                  <a:lnTo>
                    <a:pt x="29514" y="149415"/>
                  </a:lnTo>
                  <a:lnTo>
                    <a:pt x="46647" y="161798"/>
                  </a:lnTo>
                  <a:lnTo>
                    <a:pt x="50457" y="160845"/>
                  </a:lnTo>
                  <a:lnTo>
                    <a:pt x="80924" y="114211"/>
                  </a:lnTo>
                  <a:lnTo>
                    <a:pt x="93294" y="64719"/>
                  </a:lnTo>
                  <a:lnTo>
                    <a:pt x="94246" y="53301"/>
                  </a:lnTo>
                  <a:lnTo>
                    <a:pt x="94246" y="42824"/>
                  </a:lnTo>
                  <a:lnTo>
                    <a:pt x="71399" y="3809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5D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2360942" y="939990"/>
              <a:ext cx="90805" cy="157480"/>
            </a:xfrm>
            <a:custGeom>
              <a:avLst/>
              <a:gdLst/>
              <a:ahLst/>
              <a:cxnLst/>
              <a:rect l="l" t="t" r="r" b="b"/>
              <a:pathLst>
                <a:path w="90805" h="157480">
                  <a:moveTo>
                    <a:pt x="45694" y="0"/>
                  </a:moveTo>
                  <a:lnTo>
                    <a:pt x="7619" y="15227"/>
                  </a:lnTo>
                  <a:lnTo>
                    <a:pt x="0" y="40932"/>
                  </a:lnTo>
                  <a:lnTo>
                    <a:pt x="0" y="55206"/>
                  </a:lnTo>
                  <a:lnTo>
                    <a:pt x="8572" y="99923"/>
                  </a:lnTo>
                  <a:lnTo>
                    <a:pt x="28562" y="144652"/>
                  </a:lnTo>
                  <a:lnTo>
                    <a:pt x="45694" y="157035"/>
                  </a:lnTo>
                  <a:lnTo>
                    <a:pt x="48552" y="156083"/>
                  </a:lnTo>
                  <a:lnTo>
                    <a:pt x="83781" y="94221"/>
                  </a:lnTo>
                  <a:lnTo>
                    <a:pt x="90436" y="52349"/>
                  </a:lnTo>
                  <a:lnTo>
                    <a:pt x="90436" y="40932"/>
                  </a:lnTo>
                  <a:lnTo>
                    <a:pt x="68541" y="3810"/>
                  </a:lnTo>
                  <a:lnTo>
                    <a:pt x="45694" y="0"/>
                  </a:lnTo>
                  <a:close/>
                </a:path>
              </a:pathLst>
            </a:custGeom>
            <a:solidFill>
              <a:srgbClr val="6B7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2360942" y="940942"/>
              <a:ext cx="88900" cy="151765"/>
            </a:xfrm>
            <a:custGeom>
              <a:avLst/>
              <a:gdLst/>
              <a:ahLst/>
              <a:cxnLst/>
              <a:rect l="l" t="t" r="r" b="b"/>
              <a:pathLst>
                <a:path w="88900" h="151765">
                  <a:moveTo>
                    <a:pt x="44742" y="0"/>
                  </a:moveTo>
                  <a:lnTo>
                    <a:pt x="8572" y="14274"/>
                  </a:lnTo>
                  <a:lnTo>
                    <a:pt x="0" y="50444"/>
                  </a:lnTo>
                  <a:lnTo>
                    <a:pt x="0" y="54254"/>
                  </a:lnTo>
                  <a:lnTo>
                    <a:pt x="1904" y="65671"/>
                  </a:lnTo>
                  <a:lnTo>
                    <a:pt x="4762" y="80899"/>
                  </a:lnTo>
                  <a:lnTo>
                    <a:pt x="9525" y="96126"/>
                  </a:lnTo>
                  <a:lnTo>
                    <a:pt x="14287" y="112306"/>
                  </a:lnTo>
                  <a:lnTo>
                    <a:pt x="20942" y="127533"/>
                  </a:lnTo>
                  <a:lnTo>
                    <a:pt x="28562" y="139903"/>
                  </a:lnTo>
                  <a:lnTo>
                    <a:pt x="36182" y="148462"/>
                  </a:lnTo>
                  <a:lnTo>
                    <a:pt x="44742" y="151320"/>
                  </a:lnTo>
                  <a:lnTo>
                    <a:pt x="47599" y="151320"/>
                  </a:lnTo>
                  <a:lnTo>
                    <a:pt x="76161" y="107543"/>
                  </a:lnTo>
                  <a:lnTo>
                    <a:pt x="87591" y="60909"/>
                  </a:lnTo>
                  <a:lnTo>
                    <a:pt x="88531" y="50444"/>
                  </a:lnTo>
                  <a:lnTo>
                    <a:pt x="87591" y="39979"/>
                  </a:lnTo>
                  <a:lnTo>
                    <a:pt x="67589" y="3809"/>
                  </a:lnTo>
                  <a:lnTo>
                    <a:pt x="57124" y="952"/>
                  </a:lnTo>
                  <a:lnTo>
                    <a:pt x="44742" y="0"/>
                  </a:lnTo>
                  <a:close/>
                </a:path>
              </a:pathLst>
            </a:custGeom>
            <a:solidFill>
              <a:srgbClr val="777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2361895" y="942847"/>
              <a:ext cx="85090" cy="146050"/>
            </a:xfrm>
            <a:custGeom>
              <a:avLst/>
              <a:gdLst/>
              <a:ahLst/>
              <a:cxnLst/>
              <a:rect l="l" t="t" r="r" b="b"/>
              <a:pathLst>
                <a:path w="85089" h="146050">
                  <a:moveTo>
                    <a:pt x="42837" y="0"/>
                  </a:moveTo>
                  <a:lnTo>
                    <a:pt x="3810" y="20942"/>
                  </a:lnTo>
                  <a:lnTo>
                    <a:pt x="0" y="38074"/>
                  </a:lnTo>
                  <a:lnTo>
                    <a:pt x="0" y="51384"/>
                  </a:lnTo>
                  <a:lnTo>
                    <a:pt x="8572" y="92316"/>
                  </a:lnTo>
                  <a:lnTo>
                    <a:pt x="26657" y="134188"/>
                  </a:lnTo>
                  <a:lnTo>
                    <a:pt x="42837" y="145605"/>
                  </a:lnTo>
                  <a:lnTo>
                    <a:pt x="45694" y="144652"/>
                  </a:lnTo>
                  <a:lnTo>
                    <a:pt x="73304" y="102781"/>
                  </a:lnTo>
                  <a:lnTo>
                    <a:pt x="83781" y="58051"/>
                  </a:lnTo>
                  <a:lnTo>
                    <a:pt x="84734" y="48539"/>
                  </a:lnTo>
                  <a:lnTo>
                    <a:pt x="84734" y="38074"/>
                  </a:lnTo>
                  <a:lnTo>
                    <a:pt x="64731" y="3810"/>
                  </a:lnTo>
                  <a:lnTo>
                    <a:pt x="42837" y="0"/>
                  </a:lnTo>
                  <a:close/>
                </a:path>
              </a:pathLst>
            </a:custGeom>
            <a:solidFill>
              <a:srgbClr val="838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2362847" y="943800"/>
              <a:ext cx="81915" cy="140335"/>
            </a:xfrm>
            <a:custGeom>
              <a:avLst/>
              <a:gdLst/>
              <a:ahLst/>
              <a:cxnLst/>
              <a:rect l="l" t="t" r="r" b="b"/>
              <a:pathLst>
                <a:path w="81914" h="140334">
                  <a:moveTo>
                    <a:pt x="40932" y="0"/>
                  </a:moveTo>
                  <a:lnTo>
                    <a:pt x="3810" y="19989"/>
                  </a:lnTo>
                  <a:lnTo>
                    <a:pt x="0" y="37122"/>
                  </a:lnTo>
                  <a:lnTo>
                    <a:pt x="0" y="49491"/>
                  </a:lnTo>
                  <a:lnTo>
                    <a:pt x="7620" y="89458"/>
                  </a:lnTo>
                  <a:lnTo>
                    <a:pt x="25704" y="129425"/>
                  </a:lnTo>
                  <a:lnTo>
                    <a:pt x="40932" y="139903"/>
                  </a:lnTo>
                  <a:lnTo>
                    <a:pt x="43789" y="139903"/>
                  </a:lnTo>
                  <a:lnTo>
                    <a:pt x="70446" y="98971"/>
                  </a:lnTo>
                  <a:lnTo>
                    <a:pt x="78066" y="69468"/>
                  </a:lnTo>
                  <a:lnTo>
                    <a:pt x="80924" y="56146"/>
                  </a:lnTo>
                  <a:lnTo>
                    <a:pt x="74256" y="13322"/>
                  </a:lnTo>
                  <a:lnTo>
                    <a:pt x="52362" y="952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8E9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/>
            <p:cNvSpPr/>
            <p:nvPr/>
          </p:nvSpPr>
          <p:spPr>
            <a:xfrm>
              <a:off x="2363800" y="944752"/>
              <a:ext cx="78105" cy="135255"/>
            </a:xfrm>
            <a:custGeom>
              <a:avLst/>
              <a:gdLst/>
              <a:ahLst/>
              <a:cxnLst/>
              <a:rect l="l" t="t" r="r" b="b"/>
              <a:pathLst>
                <a:path w="78105" h="135255">
                  <a:moveTo>
                    <a:pt x="39027" y="0"/>
                  </a:moveTo>
                  <a:lnTo>
                    <a:pt x="2857" y="19037"/>
                  </a:lnTo>
                  <a:lnTo>
                    <a:pt x="0" y="36169"/>
                  </a:lnTo>
                  <a:lnTo>
                    <a:pt x="0" y="47586"/>
                  </a:lnTo>
                  <a:lnTo>
                    <a:pt x="7620" y="85648"/>
                  </a:lnTo>
                  <a:lnTo>
                    <a:pt x="24752" y="124675"/>
                  </a:lnTo>
                  <a:lnTo>
                    <a:pt x="39027" y="135140"/>
                  </a:lnTo>
                  <a:lnTo>
                    <a:pt x="41884" y="134188"/>
                  </a:lnTo>
                  <a:lnTo>
                    <a:pt x="67589" y="95161"/>
                  </a:lnTo>
                  <a:lnTo>
                    <a:pt x="77114" y="54241"/>
                  </a:lnTo>
                  <a:lnTo>
                    <a:pt x="78066" y="44729"/>
                  </a:lnTo>
                  <a:lnTo>
                    <a:pt x="78066" y="36169"/>
                  </a:lnTo>
                  <a:lnTo>
                    <a:pt x="50457" y="952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99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2363800" y="946657"/>
              <a:ext cx="76200" cy="128905"/>
            </a:xfrm>
            <a:custGeom>
              <a:avLst/>
              <a:gdLst/>
              <a:ahLst/>
              <a:cxnLst/>
              <a:rect l="l" t="t" r="r" b="b"/>
              <a:pathLst>
                <a:path w="76200" h="128905">
                  <a:moveTo>
                    <a:pt x="48552" y="0"/>
                  </a:moveTo>
                  <a:lnTo>
                    <a:pt x="26657" y="0"/>
                  </a:lnTo>
                  <a:lnTo>
                    <a:pt x="18084" y="2857"/>
                  </a:lnTo>
                  <a:lnTo>
                    <a:pt x="0" y="42824"/>
                  </a:lnTo>
                  <a:lnTo>
                    <a:pt x="0" y="45681"/>
                  </a:lnTo>
                  <a:lnTo>
                    <a:pt x="1905" y="55194"/>
                  </a:lnTo>
                  <a:lnTo>
                    <a:pt x="3810" y="68516"/>
                  </a:lnTo>
                  <a:lnTo>
                    <a:pt x="18084" y="108496"/>
                  </a:lnTo>
                  <a:lnTo>
                    <a:pt x="38087" y="128473"/>
                  </a:lnTo>
                  <a:lnTo>
                    <a:pt x="40932" y="128473"/>
                  </a:lnTo>
                  <a:lnTo>
                    <a:pt x="65684" y="91363"/>
                  </a:lnTo>
                  <a:lnTo>
                    <a:pt x="69494" y="77088"/>
                  </a:lnTo>
                  <a:lnTo>
                    <a:pt x="73304" y="63753"/>
                  </a:lnTo>
                  <a:lnTo>
                    <a:pt x="75209" y="51384"/>
                  </a:lnTo>
                  <a:lnTo>
                    <a:pt x="76161" y="42824"/>
                  </a:lnTo>
                  <a:lnTo>
                    <a:pt x="75209" y="33312"/>
                  </a:lnTo>
                  <a:lnTo>
                    <a:pt x="57124" y="2857"/>
                  </a:lnTo>
                  <a:lnTo>
                    <a:pt x="48552" y="0"/>
                  </a:lnTo>
                  <a:close/>
                </a:path>
              </a:pathLst>
            </a:custGeom>
            <a:solidFill>
              <a:srgbClr val="A3A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2364752" y="947610"/>
              <a:ext cx="72390" cy="123825"/>
            </a:xfrm>
            <a:custGeom>
              <a:avLst/>
              <a:gdLst/>
              <a:ahLst/>
              <a:cxnLst/>
              <a:rect l="l" t="t" r="r" b="b"/>
              <a:pathLst>
                <a:path w="72389" h="123825">
                  <a:moveTo>
                    <a:pt x="36182" y="0"/>
                  </a:moveTo>
                  <a:lnTo>
                    <a:pt x="952" y="24739"/>
                  </a:lnTo>
                  <a:lnTo>
                    <a:pt x="0" y="32359"/>
                  </a:lnTo>
                  <a:lnTo>
                    <a:pt x="0" y="43776"/>
                  </a:lnTo>
                  <a:lnTo>
                    <a:pt x="11429" y="92303"/>
                  </a:lnTo>
                  <a:lnTo>
                    <a:pt x="36182" y="123710"/>
                  </a:lnTo>
                  <a:lnTo>
                    <a:pt x="39027" y="123710"/>
                  </a:lnTo>
                  <a:lnTo>
                    <a:pt x="61874" y="87553"/>
                  </a:lnTo>
                  <a:lnTo>
                    <a:pt x="71399" y="49479"/>
                  </a:lnTo>
                  <a:lnTo>
                    <a:pt x="72351" y="40919"/>
                  </a:lnTo>
                  <a:lnTo>
                    <a:pt x="72351" y="32359"/>
                  </a:lnTo>
                  <a:lnTo>
                    <a:pt x="46647" y="952"/>
                  </a:lnTo>
                  <a:lnTo>
                    <a:pt x="36182" y="0"/>
                  </a:lnTo>
                  <a:close/>
                </a:path>
              </a:pathLst>
            </a:custGeom>
            <a:solidFill>
              <a:srgbClr val="ACA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2365705" y="948562"/>
              <a:ext cx="68580" cy="119380"/>
            </a:xfrm>
            <a:custGeom>
              <a:avLst/>
              <a:gdLst/>
              <a:ahLst/>
              <a:cxnLst/>
              <a:rect l="l" t="t" r="r" b="b"/>
              <a:pathLst>
                <a:path w="68580" h="119380">
                  <a:moveTo>
                    <a:pt x="34277" y="0"/>
                  </a:moveTo>
                  <a:lnTo>
                    <a:pt x="952" y="23787"/>
                  </a:lnTo>
                  <a:lnTo>
                    <a:pt x="0" y="31407"/>
                  </a:lnTo>
                  <a:lnTo>
                    <a:pt x="0" y="41871"/>
                  </a:lnTo>
                  <a:lnTo>
                    <a:pt x="952" y="51384"/>
                  </a:lnTo>
                  <a:lnTo>
                    <a:pt x="3810" y="62801"/>
                  </a:lnTo>
                  <a:lnTo>
                    <a:pt x="6667" y="75183"/>
                  </a:lnTo>
                  <a:lnTo>
                    <a:pt x="27609" y="116103"/>
                  </a:lnTo>
                  <a:lnTo>
                    <a:pt x="34277" y="118960"/>
                  </a:lnTo>
                  <a:lnTo>
                    <a:pt x="37122" y="118008"/>
                  </a:lnTo>
                  <a:lnTo>
                    <a:pt x="63779" y="71374"/>
                  </a:lnTo>
                  <a:lnTo>
                    <a:pt x="68541" y="47574"/>
                  </a:lnTo>
                  <a:lnTo>
                    <a:pt x="68541" y="31407"/>
                  </a:lnTo>
                  <a:lnTo>
                    <a:pt x="44742" y="952"/>
                  </a:lnTo>
                  <a:lnTo>
                    <a:pt x="34277" y="0"/>
                  </a:lnTo>
                  <a:close/>
                </a:path>
              </a:pathLst>
            </a:custGeom>
            <a:solidFill>
              <a:srgbClr val="B4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2366657" y="949515"/>
              <a:ext cx="66040" cy="113664"/>
            </a:xfrm>
            <a:custGeom>
              <a:avLst/>
              <a:gdLst/>
              <a:ahLst/>
              <a:cxnLst/>
              <a:rect l="l" t="t" r="r" b="b"/>
              <a:pathLst>
                <a:path w="66039" h="113665">
                  <a:moveTo>
                    <a:pt x="32372" y="0"/>
                  </a:moveTo>
                  <a:lnTo>
                    <a:pt x="952" y="22834"/>
                  </a:lnTo>
                  <a:lnTo>
                    <a:pt x="0" y="30454"/>
                  </a:lnTo>
                  <a:lnTo>
                    <a:pt x="0" y="39966"/>
                  </a:lnTo>
                  <a:lnTo>
                    <a:pt x="10477" y="84696"/>
                  </a:lnTo>
                  <a:lnTo>
                    <a:pt x="32372" y="113245"/>
                  </a:lnTo>
                  <a:lnTo>
                    <a:pt x="34277" y="113245"/>
                  </a:lnTo>
                  <a:lnTo>
                    <a:pt x="56172" y="79933"/>
                  </a:lnTo>
                  <a:lnTo>
                    <a:pt x="65684" y="38061"/>
                  </a:lnTo>
                  <a:lnTo>
                    <a:pt x="65684" y="30454"/>
                  </a:lnTo>
                  <a:lnTo>
                    <a:pt x="32372" y="0"/>
                  </a:lnTo>
                  <a:close/>
                </a:path>
              </a:pathLst>
            </a:custGeom>
            <a:solidFill>
              <a:srgbClr val="BCB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2366657" y="951407"/>
              <a:ext cx="62865" cy="107950"/>
            </a:xfrm>
            <a:custGeom>
              <a:avLst/>
              <a:gdLst/>
              <a:ahLst/>
              <a:cxnLst/>
              <a:rect l="l" t="t" r="r" b="b"/>
              <a:pathLst>
                <a:path w="62864" h="107950">
                  <a:moveTo>
                    <a:pt x="40932" y="0"/>
                  </a:moveTo>
                  <a:lnTo>
                    <a:pt x="22847" y="0"/>
                  </a:lnTo>
                  <a:lnTo>
                    <a:pt x="15227" y="1905"/>
                  </a:lnTo>
                  <a:lnTo>
                    <a:pt x="9525" y="5715"/>
                  </a:lnTo>
                  <a:lnTo>
                    <a:pt x="5714" y="9525"/>
                  </a:lnTo>
                  <a:lnTo>
                    <a:pt x="2857" y="15227"/>
                  </a:lnTo>
                  <a:lnTo>
                    <a:pt x="952" y="20942"/>
                  </a:lnTo>
                  <a:lnTo>
                    <a:pt x="952" y="27609"/>
                  </a:lnTo>
                  <a:lnTo>
                    <a:pt x="0" y="35217"/>
                  </a:lnTo>
                  <a:lnTo>
                    <a:pt x="0" y="38074"/>
                  </a:lnTo>
                  <a:lnTo>
                    <a:pt x="952" y="46634"/>
                  </a:lnTo>
                  <a:lnTo>
                    <a:pt x="3810" y="57111"/>
                  </a:lnTo>
                  <a:lnTo>
                    <a:pt x="6667" y="68529"/>
                  </a:lnTo>
                  <a:lnTo>
                    <a:pt x="25704" y="104686"/>
                  </a:lnTo>
                  <a:lnTo>
                    <a:pt x="31419" y="107543"/>
                  </a:lnTo>
                  <a:lnTo>
                    <a:pt x="33324" y="107543"/>
                  </a:lnTo>
                  <a:lnTo>
                    <a:pt x="58077" y="63766"/>
                  </a:lnTo>
                  <a:lnTo>
                    <a:pt x="62826" y="42824"/>
                  </a:lnTo>
                  <a:lnTo>
                    <a:pt x="62826" y="27609"/>
                  </a:lnTo>
                  <a:lnTo>
                    <a:pt x="47599" y="1905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C4C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2367610" y="952359"/>
              <a:ext cx="60325" cy="102235"/>
            </a:xfrm>
            <a:custGeom>
              <a:avLst/>
              <a:gdLst/>
              <a:ahLst/>
              <a:cxnLst/>
              <a:rect l="l" t="t" r="r" b="b"/>
              <a:pathLst>
                <a:path w="60325" h="102234">
                  <a:moveTo>
                    <a:pt x="29514" y="0"/>
                  </a:moveTo>
                  <a:lnTo>
                    <a:pt x="0" y="26657"/>
                  </a:lnTo>
                  <a:lnTo>
                    <a:pt x="0" y="36169"/>
                  </a:lnTo>
                  <a:lnTo>
                    <a:pt x="9525" y="76136"/>
                  </a:lnTo>
                  <a:lnTo>
                    <a:pt x="29514" y="101841"/>
                  </a:lnTo>
                  <a:lnTo>
                    <a:pt x="31419" y="101841"/>
                  </a:lnTo>
                  <a:lnTo>
                    <a:pt x="55219" y="60909"/>
                  </a:lnTo>
                  <a:lnTo>
                    <a:pt x="57124" y="50444"/>
                  </a:lnTo>
                  <a:lnTo>
                    <a:pt x="59016" y="40932"/>
                  </a:lnTo>
                  <a:lnTo>
                    <a:pt x="59969" y="34264"/>
                  </a:lnTo>
                  <a:lnTo>
                    <a:pt x="59016" y="26657"/>
                  </a:lnTo>
                  <a:lnTo>
                    <a:pt x="59016" y="19989"/>
                  </a:lnTo>
                  <a:lnTo>
                    <a:pt x="38074" y="952"/>
                  </a:lnTo>
                  <a:lnTo>
                    <a:pt x="29514" y="0"/>
                  </a:lnTo>
                  <a:close/>
                </a:path>
              </a:pathLst>
            </a:custGeom>
            <a:solidFill>
              <a:srgbClr val="CB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2368562" y="953312"/>
              <a:ext cx="56515" cy="97155"/>
            </a:xfrm>
            <a:custGeom>
              <a:avLst/>
              <a:gdLst/>
              <a:ahLst/>
              <a:cxnLst/>
              <a:rect l="l" t="t" r="r" b="b"/>
              <a:pathLst>
                <a:path w="56514" h="97155">
                  <a:moveTo>
                    <a:pt x="27609" y="0"/>
                  </a:moveTo>
                  <a:lnTo>
                    <a:pt x="0" y="25704"/>
                  </a:lnTo>
                  <a:lnTo>
                    <a:pt x="0" y="34264"/>
                  </a:lnTo>
                  <a:lnTo>
                    <a:pt x="8572" y="72326"/>
                  </a:lnTo>
                  <a:lnTo>
                    <a:pt x="27609" y="97078"/>
                  </a:lnTo>
                  <a:lnTo>
                    <a:pt x="29514" y="97078"/>
                  </a:lnTo>
                  <a:lnTo>
                    <a:pt x="51409" y="58051"/>
                  </a:lnTo>
                  <a:lnTo>
                    <a:pt x="54267" y="48539"/>
                  </a:lnTo>
                  <a:lnTo>
                    <a:pt x="56172" y="39027"/>
                  </a:lnTo>
                  <a:lnTo>
                    <a:pt x="56172" y="25704"/>
                  </a:lnTo>
                  <a:lnTo>
                    <a:pt x="36169" y="952"/>
                  </a:lnTo>
                  <a:lnTo>
                    <a:pt x="27609" y="0"/>
                  </a:lnTo>
                  <a:close/>
                </a:path>
              </a:pathLst>
            </a:custGeom>
            <a:solidFill>
              <a:srgbClr val="D1D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2369515" y="954264"/>
              <a:ext cx="53340" cy="92710"/>
            </a:xfrm>
            <a:custGeom>
              <a:avLst/>
              <a:gdLst/>
              <a:ahLst/>
              <a:cxnLst/>
              <a:rect l="l" t="t" r="r" b="b"/>
              <a:pathLst>
                <a:path w="53339" h="92709">
                  <a:moveTo>
                    <a:pt x="26657" y="0"/>
                  </a:moveTo>
                  <a:lnTo>
                    <a:pt x="0" y="24752"/>
                  </a:lnTo>
                  <a:lnTo>
                    <a:pt x="0" y="39966"/>
                  </a:lnTo>
                  <a:lnTo>
                    <a:pt x="12369" y="77089"/>
                  </a:lnTo>
                  <a:lnTo>
                    <a:pt x="26657" y="92316"/>
                  </a:lnTo>
                  <a:lnTo>
                    <a:pt x="27609" y="91363"/>
                  </a:lnTo>
                  <a:lnTo>
                    <a:pt x="33312" y="88506"/>
                  </a:lnTo>
                  <a:lnTo>
                    <a:pt x="50457" y="45681"/>
                  </a:lnTo>
                  <a:lnTo>
                    <a:pt x="52362" y="37122"/>
                  </a:lnTo>
                  <a:lnTo>
                    <a:pt x="53314" y="30454"/>
                  </a:lnTo>
                  <a:lnTo>
                    <a:pt x="52362" y="24752"/>
                  </a:lnTo>
                  <a:lnTo>
                    <a:pt x="52362" y="19037"/>
                  </a:lnTo>
                  <a:lnTo>
                    <a:pt x="34264" y="952"/>
                  </a:lnTo>
                  <a:lnTo>
                    <a:pt x="26657" y="0"/>
                  </a:lnTo>
                  <a:close/>
                </a:path>
              </a:pathLst>
            </a:custGeom>
            <a:solidFill>
              <a:srgbClr val="D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2369515" y="956170"/>
              <a:ext cx="50800" cy="85725"/>
            </a:xfrm>
            <a:custGeom>
              <a:avLst/>
              <a:gdLst/>
              <a:ahLst/>
              <a:cxnLst/>
              <a:rect l="l" t="t" r="r" b="b"/>
              <a:pathLst>
                <a:path w="50800" h="85725">
                  <a:moveTo>
                    <a:pt x="32372" y="0"/>
                  </a:moveTo>
                  <a:lnTo>
                    <a:pt x="18084" y="0"/>
                  </a:lnTo>
                  <a:lnTo>
                    <a:pt x="12369" y="1905"/>
                  </a:lnTo>
                  <a:lnTo>
                    <a:pt x="7619" y="4762"/>
                  </a:lnTo>
                  <a:lnTo>
                    <a:pt x="4762" y="7620"/>
                  </a:lnTo>
                  <a:lnTo>
                    <a:pt x="952" y="17132"/>
                  </a:lnTo>
                  <a:lnTo>
                    <a:pt x="0" y="21894"/>
                  </a:lnTo>
                  <a:lnTo>
                    <a:pt x="0" y="30454"/>
                  </a:lnTo>
                  <a:lnTo>
                    <a:pt x="12369" y="72326"/>
                  </a:lnTo>
                  <a:lnTo>
                    <a:pt x="25704" y="85648"/>
                  </a:lnTo>
                  <a:lnTo>
                    <a:pt x="26657" y="85648"/>
                  </a:lnTo>
                  <a:lnTo>
                    <a:pt x="46647" y="51396"/>
                  </a:lnTo>
                  <a:lnTo>
                    <a:pt x="49504" y="34264"/>
                  </a:lnTo>
                  <a:lnTo>
                    <a:pt x="50457" y="28549"/>
                  </a:lnTo>
                  <a:lnTo>
                    <a:pt x="50457" y="21894"/>
                  </a:lnTo>
                  <a:lnTo>
                    <a:pt x="48552" y="12369"/>
                  </a:lnTo>
                  <a:lnTo>
                    <a:pt x="45694" y="7620"/>
                  </a:lnTo>
                  <a:lnTo>
                    <a:pt x="42837" y="4762"/>
                  </a:lnTo>
                  <a:lnTo>
                    <a:pt x="38074" y="1905"/>
                  </a:lnTo>
                  <a:lnTo>
                    <a:pt x="32372" y="0"/>
                  </a:lnTo>
                  <a:close/>
                </a:path>
              </a:pathLst>
            </a:custGeom>
            <a:solidFill>
              <a:srgbClr val="DD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2370467" y="957122"/>
              <a:ext cx="46990" cy="81280"/>
            </a:xfrm>
            <a:custGeom>
              <a:avLst/>
              <a:gdLst/>
              <a:ahLst/>
              <a:cxnLst/>
              <a:rect l="l" t="t" r="r" b="b"/>
              <a:pathLst>
                <a:path w="46989" h="81280">
                  <a:moveTo>
                    <a:pt x="23799" y="0"/>
                  </a:moveTo>
                  <a:lnTo>
                    <a:pt x="0" y="20942"/>
                  </a:lnTo>
                  <a:lnTo>
                    <a:pt x="0" y="28549"/>
                  </a:lnTo>
                  <a:lnTo>
                    <a:pt x="952" y="35217"/>
                  </a:lnTo>
                  <a:lnTo>
                    <a:pt x="2857" y="42824"/>
                  </a:lnTo>
                  <a:lnTo>
                    <a:pt x="4762" y="51396"/>
                  </a:lnTo>
                  <a:lnTo>
                    <a:pt x="23799" y="80899"/>
                  </a:lnTo>
                  <a:lnTo>
                    <a:pt x="24752" y="80899"/>
                  </a:lnTo>
                  <a:lnTo>
                    <a:pt x="42837" y="48539"/>
                  </a:lnTo>
                  <a:lnTo>
                    <a:pt x="45694" y="39966"/>
                  </a:lnTo>
                  <a:lnTo>
                    <a:pt x="46647" y="32359"/>
                  </a:lnTo>
                  <a:lnTo>
                    <a:pt x="46647" y="20942"/>
                  </a:lnTo>
                  <a:lnTo>
                    <a:pt x="30467" y="952"/>
                  </a:lnTo>
                  <a:lnTo>
                    <a:pt x="23799" y="0"/>
                  </a:lnTo>
                  <a:close/>
                </a:path>
              </a:pathLst>
            </a:custGeom>
            <a:solidFill>
              <a:srgbClr val="E2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2371420" y="958074"/>
              <a:ext cx="43815" cy="75565"/>
            </a:xfrm>
            <a:custGeom>
              <a:avLst/>
              <a:gdLst/>
              <a:ahLst/>
              <a:cxnLst/>
              <a:rect l="l" t="t" r="r" b="b"/>
              <a:pathLst>
                <a:path w="43814" h="75565">
                  <a:moveTo>
                    <a:pt x="21894" y="0"/>
                  </a:moveTo>
                  <a:lnTo>
                    <a:pt x="0" y="19989"/>
                  </a:lnTo>
                  <a:lnTo>
                    <a:pt x="0" y="26644"/>
                  </a:lnTo>
                  <a:lnTo>
                    <a:pt x="952" y="32359"/>
                  </a:lnTo>
                  <a:lnTo>
                    <a:pt x="1904" y="39966"/>
                  </a:lnTo>
                  <a:lnTo>
                    <a:pt x="21894" y="75183"/>
                  </a:lnTo>
                  <a:lnTo>
                    <a:pt x="22847" y="75183"/>
                  </a:lnTo>
                  <a:lnTo>
                    <a:pt x="41884" y="37122"/>
                  </a:lnTo>
                  <a:lnTo>
                    <a:pt x="42837" y="30454"/>
                  </a:lnTo>
                  <a:lnTo>
                    <a:pt x="43789" y="25692"/>
                  </a:lnTo>
                  <a:lnTo>
                    <a:pt x="43789" y="19989"/>
                  </a:lnTo>
                  <a:lnTo>
                    <a:pt x="42837" y="15227"/>
                  </a:lnTo>
                  <a:lnTo>
                    <a:pt x="41884" y="11417"/>
                  </a:lnTo>
                  <a:lnTo>
                    <a:pt x="39979" y="7607"/>
                  </a:lnTo>
                  <a:lnTo>
                    <a:pt x="37122" y="4762"/>
                  </a:lnTo>
                  <a:lnTo>
                    <a:pt x="33312" y="1904"/>
                  </a:lnTo>
                  <a:lnTo>
                    <a:pt x="21894" y="0"/>
                  </a:lnTo>
                  <a:close/>
                </a:path>
              </a:pathLst>
            </a:custGeom>
            <a:solidFill>
              <a:srgbClr val="E7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2371420" y="959979"/>
              <a:ext cx="41275" cy="69850"/>
            </a:xfrm>
            <a:custGeom>
              <a:avLst/>
              <a:gdLst/>
              <a:ahLst/>
              <a:cxnLst/>
              <a:rect l="l" t="t" r="r" b="b"/>
              <a:pathLst>
                <a:path w="41275" h="69850">
                  <a:moveTo>
                    <a:pt x="26657" y="0"/>
                  </a:moveTo>
                  <a:lnTo>
                    <a:pt x="15227" y="0"/>
                  </a:lnTo>
                  <a:lnTo>
                    <a:pt x="10464" y="952"/>
                  </a:lnTo>
                  <a:lnTo>
                    <a:pt x="6667" y="3809"/>
                  </a:lnTo>
                  <a:lnTo>
                    <a:pt x="3810" y="5702"/>
                  </a:lnTo>
                  <a:lnTo>
                    <a:pt x="1904" y="9512"/>
                  </a:lnTo>
                  <a:lnTo>
                    <a:pt x="952" y="13322"/>
                  </a:lnTo>
                  <a:lnTo>
                    <a:pt x="952" y="18084"/>
                  </a:lnTo>
                  <a:lnTo>
                    <a:pt x="0" y="22834"/>
                  </a:lnTo>
                  <a:lnTo>
                    <a:pt x="952" y="23787"/>
                  </a:lnTo>
                  <a:lnTo>
                    <a:pt x="952" y="29502"/>
                  </a:lnTo>
                  <a:lnTo>
                    <a:pt x="2857" y="36156"/>
                  </a:lnTo>
                  <a:lnTo>
                    <a:pt x="20942" y="69468"/>
                  </a:lnTo>
                  <a:lnTo>
                    <a:pt x="21894" y="69468"/>
                  </a:lnTo>
                  <a:lnTo>
                    <a:pt x="39979" y="34251"/>
                  </a:lnTo>
                  <a:lnTo>
                    <a:pt x="40932" y="27597"/>
                  </a:lnTo>
                  <a:lnTo>
                    <a:pt x="40932" y="18084"/>
                  </a:lnTo>
                  <a:lnTo>
                    <a:pt x="31407" y="952"/>
                  </a:lnTo>
                  <a:lnTo>
                    <a:pt x="26657" y="0"/>
                  </a:lnTo>
                  <a:close/>
                </a:path>
              </a:pathLst>
            </a:custGeom>
            <a:solidFill>
              <a:srgbClr val="EBE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/>
            <p:cNvSpPr/>
            <p:nvPr/>
          </p:nvSpPr>
          <p:spPr>
            <a:xfrm>
              <a:off x="2372372" y="960932"/>
              <a:ext cx="38100" cy="64135"/>
            </a:xfrm>
            <a:custGeom>
              <a:avLst/>
              <a:gdLst/>
              <a:ahLst/>
              <a:cxnLst/>
              <a:rect l="l" t="t" r="r" b="b"/>
              <a:pathLst>
                <a:path w="38100" h="64134">
                  <a:moveTo>
                    <a:pt x="24752" y="0"/>
                  </a:moveTo>
                  <a:lnTo>
                    <a:pt x="13322" y="0"/>
                  </a:lnTo>
                  <a:lnTo>
                    <a:pt x="9512" y="952"/>
                  </a:lnTo>
                  <a:lnTo>
                    <a:pt x="5714" y="2857"/>
                  </a:lnTo>
                  <a:lnTo>
                    <a:pt x="1905" y="8559"/>
                  </a:lnTo>
                  <a:lnTo>
                    <a:pt x="952" y="12369"/>
                  </a:lnTo>
                  <a:lnTo>
                    <a:pt x="0" y="17132"/>
                  </a:lnTo>
                  <a:lnTo>
                    <a:pt x="0" y="22834"/>
                  </a:lnTo>
                  <a:lnTo>
                    <a:pt x="952" y="27597"/>
                  </a:lnTo>
                  <a:lnTo>
                    <a:pt x="1905" y="34264"/>
                  </a:lnTo>
                  <a:lnTo>
                    <a:pt x="3810" y="40919"/>
                  </a:lnTo>
                  <a:lnTo>
                    <a:pt x="6654" y="47586"/>
                  </a:lnTo>
                  <a:lnTo>
                    <a:pt x="8559" y="54241"/>
                  </a:lnTo>
                  <a:lnTo>
                    <a:pt x="12369" y="59004"/>
                  </a:lnTo>
                  <a:lnTo>
                    <a:pt x="15227" y="62814"/>
                  </a:lnTo>
                  <a:lnTo>
                    <a:pt x="19037" y="63766"/>
                  </a:lnTo>
                  <a:lnTo>
                    <a:pt x="19989" y="63766"/>
                  </a:lnTo>
                  <a:lnTo>
                    <a:pt x="23799" y="61861"/>
                  </a:lnTo>
                  <a:lnTo>
                    <a:pt x="26657" y="58051"/>
                  </a:lnTo>
                  <a:lnTo>
                    <a:pt x="29514" y="52336"/>
                  </a:lnTo>
                  <a:lnTo>
                    <a:pt x="32359" y="45681"/>
                  </a:lnTo>
                  <a:lnTo>
                    <a:pt x="34264" y="38061"/>
                  </a:lnTo>
                  <a:lnTo>
                    <a:pt x="36169" y="31407"/>
                  </a:lnTo>
                  <a:lnTo>
                    <a:pt x="37122" y="25692"/>
                  </a:lnTo>
                  <a:lnTo>
                    <a:pt x="38074" y="20929"/>
                  </a:lnTo>
                  <a:lnTo>
                    <a:pt x="38074" y="17132"/>
                  </a:lnTo>
                  <a:lnTo>
                    <a:pt x="37122" y="12369"/>
                  </a:lnTo>
                  <a:lnTo>
                    <a:pt x="36169" y="8559"/>
                  </a:lnTo>
                  <a:lnTo>
                    <a:pt x="32359" y="2857"/>
                  </a:lnTo>
                  <a:lnTo>
                    <a:pt x="28562" y="952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EFE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/>
            <p:cNvSpPr/>
            <p:nvPr/>
          </p:nvSpPr>
          <p:spPr>
            <a:xfrm>
              <a:off x="2373325" y="961884"/>
              <a:ext cx="34290" cy="59055"/>
            </a:xfrm>
            <a:custGeom>
              <a:avLst/>
              <a:gdLst/>
              <a:ahLst/>
              <a:cxnLst/>
              <a:rect l="l" t="t" r="r" b="b"/>
              <a:pathLst>
                <a:path w="34289" h="59055">
                  <a:moveTo>
                    <a:pt x="21894" y="0"/>
                  </a:moveTo>
                  <a:lnTo>
                    <a:pt x="12369" y="0"/>
                  </a:lnTo>
                  <a:lnTo>
                    <a:pt x="8559" y="1904"/>
                  </a:lnTo>
                  <a:lnTo>
                    <a:pt x="5702" y="2857"/>
                  </a:lnTo>
                  <a:lnTo>
                    <a:pt x="2857" y="5702"/>
                  </a:lnTo>
                  <a:lnTo>
                    <a:pt x="952" y="11417"/>
                  </a:lnTo>
                  <a:lnTo>
                    <a:pt x="0" y="15227"/>
                  </a:lnTo>
                  <a:lnTo>
                    <a:pt x="0" y="20929"/>
                  </a:lnTo>
                  <a:lnTo>
                    <a:pt x="952" y="25692"/>
                  </a:lnTo>
                  <a:lnTo>
                    <a:pt x="1905" y="31407"/>
                  </a:lnTo>
                  <a:lnTo>
                    <a:pt x="17132" y="59004"/>
                  </a:lnTo>
                  <a:lnTo>
                    <a:pt x="18084" y="59004"/>
                  </a:lnTo>
                  <a:lnTo>
                    <a:pt x="31407" y="35204"/>
                  </a:lnTo>
                  <a:lnTo>
                    <a:pt x="33312" y="29502"/>
                  </a:lnTo>
                  <a:lnTo>
                    <a:pt x="34264" y="23787"/>
                  </a:lnTo>
                  <a:lnTo>
                    <a:pt x="34264" y="15227"/>
                  </a:lnTo>
                  <a:lnTo>
                    <a:pt x="33312" y="11417"/>
                  </a:lnTo>
                  <a:lnTo>
                    <a:pt x="31407" y="5702"/>
                  </a:lnTo>
                  <a:lnTo>
                    <a:pt x="29502" y="2857"/>
                  </a:lnTo>
                  <a:lnTo>
                    <a:pt x="25704" y="1904"/>
                  </a:lnTo>
                  <a:lnTo>
                    <a:pt x="21894" y="0"/>
                  </a:lnTo>
                  <a:close/>
                </a:path>
              </a:pathLst>
            </a:custGeom>
            <a:solidFill>
              <a:srgbClr val="F2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/>
            <p:cNvSpPr/>
            <p:nvPr/>
          </p:nvSpPr>
          <p:spPr>
            <a:xfrm>
              <a:off x="2374277" y="962837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09">
                  <a:moveTo>
                    <a:pt x="15227" y="0"/>
                  </a:moveTo>
                  <a:lnTo>
                    <a:pt x="10464" y="952"/>
                  </a:lnTo>
                  <a:lnTo>
                    <a:pt x="4749" y="2844"/>
                  </a:lnTo>
                  <a:lnTo>
                    <a:pt x="2857" y="5702"/>
                  </a:lnTo>
                  <a:lnTo>
                    <a:pt x="952" y="7607"/>
                  </a:lnTo>
                  <a:lnTo>
                    <a:pt x="0" y="11417"/>
                  </a:lnTo>
                  <a:lnTo>
                    <a:pt x="0" y="23787"/>
                  </a:lnTo>
                  <a:lnTo>
                    <a:pt x="952" y="28549"/>
                  </a:lnTo>
                  <a:lnTo>
                    <a:pt x="6654" y="45681"/>
                  </a:lnTo>
                  <a:lnTo>
                    <a:pt x="12369" y="53289"/>
                  </a:lnTo>
                  <a:lnTo>
                    <a:pt x="15227" y="54241"/>
                  </a:lnTo>
                  <a:lnTo>
                    <a:pt x="16179" y="54241"/>
                  </a:lnTo>
                  <a:lnTo>
                    <a:pt x="29502" y="26644"/>
                  </a:lnTo>
                  <a:lnTo>
                    <a:pt x="30454" y="21882"/>
                  </a:lnTo>
                  <a:lnTo>
                    <a:pt x="31407" y="18084"/>
                  </a:lnTo>
                  <a:lnTo>
                    <a:pt x="30454" y="14274"/>
                  </a:lnTo>
                  <a:lnTo>
                    <a:pt x="30454" y="11417"/>
                  </a:lnTo>
                  <a:lnTo>
                    <a:pt x="19989" y="952"/>
                  </a:lnTo>
                  <a:lnTo>
                    <a:pt x="15227" y="0"/>
                  </a:lnTo>
                  <a:close/>
                </a:path>
              </a:pathLst>
            </a:custGeom>
            <a:solidFill>
              <a:srgbClr val="F5F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/>
            <p:cNvSpPr/>
            <p:nvPr/>
          </p:nvSpPr>
          <p:spPr>
            <a:xfrm>
              <a:off x="2374277" y="964742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18084" y="0"/>
                  </a:moveTo>
                  <a:lnTo>
                    <a:pt x="10464" y="0"/>
                  </a:lnTo>
                  <a:lnTo>
                    <a:pt x="4749" y="1892"/>
                  </a:lnTo>
                  <a:lnTo>
                    <a:pt x="2857" y="3797"/>
                  </a:lnTo>
                  <a:lnTo>
                    <a:pt x="952" y="9512"/>
                  </a:lnTo>
                  <a:lnTo>
                    <a:pt x="952" y="12369"/>
                  </a:lnTo>
                  <a:lnTo>
                    <a:pt x="0" y="15227"/>
                  </a:lnTo>
                  <a:lnTo>
                    <a:pt x="0" y="17119"/>
                  </a:lnTo>
                  <a:lnTo>
                    <a:pt x="1904" y="24739"/>
                  </a:lnTo>
                  <a:lnTo>
                    <a:pt x="2857" y="30454"/>
                  </a:lnTo>
                  <a:lnTo>
                    <a:pt x="6654" y="39966"/>
                  </a:lnTo>
                  <a:lnTo>
                    <a:pt x="9512" y="43776"/>
                  </a:lnTo>
                  <a:lnTo>
                    <a:pt x="11417" y="46621"/>
                  </a:lnTo>
                  <a:lnTo>
                    <a:pt x="14274" y="47574"/>
                  </a:lnTo>
                  <a:lnTo>
                    <a:pt x="15227" y="47574"/>
                  </a:lnTo>
                  <a:lnTo>
                    <a:pt x="18084" y="45669"/>
                  </a:lnTo>
                  <a:lnTo>
                    <a:pt x="19989" y="42824"/>
                  </a:lnTo>
                  <a:lnTo>
                    <a:pt x="22847" y="39014"/>
                  </a:lnTo>
                  <a:lnTo>
                    <a:pt x="24752" y="33299"/>
                  </a:lnTo>
                  <a:lnTo>
                    <a:pt x="26657" y="28549"/>
                  </a:lnTo>
                  <a:lnTo>
                    <a:pt x="28549" y="19024"/>
                  </a:lnTo>
                  <a:lnTo>
                    <a:pt x="28549" y="12369"/>
                  </a:lnTo>
                  <a:lnTo>
                    <a:pt x="27609" y="9512"/>
                  </a:lnTo>
                  <a:lnTo>
                    <a:pt x="27609" y="6654"/>
                  </a:lnTo>
                  <a:lnTo>
                    <a:pt x="25704" y="3797"/>
                  </a:lnTo>
                  <a:lnTo>
                    <a:pt x="23799" y="1892"/>
                  </a:lnTo>
                  <a:lnTo>
                    <a:pt x="21894" y="939"/>
                  </a:lnTo>
                  <a:lnTo>
                    <a:pt x="18084" y="0"/>
                  </a:lnTo>
                  <a:close/>
                </a:path>
              </a:pathLst>
            </a:custGeom>
            <a:solidFill>
              <a:srgbClr val="F8F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/>
            <p:cNvSpPr/>
            <p:nvPr/>
          </p:nvSpPr>
          <p:spPr>
            <a:xfrm>
              <a:off x="2375230" y="965682"/>
              <a:ext cx="24765" cy="43180"/>
            </a:xfrm>
            <a:custGeom>
              <a:avLst/>
              <a:gdLst/>
              <a:ahLst/>
              <a:cxnLst/>
              <a:rect l="l" t="t" r="r" b="b"/>
              <a:pathLst>
                <a:path w="24764" h="43180">
                  <a:moveTo>
                    <a:pt x="16179" y="0"/>
                  </a:moveTo>
                  <a:lnTo>
                    <a:pt x="8559" y="0"/>
                  </a:lnTo>
                  <a:lnTo>
                    <a:pt x="5702" y="952"/>
                  </a:lnTo>
                  <a:lnTo>
                    <a:pt x="3797" y="1904"/>
                  </a:lnTo>
                  <a:lnTo>
                    <a:pt x="2857" y="3810"/>
                  </a:lnTo>
                  <a:lnTo>
                    <a:pt x="952" y="5715"/>
                  </a:lnTo>
                  <a:lnTo>
                    <a:pt x="952" y="8572"/>
                  </a:lnTo>
                  <a:lnTo>
                    <a:pt x="0" y="11429"/>
                  </a:lnTo>
                  <a:lnTo>
                    <a:pt x="0" y="15240"/>
                  </a:lnTo>
                  <a:lnTo>
                    <a:pt x="952" y="18084"/>
                  </a:lnTo>
                  <a:lnTo>
                    <a:pt x="1904" y="22847"/>
                  </a:lnTo>
                  <a:lnTo>
                    <a:pt x="2857" y="26657"/>
                  </a:lnTo>
                  <a:lnTo>
                    <a:pt x="12369" y="42837"/>
                  </a:lnTo>
                  <a:lnTo>
                    <a:pt x="13322" y="42837"/>
                  </a:lnTo>
                  <a:lnTo>
                    <a:pt x="16179" y="40932"/>
                  </a:lnTo>
                  <a:lnTo>
                    <a:pt x="18084" y="38074"/>
                  </a:lnTo>
                  <a:lnTo>
                    <a:pt x="21894" y="30454"/>
                  </a:lnTo>
                  <a:lnTo>
                    <a:pt x="23799" y="20942"/>
                  </a:lnTo>
                  <a:lnTo>
                    <a:pt x="24752" y="17132"/>
                  </a:lnTo>
                  <a:lnTo>
                    <a:pt x="24752" y="8572"/>
                  </a:lnTo>
                  <a:lnTo>
                    <a:pt x="23799" y="5715"/>
                  </a:lnTo>
                  <a:lnTo>
                    <a:pt x="22847" y="3810"/>
                  </a:lnTo>
                  <a:lnTo>
                    <a:pt x="20942" y="1904"/>
                  </a:lnTo>
                  <a:lnTo>
                    <a:pt x="19037" y="952"/>
                  </a:lnTo>
                  <a:lnTo>
                    <a:pt x="16179" y="0"/>
                  </a:lnTo>
                  <a:close/>
                </a:path>
              </a:pathLst>
            </a:custGeom>
            <a:solidFill>
              <a:srgbClr val="FA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/>
            <p:cNvSpPr/>
            <p:nvPr/>
          </p:nvSpPr>
          <p:spPr>
            <a:xfrm>
              <a:off x="2376182" y="966634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5">
                  <a:moveTo>
                    <a:pt x="14274" y="0"/>
                  </a:moveTo>
                  <a:lnTo>
                    <a:pt x="7607" y="0"/>
                  </a:lnTo>
                  <a:lnTo>
                    <a:pt x="4749" y="952"/>
                  </a:lnTo>
                  <a:lnTo>
                    <a:pt x="2844" y="1904"/>
                  </a:lnTo>
                  <a:lnTo>
                    <a:pt x="0" y="7620"/>
                  </a:lnTo>
                  <a:lnTo>
                    <a:pt x="0" y="16179"/>
                  </a:lnTo>
                  <a:lnTo>
                    <a:pt x="1904" y="23799"/>
                  </a:lnTo>
                  <a:lnTo>
                    <a:pt x="3797" y="27597"/>
                  </a:lnTo>
                  <a:lnTo>
                    <a:pt x="4749" y="31407"/>
                  </a:lnTo>
                  <a:lnTo>
                    <a:pt x="8559" y="37122"/>
                  </a:lnTo>
                  <a:lnTo>
                    <a:pt x="11417" y="37122"/>
                  </a:lnTo>
                  <a:lnTo>
                    <a:pt x="13322" y="36169"/>
                  </a:lnTo>
                  <a:lnTo>
                    <a:pt x="17132" y="30454"/>
                  </a:lnTo>
                  <a:lnTo>
                    <a:pt x="19037" y="26657"/>
                  </a:lnTo>
                  <a:lnTo>
                    <a:pt x="21894" y="15227"/>
                  </a:lnTo>
                  <a:lnTo>
                    <a:pt x="21894" y="9525"/>
                  </a:lnTo>
                  <a:lnTo>
                    <a:pt x="20942" y="7620"/>
                  </a:lnTo>
                  <a:lnTo>
                    <a:pt x="20942" y="5714"/>
                  </a:lnTo>
                  <a:lnTo>
                    <a:pt x="19989" y="3809"/>
                  </a:lnTo>
                  <a:lnTo>
                    <a:pt x="18084" y="1904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FC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/>
            <p:cNvSpPr/>
            <p:nvPr/>
          </p:nvSpPr>
          <p:spPr>
            <a:xfrm>
              <a:off x="2377135" y="967587"/>
              <a:ext cx="18415" cy="32384"/>
            </a:xfrm>
            <a:custGeom>
              <a:avLst/>
              <a:gdLst/>
              <a:ahLst/>
              <a:cxnLst/>
              <a:rect l="l" t="t" r="r" b="b"/>
              <a:pathLst>
                <a:path w="18414" h="32384">
                  <a:moveTo>
                    <a:pt x="14274" y="952"/>
                  </a:moveTo>
                  <a:lnTo>
                    <a:pt x="3797" y="952"/>
                  </a:lnTo>
                  <a:lnTo>
                    <a:pt x="952" y="3810"/>
                  </a:lnTo>
                  <a:lnTo>
                    <a:pt x="952" y="4762"/>
                  </a:lnTo>
                  <a:lnTo>
                    <a:pt x="0" y="6667"/>
                  </a:lnTo>
                  <a:lnTo>
                    <a:pt x="0" y="14274"/>
                  </a:lnTo>
                  <a:lnTo>
                    <a:pt x="952" y="17132"/>
                  </a:lnTo>
                  <a:lnTo>
                    <a:pt x="1892" y="20942"/>
                  </a:lnTo>
                  <a:lnTo>
                    <a:pt x="2844" y="23799"/>
                  </a:lnTo>
                  <a:lnTo>
                    <a:pt x="3797" y="27609"/>
                  </a:lnTo>
                  <a:lnTo>
                    <a:pt x="8559" y="32359"/>
                  </a:lnTo>
                  <a:lnTo>
                    <a:pt x="9512" y="32359"/>
                  </a:lnTo>
                  <a:lnTo>
                    <a:pt x="11417" y="31407"/>
                  </a:lnTo>
                  <a:lnTo>
                    <a:pt x="13322" y="29502"/>
                  </a:lnTo>
                  <a:lnTo>
                    <a:pt x="14274" y="26644"/>
                  </a:lnTo>
                  <a:lnTo>
                    <a:pt x="16179" y="22847"/>
                  </a:lnTo>
                  <a:lnTo>
                    <a:pt x="17132" y="19989"/>
                  </a:lnTo>
                  <a:lnTo>
                    <a:pt x="18084" y="16179"/>
                  </a:lnTo>
                  <a:lnTo>
                    <a:pt x="18084" y="6667"/>
                  </a:lnTo>
                  <a:lnTo>
                    <a:pt x="17132" y="4762"/>
                  </a:lnTo>
                  <a:lnTo>
                    <a:pt x="16179" y="3810"/>
                  </a:lnTo>
                  <a:lnTo>
                    <a:pt x="15227" y="1905"/>
                  </a:lnTo>
                  <a:lnTo>
                    <a:pt x="14274" y="952"/>
                  </a:lnTo>
                  <a:close/>
                </a:path>
                <a:path w="18414" h="32384">
                  <a:moveTo>
                    <a:pt x="8559" y="0"/>
                  </a:moveTo>
                  <a:lnTo>
                    <a:pt x="6654" y="952"/>
                  </a:lnTo>
                  <a:lnTo>
                    <a:pt x="11417" y="952"/>
                  </a:lnTo>
                  <a:lnTo>
                    <a:pt x="8559" y="0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/>
            <p:cNvSpPr/>
            <p:nvPr/>
          </p:nvSpPr>
          <p:spPr>
            <a:xfrm>
              <a:off x="2377135" y="969492"/>
              <a:ext cx="16510" cy="26670"/>
            </a:xfrm>
            <a:custGeom>
              <a:avLst/>
              <a:gdLst/>
              <a:ahLst/>
              <a:cxnLst/>
              <a:rect l="l" t="t" r="r" b="b"/>
              <a:pathLst>
                <a:path w="16510" h="26669">
                  <a:moveTo>
                    <a:pt x="12369" y="0"/>
                  </a:moveTo>
                  <a:lnTo>
                    <a:pt x="3797" y="0"/>
                  </a:lnTo>
                  <a:lnTo>
                    <a:pt x="1892" y="1904"/>
                  </a:lnTo>
                  <a:lnTo>
                    <a:pt x="952" y="3809"/>
                  </a:lnTo>
                  <a:lnTo>
                    <a:pt x="952" y="4762"/>
                  </a:lnTo>
                  <a:lnTo>
                    <a:pt x="0" y="6667"/>
                  </a:lnTo>
                  <a:lnTo>
                    <a:pt x="0" y="9525"/>
                  </a:lnTo>
                  <a:lnTo>
                    <a:pt x="952" y="11429"/>
                  </a:lnTo>
                  <a:lnTo>
                    <a:pt x="952" y="13322"/>
                  </a:lnTo>
                  <a:lnTo>
                    <a:pt x="3797" y="21894"/>
                  </a:lnTo>
                  <a:lnTo>
                    <a:pt x="5702" y="23799"/>
                  </a:lnTo>
                  <a:lnTo>
                    <a:pt x="6654" y="25704"/>
                  </a:lnTo>
                  <a:lnTo>
                    <a:pt x="8559" y="26644"/>
                  </a:lnTo>
                  <a:lnTo>
                    <a:pt x="10464" y="25704"/>
                  </a:lnTo>
                  <a:lnTo>
                    <a:pt x="11417" y="23799"/>
                  </a:lnTo>
                  <a:lnTo>
                    <a:pt x="15227" y="12369"/>
                  </a:lnTo>
                  <a:lnTo>
                    <a:pt x="16179" y="10477"/>
                  </a:lnTo>
                  <a:lnTo>
                    <a:pt x="16179" y="6667"/>
                  </a:lnTo>
                  <a:lnTo>
                    <a:pt x="15227" y="4762"/>
                  </a:lnTo>
                  <a:lnTo>
                    <a:pt x="15227" y="3809"/>
                  </a:lnTo>
                  <a:lnTo>
                    <a:pt x="14274" y="1904"/>
                  </a:lnTo>
                  <a:lnTo>
                    <a:pt x="12369" y="0"/>
                  </a:lnTo>
                  <a:close/>
                </a:path>
              </a:pathLst>
            </a:custGeom>
            <a:solidFill>
              <a:srgbClr val="FEF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/>
            <p:cNvSpPr/>
            <p:nvPr/>
          </p:nvSpPr>
          <p:spPr>
            <a:xfrm>
              <a:off x="2356180" y="970444"/>
              <a:ext cx="110489" cy="340360"/>
            </a:xfrm>
            <a:custGeom>
              <a:avLst/>
              <a:gdLst/>
              <a:ahLst/>
              <a:cxnLst/>
              <a:rect l="l" t="t" r="r" b="b"/>
              <a:pathLst>
                <a:path w="110489" h="340359">
                  <a:moveTo>
                    <a:pt x="34277" y="2857"/>
                  </a:moveTo>
                  <a:lnTo>
                    <a:pt x="32372" y="952"/>
                  </a:lnTo>
                  <a:lnTo>
                    <a:pt x="31419" y="952"/>
                  </a:lnTo>
                  <a:lnTo>
                    <a:pt x="29514" y="0"/>
                  </a:lnTo>
                  <a:lnTo>
                    <a:pt x="26657" y="0"/>
                  </a:lnTo>
                  <a:lnTo>
                    <a:pt x="24752" y="952"/>
                  </a:lnTo>
                  <a:lnTo>
                    <a:pt x="23799" y="952"/>
                  </a:lnTo>
                  <a:lnTo>
                    <a:pt x="22847" y="1905"/>
                  </a:lnTo>
                  <a:lnTo>
                    <a:pt x="22847" y="2857"/>
                  </a:lnTo>
                  <a:lnTo>
                    <a:pt x="21907" y="3810"/>
                  </a:lnTo>
                  <a:lnTo>
                    <a:pt x="21907" y="9525"/>
                  </a:lnTo>
                  <a:lnTo>
                    <a:pt x="22847" y="11417"/>
                  </a:lnTo>
                  <a:lnTo>
                    <a:pt x="22847" y="13322"/>
                  </a:lnTo>
                  <a:lnTo>
                    <a:pt x="23799" y="15227"/>
                  </a:lnTo>
                  <a:lnTo>
                    <a:pt x="24752" y="18084"/>
                  </a:lnTo>
                  <a:lnTo>
                    <a:pt x="25704" y="19037"/>
                  </a:lnTo>
                  <a:lnTo>
                    <a:pt x="26657" y="20942"/>
                  </a:lnTo>
                  <a:lnTo>
                    <a:pt x="28562" y="20942"/>
                  </a:lnTo>
                  <a:lnTo>
                    <a:pt x="30467" y="19037"/>
                  </a:lnTo>
                  <a:lnTo>
                    <a:pt x="32372" y="15227"/>
                  </a:lnTo>
                  <a:lnTo>
                    <a:pt x="33324" y="12369"/>
                  </a:lnTo>
                  <a:lnTo>
                    <a:pt x="34277" y="10477"/>
                  </a:lnTo>
                  <a:lnTo>
                    <a:pt x="34277" y="2857"/>
                  </a:lnTo>
                  <a:close/>
                </a:path>
                <a:path w="110489" h="340359">
                  <a:moveTo>
                    <a:pt x="110439" y="273138"/>
                  </a:moveTo>
                  <a:lnTo>
                    <a:pt x="108661" y="259816"/>
                  </a:lnTo>
                  <a:lnTo>
                    <a:pt x="109486" y="259816"/>
                  </a:lnTo>
                  <a:lnTo>
                    <a:pt x="109486" y="258864"/>
                  </a:lnTo>
                  <a:lnTo>
                    <a:pt x="99961" y="219849"/>
                  </a:lnTo>
                  <a:lnTo>
                    <a:pt x="85686" y="180822"/>
                  </a:lnTo>
                  <a:lnTo>
                    <a:pt x="56172" y="151320"/>
                  </a:lnTo>
                  <a:lnTo>
                    <a:pt x="55219" y="151320"/>
                  </a:lnTo>
                  <a:lnTo>
                    <a:pt x="22847" y="187490"/>
                  </a:lnTo>
                  <a:lnTo>
                    <a:pt x="9525" y="227457"/>
                  </a:lnTo>
                  <a:lnTo>
                    <a:pt x="0" y="276948"/>
                  </a:lnTo>
                  <a:lnTo>
                    <a:pt x="25" y="277431"/>
                  </a:lnTo>
                  <a:lnTo>
                    <a:pt x="0" y="277901"/>
                  </a:lnTo>
                  <a:lnTo>
                    <a:pt x="952" y="291223"/>
                  </a:lnTo>
                  <a:lnTo>
                    <a:pt x="17145" y="331190"/>
                  </a:lnTo>
                  <a:lnTo>
                    <a:pt x="39039" y="339763"/>
                  </a:lnTo>
                  <a:lnTo>
                    <a:pt x="39992" y="339763"/>
                  </a:lnTo>
                  <a:lnTo>
                    <a:pt x="39992" y="338874"/>
                  </a:lnTo>
                  <a:lnTo>
                    <a:pt x="55219" y="339763"/>
                  </a:lnTo>
                  <a:lnTo>
                    <a:pt x="71399" y="338810"/>
                  </a:lnTo>
                  <a:lnTo>
                    <a:pt x="71399" y="339763"/>
                  </a:lnTo>
                  <a:lnTo>
                    <a:pt x="72351" y="339763"/>
                  </a:lnTo>
                  <a:lnTo>
                    <a:pt x="106629" y="314058"/>
                  </a:lnTo>
                  <a:lnTo>
                    <a:pt x="109486" y="303593"/>
                  </a:lnTo>
                  <a:lnTo>
                    <a:pt x="109486" y="302641"/>
                  </a:lnTo>
                  <a:lnTo>
                    <a:pt x="108534" y="302641"/>
                  </a:lnTo>
                  <a:lnTo>
                    <a:pt x="110439" y="276948"/>
                  </a:lnTo>
                  <a:lnTo>
                    <a:pt x="110439" y="2731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/>
            <p:cNvSpPr/>
            <p:nvPr/>
          </p:nvSpPr>
          <p:spPr>
            <a:xfrm>
              <a:off x="2407589" y="1117954"/>
              <a:ext cx="60325" cy="114300"/>
            </a:xfrm>
            <a:custGeom>
              <a:avLst/>
              <a:gdLst/>
              <a:ahLst/>
              <a:cxnLst/>
              <a:rect l="l" t="t" r="r" b="b"/>
              <a:pathLst>
                <a:path w="60325" h="114300">
                  <a:moveTo>
                    <a:pt x="59982" y="107543"/>
                  </a:moveTo>
                  <a:lnTo>
                    <a:pt x="51409" y="69481"/>
                  </a:lnTo>
                  <a:lnTo>
                    <a:pt x="36182" y="30454"/>
                  </a:lnTo>
                  <a:lnTo>
                    <a:pt x="6667" y="0"/>
                  </a:lnTo>
                  <a:lnTo>
                    <a:pt x="0" y="0"/>
                  </a:lnTo>
                  <a:lnTo>
                    <a:pt x="0" y="6667"/>
                  </a:lnTo>
                  <a:lnTo>
                    <a:pt x="10477" y="11430"/>
                  </a:lnTo>
                  <a:lnTo>
                    <a:pt x="20942" y="21894"/>
                  </a:lnTo>
                  <a:lnTo>
                    <a:pt x="44742" y="76136"/>
                  </a:lnTo>
                  <a:lnTo>
                    <a:pt x="53314" y="114211"/>
                  </a:lnTo>
                  <a:lnTo>
                    <a:pt x="59982" y="114211"/>
                  </a:lnTo>
                  <a:lnTo>
                    <a:pt x="59982" y="107543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/>
            <p:cNvSpPr/>
            <p:nvPr/>
          </p:nvSpPr>
          <p:spPr>
            <a:xfrm>
              <a:off x="2465190" y="1225497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444"/>
                  </a:moveTo>
                  <a:lnTo>
                    <a:pt x="0" y="0"/>
                  </a:lnTo>
                </a:path>
              </a:pathLst>
            </a:custGeom>
            <a:ln w="8572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/>
            <p:cNvSpPr/>
            <p:nvPr/>
          </p:nvSpPr>
          <p:spPr>
            <a:xfrm>
              <a:off x="2355240" y="1269275"/>
              <a:ext cx="112395" cy="45085"/>
            </a:xfrm>
            <a:custGeom>
              <a:avLst/>
              <a:gdLst/>
              <a:ahLst/>
              <a:cxnLst/>
              <a:rect l="l" t="t" r="r" b="b"/>
              <a:pathLst>
                <a:path w="112394" h="45084">
                  <a:moveTo>
                    <a:pt x="112331" y="0"/>
                  </a:moveTo>
                  <a:lnTo>
                    <a:pt x="105664" y="0"/>
                  </a:lnTo>
                  <a:lnTo>
                    <a:pt x="102806" y="11430"/>
                  </a:lnTo>
                  <a:lnTo>
                    <a:pt x="98044" y="19989"/>
                  </a:lnTo>
                  <a:lnTo>
                    <a:pt x="91389" y="27597"/>
                  </a:lnTo>
                  <a:lnTo>
                    <a:pt x="80911" y="33312"/>
                  </a:lnTo>
                  <a:lnTo>
                    <a:pt x="68541" y="37122"/>
                  </a:lnTo>
                  <a:lnTo>
                    <a:pt x="55778" y="37884"/>
                  </a:lnTo>
                  <a:lnTo>
                    <a:pt x="43789" y="37122"/>
                  </a:lnTo>
                  <a:lnTo>
                    <a:pt x="9512" y="11430"/>
                  </a:lnTo>
                  <a:lnTo>
                    <a:pt x="6654" y="0"/>
                  </a:lnTo>
                  <a:lnTo>
                    <a:pt x="0" y="0"/>
                  </a:lnTo>
                  <a:lnTo>
                    <a:pt x="0" y="6667"/>
                  </a:lnTo>
                  <a:lnTo>
                    <a:pt x="2844" y="18084"/>
                  </a:lnTo>
                  <a:lnTo>
                    <a:pt x="37122" y="43776"/>
                  </a:lnTo>
                  <a:lnTo>
                    <a:pt x="52349" y="44729"/>
                  </a:lnTo>
                  <a:lnTo>
                    <a:pt x="59016" y="44729"/>
                  </a:lnTo>
                  <a:lnTo>
                    <a:pt x="98044" y="34264"/>
                  </a:lnTo>
                  <a:lnTo>
                    <a:pt x="112331" y="6667"/>
                  </a:lnTo>
                  <a:lnTo>
                    <a:pt x="112331" y="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/>
            <p:cNvSpPr/>
            <p:nvPr/>
          </p:nvSpPr>
          <p:spPr>
            <a:xfrm>
              <a:off x="2357612" y="1231213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4">
                  <a:moveTo>
                    <a:pt x="0" y="44729"/>
                  </a:moveTo>
                  <a:lnTo>
                    <a:pt x="0" y="0"/>
                  </a:lnTo>
                </a:path>
              </a:pathLst>
            </a:custGeom>
            <a:ln w="8565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/>
            <p:cNvSpPr/>
            <p:nvPr/>
          </p:nvSpPr>
          <p:spPr>
            <a:xfrm>
              <a:off x="2354288" y="1117954"/>
              <a:ext cx="60325" cy="120014"/>
            </a:xfrm>
            <a:custGeom>
              <a:avLst/>
              <a:gdLst/>
              <a:ahLst/>
              <a:cxnLst/>
              <a:rect l="l" t="t" r="r" b="b"/>
              <a:pathLst>
                <a:path w="60325" h="120015">
                  <a:moveTo>
                    <a:pt x="59969" y="0"/>
                  </a:moveTo>
                  <a:lnTo>
                    <a:pt x="53301" y="0"/>
                  </a:lnTo>
                  <a:lnTo>
                    <a:pt x="50444" y="952"/>
                  </a:lnTo>
                  <a:lnTo>
                    <a:pt x="21894" y="36169"/>
                  </a:lnTo>
                  <a:lnTo>
                    <a:pt x="7607" y="76136"/>
                  </a:lnTo>
                  <a:lnTo>
                    <a:pt x="0" y="113258"/>
                  </a:lnTo>
                  <a:lnTo>
                    <a:pt x="0" y="119913"/>
                  </a:lnTo>
                  <a:lnTo>
                    <a:pt x="6654" y="119913"/>
                  </a:lnTo>
                  <a:lnTo>
                    <a:pt x="9512" y="102793"/>
                  </a:lnTo>
                  <a:lnTo>
                    <a:pt x="14274" y="82804"/>
                  </a:lnTo>
                  <a:lnTo>
                    <a:pt x="28549" y="42824"/>
                  </a:lnTo>
                  <a:lnTo>
                    <a:pt x="57111" y="7620"/>
                  </a:lnTo>
                  <a:lnTo>
                    <a:pt x="59969" y="6667"/>
                  </a:lnTo>
                  <a:lnTo>
                    <a:pt x="59969" y="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/>
            <p:cNvSpPr/>
            <p:nvPr/>
          </p:nvSpPr>
          <p:spPr>
            <a:xfrm>
              <a:off x="2374273" y="358507"/>
              <a:ext cx="116145" cy="38163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/>
            <p:cNvSpPr/>
            <p:nvPr/>
          </p:nvSpPr>
          <p:spPr>
            <a:xfrm>
              <a:off x="1697413" y="523150"/>
              <a:ext cx="116146" cy="3806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/>
            <p:cNvSpPr/>
            <p:nvPr/>
          </p:nvSpPr>
          <p:spPr>
            <a:xfrm>
              <a:off x="1916366" y="364210"/>
              <a:ext cx="117094" cy="3816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4" name="object 224"/>
          <p:cNvSpPr txBox="1"/>
          <p:nvPr/>
        </p:nvSpPr>
        <p:spPr>
          <a:xfrm>
            <a:off x="1106859" y="495222"/>
            <a:ext cx="371475" cy="270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50"/>
              </a:lnSpc>
              <a:spcBef>
                <a:spcPts val="125"/>
              </a:spcBef>
            </a:pPr>
            <a:r>
              <a:rPr sz="850" b="1" spc="10" dirty="0">
                <a:latin typeface="Arial" panose="020B0604020202020204"/>
                <a:cs typeface="Arial" panose="020B0604020202020204"/>
              </a:rPr>
              <a:t>H</a:t>
            </a:r>
            <a:r>
              <a:rPr sz="850" b="1" spc="20" dirty="0">
                <a:latin typeface="Arial" panose="020B0604020202020204"/>
                <a:cs typeface="Arial" panose="020B0604020202020204"/>
              </a:rPr>
              <a:t>O</a:t>
            </a:r>
            <a:r>
              <a:rPr sz="850" b="1" spc="15" dirty="0">
                <a:latin typeface="Arial" panose="020B0604020202020204"/>
                <a:cs typeface="Arial" panose="020B0604020202020204"/>
              </a:rPr>
              <a:t>M</a:t>
            </a:r>
            <a:r>
              <a:rPr sz="850" b="1" spc="20" dirty="0">
                <a:latin typeface="Arial" panose="020B0604020202020204"/>
                <a:cs typeface="Arial" panose="020B0604020202020204"/>
              </a:rPr>
              <a:t>O</a:t>
            </a:r>
            <a:endParaRPr sz="850">
              <a:latin typeface="Arial" panose="020B0604020202020204"/>
              <a:cs typeface="Arial" panose="020B0604020202020204"/>
            </a:endParaRPr>
          </a:p>
          <a:p>
            <a:pPr marL="40005">
              <a:lnSpc>
                <a:spcPts val="950"/>
              </a:lnSpc>
            </a:pPr>
            <a:r>
              <a:rPr sz="850" b="1" spc="10" dirty="0">
                <a:latin typeface="Arial" panose="020B0604020202020204"/>
                <a:cs typeface="Arial" panose="020B0604020202020204"/>
              </a:rPr>
              <a:t>diene</a:t>
            </a:r>
            <a:endParaRPr sz="8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25" name="object 225"/>
          <p:cNvGrpSpPr/>
          <p:nvPr/>
        </p:nvGrpSpPr>
        <p:grpSpPr>
          <a:xfrm>
            <a:off x="1725968" y="526008"/>
            <a:ext cx="717550" cy="544830"/>
            <a:chOff x="1725968" y="526008"/>
            <a:chExt cx="717550" cy="544830"/>
          </a:xfrm>
        </p:grpSpPr>
        <p:sp>
          <p:nvSpPr>
            <p:cNvPr id="226" name="object 226"/>
            <p:cNvSpPr/>
            <p:nvPr/>
          </p:nvSpPr>
          <p:spPr>
            <a:xfrm>
              <a:off x="1751676" y="714916"/>
              <a:ext cx="464184" cy="0"/>
            </a:xfrm>
            <a:custGeom>
              <a:avLst/>
              <a:gdLst/>
              <a:ahLst/>
              <a:cxnLst/>
              <a:rect l="l" t="t" r="r" b="b"/>
              <a:pathLst>
                <a:path w="464185">
                  <a:moveTo>
                    <a:pt x="0" y="0"/>
                  </a:moveTo>
                  <a:lnTo>
                    <a:pt x="4636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/>
            <p:cNvSpPr/>
            <p:nvPr/>
          </p:nvSpPr>
          <p:spPr>
            <a:xfrm>
              <a:off x="1725968" y="700163"/>
              <a:ext cx="489584" cy="28575"/>
            </a:xfrm>
            <a:custGeom>
              <a:avLst/>
              <a:gdLst/>
              <a:ahLst/>
              <a:cxnLst/>
              <a:rect l="l" t="t" r="r" b="b"/>
              <a:pathLst>
                <a:path w="489585" h="28575">
                  <a:moveTo>
                    <a:pt x="489318" y="0"/>
                  </a:moveTo>
                  <a:lnTo>
                    <a:pt x="48552" y="0"/>
                  </a:lnTo>
                  <a:lnTo>
                    <a:pt x="0" y="28549"/>
                  </a:lnTo>
                  <a:lnTo>
                    <a:pt x="489318" y="28549"/>
                  </a:lnTo>
                  <a:lnTo>
                    <a:pt x="4893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/>
            <p:cNvSpPr/>
            <p:nvPr/>
          </p:nvSpPr>
          <p:spPr>
            <a:xfrm>
              <a:off x="1751672" y="552652"/>
              <a:ext cx="215150" cy="1617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/>
            <p:cNvSpPr/>
            <p:nvPr/>
          </p:nvSpPr>
          <p:spPr>
            <a:xfrm>
              <a:off x="1725968" y="536473"/>
              <a:ext cx="254635" cy="192405"/>
            </a:xfrm>
            <a:custGeom>
              <a:avLst/>
              <a:gdLst/>
              <a:ahLst/>
              <a:cxnLst/>
              <a:rect l="l" t="t" r="r" b="b"/>
              <a:pathLst>
                <a:path w="254635" h="192404">
                  <a:moveTo>
                    <a:pt x="254190" y="0"/>
                  </a:moveTo>
                  <a:lnTo>
                    <a:pt x="0" y="192239"/>
                  </a:lnTo>
                  <a:lnTo>
                    <a:pt x="48552" y="163690"/>
                  </a:lnTo>
                  <a:lnTo>
                    <a:pt x="227533" y="28549"/>
                  </a:lnTo>
                  <a:lnTo>
                    <a:pt x="2541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/>
            <p:cNvSpPr/>
            <p:nvPr/>
          </p:nvSpPr>
          <p:spPr>
            <a:xfrm>
              <a:off x="1968728" y="551224"/>
              <a:ext cx="474345" cy="0"/>
            </a:xfrm>
            <a:custGeom>
              <a:avLst/>
              <a:gdLst/>
              <a:ahLst/>
              <a:cxnLst/>
              <a:rect l="l" t="t" r="r" b="b"/>
              <a:pathLst>
                <a:path w="474344">
                  <a:moveTo>
                    <a:pt x="0" y="0"/>
                  </a:moveTo>
                  <a:lnTo>
                    <a:pt x="4740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/>
            <p:cNvSpPr/>
            <p:nvPr/>
          </p:nvSpPr>
          <p:spPr>
            <a:xfrm>
              <a:off x="1953501" y="536473"/>
              <a:ext cx="489584" cy="28575"/>
            </a:xfrm>
            <a:custGeom>
              <a:avLst/>
              <a:gdLst/>
              <a:ahLst/>
              <a:cxnLst/>
              <a:rect l="l" t="t" r="r" b="b"/>
              <a:pathLst>
                <a:path w="489585" h="28575">
                  <a:moveTo>
                    <a:pt x="489318" y="0"/>
                  </a:moveTo>
                  <a:lnTo>
                    <a:pt x="26657" y="0"/>
                  </a:lnTo>
                  <a:lnTo>
                    <a:pt x="0" y="28549"/>
                  </a:lnTo>
                  <a:lnTo>
                    <a:pt x="489318" y="28549"/>
                  </a:lnTo>
                  <a:lnTo>
                    <a:pt x="4893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/>
            <p:cNvSpPr/>
            <p:nvPr/>
          </p:nvSpPr>
          <p:spPr>
            <a:xfrm>
              <a:off x="2145792" y="554989"/>
              <a:ext cx="108585" cy="158750"/>
            </a:xfrm>
            <a:custGeom>
              <a:avLst/>
              <a:gdLst/>
              <a:ahLst/>
              <a:cxnLst/>
              <a:rect l="l" t="t" r="r" b="b"/>
              <a:pathLst>
                <a:path w="108585" h="158750">
                  <a:moveTo>
                    <a:pt x="67602" y="152400"/>
                  </a:moveTo>
                  <a:lnTo>
                    <a:pt x="42849" y="152400"/>
                  </a:lnTo>
                  <a:lnTo>
                    <a:pt x="42849" y="153670"/>
                  </a:lnTo>
                  <a:lnTo>
                    <a:pt x="42849" y="154940"/>
                  </a:lnTo>
                  <a:lnTo>
                    <a:pt x="43802" y="154940"/>
                  </a:lnTo>
                  <a:lnTo>
                    <a:pt x="43802" y="155956"/>
                  </a:lnTo>
                  <a:lnTo>
                    <a:pt x="47599" y="155956"/>
                  </a:lnTo>
                  <a:lnTo>
                    <a:pt x="47599" y="157226"/>
                  </a:lnTo>
                  <a:lnTo>
                    <a:pt x="50457" y="157226"/>
                  </a:lnTo>
                  <a:lnTo>
                    <a:pt x="50457" y="158496"/>
                  </a:lnTo>
                  <a:lnTo>
                    <a:pt x="60934" y="158496"/>
                  </a:lnTo>
                  <a:lnTo>
                    <a:pt x="60934" y="157226"/>
                  </a:lnTo>
                  <a:lnTo>
                    <a:pt x="62839" y="157226"/>
                  </a:lnTo>
                  <a:lnTo>
                    <a:pt x="62839" y="155956"/>
                  </a:lnTo>
                  <a:lnTo>
                    <a:pt x="64884" y="155956"/>
                  </a:lnTo>
                  <a:lnTo>
                    <a:pt x="66306" y="154940"/>
                  </a:lnTo>
                  <a:lnTo>
                    <a:pt x="66967" y="154940"/>
                  </a:lnTo>
                  <a:lnTo>
                    <a:pt x="66967" y="153670"/>
                  </a:lnTo>
                  <a:lnTo>
                    <a:pt x="67602" y="153670"/>
                  </a:lnTo>
                  <a:lnTo>
                    <a:pt x="67602" y="152400"/>
                  </a:lnTo>
                  <a:close/>
                </a:path>
                <a:path w="108585" h="158750">
                  <a:moveTo>
                    <a:pt x="72351" y="146050"/>
                  </a:moveTo>
                  <a:lnTo>
                    <a:pt x="36182" y="146050"/>
                  </a:lnTo>
                  <a:lnTo>
                    <a:pt x="36182" y="147320"/>
                  </a:lnTo>
                  <a:lnTo>
                    <a:pt x="36182" y="148590"/>
                  </a:lnTo>
                  <a:lnTo>
                    <a:pt x="37134" y="148590"/>
                  </a:lnTo>
                  <a:lnTo>
                    <a:pt x="37147" y="149606"/>
                  </a:lnTo>
                  <a:lnTo>
                    <a:pt x="39992" y="149606"/>
                  </a:lnTo>
                  <a:lnTo>
                    <a:pt x="39992" y="150876"/>
                  </a:lnTo>
                  <a:lnTo>
                    <a:pt x="40944" y="150876"/>
                  </a:lnTo>
                  <a:lnTo>
                    <a:pt x="40944" y="152146"/>
                  </a:lnTo>
                  <a:lnTo>
                    <a:pt x="68554" y="152146"/>
                  </a:lnTo>
                  <a:lnTo>
                    <a:pt x="68554" y="150876"/>
                  </a:lnTo>
                  <a:lnTo>
                    <a:pt x="69494" y="150876"/>
                  </a:lnTo>
                  <a:lnTo>
                    <a:pt x="69494" y="149606"/>
                  </a:lnTo>
                  <a:lnTo>
                    <a:pt x="71018" y="149606"/>
                  </a:lnTo>
                  <a:lnTo>
                    <a:pt x="71323" y="148590"/>
                  </a:lnTo>
                  <a:lnTo>
                    <a:pt x="72097" y="148590"/>
                  </a:lnTo>
                  <a:lnTo>
                    <a:pt x="72097" y="147320"/>
                  </a:lnTo>
                  <a:lnTo>
                    <a:pt x="72351" y="147320"/>
                  </a:lnTo>
                  <a:lnTo>
                    <a:pt x="72351" y="146050"/>
                  </a:lnTo>
                  <a:close/>
                </a:path>
                <a:path w="108585" h="158750">
                  <a:moveTo>
                    <a:pt x="79971" y="133350"/>
                  </a:moveTo>
                  <a:lnTo>
                    <a:pt x="27609" y="133350"/>
                  </a:lnTo>
                  <a:lnTo>
                    <a:pt x="27609" y="135890"/>
                  </a:lnTo>
                  <a:lnTo>
                    <a:pt x="28562" y="135890"/>
                  </a:lnTo>
                  <a:lnTo>
                    <a:pt x="28562" y="137160"/>
                  </a:lnTo>
                  <a:lnTo>
                    <a:pt x="30467" y="137160"/>
                  </a:lnTo>
                  <a:lnTo>
                    <a:pt x="30467" y="138430"/>
                  </a:lnTo>
                  <a:lnTo>
                    <a:pt x="31432" y="138430"/>
                  </a:lnTo>
                  <a:lnTo>
                    <a:pt x="31432" y="139700"/>
                  </a:lnTo>
                  <a:lnTo>
                    <a:pt x="31457" y="140970"/>
                  </a:lnTo>
                  <a:lnTo>
                    <a:pt x="31470" y="142240"/>
                  </a:lnTo>
                  <a:lnTo>
                    <a:pt x="32372" y="142240"/>
                  </a:lnTo>
                  <a:lnTo>
                    <a:pt x="32372" y="143256"/>
                  </a:lnTo>
                  <a:lnTo>
                    <a:pt x="34277" y="143256"/>
                  </a:lnTo>
                  <a:lnTo>
                    <a:pt x="34277" y="144526"/>
                  </a:lnTo>
                  <a:lnTo>
                    <a:pt x="35229" y="144526"/>
                  </a:lnTo>
                  <a:lnTo>
                    <a:pt x="35229" y="145796"/>
                  </a:lnTo>
                  <a:lnTo>
                    <a:pt x="73304" y="145796"/>
                  </a:lnTo>
                  <a:lnTo>
                    <a:pt x="73304" y="144526"/>
                  </a:lnTo>
                  <a:lnTo>
                    <a:pt x="74256" y="144526"/>
                  </a:lnTo>
                  <a:lnTo>
                    <a:pt x="74256" y="143256"/>
                  </a:lnTo>
                  <a:lnTo>
                    <a:pt x="75895" y="143256"/>
                  </a:lnTo>
                  <a:lnTo>
                    <a:pt x="76098" y="142240"/>
                  </a:lnTo>
                  <a:lnTo>
                    <a:pt x="76949" y="142240"/>
                  </a:lnTo>
                  <a:lnTo>
                    <a:pt x="76949" y="140970"/>
                  </a:lnTo>
                  <a:lnTo>
                    <a:pt x="77114" y="140970"/>
                  </a:lnTo>
                  <a:lnTo>
                    <a:pt x="77114" y="139700"/>
                  </a:lnTo>
                  <a:lnTo>
                    <a:pt x="78066" y="139700"/>
                  </a:lnTo>
                  <a:lnTo>
                    <a:pt x="78066" y="138430"/>
                  </a:lnTo>
                  <a:lnTo>
                    <a:pt x="78066" y="137160"/>
                  </a:lnTo>
                  <a:lnTo>
                    <a:pt x="79819" y="137160"/>
                  </a:lnTo>
                  <a:lnTo>
                    <a:pt x="79819" y="135890"/>
                  </a:lnTo>
                  <a:lnTo>
                    <a:pt x="79971" y="135890"/>
                  </a:lnTo>
                  <a:lnTo>
                    <a:pt x="79971" y="133350"/>
                  </a:lnTo>
                  <a:close/>
                </a:path>
                <a:path w="108585" h="158750">
                  <a:moveTo>
                    <a:pt x="84734" y="125730"/>
                  </a:moveTo>
                  <a:lnTo>
                    <a:pt x="23799" y="125730"/>
                  </a:lnTo>
                  <a:lnTo>
                    <a:pt x="23799" y="127000"/>
                  </a:lnTo>
                  <a:lnTo>
                    <a:pt x="23799" y="128270"/>
                  </a:lnTo>
                  <a:lnTo>
                    <a:pt x="23914" y="129540"/>
                  </a:lnTo>
                  <a:lnTo>
                    <a:pt x="24752" y="129540"/>
                  </a:lnTo>
                  <a:lnTo>
                    <a:pt x="24752" y="130810"/>
                  </a:lnTo>
                  <a:lnTo>
                    <a:pt x="26657" y="130810"/>
                  </a:lnTo>
                  <a:lnTo>
                    <a:pt x="26657" y="133096"/>
                  </a:lnTo>
                  <a:lnTo>
                    <a:pt x="81876" y="133096"/>
                  </a:lnTo>
                  <a:lnTo>
                    <a:pt x="81876" y="130810"/>
                  </a:lnTo>
                  <a:lnTo>
                    <a:pt x="83439" y="130810"/>
                  </a:lnTo>
                  <a:lnTo>
                    <a:pt x="83439" y="129540"/>
                  </a:lnTo>
                  <a:lnTo>
                    <a:pt x="83781" y="129540"/>
                  </a:lnTo>
                  <a:lnTo>
                    <a:pt x="83781" y="128270"/>
                  </a:lnTo>
                  <a:lnTo>
                    <a:pt x="83781" y="127000"/>
                  </a:lnTo>
                  <a:lnTo>
                    <a:pt x="84734" y="127000"/>
                  </a:lnTo>
                  <a:lnTo>
                    <a:pt x="84734" y="125730"/>
                  </a:lnTo>
                  <a:close/>
                </a:path>
                <a:path w="108585" h="158750">
                  <a:moveTo>
                    <a:pt x="89496" y="114300"/>
                  </a:moveTo>
                  <a:lnTo>
                    <a:pt x="19050" y="114300"/>
                  </a:lnTo>
                  <a:lnTo>
                    <a:pt x="19050" y="116840"/>
                  </a:lnTo>
                  <a:lnTo>
                    <a:pt x="19304" y="116840"/>
                  </a:lnTo>
                  <a:lnTo>
                    <a:pt x="19304" y="118110"/>
                  </a:lnTo>
                  <a:lnTo>
                    <a:pt x="20955" y="118110"/>
                  </a:lnTo>
                  <a:lnTo>
                    <a:pt x="20955" y="120650"/>
                  </a:lnTo>
                  <a:lnTo>
                    <a:pt x="20955" y="121920"/>
                  </a:lnTo>
                  <a:lnTo>
                    <a:pt x="21285" y="121920"/>
                  </a:lnTo>
                  <a:lnTo>
                    <a:pt x="21285" y="123190"/>
                  </a:lnTo>
                  <a:lnTo>
                    <a:pt x="21932" y="123190"/>
                  </a:lnTo>
                  <a:lnTo>
                    <a:pt x="21932" y="124460"/>
                  </a:lnTo>
                  <a:lnTo>
                    <a:pt x="22860" y="124460"/>
                  </a:lnTo>
                  <a:lnTo>
                    <a:pt x="22860" y="125476"/>
                  </a:lnTo>
                  <a:lnTo>
                    <a:pt x="85686" y="125476"/>
                  </a:lnTo>
                  <a:lnTo>
                    <a:pt x="85686" y="124460"/>
                  </a:lnTo>
                  <a:lnTo>
                    <a:pt x="86639" y="124460"/>
                  </a:lnTo>
                  <a:lnTo>
                    <a:pt x="86639" y="123190"/>
                  </a:lnTo>
                  <a:lnTo>
                    <a:pt x="86639" y="121920"/>
                  </a:lnTo>
                  <a:lnTo>
                    <a:pt x="86639" y="120650"/>
                  </a:lnTo>
                  <a:lnTo>
                    <a:pt x="87591" y="120650"/>
                  </a:lnTo>
                  <a:lnTo>
                    <a:pt x="87591" y="118110"/>
                  </a:lnTo>
                  <a:lnTo>
                    <a:pt x="88544" y="118110"/>
                  </a:lnTo>
                  <a:lnTo>
                    <a:pt x="88544" y="116840"/>
                  </a:lnTo>
                  <a:lnTo>
                    <a:pt x="89496" y="116840"/>
                  </a:lnTo>
                  <a:lnTo>
                    <a:pt x="89496" y="114300"/>
                  </a:lnTo>
                  <a:close/>
                </a:path>
                <a:path w="108585" h="158750">
                  <a:moveTo>
                    <a:pt x="95199" y="99060"/>
                  </a:moveTo>
                  <a:lnTo>
                    <a:pt x="13335" y="99060"/>
                  </a:lnTo>
                  <a:lnTo>
                    <a:pt x="13335" y="100330"/>
                  </a:lnTo>
                  <a:lnTo>
                    <a:pt x="13335" y="101600"/>
                  </a:lnTo>
                  <a:lnTo>
                    <a:pt x="14287" y="101600"/>
                  </a:lnTo>
                  <a:lnTo>
                    <a:pt x="14287" y="104140"/>
                  </a:lnTo>
                  <a:lnTo>
                    <a:pt x="14401" y="105410"/>
                  </a:lnTo>
                  <a:lnTo>
                    <a:pt x="15240" y="105410"/>
                  </a:lnTo>
                  <a:lnTo>
                    <a:pt x="15240" y="106680"/>
                  </a:lnTo>
                  <a:lnTo>
                    <a:pt x="16192" y="106680"/>
                  </a:lnTo>
                  <a:lnTo>
                    <a:pt x="16192" y="109220"/>
                  </a:lnTo>
                  <a:lnTo>
                    <a:pt x="16433" y="109220"/>
                  </a:lnTo>
                  <a:lnTo>
                    <a:pt x="16433" y="110490"/>
                  </a:lnTo>
                  <a:lnTo>
                    <a:pt x="16776" y="110490"/>
                  </a:lnTo>
                  <a:lnTo>
                    <a:pt x="16776" y="111760"/>
                  </a:lnTo>
                  <a:lnTo>
                    <a:pt x="18097" y="111760"/>
                  </a:lnTo>
                  <a:lnTo>
                    <a:pt x="18097" y="114046"/>
                  </a:lnTo>
                  <a:lnTo>
                    <a:pt x="90449" y="114046"/>
                  </a:lnTo>
                  <a:lnTo>
                    <a:pt x="90449" y="111760"/>
                  </a:lnTo>
                  <a:lnTo>
                    <a:pt x="91401" y="111760"/>
                  </a:lnTo>
                  <a:lnTo>
                    <a:pt x="91401" y="110490"/>
                  </a:lnTo>
                  <a:lnTo>
                    <a:pt x="92354" y="110490"/>
                  </a:lnTo>
                  <a:lnTo>
                    <a:pt x="92354" y="109220"/>
                  </a:lnTo>
                  <a:lnTo>
                    <a:pt x="92354" y="106680"/>
                  </a:lnTo>
                  <a:lnTo>
                    <a:pt x="93294" y="106680"/>
                  </a:lnTo>
                  <a:lnTo>
                    <a:pt x="93294" y="105410"/>
                  </a:lnTo>
                  <a:lnTo>
                    <a:pt x="93294" y="104140"/>
                  </a:lnTo>
                  <a:lnTo>
                    <a:pt x="94246" y="104140"/>
                  </a:lnTo>
                  <a:lnTo>
                    <a:pt x="94246" y="101600"/>
                  </a:lnTo>
                  <a:lnTo>
                    <a:pt x="94246" y="100330"/>
                  </a:lnTo>
                  <a:lnTo>
                    <a:pt x="95199" y="100330"/>
                  </a:lnTo>
                  <a:lnTo>
                    <a:pt x="95199" y="99060"/>
                  </a:lnTo>
                  <a:close/>
                </a:path>
                <a:path w="108585" h="158750">
                  <a:moveTo>
                    <a:pt x="101866" y="73660"/>
                  </a:moveTo>
                  <a:lnTo>
                    <a:pt x="6667" y="73660"/>
                  </a:lnTo>
                  <a:lnTo>
                    <a:pt x="6667" y="76200"/>
                  </a:lnTo>
                  <a:lnTo>
                    <a:pt x="7620" y="76200"/>
                  </a:lnTo>
                  <a:lnTo>
                    <a:pt x="7620" y="77470"/>
                  </a:lnTo>
                  <a:lnTo>
                    <a:pt x="7620" y="78740"/>
                  </a:lnTo>
                  <a:lnTo>
                    <a:pt x="7620" y="81280"/>
                  </a:lnTo>
                  <a:lnTo>
                    <a:pt x="8572" y="81280"/>
                  </a:lnTo>
                  <a:lnTo>
                    <a:pt x="8572" y="82550"/>
                  </a:lnTo>
                  <a:lnTo>
                    <a:pt x="8572" y="85090"/>
                  </a:lnTo>
                  <a:lnTo>
                    <a:pt x="8572" y="86360"/>
                  </a:lnTo>
                  <a:lnTo>
                    <a:pt x="9525" y="86360"/>
                  </a:lnTo>
                  <a:lnTo>
                    <a:pt x="9525" y="88646"/>
                  </a:lnTo>
                  <a:lnTo>
                    <a:pt x="10477" y="88646"/>
                  </a:lnTo>
                  <a:lnTo>
                    <a:pt x="10477" y="92456"/>
                  </a:lnTo>
                  <a:lnTo>
                    <a:pt x="11430" y="92456"/>
                  </a:lnTo>
                  <a:lnTo>
                    <a:pt x="11430" y="94996"/>
                  </a:lnTo>
                  <a:lnTo>
                    <a:pt x="12382" y="94996"/>
                  </a:lnTo>
                  <a:lnTo>
                    <a:pt x="12382" y="98806"/>
                  </a:lnTo>
                  <a:lnTo>
                    <a:pt x="96151" y="98806"/>
                  </a:lnTo>
                  <a:lnTo>
                    <a:pt x="96151" y="94996"/>
                  </a:lnTo>
                  <a:lnTo>
                    <a:pt x="97104" y="94996"/>
                  </a:lnTo>
                  <a:lnTo>
                    <a:pt x="97104" y="92456"/>
                  </a:lnTo>
                  <a:lnTo>
                    <a:pt x="97980" y="92456"/>
                  </a:lnTo>
                  <a:lnTo>
                    <a:pt x="98056" y="88646"/>
                  </a:lnTo>
                  <a:lnTo>
                    <a:pt x="99009" y="88646"/>
                  </a:lnTo>
                  <a:lnTo>
                    <a:pt x="99009" y="86360"/>
                  </a:lnTo>
                  <a:lnTo>
                    <a:pt x="99580" y="86360"/>
                  </a:lnTo>
                  <a:lnTo>
                    <a:pt x="99580" y="85090"/>
                  </a:lnTo>
                  <a:lnTo>
                    <a:pt x="99961" y="85090"/>
                  </a:lnTo>
                  <a:lnTo>
                    <a:pt x="99961" y="82550"/>
                  </a:lnTo>
                  <a:lnTo>
                    <a:pt x="100571" y="82550"/>
                  </a:lnTo>
                  <a:lnTo>
                    <a:pt x="100571" y="81280"/>
                  </a:lnTo>
                  <a:lnTo>
                    <a:pt x="100914" y="81280"/>
                  </a:lnTo>
                  <a:lnTo>
                    <a:pt x="100914" y="78740"/>
                  </a:lnTo>
                  <a:lnTo>
                    <a:pt x="101701" y="78740"/>
                  </a:lnTo>
                  <a:lnTo>
                    <a:pt x="101701" y="77470"/>
                  </a:lnTo>
                  <a:lnTo>
                    <a:pt x="101866" y="77470"/>
                  </a:lnTo>
                  <a:lnTo>
                    <a:pt x="101866" y="76200"/>
                  </a:lnTo>
                  <a:lnTo>
                    <a:pt x="101866" y="73660"/>
                  </a:lnTo>
                  <a:close/>
                </a:path>
                <a:path w="108585" h="158750">
                  <a:moveTo>
                    <a:pt x="108534" y="27940"/>
                  </a:moveTo>
                  <a:lnTo>
                    <a:pt x="107581" y="27940"/>
                  </a:lnTo>
                  <a:lnTo>
                    <a:pt x="107581" y="19050"/>
                  </a:lnTo>
                  <a:lnTo>
                    <a:pt x="107581" y="16510"/>
                  </a:lnTo>
                  <a:lnTo>
                    <a:pt x="106629" y="16510"/>
                  </a:lnTo>
                  <a:lnTo>
                    <a:pt x="106629" y="12700"/>
                  </a:lnTo>
                  <a:lnTo>
                    <a:pt x="106629" y="8890"/>
                  </a:lnTo>
                  <a:lnTo>
                    <a:pt x="105676" y="8890"/>
                  </a:lnTo>
                  <a:lnTo>
                    <a:pt x="105676" y="5080"/>
                  </a:lnTo>
                  <a:lnTo>
                    <a:pt x="105676" y="3810"/>
                  </a:lnTo>
                  <a:lnTo>
                    <a:pt x="104724" y="3810"/>
                  </a:lnTo>
                  <a:lnTo>
                    <a:pt x="104724" y="2540"/>
                  </a:lnTo>
                  <a:lnTo>
                    <a:pt x="104724" y="1270"/>
                  </a:lnTo>
                  <a:lnTo>
                    <a:pt x="104660" y="0"/>
                  </a:lnTo>
                  <a:lnTo>
                    <a:pt x="4762" y="0"/>
                  </a:lnTo>
                  <a:lnTo>
                    <a:pt x="4762" y="1270"/>
                  </a:lnTo>
                  <a:lnTo>
                    <a:pt x="4762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2857" y="5080"/>
                  </a:lnTo>
                  <a:lnTo>
                    <a:pt x="2857" y="8890"/>
                  </a:lnTo>
                  <a:lnTo>
                    <a:pt x="1905" y="8890"/>
                  </a:lnTo>
                  <a:lnTo>
                    <a:pt x="1905" y="12700"/>
                  </a:lnTo>
                  <a:lnTo>
                    <a:pt x="952" y="12700"/>
                  </a:lnTo>
                  <a:lnTo>
                    <a:pt x="952" y="16510"/>
                  </a:lnTo>
                  <a:lnTo>
                    <a:pt x="952" y="19050"/>
                  </a:lnTo>
                  <a:lnTo>
                    <a:pt x="0" y="19050"/>
                  </a:lnTo>
                  <a:lnTo>
                    <a:pt x="0" y="27940"/>
                  </a:lnTo>
                  <a:lnTo>
                    <a:pt x="0" y="41910"/>
                  </a:lnTo>
                  <a:lnTo>
                    <a:pt x="952" y="41910"/>
                  </a:lnTo>
                  <a:lnTo>
                    <a:pt x="952" y="48260"/>
                  </a:lnTo>
                  <a:lnTo>
                    <a:pt x="952" y="49530"/>
                  </a:lnTo>
                  <a:lnTo>
                    <a:pt x="1905" y="49530"/>
                  </a:lnTo>
                  <a:lnTo>
                    <a:pt x="1905" y="53340"/>
                  </a:lnTo>
                  <a:lnTo>
                    <a:pt x="1905" y="54610"/>
                  </a:lnTo>
                  <a:lnTo>
                    <a:pt x="2857" y="54610"/>
                  </a:lnTo>
                  <a:lnTo>
                    <a:pt x="2857" y="59690"/>
                  </a:lnTo>
                  <a:lnTo>
                    <a:pt x="2857" y="60960"/>
                  </a:lnTo>
                  <a:lnTo>
                    <a:pt x="3810" y="60960"/>
                  </a:lnTo>
                  <a:lnTo>
                    <a:pt x="3810" y="63500"/>
                  </a:lnTo>
                  <a:lnTo>
                    <a:pt x="3810" y="66040"/>
                  </a:lnTo>
                  <a:lnTo>
                    <a:pt x="4762" y="66040"/>
                  </a:lnTo>
                  <a:lnTo>
                    <a:pt x="4762" y="68580"/>
                  </a:lnTo>
                  <a:lnTo>
                    <a:pt x="5715" y="68580"/>
                  </a:lnTo>
                  <a:lnTo>
                    <a:pt x="5715" y="73406"/>
                  </a:lnTo>
                  <a:lnTo>
                    <a:pt x="102819" y="73406"/>
                  </a:lnTo>
                  <a:lnTo>
                    <a:pt x="102819" y="68580"/>
                  </a:lnTo>
                  <a:lnTo>
                    <a:pt x="103759" y="68580"/>
                  </a:lnTo>
                  <a:lnTo>
                    <a:pt x="103759" y="66040"/>
                  </a:lnTo>
                  <a:lnTo>
                    <a:pt x="103759" y="63500"/>
                  </a:lnTo>
                  <a:lnTo>
                    <a:pt x="104724" y="63500"/>
                  </a:lnTo>
                  <a:lnTo>
                    <a:pt x="104724" y="60960"/>
                  </a:lnTo>
                  <a:lnTo>
                    <a:pt x="104724" y="59690"/>
                  </a:lnTo>
                  <a:lnTo>
                    <a:pt x="105676" y="59690"/>
                  </a:lnTo>
                  <a:lnTo>
                    <a:pt x="105676" y="54610"/>
                  </a:lnTo>
                  <a:lnTo>
                    <a:pt x="106451" y="54610"/>
                  </a:lnTo>
                  <a:lnTo>
                    <a:pt x="106451" y="53340"/>
                  </a:lnTo>
                  <a:lnTo>
                    <a:pt x="106629" y="53340"/>
                  </a:lnTo>
                  <a:lnTo>
                    <a:pt x="106629" y="49530"/>
                  </a:lnTo>
                  <a:lnTo>
                    <a:pt x="107327" y="49530"/>
                  </a:lnTo>
                  <a:lnTo>
                    <a:pt x="107327" y="48260"/>
                  </a:lnTo>
                  <a:lnTo>
                    <a:pt x="107581" y="48260"/>
                  </a:lnTo>
                  <a:lnTo>
                    <a:pt x="107581" y="41910"/>
                  </a:lnTo>
                  <a:lnTo>
                    <a:pt x="108534" y="41910"/>
                  </a:lnTo>
                  <a:lnTo>
                    <a:pt x="108534" y="2794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/>
            <p:cNvSpPr/>
            <p:nvPr/>
          </p:nvSpPr>
          <p:spPr>
            <a:xfrm>
              <a:off x="2150554" y="528065"/>
              <a:ext cx="100330" cy="28575"/>
            </a:xfrm>
            <a:custGeom>
              <a:avLst/>
              <a:gdLst/>
              <a:ahLst/>
              <a:cxnLst/>
              <a:rect l="l" t="t" r="r" b="b"/>
              <a:pathLst>
                <a:path w="100330" h="28575">
                  <a:moveTo>
                    <a:pt x="95199" y="17780"/>
                  </a:moveTo>
                  <a:lnTo>
                    <a:pt x="94246" y="17780"/>
                  </a:lnTo>
                  <a:lnTo>
                    <a:pt x="94246" y="16522"/>
                  </a:lnTo>
                  <a:lnTo>
                    <a:pt x="92341" y="16522"/>
                  </a:lnTo>
                  <a:lnTo>
                    <a:pt x="92341" y="13970"/>
                  </a:lnTo>
                  <a:lnTo>
                    <a:pt x="91389" y="13970"/>
                  </a:lnTo>
                  <a:lnTo>
                    <a:pt x="91389" y="12700"/>
                  </a:lnTo>
                  <a:lnTo>
                    <a:pt x="90436" y="12700"/>
                  </a:lnTo>
                  <a:lnTo>
                    <a:pt x="90436" y="11430"/>
                  </a:lnTo>
                  <a:lnTo>
                    <a:pt x="87591" y="11430"/>
                  </a:lnTo>
                  <a:lnTo>
                    <a:pt x="87591" y="10172"/>
                  </a:lnTo>
                  <a:lnTo>
                    <a:pt x="85686" y="10172"/>
                  </a:lnTo>
                  <a:lnTo>
                    <a:pt x="85686" y="7620"/>
                  </a:lnTo>
                  <a:lnTo>
                    <a:pt x="81876" y="7620"/>
                  </a:lnTo>
                  <a:lnTo>
                    <a:pt x="81876" y="6350"/>
                  </a:lnTo>
                  <a:lnTo>
                    <a:pt x="79971" y="6350"/>
                  </a:lnTo>
                  <a:lnTo>
                    <a:pt x="79971" y="5080"/>
                  </a:lnTo>
                  <a:lnTo>
                    <a:pt x="72351" y="5080"/>
                  </a:lnTo>
                  <a:lnTo>
                    <a:pt x="72351" y="3822"/>
                  </a:lnTo>
                  <a:lnTo>
                    <a:pt x="69494" y="3822"/>
                  </a:lnTo>
                  <a:lnTo>
                    <a:pt x="69494" y="1270"/>
                  </a:lnTo>
                  <a:lnTo>
                    <a:pt x="66636" y="1270"/>
                  </a:lnTo>
                  <a:lnTo>
                    <a:pt x="66636" y="0"/>
                  </a:lnTo>
                  <a:lnTo>
                    <a:pt x="32372" y="0"/>
                  </a:lnTo>
                  <a:lnTo>
                    <a:pt x="32372" y="1270"/>
                  </a:lnTo>
                  <a:lnTo>
                    <a:pt x="29514" y="1270"/>
                  </a:lnTo>
                  <a:lnTo>
                    <a:pt x="29514" y="3822"/>
                  </a:lnTo>
                  <a:lnTo>
                    <a:pt x="26657" y="3822"/>
                  </a:lnTo>
                  <a:lnTo>
                    <a:pt x="26657" y="5080"/>
                  </a:lnTo>
                  <a:lnTo>
                    <a:pt x="19037" y="5080"/>
                  </a:lnTo>
                  <a:lnTo>
                    <a:pt x="19037" y="6350"/>
                  </a:lnTo>
                  <a:lnTo>
                    <a:pt x="17145" y="6350"/>
                  </a:lnTo>
                  <a:lnTo>
                    <a:pt x="17145" y="7620"/>
                  </a:lnTo>
                  <a:lnTo>
                    <a:pt x="13335" y="7620"/>
                  </a:lnTo>
                  <a:lnTo>
                    <a:pt x="13335" y="10172"/>
                  </a:lnTo>
                  <a:lnTo>
                    <a:pt x="11430" y="10172"/>
                  </a:lnTo>
                  <a:lnTo>
                    <a:pt x="11430" y="11430"/>
                  </a:lnTo>
                  <a:lnTo>
                    <a:pt x="8572" y="11430"/>
                  </a:lnTo>
                  <a:lnTo>
                    <a:pt x="8572" y="12700"/>
                  </a:lnTo>
                  <a:lnTo>
                    <a:pt x="7620" y="12700"/>
                  </a:lnTo>
                  <a:lnTo>
                    <a:pt x="7620" y="13970"/>
                  </a:lnTo>
                  <a:lnTo>
                    <a:pt x="6667" y="13970"/>
                  </a:lnTo>
                  <a:lnTo>
                    <a:pt x="6667" y="16522"/>
                  </a:lnTo>
                  <a:lnTo>
                    <a:pt x="4762" y="16522"/>
                  </a:lnTo>
                  <a:lnTo>
                    <a:pt x="4762" y="17780"/>
                  </a:lnTo>
                  <a:lnTo>
                    <a:pt x="3810" y="17780"/>
                  </a:lnTo>
                  <a:lnTo>
                    <a:pt x="3810" y="19050"/>
                  </a:lnTo>
                  <a:lnTo>
                    <a:pt x="95199" y="19050"/>
                  </a:lnTo>
                  <a:lnTo>
                    <a:pt x="95199" y="17780"/>
                  </a:lnTo>
                  <a:close/>
                </a:path>
                <a:path w="100330" h="28575">
                  <a:moveTo>
                    <a:pt x="99898" y="26924"/>
                  </a:moveTo>
                  <a:lnTo>
                    <a:pt x="99009" y="26924"/>
                  </a:lnTo>
                  <a:lnTo>
                    <a:pt x="99009" y="25654"/>
                  </a:lnTo>
                  <a:lnTo>
                    <a:pt x="98933" y="24384"/>
                  </a:lnTo>
                  <a:lnTo>
                    <a:pt x="97104" y="24384"/>
                  </a:lnTo>
                  <a:lnTo>
                    <a:pt x="97104" y="23114"/>
                  </a:lnTo>
                  <a:lnTo>
                    <a:pt x="97104" y="21844"/>
                  </a:lnTo>
                  <a:lnTo>
                    <a:pt x="97028" y="20574"/>
                  </a:lnTo>
                  <a:lnTo>
                    <a:pt x="96151" y="20574"/>
                  </a:lnTo>
                  <a:lnTo>
                    <a:pt x="96151" y="19304"/>
                  </a:lnTo>
                  <a:lnTo>
                    <a:pt x="2857" y="19304"/>
                  </a:lnTo>
                  <a:lnTo>
                    <a:pt x="2857" y="20574"/>
                  </a:lnTo>
                  <a:lnTo>
                    <a:pt x="2857" y="21844"/>
                  </a:lnTo>
                  <a:lnTo>
                    <a:pt x="2857" y="23114"/>
                  </a:lnTo>
                  <a:lnTo>
                    <a:pt x="1905" y="23114"/>
                  </a:lnTo>
                  <a:lnTo>
                    <a:pt x="1905" y="24384"/>
                  </a:lnTo>
                  <a:lnTo>
                    <a:pt x="952" y="24384"/>
                  </a:lnTo>
                  <a:lnTo>
                    <a:pt x="952" y="25654"/>
                  </a:lnTo>
                  <a:lnTo>
                    <a:pt x="0" y="25654"/>
                  </a:lnTo>
                  <a:lnTo>
                    <a:pt x="0" y="26924"/>
                  </a:lnTo>
                  <a:lnTo>
                    <a:pt x="0" y="28194"/>
                  </a:lnTo>
                  <a:lnTo>
                    <a:pt x="99898" y="28194"/>
                  </a:lnTo>
                  <a:lnTo>
                    <a:pt x="99898" y="26924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/>
            <p:cNvSpPr/>
            <p:nvPr/>
          </p:nvSpPr>
          <p:spPr>
            <a:xfrm>
              <a:off x="2145791" y="529018"/>
              <a:ext cx="106680" cy="181610"/>
            </a:xfrm>
            <a:custGeom>
              <a:avLst/>
              <a:gdLst/>
              <a:ahLst/>
              <a:cxnLst/>
              <a:rect l="l" t="t" r="r" b="b"/>
              <a:pathLst>
                <a:path w="106680" h="181609">
                  <a:moveTo>
                    <a:pt x="104724" y="34289"/>
                  </a:moveTo>
                  <a:lnTo>
                    <a:pt x="1905" y="34289"/>
                  </a:lnTo>
                  <a:lnTo>
                    <a:pt x="1905" y="39369"/>
                  </a:lnTo>
                  <a:lnTo>
                    <a:pt x="1240" y="39369"/>
                  </a:lnTo>
                  <a:lnTo>
                    <a:pt x="952" y="40639"/>
                  </a:lnTo>
                  <a:lnTo>
                    <a:pt x="952" y="45719"/>
                  </a:lnTo>
                  <a:lnTo>
                    <a:pt x="262" y="45719"/>
                  </a:lnTo>
                  <a:lnTo>
                    <a:pt x="0" y="46989"/>
                  </a:lnTo>
                  <a:lnTo>
                    <a:pt x="0" y="63500"/>
                  </a:lnTo>
                  <a:lnTo>
                    <a:pt x="664" y="68579"/>
                  </a:lnTo>
                  <a:lnTo>
                    <a:pt x="952" y="68579"/>
                  </a:lnTo>
                  <a:lnTo>
                    <a:pt x="952" y="69850"/>
                  </a:lnTo>
                  <a:lnTo>
                    <a:pt x="1681" y="76200"/>
                  </a:lnTo>
                  <a:lnTo>
                    <a:pt x="1905" y="76200"/>
                  </a:lnTo>
                  <a:lnTo>
                    <a:pt x="1905" y="77469"/>
                  </a:lnTo>
                  <a:lnTo>
                    <a:pt x="2442" y="81279"/>
                  </a:lnTo>
                  <a:lnTo>
                    <a:pt x="2857" y="81279"/>
                  </a:lnTo>
                  <a:lnTo>
                    <a:pt x="2857" y="83819"/>
                  </a:lnTo>
                  <a:lnTo>
                    <a:pt x="3245" y="86359"/>
                  </a:lnTo>
                  <a:lnTo>
                    <a:pt x="3810" y="86359"/>
                  </a:lnTo>
                  <a:lnTo>
                    <a:pt x="3810" y="90169"/>
                  </a:lnTo>
                  <a:lnTo>
                    <a:pt x="4048" y="91439"/>
                  </a:lnTo>
                  <a:lnTo>
                    <a:pt x="4762" y="91439"/>
                  </a:lnTo>
                  <a:lnTo>
                    <a:pt x="4762" y="95250"/>
                  </a:lnTo>
                  <a:lnTo>
                    <a:pt x="5715" y="95250"/>
                  </a:lnTo>
                  <a:lnTo>
                    <a:pt x="5715" y="99059"/>
                  </a:lnTo>
                  <a:lnTo>
                    <a:pt x="6667" y="99059"/>
                  </a:lnTo>
                  <a:lnTo>
                    <a:pt x="6667" y="102869"/>
                  </a:lnTo>
                  <a:lnTo>
                    <a:pt x="7620" y="102869"/>
                  </a:lnTo>
                  <a:lnTo>
                    <a:pt x="7620" y="105409"/>
                  </a:lnTo>
                  <a:lnTo>
                    <a:pt x="8190" y="107950"/>
                  </a:lnTo>
                  <a:lnTo>
                    <a:pt x="8572" y="107950"/>
                  </a:lnTo>
                  <a:lnTo>
                    <a:pt x="8572" y="109219"/>
                  </a:lnTo>
                  <a:lnTo>
                    <a:pt x="9279" y="111759"/>
                  </a:lnTo>
                  <a:lnTo>
                    <a:pt x="9525" y="111759"/>
                  </a:lnTo>
                  <a:lnTo>
                    <a:pt x="10368" y="115569"/>
                  </a:lnTo>
                  <a:lnTo>
                    <a:pt x="12568" y="121919"/>
                  </a:lnTo>
                  <a:lnTo>
                    <a:pt x="16571" y="133350"/>
                  </a:lnTo>
                  <a:lnTo>
                    <a:pt x="17145" y="134619"/>
                  </a:lnTo>
                  <a:lnTo>
                    <a:pt x="18059" y="137159"/>
                  </a:lnTo>
                  <a:lnTo>
                    <a:pt x="24474" y="152400"/>
                  </a:lnTo>
                  <a:lnTo>
                    <a:pt x="24752" y="152400"/>
                  </a:lnTo>
                  <a:lnTo>
                    <a:pt x="26525" y="156209"/>
                  </a:lnTo>
                  <a:lnTo>
                    <a:pt x="32960" y="167639"/>
                  </a:lnTo>
                  <a:lnTo>
                    <a:pt x="33324" y="167639"/>
                  </a:lnTo>
                  <a:lnTo>
                    <a:pt x="33890" y="168909"/>
                  </a:lnTo>
                  <a:lnTo>
                    <a:pt x="41972" y="177800"/>
                  </a:lnTo>
                  <a:lnTo>
                    <a:pt x="42849" y="179069"/>
                  </a:lnTo>
                  <a:lnTo>
                    <a:pt x="43689" y="179069"/>
                  </a:lnTo>
                  <a:lnTo>
                    <a:pt x="50689" y="181609"/>
                  </a:lnTo>
                  <a:lnTo>
                    <a:pt x="57124" y="181609"/>
                  </a:lnTo>
                  <a:lnTo>
                    <a:pt x="65610" y="176529"/>
                  </a:lnTo>
                  <a:lnTo>
                    <a:pt x="66649" y="175259"/>
                  </a:lnTo>
                  <a:lnTo>
                    <a:pt x="67147" y="175259"/>
                  </a:lnTo>
                  <a:lnTo>
                    <a:pt x="75937" y="163829"/>
                  </a:lnTo>
                  <a:lnTo>
                    <a:pt x="76161" y="163829"/>
                  </a:lnTo>
                  <a:lnTo>
                    <a:pt x="76680" y="162559"/>
                  </a:lnTo>
                  <a:lnTo>
                    <a:pt x="95646" y="115569"/>
                  </a:lnTo>
                  <a:lnTo>
                    <a:pt x="105133" y="76200"/>
                  </a:lnTo>
                  <a:lnTo>
                    <a:pt x="106629" y="59689"/>
                  </a:lnTo>
                  <a:lnTo>
                    <a:pt x="106629" y="46989"/>
                  </a:lnTo>
                  <a:lnTo>
                    <a:pt x="104724" y="34289"/>
                  </a:lnTo>
                  <a:close/>
                </a:path>
                <a:path w="106680" h="181609">
                  <a:moveTo>
                    <a:pt x="97104" y="15239"/>
                  </a:moveTo>
                  <a:lnTo>
                    <a:pt x="9525" y="15239"/>
                  </a:lnTo>
                  <a:lnTo>
                    <a:pt x="9525" y="17779"/>
                  </a:lnTo>
                  <a:lnTo>
                    <a:pt x="8572" y="17779"/>
                  </a:lnTo>
                  <a:lnTo>
                    <a:pt x="8572" y="19050"/>
                  </a:lnTo>
                  <a:lnTo>
                    <a:pt x="7620" y="19050"/>
                  </a:lnTo>
                  <a:lnTo>
                    <a:pt x="7620" y="21589"/>
                  </a:lnTo>
                  <a:lnTo>
                    <a:pt x="6667" y="21589"/>
                  </a:lnTo>
                  <a:lnTo>
                    <a:pt x="6667" y="22859"/>
                  </a:lnTo>
                  <a:lnTo>
                    <a:pt x="5715" y="22859"/>
                  </a:lnTo>
                  <a:lnTo>
                    <a:pt x="5715" y="25400"/>
                  </a:lnTo>
                  <a:lnTo>
                    <a:pt x="4762" y="25400"/>
                  </a:lnTo>
                  <a:lnTo>
                    <a:pt x="4762" y="27939"/>
                  </a:lnTo>
                  <a:lnTo>
                    <a:pt x="3810" y="27939"/>
                  </a:lnTo>
                  <a:lnTo>
                    <a:pt x="3810" y="31750"/>
                  </a:lnTo>
                  <a:lnTo>
                    <a:pt x="2857" y="31750"/>
                  </a:lnTo>
                  <a:lnTo>
                    <a:pt x="2857" y="34289"/>
                  </a:lnTo>
                  <a:lnTo>
                    <a:pt x="104495" y="34289"/>
                  </a:lnTo>
                  <a:lnTo>
                    <a:pt x="101866" y="25400"/>
                  </a:lnTo>
                  <a:lnTo>
                    <a:pt x="100525" y="22859"/>
                  </a:lnTo>
                  <a:lnTo>
                    <a:pt x="98617" y="19050"/>
                  </a:lnTo>
                  <a:lnTo>
                    <a:pt x="97104" y="15239"/>
                  </a:lnTo>
                  <a:close/>
                </a:path>
                <a:path w="106680" h="181609">
                  <a:moveTo>
                    <a:pt x="90449" y="8889"/>
                  </a:moveTo>
                  <a:lnTo>
                    <a:pt x="16192" y="8889"/>
                  </a:lnTo>
                  <a:lnTo>
                    <a:pt x="16192" y="10159"/>
                  </a:lnTo>
                  <a:lnTo>
                    <a:pt x="15240" y="10159"/>
                  </a:lnTo>
                  <a:lnTo>
                    <a:pt x="15240" y="11429"/>
                  </a:lnTo>
                  <a:lnTo>
                    <a:pt x="13335" y="11429"/>
                  </a:lnTo>
                  <a:lnTo>
                    <a:pt x="13335" y="12700"/>
                  </a:lnTo>
                  <a:lnTo>
                    <a:pt x="12382" y="12700"/>
                  </a:lnTo>
                  <a:lnTo>
                    <a:pt x="12382" y="13969"/>
                  </a:lnTo>
                  <a:lnTo>
                    <a:pt x="11430" y="13969"/>
                  </a:lnTo>
                  <a:lnTo>
                    <a:pt x="11430" y="15239"/>
                  </a:lnTo>
                  <a:lnTo>
                    <a:pt x="96318" y="15239"/>
                  </a:lnTo>
                  <a:lnTo>
                    <a:pt x="91247" y="10159"/>
                  </a:lnTo>
                  <a:lnTo>
                    <a:pt x="90449" y="8889"/>
                  </a:lnTo>
                  <a:close/>
                </a:path>
                <a:path w="106680" h="181609">
                  <a:moveTo>
                    <a:pt x="87549" y="7619"/>
                  </a:moveTo>
                  <a:lnTo>
                    <a:pt x="18097" y="7619"/>
                  </a:lnTo>
                  <a:lnTo>
                    <a:pt x="18097" y="8889"/>
                  </a:lnTo>
                  <a:lnTo>
                    <a:pt x="89666" y="8889"/>
                  </a:lnTo>
                  <a:lnTo>
                    <a:pt x="87549" y="7619"/>
                  </a:lnTo>
                  <a:close/>
                </a:path>
                <a:path w="106680" h="181609">
                  <a:moveTo>
                    <a:pt x="86639" y="6350"/>
                  </a:moveTo>
                  <a:lnTo>
                    <a:pt x="21907" y="6350"/>
                  </a:lnTo>
                  <a:lnTo>
                    <a:pt x="21907" y="7619"/>
                  </a:lnTo>
                  <a:lnTo>
                    <a:pt x="86639" y="7619"/>
                  </a:lnTo>
                  <a:lnTo>
                    <a:pt x="86639" y="6350"/>
                  </a:lnTo>
                  <a:close/>
                </a:path>
                <a:path w="106680" h="181609">
                  <a:moveTo>
                    <a:pt x="84734" y="5079"/>
                  </a:moveTo>
                  <a:lnTo>
                    <a:pt x="23799" y="5079"/>
                  </a:lnTo>
                  <a:lnTo>
                    <a:pt x="23799" y="6350"/>
                  </a:lnTo>
                  <a:lnTo>
                    <a:pt x="84734" y="6350"/>
                  </a:lnTo>
                  <a:lnTo>
                    <a:pt x="84734" y="5079"/>
                  </a:lnTo>
                  <a:close/>
                </a:path>
                <a:path w="106680" h="181609">
                  <a:moveTo>
                    <a:pt x="81199" y="3809"/>
                  </a:moveTo>
                  <a:lnTo>
                    <a:pt x="25704" y="3809"/>
                  </a:lnTo>
                  <a:lnTo>
                    <a:pt x="25704" y="5079"/>
                  </a:lnTo>
                  <a:lnTo>
                    <a:pt x="82829" y="5079"/>
                  </a:lnTo>
                  <a:lnTo>
                    <a:pt x="81199" y="3809"/>
                  </a:lnTo>
                  <a:close/>
                </a:path>
                <a:path w="106680" h="181609">
                  <a:moveTo>
                    <a:pt x="77114" y="2539"/>
                  </a:moveTo>
                  <a:lnTo>
                    <a:pt x="31419" y="2539"/>
                  </a:lnTo>
                  <a:lnTo>
                    <a:pt x="31419" y="3809"/>
                  </a:lnTo>
                  <a:lnTo>
                    <a:pt x="77114" y="3809"/>
                  </a:lnTo>
                  <a:lnTo>
                    <a:pt x="77114" y="2539"/>
                  </a:lnTo>
                  <a:close/>
                </a:path>
                <a:path w="106680" h="181609">
                  <a:moveTo>
                    <a:pt x="74256" y="1269"/>
                  </a:moveTo>
                  <a:lnTo>
                    <a:pt x="34277" y="1269"/>
                  </a:lnTo>
                  <a:lnTo>
                    <a:pt x="34277" y="2539"/>
                  </a:lnTo>
                  <a:lnTo>
                    <a:pt x="74256" y="2539"/>
                  </a:lnTo>
                  <a:lnTo>
                    <a:pt x="74256" y="1269"/>
                  </a:lnTo>
                  <a:close/>
                </a:path>
                <a:path w="106680" h="181609">
                  <a:moveTo>
                    <a:pt x="71399" y="0"/>
                  </a:moveTo>
                  <a:lnTo>
                    <a:pt x="37134" y="0"/>
                  </a:lnTo>
                  <a:lnTo>
                    <a:pt x="37134" y="1269"/>
                  </a:lnTo>
                  <a:lnTo>
                    <a:pt x="71399" y="1269"/>
                  </a:lnTo>
                  <a:lnTo>
                    <a:pt x="71399" y="0"/>
                  </a:lnTo>
                  <a:close/>
                </a:path>
              </a:pathLst>
            </a:custGeom>
            <a:solidFill>
              <a:srgbClr val="193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/>
            <p:cNvSpPr/>
            <p:nvPr/>
          </p:nvSpPr>
          <p:spPr>
            <a:xfrm>
              <a:off x="2146744" y="528078"/>
              <a:ext cx="102870" cy="177800"/>
            </a:xfrm>
            <a:custGeom>
              <a:avLst/>
              <a:gdLst/>
              <a:ahLst/>
              <a:cxnLst/>
              <a:rect l="l" t="t" r="r" b="b"/>
              <a:pathLst>
                <a:path w="102869" h="177800">
                  <a:moveTo>
                    <a:pt x="88291" y="10159"/>
                  </a:moveTo>
                  <a:lnTo>
                    <a:pt x="14538" y="10159"/>
                  </a:lnTo>
                  <a:lnTo>
                    <a:pt x="14287" y="11429"/>
                  </a:lnTo>
                  <a:lnTo>
                    <a:pt x="13425" y="11429"/>
                  </a:lnTo>
                  <a:lnTo>
                    <a:pt x="12382" y="12700"/>
                  </a:lnTo>
                  <a:lnTo>
                    <a:pt x="11429" y="13970"/>
                  </a:lnTo>
                  <a:lnTo>
                    <a:pt x="11199" y="13970"/>
                  </a:lnTo>
                  <a:lnTo>
                    <a:pt x="10477" y="15240"/>
                  </a:lnTo>
                  <a:lnTo>
                    <a:pt x="10086" y="15240"/>
                  </a:lnTo>
                  <a:lnTo>
                    <a:pt x="8572" y="17779"/>
                  </a:lnTo>
                  <a:lnTo>
                    <a:pt x="8120" y="17779"/>
                  </a:lnTo>
                  <a:lnTo>
                    <a:pt x="7619" y="19050"/>
                  </a:lnTo>
                  <a:lnTo>
                    <a:pt x="7415" y="19050"/>
                  </a:lnTo>
                  <a:lnTo>
                    <a:pt x="6667" y="21590"/>
                  </a:lnTo>
                  <a:lnTo>
                    <a:pt x="6004" y="21590"/>
                  </a:lnTo>
                  <a:lnTo>
                    <a:pt x="5714" y="22859"/>
                  </a:lnTo>
                  <a:lnTo>
                    <a:pt x="5298" y="22859"/>
                  </a:lnTo>
                  <a:lnTo>
                    <a:pt x="4762" y="24129"/>
                  </a:lnTo>
                  <a:lnTo>
                    <a:pt x="4762" y="25400"/>
                  </a:lnTo>
                  <a:lnTo>
                    <a:pt x="3887" y="25400"/>
                  </a:lnTo>
                  <a:lnTo>
                    <a:pt x="3809" y="27940"/>
                  </a:lnTo>
                  <a:lnTo>
                    <a:pt x="3154" y="27940"/>
                  </a:lnTo>
                  <a:lnTo>
                    <a:pt x="2857" y="29209"/>
                  </a:lnTo>
                  <a:lnTo>
                    <a:pt x="2857" y="31750"/>
                  </a:lnTo>
                  <a:lnTo>
                    <a:pt x="2114" y="31750"/>
                  </a:lnTo>
                  <a:lnTo>
                    <a:pt x="1904" y="33020"/>
                  </a:lnTo>
                  <a:lnTo>
                    <a:pt x="1904" y="34290"/>
                  </a:lnTo>
                  <a:lnTo>
                    <a:pt x="1420" y="34290"/>
                  </a:lnTo>
                  <a:lnTo>
                    <a:pt x="952" y="36829"/>
                  </a:lnTo>
                  <a:lnTo>
                    <a:pt x="952" y="39370"/>
                  </a:lnTo>
                  <a:lnTo>
                    <a:pt x="646" y="39370"/>
                  </a:lnTo>
                  <a:lnTo>
                    <a:pt x="0" y="46990"/>
                  </a:lnTo>
                  <a:lnTo>
                    <a:pt x="0" y="63500"/>
                  </a:lnTo>
                  <a:lnTo>
                    <a:pt x="395" y="68579"/>
                  </a:lnTo>
                  <a:lnTo>
                    <a:pt x="904" y="76200"/>
                  </a:lnTo>
                  <a:lnTo>
                    <a:pt x="952" y="77470"/>
                  </a:lnTo>
                  <a:lnTo>
                    <a:pt x="1921" y="81279"/>
                  </a:lnTo>
                  <a:lnTo>
                    <a:pt x="4762" y="95250"/>
                  </a:lnTo>
                  <a:lnTo>
                    <a:pt x="5061" y="95250"/>
                  </a:lnTo>
                  <a:lnTo>
                    <a:pt x="6014" y="99059"/>
                  </a:lnTo>
                  <a:lnTo>
                    <a:pt x="9525" y="114300"/>
                  </a:lnTo>
                  <a:lnTo>
                    <a:pt x="10392" y="115570"/>
                  </a:lnTo>
                  <a:lnTo>
                    <a:pt x="12616" y="121920"/>
                  </a:lnTo>
                  <a:lnTo>
                    <a:pt x="16192" y="133350"/>
                  </a:lnTo>
                  <a:lnTo>
                    <a:pt x="16705" y="133350"/>
                  </a:lnTo>
                  <a:lnTo>
                    <a:pt x="23650" y="149859"/>
                  </a:lnTo>
                  <a:lnTo>
                    <a:pt x="23799" y="151129"/>
                  </a:lnTo>
                  <a:lnTo>
                    <a:pt x="25111" y="152400"/>
                  </a:lnTo>
                  <a:lnTo>
                    <a:pt x="31975" y="163829"/>
                  </a:lnTo>
                  <a:lnTo>
                    <a:pt x="32372" y="165100"/>
                  </a:lnTo>
                  <a:lnTo>
                    <a:pt x="35239" y="167640"/>
                  </a:lnTo>
                  <a:lnTo>
                    <a:pt x="41018" y="173990"/>
                  </a:lnTo>
                  <a:lnTo>
                    <a:pt x="41897" y="175259"/>
                  </a:lnTo>
                  <a:lnTo>
                    <a:pt x="42911" y="175259"/>
                  </a:lnTo>
                  <a:lnTo>
                    <a:pt x="51367" y="177800"/>
                  </a:lnTo>
                  <a:lnTo>
                    <a:pt x="55240" y="177800"/>
                  </a:lnTo>
                  <a:lnTo>
                    <a:pt x="63707" y="172720"/>
                  </a:lnTo>
                  <a:lnTo>
                    <a:pt x="64744" y="172720"/>
                  </a:lnTo>
                  <a:lnTo>
                    <a:pt x="65192" y="171450"/>
                  </a:lnTo>
                  <a:lnTo>
                    <a:pt x="73102" y="160020"/>
                  </a:lnTo>
                  <a:lnTo>
                    <a:pt x="73304" y="160020"/>
                  </a:lnTo>
                  <a:lnTo>
                    <a:pt x="74569" y="157479"/>
                  </a:lnTo>
                  <a:lnTo>
                    <a:pt x="81719" y="144779"/>
                  </a:lnTo>
                  <a:lnTo>
                    <a:pt x="81876" y="144779"/>
                  </a:lnTo>
                  <a:lnTo>
                    <a:pt x="83178" y="140970"/>
                  </a:lnTo>
                  <a:lnTo>
                    <a:pt x="85987" y="133350"/>
                  </a:lnTo>
                  <a:lnTo>
                    <a:pt x="88544" y="127000"/>
                  </a:lnTo>
                  <a:lnTo>
                    <a:pt x="90042" y="121920"/>
                  </a:lnTo>
                  <a:lnTo>
                    <a:pt x="92157" y="115570"/>
                  </a:lnTo>
                  <a:lnTo>
                    <a:pt x="95199" y="106679"/>
                  </a:lnTo>
                  <a:lnTo>
                    <a:pt x="96753" y="99059"/>
                  </a:lnTo>
                  <a:lnTo>
                    <a:pt x="97556" y="95250"/>
                  </a:lnTo>
                  <a:lnTo>
                    <a:pt x="99009" y="88900"/>
                  </a:lnTo>
                  <a:lnTo>
                    <a:pt x="100258" y="81279"/>
                  </a:lnTo>
                  <a:lnTo>
                    <a:pt x="101155" y="76200"/>
                  </a:lnTo>
                  <a:lnTo>
                    <a:pt x="101866" y="72390"/>
                  </a:lnTo>
                  <a:lnTo>
                    <a:pt x="102123" y="68579"/>
                  </a:lnTo>
                  <a:lnTo>
                    <a:pt x="102819" y="59690"/>
                  </a:lnTo>
                  <a:lnTo>
                    <a:pt x="102819" y="46990"/>
                  </a:lnTo>
                  <a:lnTo>
                    <a:pt x="100446" y="34290"/>
                  </a:lnTo>
                  <a:lnTo>
                    <a:pt x="96865" y="22859"/>
                  </a:lnTo>
                  <a:lnTo>
                    <a:pt x="95172" y="19050"/>
                  </a:lnTo>
                  <a:lnTo>
                    <a:pt x="94246" y="17779"/>
                  </a:lnTo>
                  <a:lnTo>
                    <a:pt x="92735" y="15240"/>
                  </a:lnTo>
                  <a:lnTo>
                    <a:pt x="88291" y="10159"/>
                  </a:lnTo>
                  <a:close/>
                </a:path>
                <a:path w="102869" h="177800">
                  <a:moveTo>
                    <a:pt x="79032" y="5079"/>
                  </a:moveTo>
                  <a:lnTo>
                    <a:pt x="23788" y="5079"/>
                  </a:lnTo>
                  <a:lnTo>
                    <a:pt x="22847" y="6350"/>
                  </a:lnTo>
                  <a:lnTo>
                    <a:pt x="21251" y="6350"/>
                  </a:lnTo>
                  <a:lnTo>
                    <a:pt x="20954" y="7620"/>
                  </a:lnTo>
                  <a:lnTo>
                    <a:pt x="18715" y="7620"/>
                  </a:lnTo>
                  <a:lnTo>
                    <a:pt x="17144" y="8890"/>
                  </a:lnTo>
                  <a:lnTo>
                    <a:pt x="16178" y="8890"/>
                  </a:lnTo>
                  <a:lnTo>
                    <a:pt x="15239" y="10159"/>
                  </a:lnTo>
                  <a:lnTo>
                    <a:pt x="87591" y="10159"/>
                  </a:lnTo>
                  <a:lnTo>
                    <a:pt x="86652" y="8890"/>
                  </a:lnTo>
                  <a:lnTo>
                    <a:pt x="79032" y="5079"/>
                  </a:lnTo>
                  <a:close/>
                </a:path>
                <a:path w="102869" h="177800">
                  <a:moveTo>
                    <a:pt x="68062" y="1270"/>
                  </a:moveTo>
                  <a:lnTo>
                    <a:pt x="34767" y="1270"/>
                  </a:lnTo>
                  <a:lnTo>
                    <a:pt x="33324" y="2540"/>
                  </a:lnTo>
                  <a:lnTo>
                    <a:pt x="30945" y="2540"/>
                  </a:lnTo>
                  <a:lnTo>
                    <a:pt x="30467" y="3809"/>
                  </a:lnTo>
                  <a:lnTo>
                    <a:pt x="27122" y="3809"/>
                  </a:lnTo>
                  <a:lnTo>
                    <a:pt x="24752" y="5079"/>
                  </a:lnTo>
                  <a:lnTo>
                    <a:pt x="78066" y="5079"/>
                  </a:lnTo>
                  <a:lnTo>
                    <a:pt x="75699" y="3809"/>
                  </a:lnTo>
                  <a:lnTo>
                    <a:pt x="68062" y="1270"/>
                  </a:lnTo>
                  <a:close/>
                </a:path>
                <a:path w="102869" h="177800">
                  <a:moveTo>
                    <a:pt x="53848" y="0"/>
                  </a:moveTo>
                  <a:lnTo>
                    <a:pt x="48973" y="0"/>
                  </a:lnTo>
                  <a:lnTo>
                    <a:pt x="36182" y="1270"/>
                  </a:lnTo>
                  <a:lnTo>
                    <a:pt x="66649" y="1270"/>
                  </a:lnTo>
                  <a:lnTo>
                    <a:pt x="53848" y="0"/>
                  </a:lnTo>
                  <a:close/>
                </a:path>
              </a:pathLst>
            </a:custGeom>
            <a:solidFill>
              <a:srgbClr val="2C4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/>
            <p:cNvSpPr/>
            <p:nvPr/>
          </p:nvSpPr>
          <p:spPr>
            <a:xfrm>
              <a:off x="2146744" y="529805"/>
              <a:ext cx="100965" cy="172720"/>
            </a:xfrm>
            <a:custGeom>
              <a:avLst/>
              <a:gdLst/>
              <a:ahLst/>
              <a:cxnLst/>
              <a:rect l="l" t="t" r="r" b="b"/>
              <a:pathLst>
                <a:path w="100964" h="172720">
                  <a:moveTo>
                    <a:pt x="50457" y="0"/>
                  </a:moveTo>
                  <a:lnTo>
                    <a:pt x="36182" y="952"/>
                  </a:lnTo>
                  <a:lnTo>
                    <a:pt x="24752" y="3810"/>
                  </a:lnTo>
                  <a:lnTo>
                    <a:pt x="20954" y="5711"/>
                  </a:lnTo>
                  <a:lnTo>
                    <a:pt x="20954" y="5880"/>
                  </a:lnTo>
                  <a:lnTo>
                    <a:pt x="20617" y="5880"/>
                  </a:lnTo>
                  <a:lnTo>
                    <a:pt x="952" y="44742"/>
                  </a:lnTo>
                  <a:lnTo>
                    <a:pt x="0" y="60909"/>
                  </a:lnTo>
                  <a:lnTo>
                    <a:pt x="1904" y="74244"/>
                  </a:lnTo>
                  <a:lnTo>
                    <a:pt x="16192" y="127533"/>
                  </a:lnTo>
                  <a:lnTo>
                    <a:pt x="40933" y="168440"/>
                  </a:lnTo>
                  <a:lnTo>
                    <a:pt x="50457" y="172262"/>
                  </a:lnTo>
                  <a:lnTo>
                    <a:pt x="54267" y="171310"/>
                  </a:lnTo>
                  <a:lnTo>
                    <a:pt x="79971" y="138950"/>
                  </a:lnTo>
                  <a:lnTo>
                    <a:pt x="92341" y="102793"/>
                  </a:lnTo>
                  <a:lnTo>
                    <a:pt x="100914" y="57111"/>
                  </a:lnTo>
                  <a:lnTo>
                    <a:pt x="99961" y="44742"/>
                  </a:lnTo>
                  <a:lnTo>
                    <a:pt x="85686" y="8572"/>
                  </a:lnTo>
                  <a:lnTo>
                    <a:pt x="64744" y="952"/>
                  </a:lnTo>
                  <a:lnTo>
                    <a:pt x="50457" y="0"/>
                  </a:lnTo>
                  <a:close/>
                </a:path>
              </a:pathLst>
            </a:custGeom>
            <a:solidFill>
              <a:srgbClr val="3E4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/>
            <p:cNvSpPr/>
            <p:nvPr/>
          </p:nvSpPr>
          <p:spPr>
            <a:xfrm>
              <a:off x="2147697" y="530758"/>
              <a:ext cx="97155" cy="167005"/>
            </a:xfrm>
            <a:custGeom>
              <a:avLst/>
              <a:gdLst/>
              <a:ahLst/>
              <a:cxnLst/>
              <a:rect l="l" t="t" r="r" b="b"/>
              <a:pathLst>
                <a:path w="97155" h="167004">
                  <a:moveTo>
                    <a:pt x="48552" y="0"/>
                  </a:moveTo>
                  <a:lnTo>
                    <a:pt x="8572" y="15227"/>
                  </a:lnTo>
                  <a:lnTo>
                    <a:pt x="0" y="43789"/>
                  </a:lnTo>
                  <a:lnTo>
                    <a:pt x="0" y="59004"/>
                  </a:lnTo>
                  <a:lnTo>
                    <a:pt x="9525" y="106591"/>
                  </a:lnTo>
                  <a:lnTo>
                    <a:pt x="30467" y="154177"/>
                  </a:lnTo>
                  <a:lnTo>
                    <a:pt x="48552" y="166547"/>
                  </a:lnTo>
                  <a:lnTo>
                    <a:pt x="51409" y="166547"/>
                  </a:lnTo>
                  <a:lnTo>
                    <a:pt x="77114" y="135140"/>
                  </a:lnTo>
                  <a:lnTo>
                    <a:pt x="93294" y="82803"/>
                  </a:lnTo>
                  <a:lnTo>
                    <a:pt x="97104" y="55206"/>
                  </a:lnTo>
                  <a:lnTo>
                    <a:pt x="97104" y="43789"/>
                  </a:lnTo>
                  <a:lnTo>
                    <a:pt x="74256" y="3809"/>
                  </a:lnTo>
                  <a:lnTo>
                    <a:pt x="48552" y="0"/>
                  </a:lnTo>
                  <a:close/>
                </a:path>
              </a:pathLst>
            </a:custGeom>
            <a:solidFill>
              <a:srgbClr val="4E5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/>
            <p:cNvSpPr/>
            <p:nvPr/>
          </p:nvSpPr>
          <p:spPr>
            <a:xfrm>
              <a:off x="2148649" y="531710"/>
              <a:ext cx="94615" cy="161925"/>
            </a:xfrm>
            <a:custGeom>
              <a:avLst/>
              <a:gdLst/>
              <a:ahLst/>
              <a:cxnLst/>
              <a:rect l="l" t="t" r="r" b="b"/>
              <a:pathLst>
                <a:path w="94614" h="161925">
                  <a:moveTo>
                    <a:pt x="46647" y="0"/>
                  </a:moveTo>
                  <a:lnTo>
                    <a:pt x="7620" y="15227"/>
                  </a:lnTo>
                  <a:lnTo>
                    <a:pt x="0" y="42837"/>
                  </a:lnTo>
                  <a:lnTo>
                    <a:pt x="0" y="57111"/>
                  </a:lnTo>
                  <a:lnTo>
                    <a:pt x="952" y="70434"/>
                  </a:lnTo>
                  <a:lnTo>
                    <a:pt x="4762" y="85661"/>
                  </a:lnTo>
                  <a:lnTo>
                    <a:pt x="8572" y="102793"/>
                  </a:lnTo>
                  <a:lnTo>
                    <a:pt x="29514" y="149415"/>
                  </a:lnTo>
                  <a:lnTo>
                    <a:pt x="46647" y="161785"/>
                  </a:lnTo>
                  <a:lnTo>
                    <a:pt x="49504" y="161785"/>
                  </a:lnTo>
                  <a:lnTo>
                    <a:pt x="74256" y="131343"/>
                  </a:lnTo>
                  <a:lnTo>
                    <a:pt x="90436" y="79946"/>
                  </a:lnTo>
                  <a:lnTo>
                    <a:pt x="94246" y="54254"/>
                  </a:lnTo>
                  <a:lnTo>
                    <a:pt x="93294" y="42837"/>
                  </a:lnTo>
                  <a:lnTo>
                    <a:pt x="71399" y="3809"/>
                  </a:lnTo>
                  <a:lnTo>
                    <a:pt x="59982" y="952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5D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/>
            <p:cNvSpPr/>
            <p:nvPr/>
          </p:nvSpPr>
          <p:spPr>
            <a:xfrm>
              <a:off x="2148649" y="532663"/>
              <a:ext cx="91440" cy="157480"/>
            </a:xfrm>
            <a:custGeom>
              <a:avLst/>
              <a:gdLst/>
              <a:ahLst/>
              <a:cxnLst/>
              <a:rect l="l" t="t" r="r" b="b"/>
              <a:pathLst>
                <a:path w="91439" h="157479">
                  <a:moveTo>
                    <a:pt x="45694" y="0"/>
                  </a:moveTo>
                  <a:lnTo>
                    <a:pt x="8572" y="15227"/>
                  </a:lnTo>
                  <a:lnTo>
                    <a:pt x="0" y="55206"/>
                  </a:lnTo>
                  <a:lnTo>
                    <a:pt x="1904" y="67576"/>
                  </a:lnTo>
                  <a:lnTo>
                    <a:pt x="15239" y="116116"/>
                  </a:lnTo>
                  <a:lnTo>
                    <a:pt x="37134" y="153225"/>
                  </a:lnTo>
                  <a:lnTo>
                    <a:pt x="45694" y="157035"/>
                  </a:lnTo>
                  <a:lnTo>
                    <a:pt x="48552" y="156082"/>
                  </a:lnTo>
                  <a:lnTo>
                    <a:pt x="79019" y="110401"/>
                  </a:lnTo>
                  <a:lnTo>
                    <a:pt x="90436" y="62814"/>
                  </a:lnTo>
                  <a:lnTo>
                    <a:pt x="91389" y="52349"/>
                  </a:lnTo>
                  <a:lnTo>
                    <a:pt x="91389" y="40932"/>
                  </a:lnTo>
                  <a:lnTo>
                    <a:pt x="69494" y="3810"/>
                  </a:lnTo>
                  <a:lnTo>
                    <a:pt x="45694" y="0"/>
                  </a:lnTo>
                  <a:close/>
                </a:path>
              </a:pathLst>
            </a:custGeom>
            <a:solidFill>
              <a:srgbClr val="6B7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/>
            <p:cNvSpPr/>
            <p:nvPr/>
          </p:nvSpPr>
          <p:spPr>
            <a:xfrm>
              <a:off x="2149601" y="533615"/>
              <a:ext cx="87630" cy="151765"/>
            </a:xfrm>
            <a:custGeom>
              <a:avLst/>
              <a:gdLst/>
              <a:ahLst/>
              <a:cxnLst/>
              <a:rect l="l" t="t" r="r" b="b"/>
              <a:pathLst>
                <a:path w="87630" h="151765">
                  <a:moveTo>
                    <a:pt x="43789" y="0"/>
                  </a:moveTo>
                  <a:lnTo>
                    <a:pt x="7620" y="14274"/>
                  </a:lnTo>
                  <a:lnTo>
                    <a:pt x="0" y="39979"/>
                  </a:lnTo>
                  <a:lnTo>
                    <a:pt x="0" y="54254"/>
                  </a:lnTo>
                  <a:lnTo>
                    <a:pt x="8572" y="96126"/>
                  </a:lnTo>
                  <a:lnTo>
                    <a:pt x="27609" y="139903"/>
                  </a:lnTo>
                  <a:lnTo>
                    <a:pt x="43789" y="151320"/>
                  </a:lnTo>
                  <a:lnTo>
                    <a:pt x="46647" y="151320"/>
                  </a:lnTo>
                  <a:lnTo>
                    <a:pt x="76161" y="107543"/>
                  </a:lnTo>
                  <a:lnTo>
                    <a:pt x="87591" y="60909"/>
                  </a:lnTo>
                  <a:lnTo>
                    <a:pt x="87591" y="39979"/>
                  </a:lnTo>
                  <a:lnTo>
                    <a:pt x="66636" y="3809"/>
                  </a:lnTo>
                  <a:lnTo>
                    <a:pt x="43789" y="0"/>
                  </a:lnTo>
                  <a:close/>
                </a:path>
              </a:pathLst>
            </a:custGeom>
            <a:solidFill>
              <a:srgbClr val="777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/>
            <p:cNvSpPr/>
            <p:nvPr/>
          </p:nvSpPr>
          <p:spPr>
            <a:xfrm>
              <a:off x="2150554" y="535520"/>
              <a:ext cx="85090" cy="146050"/>
            </a:xfrm>
            <a:custGeom>
              <a:avLst/>
              <a:gdLst/>
              <a:ahLst/>
              <a:cxnLst/>
              <a:rect l="l" t="t" r="r" b="b"/>
              <a:pathLst>
                <a:path w="85089" h="146050">
                  <a:moveTo>
                    <a:pt x="41884" y="0"/>
                  </a:moveTo>
                  <a:lnTo>
                    <a:pt x="3810" y="20942"/>
                  </a:lnTo>
                  <a:lnTo>
                    <a:pt x="0" y="38074"/>
                  </a:lnTo>
                  <a:lnTo>
                    <a:pt x="0" y="51396"/>
                  </a:lnTo>
                  <a:lnTo>
                    <a:pt x="13335" y="107543"/>
                  </a:lnTo>
                  <a:lnTo>
                    <a:pt x="34277" y="142760"/>
                  </a:lnTo>
                  <a:lnTo>
                    <a:pt x="41884" y="145605"/>
                  </a:lnTo>
                  <a:lnTo>
                    <a:pt x="44742" y="144665"/>
                  </a:lnTo>
                  <a:lnTo>
                    <a:pt x="73304" y="102781"/>
                  </a:lnTo>
                  <a:lnTo>
                    <a:pt x="83781" y="58051"/>
                  </a:lnTo>
                  <a:lnTo>
                    <a:pt x="84734" y="48539"/>
                  </a:lnTo>
                  <a:lnTo>
                    <a:pt x="84734" y="38074"/>
                  </a:lnTo>
                  <a:lnTo>
                    <a:pt x="63792" y="3809"/>
                  </a:lnTo>
                  <a:lnTo>
                    <a:pt x="41884" y="0"/>
                  </a:lnTo>
                  <a:close/>
                </a:path>
              </a:pathLst>
            </a:custGeom>
            <a:solidFill>
              <a:srgbClr val="838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/>
            <p:cNvSpPr/>
            <p:nvPr/>
          </p:nvSpPr>
          <p:spPr>
            <a:xfrm>
              <a:off x="2151506" y="536473"/>
              <a:ext cx="81280" cy="140335"/>
            </a:xfrm>
            <a:custGeom>
              <a:avLst/>
              <a:gdLst/>
              <a:ahLst/>
              <a:cxnLst/>
              <a:rect l="l" t="t" r="r" b="b"/>
              <a:pathLst>
                <a:path w="81280" h="140334">
                  <a:moveTo>
                    <a:pt x="39979" y="0"/>
                  </a:moveTo>
                  <a:lnTo>
                    <a:pt x="2857" y="19989"/>
                  </a:lnTo>
                  <a:lnTo>
                    <a:pt x="0" y="37122"/>
                  </a:lnTo>
                  <a:lnTo>
                    <a:pt x="0" y="49491"/>
                  </a:lnTo>
                  <a:lnTo>
                    <a:pt x="7619" y="89458"/>
                  </a:lnTo>
                  <a:lnTo>
                    <a:pt x="25704" y="129425"/>
                  </a:lnTo>
                  <a:lnTo>
                    <a:pt x="39979" y="139903"/>
                  </a:lnTo>
                  <a:lnTo>
                    <a:pt x="42837" y="139903"/>
                  </a:lnTo>
                  <a:lnTo>
                    <a:pt x="69494" y="98971"/>
                  </a:lnTo>
                  <a:lnTo>
                    <a:pt x="79971" y="56146"/>
                  </a:lnTo>
                  <a:lnTo>
                    <a:pt x="80924" y="46634"/>
                  </a:lnTo>
                  <a:lnTo>
                    <a:pt x="80924" y="37122"/>
                  </a:lnTo>
                  <a:lnTo>
                    <a:pt x="61887" y="3809"/>
                  </a:lnTo>
                  <a:lnTo>
                    <a:pt x="39979" y="0"/>
                  </a:lnTo>
                  <a:close/>
                </a:path>
              </a:pathLst>
            </a:custGeom>
            <a:solidFill>
              <a:srgbClr val="8E9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/>
            <p:cNvSpPr/>
            <p:nvPr/>
          </p:nvSpPr>
          <p:spPr>
            <a:xfrm>
              <a:off x="2151506" y="537425"/>
              <a:ext cx="79375" cy="135255"/>
            </a:xfrm>
            <a:custGeom>
              <a:avLst/>
              <a:gdLst/>
              <a:ahLst/>
              <a:cxnLst/>
              <a:rect l="l" t="t" r="r" b="b"/>
              <a:pathLst>
                <a:path w="79375" h="135254">
                  <a:moveTo>
                    <a:pt x="39039" y="0"/>
                  </a:moveTo>
                  <a:lnTo>
                    <a:pt x="3809" y="19037"/>
                  </a:lnTo>
                  <a:lnTo>
                    <a:pt x="0" y="47586"/>
                  </a:lnTo>
                  <a:lnTo>
                    <a:pt x="1904" y="58051"/>
                  </a:lnTo>
                  <a:lnTo>
                    <a:pt x="3809" y="71374"/>
                  </a:lnTo>
                  <a:lnTo>
                    <a:pt x="19037" y="113245"/>
                  </a:lnTo>
                  <a:lnTo>
                    <a:pt x="39039" y="135140"/>
                  </a:lnTo>
                  <a:lnTo>
                    <a:pt x="41884" y="134188"/>
                  </a:lnTo>
                  <a:lnTo>
                    <a:pt x="72351" y="80899"/>
                  </a:lnTo>
                  <a:lnTo>
                    <a:pt x="79019" y="44729"/>
                  </a:lnTo>
                  <a:lnTo>
                    <a:pt x="78066" y="35217"/>
                  </a:lnTo>
                  <a:lnTo>
                    <a:pt x="50457" y="952"/>
                  </a:lnTo>
                  <a:lnTo>
                    <a:pt x="39039" y="0"/>
                  </a:lnTo>
                  <a:close/>
                </a:path>
              </a:pathLst>
            </a:custGeom>
            <a:solidFill>
              <a:srgbClr val="99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/>
            <p:cNvSpPr/>
            <p:nvPr/>
          </p:nvSpPr>
          <p:spPr>
            <a:xfrm>
              <a:off x="2152459" y="538378"/>
              <a:ext cx="75565" cy="129539"/>
            </a:xfrm>
            <a:custGeom>
              <a:avLst/>
              <a:gdLst/>
              <a:ahLst/>
              <a:cxnLst/>
              <a:rect l="l" t="t" r="r" b="b"/>
              <a:pathLst>
                <a:path w="75564" h="129540">
                  <a:moveTo>
                    <a:pt x="38087" y="0"/>
                  </a:moveTo>
                  <a:lnTo>
                    <a:pt x="3810" y="19037"/>
                  </a:lnTo>
                  <a:lnTo>
                    <a:pt x="0" y="34264"/>
                  </a:lnTo>
                  <a:lnTo>
                    <a:pt x="0" y="46634"/>
                  </a:lnTo>
                  <a:lnTo>
                    <a:pt x="12382" y="97066"/>
                  </a:lnTo>
                  <a:lnTo>
                    <a:pt x="38087" y="129425"/>
                  </a:lnTo>
                  <a:lnTo>
                    <a:pt x="39979" y="129425"/>
                  </a:lnTo>
                  <a:lnTo>
                    <a:pt x="64731" y="92316"/>
                  </a:lnTo>
                  <a:lnTo>
                    <a:pt x="74256" y="52336"/>
                  </a:lnTo>
                  <a:lnTo>
                    <a:pt x="75209" y="43776"/>
                  </a:lnTo>
                  <a:lnTo>
                    <a:pt x="75209" y="34264"/>
                  </a:lnTo>
                  <a:lnTo>
                    <a:pt x="48552" y="952"/>
                  </a:lnTo>
                  <a:lnTo>
                    <a:pt x="38087" y="0"/>
                  </a:lnTo>
                  <a:close/>
                </a:path>
              </a:pathLst>
            </a:custGeom>
            <a:solidFill>
              <a:srgbClr val="A3A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/>
            <p:cNvSpPr/>
            <p:nvPr/>
          </p:nvSpPr>
          <p:spPr>
            <a:xfrm>
              <a:off x="2153412" y="540283"/>
              <a:ext cx="72390" cy="123825"/>
            </a:xfrm>
            <a:custGeom>
              <a:avLst/>
              <a:gdLst/>
              <a:ahLst/>
              <a:cxnLst/>
              <a:rect l="l" t="t" r="r" b="b"/>
              <a:pathLst>
                <a:path w="72389" h="123825">
                  <a:moveTo>
                    <a:pt x="36182" y="0"/>
                  </a:moveTo>
                  <a:lnTo>
                    <a:pt x="952" y="24739"/>
                  </a:lnTo>
                  <a:lnTo>
                    <a:pt x="0" y="32359"/>
                  </a:lnTo>
                  <a:lnTo>
                    <a:pt x="0" y="43776"/>
                  </a:lnTo>
                  <a:lnTo>
                    <a:pt x="952" y="53289"/>
                  </a:lnTo>
                  <a:lnTo>
                    <a:pt x="3810" y="65658"/>
                  </a:lnTo>
                  <a:lnTo>
                    <a:pt x="6667" y="78994"/>
                  </a:lnTo>
                  <a:lnTo>
                    <a:pt x="22847" y="114198"/>
                  </a:lnTo>
                  <a:lnTo>
                    <a:pt x="36182" y="123723"/>
                  </a:lnTo>
                  <a:lnTo>
                    <a:pt x="38074" y="123723"/>
                  </a:lnTo>
                  <a:lnTo>
                    <a:pt x="61874" y="87553"/>
                  </a:lnTo>
                  <a:lnTo>
                    <a:pt x="71399" y="49479"/>
                  </a:lnTo>
                  <a:lnTo>
                    <a:pt x="72351" y="40919"/>
                  </a:lnTo>
                  <a:lnTo>
                    <a:pt x="71399" y="32359"/>
                  </a:lnTo>
                  <a:lnTo>
                    <a:pt x="46647" y="952"/>
                  </a:lnTo>
                  <a:lnTo>
                    <a:pt x="36182" y="0"/>
                  </a:lnTo>
                  <a:close/>
                </a:path>
              </a:pathLst>
            </a:custGeom>
            <a:solidFill>
              <a:srgbClr val="ACA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/>
            <p:cNvSpPr/>
            <p:nvPr/>
          </p:nvSpPr>
          <p:spPr>
            <a:xfrm>
              <a:off x="2154364" y="541235"/>
              <a:ext cx="68580" cy="118110"/>
            </a:xfrm>
            <a:custGeom>
              <a:avLst/>
              <a:gdLst/>
              <a:ahLst/>
              <a:cxnLst/>
              <a:rect l="l" t="t" r="r" b="b"/>
              <a:pathLst>
                <a:path w="68580" h="118109">
                  <a:moveTo>
                    <a:pt x="34277" y="0"/>
                  </a:moveTo>
                  <a:lnTo>
                    <a:pt x="952" y="23787"/>
                  </a:lnTo>
                  <a:lnTo>
                    <a:pt x="0" y="31407"/>
                  </a:lnTo>
                  <a:lnTo>
                    <a:pt x="0" y="41871"/>
                  </a:lnTo>
                  <a:lnTo>
                    <a:pt x="952" y="51384"/>
                  </a:lnTo>
                  <a:lnTo>
                    <a:pt x="2857" y="62814"/>
                  </a:lnTo>
                  <a:lnTo>
                    <a:pt x="6667" y="75183"/>
                  </a:lnTo>
                  <a:lnTo>
                    <a:pt x="10477" y="88506"/>
                  </a:lnTo>
                  <a:lnTo>
                    <a:pt x="15227" y="99923"/>
                  </a:lnTo>
                  <a:lnTo>
                    <a:pt x="20942" y="109435"/>
                  </a:lnTo>
                  <a:lnTo>
                    <a:pt x="27609" y="116103"/>
                  </a:lnTo>
                  <a:lnTo>
                    <a:pt x="34277" y="118008"/>
                  </a:lnTo>
                  <a:lnTo>
                    <a:pt x="36182" y="118008"/>
                  </a:lnTo>
                  <a:lnTo>
                    <a:pt x="59029" y="83743"/>
                  </a:lnTo>
                  <a:lnTo>
                    <a:pt x="68541" y="39014"/>
                  </a:lnTo>
                  <a:lnTo>
                    <a:pt x="68541" y="31407"/>
                  </a:lnTo>
                  <a:lnTo>
                    <a:pt x="43789" y="952"/>
                  </a:lnTo>
                  <a:lnTo>
                    <a:pt x="34277" y="0"/>
                  </a:lnTo>
                  <a:close/>
                </a:path>
              </a:pathLst>
            </a:custGeom>
            <a:solidFill>
              <a:srgbClr val="B4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/>
            <p:cNvSpPr/>
            <p:nvPr/>
          </p:nvSpPr>
          <p:spPr>
            <a:xfrm>
              <a:off x="2154364" y="542188"/>
              <a:ext cx="66040" cy="113664"/>
            </a:xfrm>
            <a:custGeom>
              <a:avLst/>
              <a:gdLst/>
              <a:ahLst/>
              <a:cxnLst/>
              <a:rect l="l" t="t" r="r" b="b"/>
              <a:pathLst>
                <a:path w="66039" h="113665">
                  <a:moveTo>
                    <a:pt x="33324" y="0"/>
                  </a:moveTo>
                  <a:lnTo>
                    <a:pt x="952" y="22834"/>
                  </a:lnTo>
                  <a:lnTo>
                    <a:pt x="0" y="29502"/>
                  </a:lnTo>
                  <a:lnTo>
                    <a:pt x="0" y="39966"/>
                  </a:lnTo>
                  <a:lnTo>
                    <a:pt x="952" y="49479"/>
                  </a:lnTo>
                  <a:lnTo>
                    <a:pt x="3810" y="59956"/>
                  </a:lnTo>
                  <a:lnTo>
                    <a:pt x="6667" y="72326"/>
                  </a:lnTo>
                  <a:lnTo>
                    <a:pt x="26657" y="111340"/>
                  </a:lnTo>
                  <a:lnTo>
                    <a:pt x="33324" y="113245"/>
                  </a:lnTo>
                  <a:lnTo>
                    <a:pt x="35229" y="113245"/>
                  </a:lnTo>
                  <a:lnTo>
                    <a:pt x="57124" y="79933"/>
                  </a:lnTo>
                  <a:lnTo>
                    <a:pt x="65684" y="45681"/>
                  </a:lnTo>
                  <a:lnTo>
                    <a:pt x="65684" y="29502"/>
                  </a:lnTo>
                  <a:lnTo>
                    <a:pt x="42837" y="952"/>
                  </a:lnTo>
                  <a:lnTo>
                    <a:pt x="33324" y="0"/>
                  </a:lnTo>
                  <a:close/>
                </a:path>
              </a:pathLst>
            </a:custGeom>
            <a:solidFill>
              <a:srgbClr val="BCB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/>
            <p:cNvSpPr/>
            <p:nvPr/>
          </p:nvSpPr>
          <p:spPr>
            <a:xfrm>
              <a:off x="2155316" y="543140"/>
              <a:ext cx="62865" cy="108585"/>
            </a:xfrm>
            <a:custGeom>
              <a:avLst/>
              <a:gdLst/>
              <a:ahLst/>
              <a:cxnLst/>
              <a:rect l="l" t="t" r="r" b="b"/>
              <a:pathLst>
                <a:path w="62864" h="108584">
                  <a:moveTo>
                    <a:pt x="31419" y="0"/>
                  </a:moveTo>
                  <a:lnTo>
                    <a:pt x="0" y="28549"/>
                  </a:lnTo>
                  <a:lnTo>
                    <a:pt x="0" y="38061"/>
                  </a:lnTo>
                  <a:lnTo>
                    <a:pt x="952" y="46621"/>
                  </a:lnTo>
                  <a:lnTo>
                    <a:pt x="2857" y="57099"/>
                  </a:lnTo>
                  <a:lnTo>
                    <a:pt x="5715" y="68516"/>
                  </a:lnTo>
                  <a:lnTo>
                    <a:pt x="10203" y="80175"/>
                  </a:lnTo>
                  <a:lnTo>
                    <a:pt x="14274" y="91363"/>
                  </a:lnTo>
                  <a:lnTo>
                    <a:pt x="19989" y="99923"/>
                  </a:lnTo>
                  <a:lnTo>
                    <a:pt x="25704" y="105638"/>
                  </a:lnTo>
                  <a:lnTo>
                    <a:pt x="31419" y="108483"/>
                  </a:lnTo>
                  <a:lnTo>
                    <a:pt x="39027" y="104686"/>
                  </a:lnTo>
                  <a:lnTo>
                    <a:pt x="59915" y="53505"/>
                  </a:lnTo>
                  <a:lnTo>
                    <a:pt x="62826" y="36156"/>
                  </a:lnTo>
                  <a:lnTo>
                    <a:pt x="62826" y="28549"/>
                  </a:lnTo>
                  <a:lnTo>
                    <a:pt x="39979" y="952"/>
                  </a:lnTo>
                  <a:lnTo>
                    <a:pt x="31419" y="0"/>
                  </a:lnTo>
                  <a:close/>
                </a:path>
              </a:pathLst>
            </a:custGeom>
            <a:solidFill>
              <a:srgbClr val="C4C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/>
            <p:cNvSpPr/>
            <p:nvPr/>
          </p:nvSpPr>
          <p:spPr>
            <a:xfrm>
              <a:off x="2156269" y="545032"/>
              <a:ext cx="59055" cy="102235"/>
            </a:xfrm>
            <a:custGeom>
              <a:avLst/>
              <a:gdLst/>
              <a:ahLst/>
              <a:cxnLst/>
              <a:rect l="l" t="t" r="r" b="b"/>
              <a:pathLst>
                <a:path w="59055" h="102234">
                  <a:moveTo>
                    <a:pt x="38074" y="0"/>
                  </a:moveTo>
                  <a:lnTo>
                    <a:pt x="20942" y="0"/>
                  </a:lnTo>
                  <a:lnTo>
                    <a:pt x="14274" y="1904"/>
                  </a:lnTo>
                  <a:lnTo>
                    <a:pt x="0" y="26657"/>
                  </a:lnTo>
                  <a:lnTo>
                    <a:pt x="0" y="36169"/>
                  </a:lnTo>
                  <a:lnTo>
                    <a:pt x="9525" y="76136"/>
                  </a:lnTo>
                  <a:lnTo>
                    <a:pt x="29514" y="101841"/>
                  </a:lnTo>
                  <a:lnTo>
                    <a:pt x="31419" y="101841"/>
                  </a:lnTo>
                  <a:lnTo>
                    <a:pt x="54267" y="60909"/>
                  </a:lnTo>
                  <a:lnTo>
                    <a:pt x="57124" y="50444"/>
                  </a:lnTo>
                  <a:lnTo>
                    <a:pt x="59016" y="40932"/>
                  </a:lnTo>
                  <a:lnTo>
                    <a:pt x="59016" y="26657"/>
                  </a:lnTo>
                  <a:lnTo>
                    <a:pt x="44742" y="1904"/>
                  </a:lnTo>
                  <a:lnTo>
                    <a:pt x="38074" y="0"/>
                  </a:lnTo>
                  <a:close/>
                </a:path>
              </a:pathLst>
            </a:custGeom>
            <a:solidFill>
              <a:srgbClr val="CB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/>
            <p:cNvSpPr/>
            <p:nvPr/>
          </p:nvSpPr>
          <p:spPr>
            <a:xfrm>
              <a:off x="2156269" y="545985"/>
              <a:ext cx="57150" cy="97155"/>
            </a:xfrm>
            <a:custGeom>
              <a:avLst/>
              <a:gdLst/>
              <a:ahLst/>
              <a:cxnLst/>
              <a:rect l="l" t="t" r="r" b="b"/>
              <a:pathLst>
                <a:path w="57150" h="97154">
                  <a:moveTo>
                    <a:pt x="28562" y="0"/>
                  </a:moveTo>
                  <a:lnTo>
                    <a:pt x="19989" y="952"/>
                  </a:lnTo>
                  <a:lnTo>
                    <a:pt x="14274" y="1905"/>
                  </a:lnTo>
                  <a:lnTo>
                    <a:pt x="8572" y="4762"/>
                  </a:lnTo>
                  <a:lnTo>
                    <a:pt x="5714" y="9525"/>
                  </a:lnTo>
                  <a:lnTo>
                    <a:pt x="2857" y="13335"/>
                  </a:lnTo>
                  <a:lnTo>
                    <a:pt x="952" y="19037"/>
                  </a:lnTo>
                  <a:lnTo>
                    <a:pt x="952" y="25704"/>
                  </a:lnTo>
                  <a:lnTo>
                    <a:pt x="0" y="34264"/>
                  </a:lnTo>
                  <a:lnTo>
                    <a:pt x="9525" y="72339"/>
                  </a:lnTo>
                  <a:lnTo>
                    <a:pt x="28562" y="97078"/>
                  </a:lnTo>
                  <a:lnTo>
                    <a:pt x="30467" y="96126"/>
                  </a:lnTo>
                  <a:lnTo>
                    <a:pt x="52362" y="58064"/>
                  </a:lnTo>
                  <a:lnTo>
                    <a:pt x="54267" y="47586"/>
                  </a:lnTo>
                  <a:lnTo>
                    <a:pt x="56172" y="39027"/>
                  </a:lnTo>
                  <a:lnTo>
                    <a:pt x="57124" y="32359"/>
                  </a:lnTo>
                  <a:lnTo>
                    <a:pt x="56172" y="25704"/>
                  </a:lnTo>
                  <a:lnTo>
                    <a:pt x="56172" y="19037"/>
                  </a:lnTo>
                  <a:lnTo>
                    <a:pt x="54267" y="13335"/>
                  </a:lnTo>
                  <a:lnTo>
                    <a:pt x="51409" y="9525"/>
                  </a:lnTo>
                  <a:lnTo>
                    <a:pt x="48552" y="4762"/>
                  </a:lnTo>
                  <a:lnTo>
                    <a:pt x="42837" y="1905"/>
                  </a:lnTo>
                  <a:lnTo>
                    <a:pt x="37122" y="952"/>
                  </a:lnTo>
                  <a:lnTo>
                    <a:pt x="28562" y="0"/>
                  </a:lnTo>
                  <a:close/>
                </a:path>
              </a:pathLst>
            </a:custGeom>
            <a:solidFill>
              <a:srgbClr val="D1D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/>
            <p:cNvSpPr/>
            <p:nvPr/>
          </p:nvSpPr>
          <p:spPr>
            <a:xfrm>
              <a:off x="2157222" y="546937"/>
              <a:ext cx="53340" cy="91440"/>
            </a:xfrm>
            <a:custGeom>
              <a:avLst/>
              <a:gdLst/>
              <a:ahLst/>
              <a:cxnLst/>
              <a:rect l="l" t="t" r="r" b="b"/>
              <a:pathLst>
                <a:path w="53339" h="91440">
                  <a:moveTo>
                    <a:pt x="26657" y="0"/>
                  </a:moveTo>
                  <a:lnTo>
                    <a:pt x="0" y="23799"/>
                  </a:lnTo>
                  <a:lnTo>
                    <a:pt x="0" y="32359"/>
                  </a:lnTo>
                  <a:lnTo>
                    <a:pt x="952" y="39979"/>
                  </a:lnTo>
                  <a:lnTo>
                    <a:pt x="2857" y="48539"/>
                  </a:lnTo>
                  <a:lnTo>
                    <a:pt x="5714" y="58051"/>
                  </a:lnTo>
                  <a:lnTo>
                    <a:pt x="8572" y="68529"/>
                  </a:lnTo>
                  <a:lnTo>
                    <a:pt x="12369" y="77088"/>
                  </a:lnTo>
                  <a:lnTo>
                    <a:pt x="17132" y="84708"/>
                  </a:lnTo>
                  <a:lnTo>
                    <a:pt x="21894" y="89458"/>
                  </a:lnTo>
                  <a:lnTo>
                    <a:pt x="26657" y="91363"/>
                  </a:lnTo>
                  <a:lnTo>
                    <a:pt x="28562" y="91363"/>
                  </a:lnTo>
                  <a:lnTo>
                    <a:pt x="49504" y="55206"/>
                  </a:lnTo>
                  <a:lnTo>
                    <a:pt x="51409" y="45681"/>
                  </a:lnTo>
                  <a:lnTo>
                    <a:pt x="53314" y="37122"/>
                  </a:lnTo>
                  <a:lnTo>
                    <a:pt x="53314" y="23799"/>
                  </a:lnTo>
                  <a:lnTo>
                    <a:pt x="52362" y="18084"/>
                  </a:lnTo>
                  <a:lnTo>
                    <a:pt x="34264" y="952"/>
                  </a:lnTo>
                  <a:lnTo>
                    <a:pt x="26657" y="0"/>
                  </a:lnTo>
                  <a:close/>
                </a:path>
              </a:pathLst>
            </a:custGeom>
            <a:solidFill>
              <a:srgbClr val="D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/>
            <p:cNvSpPr/>
            <p:nvPr/>
          </p:nvSpPr>
          <p:spPr>
            <a:xfrm>
              <a:off x="2158174" y="547890"/>
              <a:ext cx="49530" cy="86995"/>
            </a:xfrm>
            <a:custGeom>
              <a:avLst/>
              <a:gdLst/>
              <a:ahLst/>
              <a:cxnLst/>
              <a:rect l="l" t="t" r="r" b="b"/>
              <a:pathLst>
                <a:path w="49530" h="86995">
                  <a:moveTo>
                    <a:pt x="24752" y="0"/>
                  </a:moveTo>
                  <a:lnTo>
                    <a:pt x="0" y="22847"/>
                  </a:lnTo>
                  <a:lnTo>
                    <a:pt x="0" y="30454"/>
                  </a:lnTo>
                  <a:lnTo>
                    <a:pt x="11417" y="73278"/>
                  </a:lnTo>
                  <a:lnTo>
                    <a:pt x="24752" y="86613"/>
                  </a:lnTo>
                  <a:lnTo>
                    <a:pt x="26657" y="86613"/>
                  </a:lnTo>
                  <a:lnTo>
                    <a:pt x="31419" y="83756"/>
                  </a:lnTo>
                  <a:lnTo>
                    <a:pt x="35217" y="78041"/>
                  </a:lnTo>
                  <a:lnTo>
                    <a:pt x="39979" y="70434"/>
                  </a:lnTo>
                  <a:lnTo>
                    <a:pt x="42837" y="60909"/>
                  </a:lnTo>
                  <a:lnTo>
                    <a:pt x="45694" y="52349"/>
                  </a:lnTo>
                  <a:lnTo>
                    <a:pt x="48552" y="42824"/>
                  </a:lnTo>
                  <a:lnTo>
                    <a:pt x="49504" y="35217"/>
                  </a:lnTo>
                  <a:lnTo>
                    <a:pt x="49504" y="17132"/>
                  </a:lnTo>
                  <a:lnTo>
                    <a:pt x="32372" y="952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DD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/>
            <p:cNvSpPr/>
            <p:nvPr/>
          </p:nvSpPr>
          <p:spPr>
            <a:xfrm>
              <a:off x="2159126" y="549795"/>
              <a:ext cx="46990" cy="80010"/>
            </a:xfrm>
            <a:custGeom>
              <a:avLst/>
              <a:gdLst/>
              <a:ahLst/>
              <a:cxnLst/>
              <a:rect l="l" t="t" r="r" b="b"/>
              <a:pathLst>
                <a:path w="46989" h="80009">
                  <a:moveTo>
                    <a:pt x="29514" y="0"/>
                  </a:moveTo>
                  <a:lnTo>
                    <a:pt x="16179" y="0"/>
                  </a:lnTo>
                  <a:lnTo>
                    <a:pt x="10464" y="1904"/>
                  </a:lnTo>
                  <a:lnTo>
                    <a:pt x="6667" y="3809"/>
                  </a:lnTo>
                  <a:lnTo>
                    <a:pt x="3810" y="7620"/>
                  </a:lnTo>
                  <a:lnTo>
                    <a:pt x="1905" y="11417"/>
                  </a:lnTo>
                  <a:lnTo>
                    <a:pt x="0" y="16179"/>
                  </a:lnTo>
                  <a:lnTo>
                    <a:pt x="0" y="34264"/>
                  </a:lnTo>
                  <a:lnTo>
                    <a:pt x="14274" y="74231"/>
                  </a:lnTo>
                  <a:lnTo>
                    <a:pt x="22847" y="79946"/>
                  </a:lnTo>
                  <a:lnTo>
                    <a:pt x="24752" y="79946"/>
                  </a:lnTo>
                  <a:lnTo>
                    <a:pt x="44742" y="39966"/>
                  </a:lnTo>
                  <a:lnTo>
                    <a:pt x="45694" y="32359"/>
                  </a:lnTo>
                  <a:lnTo>
                    <a:pt x="46647" y="26644"/>
                  </a:lnTo>
                  <a:lnTo>
                    <a:pt x="46647" y="20942"/>
                  </a:lnTo>
                  <a:lnTo>
                    <a:pt x="44742" y="11417"/>
                  </a:lnTo>
                  <a:lnTo>
                    <a:pt x="39027" y="3809"/>
                  </a:lnTo>
                  <a:lnTo>
                    <a:pt x="35217" y="1904"/>
                  </a:lnTo>
                  <a:lnTo>
                    <a:pt x="29514" y="0"/>
                  </a:lnTo>
                  <a:close/>
                </a:path>
              </a:pathLst>
            </a:custGeom>
            <a:solidFill>
              <a:srgbClr val="E2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/>
            <p:cNvSpPr/>
            <p:nvPr/>
          </p:nvSpPr>
          <p:spPr>
            <a:xfrm>
              <a:off x="2159126" y="550747"/>
              <a:ext cx="43815" cy="75565"/>
            </a:xfrm>
            <a:custGeom>
              <a:avLst/>
              <a:gdLst/>
              <a:ahLst/>
              <a:cxnLst/>
              <a:rect l="l" t="t" r="r" b="b"/>
              <a:pathLst>
                <a:path w="43814" h="75565">
                  <a:moveTo>
                    <a:pt x="28562" y="0"/>
                  </a:moveTo>
                  <a:lnTo>
                    <a:pt x="16179" y="0"/>
                  </a:lnTo>
                  <a:lnTo>
                    <a:pt x="10464" y="1905"/>
                  </a:lnTo>
                  <a:lnTo>
                    <a:pt x="6667" y="3810"/>
                  </a:lnTo>
                  <a:lnTo>
                    <a:pt x="3810" y="6667"/>
                  </a:lnTo>
                  <a:lnTo>
                    <a:pt x="1905" y="10464"/>
                  </a:lnTo>
                  <a:lnTo>
                    <a:pt x="0" y="19989"/>
                  </a:lnTo>
                  <a:lnTo>
                    <a:pt x="0" y="26644"/>
                  </a:lnTo>
                  <a:lnTo>
                    <a:pt x="10464" y="63766"/>
                  </a:lnTo>
                  <a:lnTo>
                    <a:pt x="21894" y="75184"/>
                  </a:lnTo>
                  <a:lnTo>
                    <a:pt x="23799" y="75184"/>
                  </a:lnTo>
                  <a:lnTo>
                    <a:pt x="42837" y="37122"/>
                  </a:lnTo>
                  <a:lnTo>
                    <a:pt x="43789" y="30454"/>
                  </a:lnTo>
                  <a:lnTo>
                    <a:pt x="43789" y="19989"/>
                  </a:lnTo>
                  <a:lnTo>
                    <a:pt x="28562" y="0"/>
                  </a:lnTo>
                  <a:close/>
                </a:path>
              </a:pathLst>
            </a:custGeom>
            <a:solidFill>
              <a:srgbClr val="E7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/>
            <p:cNvSpPr/>
            <p:nvPr/>
          </p:nvSpPr>
          <p:spPr>
            <a:xfrm>
              <a:off x="2160079" y="551700"/>
              <a:ext cx="41275" cy="70485"/>
            </a:xfrm>
            <a:custGeom>
              <a:avLst/>
              <a:gdLst/>
              <a:ahLst/>
              <a:cxnLst/>
              <a:rect l="l" t="t" r="r" b="b"/>
              <a:pathLst>
                <a:path w="41275" h="70484">
                  <a:moveTo>
                    <a:pt x="19989" y="0"/>
                  </a:moveTo>
                  <a:lnTo>
                    <a:pt x="0" y="18084"/>
                  </a:lnTo>
                  <a:lnTo>
                    <a:pt x="0" y="24739"/>
                  </a:lnTo>
                  <a:lnTo>
                    <a:pt x="952" y="30454"/>
                  </a:lnTo>
                  <a:lnTo>
                    <a:pt x="1905" y="37122"/>
                  </a:lnTo>
                  <a:lnTo>
                    <a:pt x="19989" y="70421"/>
                  </a:lnTo>
                  <a:lnTo>
                    <a:pt x="25704" y="67576"/>
                  </a:lnTo>
                  <a:lnTo>
                    <a:pt x="28562" y="62814"/>
                  </a:lnTo>
                  <a:lnTo>
                    <a:pt x="32359" y="57099"/>
                  </a:lnTo>
                  <a:lnTo>
                    <a:pt x="35217" y="49491"/>
                  </a:lnTo>
                  <a:lnTo>
                    <a:pt x="39027" y="34264"/>
                  </a:lnTo>
                  <a:lnTo>
                    <a:pt x="39979" y="28549"/>
                  </a:lnTo>
                  <a:lnTo>
                    <a:pt x="40932" y="23787"/>
                  </a:lnTo>
                  <a:lnTo>
                    <a:pt x="40932" y="18084"/>
                  </a:lnTo>
                  <a:lnTo>
                    <a:pt x="39027" y="10464"/>
                  </a:lnTo>
                  <a:lnTo>
                    <a:pt x="37122" y="6654"/>
                  </a:lnTo>
                  <a:lnTo>
                    <a:pt x="34264" y="3809"/>
                  </a:lnTo>
                  <a:lnTo>
                    <a:pt x="30467" y="1904"/>
                  </a:lnTo>
                  <a:lnTo>
                    <a:pt x="26657" y="952"/>
                  </a:lnTo>
                  <a:lnTo>
                    <a:pt x="19989" y="0"/>
                  </a:lnTo>
                  <a:close/>
                </a:path>
              </a:pathLst>
            </a:custGeom>
            <a:solidFill>
              <a:srgbClr val="EBE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/>
            <p:cNvSpPr/>
            <p:nvPr/>
          </p:nvSpPr>
          <p:spPr>
            <a:xfrm>
              <a:off x="2161031" y="552652"/>
              <a:ext cx="37465" cy="64769"/>
            </a:xfrm>
            <a:custGeom>
              <a:avLst/>
              <a:gdLst/>
              <a:ahLst/>
              <a:cxnLst/>
              <a:rect l="l" t="t" r="r" b="b"/>
              <a:pathLst>
                <a:path w="37464" h="64770">
                  <a:moveTo>
                    <a:pt x="18084" y="0"/>
                  </a:moveTo>
                  <a:lnTo>
                    <a:pt x="0" y="13322"/>
                  </a:lnTo>
                  <a:lnTo>
                    <a:pt x="0" y="28549"/>
                  </a:lnTo>
                  <a:lnTo>
                    <a:pt x="1904" y="34264"/>
                  </a:lnTo>
                  <a:lnTo>
                    <a:pt x="3809" y="40919"/>
                  </a:lnTo>
                  <a:lnTo>
                    <a:pt x="5714" y="48539"/>
                  </a:lnTo>
                  <a:lnTo>
                    <a:pt x="11417" y="59956"/>
                  </a:lnTo>
                  <a:lnTo>
                    <a:pt x="15227" y="63766"/>
                  </a:lnTo>
                  <a:lnTo>
                    <a:pt x="18084" y="64719"/>
                  </a:lnTo>
                  <a:lnTo>
                    <a:pt x="19989" y="64719"/>
                  </a:lnTo>
                  <a:lnTo>
                    <a:pt x="37122" y="26644"/>
                  </a:lnTo>
                  <a:lnTo>
                    <a:pt x="37122" y="17132"/>
                  </a:lnTo>
                  <a:lnTo>
                    <a:pt x="23799" y="952"/>
                  </a:lnTo>
                  <a:lnTo>
                    <a:pt x="18084" y="0"/>
                  </a:lnTo>
                  <a:close/>
                </a:path>
              </a:pathLst>
            </a:custGeom>
            <a:solidFill>
              <a:srgbClr val="EFE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/>
            <p:cNvSpPr/>
            <p:nvPr/>
          </p:nvSpPr>
          <p:spPr>
            <a:xfrm>
              <a:off x="2161031" y="554557"/>
              <a:ext cx="35560" cy="59055"/>
            </a:xfrm>
            <a:custGeom>
              <a:avLst/>
              <a:gdLst/>
              <a:ahLst/>
              <a:cxnLst/>
              <a:rect l="l" t="t" r="r" b="b"/>
              <a:pathLst>
                <a:path w="35560" h="59054">
                  <a:moveTo>
                    <a:pt x="22847" y="0"/>
                  </a:moveTo>
                  <a:lnTo>
                    <a:pt x="12369" y="0"/>
                  </a:lnTo>
                  <a:lnTo>
                    <a:pt x="8559" y="952"/>
                  </a:lnTo>
                  <a:lnTo>
                    <a:pt x="5714" y="2857"/>
                  </a:lnTo>
                  <a:lnTo>
                    <a:pt x="3809" y="4762"/>
                  </a:lnTo>
                  <a:lnTo>
                    <a:pt x="1904" y="7607"/>
                  </a:lnTo>
                  <a:lnTo>
                    <a:pt x="952" y="11417"/>
                  </a:lnTo>
                  <a:lnTo>
                    <a:pt x="952" y="15227"/>
                  </a:lnTo>
                  <a:lnTo>
                    <a:pt x="0" y="20929"/>
                  </a:lnTo>
                  <a:lnTo>
                    <a:pt x="952" y="24739"/>
                  </a:lnTo>
                  <a:lnTo>
                    <a:pt x="1904" y="30454"/>
                  </a:lnTo>
                  <a:lnTo>
                    <a:pt x="5714" y="43776"/>
                  </a:lnTo>
                  <a:lnTo>
                    <a:pt x="8559" y="49491"/>
                  </a:lnTo>
                  <a:lnTo>
                    <a:pt x="11417" y="54241"/>
                  </a:lnTo>
                  <a:lnTo>
                    <a:pt x="14274" y="57099"/>
                  </a:lnTo>
                  <a:lnTo>
                    <a:pt x="18084" y="59004"/>
                  </a:lnTo>
                  <a:lnTo>
                    <a:pt x="19037" y="58051"/>
                  </a:lnTo>
                  <a:lnTo>
                    <a:pt x="21894" y="56146"/>
                  </a:lnTo>
                  <a:lnTo>
                    <a:pt x="33312" y="28549"/>
                  </a:lnTo>
                  <a:lnTo>
                    <a:pt x="35217" y="19037"/>
                  </a:lnTo>
                  <a:lnTo>
                    <a:pt x="34264" y="15227"/>
                  </a:lnTo>
                  <a:lnTo>
                    <a:pt x="34264" y="11417"/>
                  </a:lnTo>
                  <a:lnTo>
                    <a:pt x="33312" y="7607"/>
                  </a:lnTo>
                  <a:lnTo>
                    <a:pt x="31407" y="4762"/>
                  </a:lnTo>
                  <a:lnTo>
                    <a:pt x="29514" y="2857"/>
                  </a:lnTo>
                  <a:lnTo>
                    <a:pt x="26657" y="952"/>
                  </a:lnTo>
                  <a:lnTo>
                    <a:pt x="22847" y="0"/>
                  </a:lnTo>
                  <a:close/>
                </a:path>
              </a:pathLst>
            </a:custGeom>
            <a:solidFill>
              <a:srgbClr val="F2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/>
            <p:cNvSpPr/>
            <p:nvPr/>
          </p:nvSpPr>
          <p:spPr>
            <a:xfrm>
              <a:off x="2161984" y="555510"/>
              <a:ext cx="31750" cy="53340"/>
            </a:xfrm>
            <a:custGeom>
              <a:avLst/>
              <a:gdLst/>
              <a:ahLst/>
              <a:cxnLst/>
              <a:rect l="l" t="t" r="r" b="b"/>
              <a:pathLst>
                <a:path w="31750" h="53340">
                  <a:moveTo>
                    <a:pt x="19989" y="0"/>
                  </a:moveTo>
                  <a:lnTo>
                    <a:pt x="11417" y="0"/>
                  </a:lnTo>
                  <a:lnTo>
                    <a:pt x="7607" y="952"/>
                  </a:lnTo>
                  <a:lnTo>
                    <a:pt x="4762" y="2844"/>
                  </a:lnTo>
                  <a:lnTo>
                    <a:pt x="2857" y="4749"/>
                  </a:lnTo>
                  <a:lnTo>
                    <a:pt x="952" y="10464"/>
                  </a:lnTo>
                  <a:lnTo>
                    <a:pt x="0" y="14274"/>
                  </a:lnTo>
                  <a:lnTo>
                    <a:pt x="0" y="19037"/>
                  </a:lnTo>
                  <a:lnTo>
                    <a:pt x="952" y="22834"/>
                  </a:lnTo>
                  <a:lnTo>
                    <a:pt x="2857" y="34251"/>
                  </a:lnTo>
                  <a:lnTo>
                    <a:pt x="4762" y="39966"/>
                  </a:lnTo>
                  <a:lnTo>
                    <a:pt x="10464" y="49479"/>
                  </a:lnTo>
                  <a:lnTo>
                    <a:pt x="12369" y="52336"/>
                  </a:lnTo>
                  <a:lnTo>
                    <a:pt x="16179" y="53289"/>
                  </a:lnTo>
                  <a:lnTo>
                    <a:pt x="17132" y="53289"/>
                  </a:lnTo>
                  <a:lnTo>
                    <a:pt x="31407" y="21882"/>
                  </a:lnTo>
                  <a:lnTo>
                    <a:pt x="31407" y="14274"/>
                  </a:lnTo>
                  <a:lnTo>
                    <a:pt x="30454" y="10464"/>
                  </a:lnTo>
                  <a:lnTo>
                    <a:pt x="28562" y="4749"/>
                  </a:lnTo>
                  <a:lnTo>
                    <a:pt x="26657" y="2844"/>
                  </a:lnTo>
                  <a:lnTo>
                    <a:pt x="23799" y="952"/>
                  </a:lnTo>
                  <a:lnTo>
                    <a:pt x="19989" y="0"/>
                  </a:lnTo>
                  <a:close/>
                </a:path>
              </a:pathLst>
            </a:custGeom>
            <a:solidFill>
              <a:srgbClr val="F5F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/>
            <p:cNvSpPr/>
            <p:nvPr/>
          </p:nvSpPr>
          <p:spPr>
            <a:xfrm>
              <a:off x="2162937" y="556462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5">
                  <a:moveTo>
                    <a:pt x="18084" y="0"/>
                  </a:moveTo>
                  <a:lnTo>
                    <a:pt x="9512" y="0"/>
                  </a:lnTo>
                  <a:lnTo>
                    <a:pt x="6654" y="952"/>
                  </a:lnTo>
                  <a:lnTo>
                    <a:pt x="3810" y="2857"/>
                  </a:lnTo>
                  <a:lnTo>
                    <a:pt x="2857" y="4749"/>
                  </a:lnTo>
                  <a:lnTo>
                    <a:pt x="952" y="6654"/>
                  </a:lnTo>
                  <a:lnTo>
                    <a:pt x="0" y="9512"/>
                  </a:lnTo>
                  <a:lnTo>
                    <a:pt x="0" y="20929"/>
                  </a:lnTo>
                  <a:lnTo>
                    <a:pt x="952" y="25692"/>
                  </a:lnTo>
                  <a:lnTo>
                    <a:pt x="2857" y="30454"/>
                  </a:lnTo>
                  <a:lnTo>
                    <a:pt x="4762" y="36156"/>
                  </a:lnTo>
                  <a:lnTo>
                    <a:pt x="6654" y="40919"/>
                  </a:lnTo>
                  <a:lnTo>
                    <a:pt x="8559" y="44729"/>
                  </a:lnTo>
                  <a:lnTo>
                    <a:pt x="11417" y="47586"/>
                  </a:lnTo>
                  <a:lnTo>
                    <a:pt x="14274" y="48526"/>
                  </a:lnTo>
                  <a:lnTo>
                    <a:pt x="15227" y="48526"/>
                  </a:lnTo>
                  <a:lnTo>
                    <a:pt x="19989" y="43776"/>
                  </a:lnTo>
                  <a:lnTo>
                    <a:pt x="23799" y="34251"/>
                  </a:lnTo>
                  <a:lnTo>
                    <a:pt x="25704" y="28549"/>
                  </a:lnTo>
                  <a:lnTo>
                    <a:pt x="26657" y="23787"/>
                  </a:lnTo>
                  <a:lnTo>
                    <a:pt x="27609" y="19977"/>
                  </a:lnTo>
                  <a:lnTo>
                    <a:pt x="27609" y="9512"/>
                  </a:lnTo>
                  <a:lnTo>
                    <a:pt x="26657" y="6654"/>
                  </a:lnTo>
                  <a:lnTo>
                    <a:pt x="25704" y="4749"/>
                  </a:lnTo>
                  <a:lnTo>
                    <a:pt x="23799" y="2857"/>
                  </a:lnTo>
                  <a:lnTo>
                    <a:pt x="20942" y="952"/>
                  </a:lnTo>
                  <a:lnTo>
                    <a:pt x="18084" y="0"/>
                  </a:lnTo>
                  <a:close/>
                </a:path>
              </a:pathLst>
            </a:custGeom>
            <a:solidFill>
              <a:srgbClr val="F8F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/>
            <p:cNvSpPr/>
            <p:nvPr/>
          </p:nvSpPr>
          <p:spPr>
            <a:xfrm>
              <a:off x="2163889" y="557415"/>
              <a:ext cx="24765" cy="43180"/>
            </a:xfrm>
            <a:custGeom>
              <a:avLst/>
              <a:gdLst/>
              <a:ahLst/>
              <a:cxnLst/>
              <a:rect l="l" t="t" r="r" b="b"/>
              <a:pathLst>
                <a:path w="24764" h="43179">
                  <a:moveTo>
                    <a:pt x="19037" y="939"/>
                  </a:moveTo>
                  <a:lnTo>
                    <a:pt x="5702" y="939"/>
                  </a:lnTo>
                  <a:lnTo>
                    <a:pt x="1905" y="4749"/>
                  </a:lnTo>
                  <a:lnTo>
                    <a:pt x="0" y="8559"/>
                  </a:lnTo>
                  <a:lnTo>
                    <a:pt x="0" y="19024"/>
                  </a:lnTo>
                  <a:lnTo>
                    <a:pt x="952" y="22834"/>
                  </a:lnTo>
                  <a:lnTo>
                    <a:pt x="1905" y="27597"/>
                  </a:lnTo>
                  <a:lnTo>
                    <a:pt x="3810" y="32346"/>
                  </a:lnTo>
                  <a:lnTo>
                    <a:pt x="7607" y="39966"/>
                  </a:lnTo>
                  <a:lnTo>
                    <a:pt x="9512" y="41871"/>
                  </a:lnTo>
                  <a:lnTo>
                    <a:pt x="12369" y="42824"/>
                  </a:lnTo>
                  <a:lnTo>
                    <a:pt x="13322" y="42824"/>
                  </a:lnTo>
                  <a:lnTo>
                    <a:pt x="24752" y="17132"/>
                  </a:lnTo>
                  <a:lnTo>
                    <a:pt x="24752" y="11417"/>
                  </a:lnTo>
                  <a:lnTo>
                    <a:pt x="23799" y="8559"/>
                  </a:lnTo>
                  <a:lnTo>
                    <a:pt x="23799" y="6654"/>
                  </a:lnTo>
                  <a:lnTo>
                    <a:pt x="21894" y="4749"/>
                  </a:lnTo>
                  <a:lnTo>
                    <a:pt x="20942" y="2844"/>
                  </a:lnTo>
                  <a:lnTo>
                    <a:pt x="19037" y="939"/>
                  </a:lnTo>
                  <a:close/>
                </a:path>
                <a:path w="24764" h="43179">
                  <a:moveTo>
                    <a:pt x="12369" y="0"/>
                  </a:moveTo>
                  <a:lnTo>
                    <a:pt x="8559" y="939"/>
                  </a:lnTo>
                  <a:lnTo>
                    <a:pt x="16179" y="939"/>
                  </a:lnTo>
                  <a:lnTo>
                    <a:pt x="12369" y="0"/>
                  </a:lnTo>
                  <a:close/>
                </a:path>
              </a:pathLst>
            </a:custGeom>
            <a:solidFill>
              <a:srgbClr val="FA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/>
            <p:cNvSpPr/>
            <p:nvPr/>
          </p:nvSpPr>
          <p:spPr>
            <a:xfrm>
              <a:off x="2163889" y="559320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5">
                  <a:moveTo>
                    <a:pt x="14274" y="0"/>
                  </a:moveTo>
                  <a:lnTo>
                    <a:pt x="7607" y="0"/>
                  </a:lnTo>
                  <a:lnTo>
                    <a:pt x="1905" y="2844"/>
                  </a:lnTo>
                  <a:lnTo>
                    <a:pt x="952" y="4749"/>
                  </a:lnTo>
                  <a:lnTo>
                    <a:pt x="952" y="6654"/>
                  </a:lnTo>
                  <a:lnTo>
                    <a:pt x="0" y="9512"/>
                  </a:lnTo>
                  <a:lnTo>
                    <a:pt x="0" y="13322"/>
                  </a:lnTo>
                  <a:lnTo>
                    <a:pt x="1905" y="19024"/>
                  </a:lnTo>
                  <a:lnTo>
                    <a:pt x="2857" y="23787"/>
                  </a:lnTo>
                  <a:lnTo>
                    <a:pt x="11417" y="37109"/>
                  </a:lnTo>
                  <a:lnTo>
                    <a:pt x="12369" y="37109"/>
                  </a:lnTo>
                  <a:lnTo>
                    <a:pt x="16179" y="33299"/>
                  </a:lnTo>
                  <a:lnTo>
                    <a:pt x="17132" y="29502"/>
                  </a:lnTo>
                  <a:lnTo>
                    <a:pt x="19037" y="25692"/>
                  </a:lnTo>
                  <a:lnTo>
                    <a:pt x="21894" y="14274"/>
                  </a:lnTo>
                  <a:lnTo>
                    <a:pt x="21894" y="6654"/>
                  </a:lnTo>
                  <a:lnTo>
                    <a:pt x="19989" y="2844"/>
                  </a:lnTo>
                  <a:lnTo>
                    <a:pt x="19037" y="1892"/>
                  </a:lnTo>
                  <a:lnTo>
                    <a:pt x="17132" y="939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FC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/>
            <p:cNvSpPr/>
            <p:nvPr/>
          </p:nvSpPr>
          <p:spPr>
            <a:xfrm>
              <a:off x="2164841" y="560260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19050" h="31750">
                  <a:moveTo>
                    <a:pt x="12369" y="0"/>
                  </a:moveTo>
                  <a:lnTo>
                    <a:pt x="6654" y="0"/>
                  </a:lnTo>
                  <a:lnTo>
                    <a:pt x="2857" y="1904"/>
                  </a:lnTo>
                  <a:lnTo>
                    <a:pt x="1905" y="2857"/>
                  </a:lnTo>
                  <a:lnTo>
                    <a:pt x="0" y="6667"/>
                  </a:lnTo>
                  <a:lnTo>
                    <a:pt x="0" y="13335"/>
                  </a:lnTo>
                  <a:lnTo>
                    <a:pt x="952" y="17132"/>
                  </a:lnTo>
                  <a:lnTo>
                    <a:pt x="1905" y="19989"/>
                  </a:lnTo>
                  <a:lnTo>
                    <a:pt x="2857" y="23799"/>
                  </a:lnTo>
                  <a:lnTo>
                    <a:pt x="4749" y="26657"/>
                  </a:lnTo>
                  <a:lnTo>
                    <a:pt x="5702" y="29502"/>
                  </a:lnTo>
                  <a:lnTo>
                    <a:pt x="7607" y="31407"/>
                  </a:lnTo>
                  <a:lnTo>
                    <a:pt x="10464" y="31407"/>
                  </a:lnTo>
                  <a:lnTo>
                    <a:pt x="13322" y="28562"/>
                  </a:lnTo>
                  <a:lnTo>
                    <a:pt x="15227" y="25704"/>
                  </a:lnTo>
                  <a:lnTo>
                    <a:pt x="16179" y="22847"/>
                  </a:lnTo>
                  <a:lnTo>
                    <a:pt x="18084" y="15227"/>
                  </a:lnTo>
                  <a:lnTo>
                    <a:pt x="18084" y="12382"/>
                  </a:lnTo>
                  <a:lnTo>
                    <a:pt x="19037" y="10477"/>
                  </a:lnTo>
                  <a:lnTo>
                    <a:pt x="19037" y="8572"/>
                  </a:lnTo>
                  <a:lnTo>
                    <a:pt x="18084" y="6667"/>
                  </a:lnTo>
                  <a:lnTo>
                    <a:pt x="18084" y="4762"/>
                  </a:lnTo>
                  <a:lnTo>
                    <a:pt x="17132" y="2857"/>
                  </a:lnTo>
                  <a:lnTo>
                    <a:pt x="16179" y="1904"/>
                  </a:lnTo>
                  <a:lnTo>
                    <a:pt x="12369" y="0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/>
            <p:cNvSpPr/>
            <p:nvPr/>
          </p:nvSpPr>
          <p:spPr>
            <a:xfrm>
              <a:off x="2165794" y="561212"/>
              <a:ext cx="15240" cy="26670"/>
            </a:xfrm>
            <a:custGeom>
              <a:avLst/>
              <a:gdLst/>
              <a:ahLst/>
              <a:cxnLst/>
              <a:rect l="l" t="t" r="r" b="b"/>
              <a:pathLst>
                <a:path w="15239" h="26670">
                  <a:moveTo>
                    <a:pt x="9512" y="0"/>
                  </a:moveTo>
                  <a:lnTo>
                    <a:pt x="5702" y="0"/>
                  </a:lnTo>
                  <a:lnTo>
                    <a:pt x="1904" y="1904"/>
                  </a:lnTo>
                  <a:lnTo>
                    <a:pt x="952" y="2857"/>
                  </a:lnTo>
                  <a:lnTo>
                    <a:pt x="952" y="3809"/>
                  </a:lnTo>
                  <a:lnTo>
                    <a:pt x="0" y="5714"/>
                  </a:lnTo>
                  <a:lnTo>
                    <a:pt x="0" y="11429"/>
                  </a:lnTo>
                  <a:lnTo>
                    <a:pt x="952" y="14274"/>
                  </a:lnTo>
                  <a:lnTo>
                    <a:pt x="952" y="17132"/>
                  </a:lnTo>
                  <a:lnTo>
                    <a:pt x="1904" y="19989"/>
                  </a:lnTo>
                  <a:lnTo>
                    <a:pt x="3797" y="22847"/>
                  </a:lnTo>
                  <a:lnTo>
                    <a:pt x="4749" y="24752"/>
                  </a:lnTo>
                  <a:lnTo>
                    <a:pt x="5702" y="25704"/>
                  </a:lnTo>
                  <a:lnTo>
                    <a:pt x="7607" y="26657"/>
                  </a:lnTo>
                  <a:lnTo>
                    <a:pt x="9512" y="25704"/>
                  </a:lnTo>
                  <a:lnTo>
                    <a:pt x="10464" y="23799"/>
                  </a:lnTo>
                  <a:lnTo>
                    <a:pt x="12369" y="21894"/>
                  </a:lnTo>
                  <a:lnTo>
                    <a:pt x="14274" y="16179"/>
                  </a:lnTo>
                  <a:lnTo>
                    <a:pt x="14274" y="13334"/>
                  </a:lnTo>
                  <a:lnTo>
                    <a:pt x="15227" y="10477"/>
                  </a:lnTo>
                  <a:lnTo>
                    <a:pt x="15227" y="5714"/>
                  </a:lnTo>
                  <a:lnTo>
                    <a:pt x="14274" y="3809"/>
                  </a:lnTo>
                  <a:lnTo>
                    <a:pt x="14274" y="2857"/>
                  </a:lnTo>
                  <a:lnTo>
                    <a:pt x="13322" y="1904"/>
                  </a:lnTo>
                  <a:lnTo>
                    <a:pt x="9512" y="0"/>
                  </a:lnTo>
                  <a:close/>
                </a:path>
              </a:pathLst>
            </a:custGeom>
            <a:solidFill>
              <a:srgbClr val="FEF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/>
            <p:cNvSpPr/>
            <p:nvPr/>
          </p:nvSpPr>
          <p:spPr>
            <a:xfrm>
              <a:off x="2166747" y="56216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30" h="22225">
                  <a:moveTo>
                    <a:pt x="10464" y="1905"/>
                  </a:moveTo>
                  <a:lnTo>
                    <a:pt x="952" y="1905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952" y="13322"/>
                  </a:lnTo>
                  <a:lnTo>
                    <a:pt x="1904" y="16179"/>
                  </a:lnTo>
                  <a:lnTo>
                    <a:pt x="3797" y="19989"/>
                  </a:lnTo>
                  <a:lnTo>
                    <a:pt x="5702" y="21894"/>
                  </a:lnTo>
                  <a:lnTo>
                    <a:pt x="5702" y="20942"/>
                  </a:lnTo>
                  <a:lnTo>
                    <a:pt x="7607" y="20942"/>
                  </a:lnTo>
                  <a:lnTo>
                    <a:pt x="10464" y="15227"/>
                  </a:lnTo>
                  <a:lnTo>
                    <a:pt x="10464" y="13322"/>
                  </a:lnTo>
                  <a:lnTo>
                    <a:pt x="11417" y="10477"/>
                  </a:lnTo>
                  <a:lnTo>
                    <a:pt x="11417" y="3810"/>
                  </a:lnTo>
                  <a:lnTo>
                    <a:pt x="10464" y="1905"/>
                  </a:lnTo>
                  <a:close/>
                </a:path>
                <a:path w="11430" h="22225">
                  <a:moveTo>
                    <a:pt x="7607" y="0"/>
                  </a:moveTo>
                  <a:lnTo>
                    <a:pt x="3797" y="0"/>
                  </a:lnTo>
                  <a:lnTo>
                    <a:pt x="1904" y="1905"/>
                  </a:lnTo>
                  <a:lnTo>
                    <a:pt x="9512" y="1905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/>
            <p:cNvSpPr/>
            <p:nvPr/>
          </p:nvSpPr>
          <p:spPr>
            <a:xfrm>
              <a:off x="2145792" y="554989"/>
              <a:ext cx="108585" cy="158750"/>
            </a:xfrm>
            <a:custGeom>
              <a:avLst/>
              <a:gdLst/>
              <a:ahLst/>
              <a:cxnLst/>
              <a:rect l="l" t="t" r="r" b="b"/>
              <a:pathLst>
                <a:path w="108585" h="158750">
                  <a:moveTo>
                    <a:pt x="67602" y="152400"/>
                  </a:moveTo>
                  <a:lnTo>
                    <a:pt x="42849" y="152400"/>
                  </a:lnTo>
                  <a:lnTo>
                    <a:pt x="42849" y="153670"/>
                  </a:lnTo>
                  <a:lnTo>
                    <a:pt x="42849" y="154940"/>
                  </a:lnTo>
                  <a:lnTo>
                    <a:pt x="43802" y="154940"/>
                  </a:lnTo>
                  <a:lnTo>
                    <a:pt x="43802" y="155956"/>
                  </a:lnTo>
                  <a:lnTo>
                    <a:pt x="47599" y="155956"/>
                  </a:lnTo>
                  <a:lnTo>
                    <a:pt x="47599" y="157226"/>
                  </a:lnTo>
                  <a:lnTo>
                    <a:pt x="50457" y="157226"/>
                  </a:lnTo>
                  <a:lnTo>
                    <a:pt x="50457" y="158496"/>
                  </a:lnTo>
                  <a:lnTo>
                    <a:pt x="60934" y="158496"/>
                  </a:lnTo>
                  <a:lnTo>
                    <a:pt x="60934" y="157226"/>
                  </a:lnTo>
                  <a:lnTo>
                    <a:pt x="62839" y="157226"/>
                  </a:lnTo>
                  <a:lnTo>
                    <a:pt x="62839" y="155956"/>
                  </a:lnTo>
                  <a:lnTo>
                    <a:pt x="64884" y="155956"/>
                  </a:lnTo>
                  <a:lnTo>
                    <a:pt x="66306" y="154940"/>
                  </a:lnTo>
                  <a:lnTo>
                    <a:pt x="66967" y="154940"/>
                  </a:lnTo>
                  <a:lnTo>
                    <a:pt x="66967" y="153670"/>
                  </a:lnTo>
                  <a:lnTo>
                    <a:pt x="67602" y="153670"/>
                  </a:lnTo>
                  <a:lnTo>
                    <a:pt x="67602" y="152400"/>
                  </a:lnTo>
                  <a:close/>
                </a:path>
                <a:path w="108585" h="158750">
                  <a:moveTo>
                    <a:pt x="72351" y="146050"/>
                  </a:moveTo>
                  <a:lnTo>
                    <a:pt x="36182" y="146050"/>
                  </a:lnTo>
                  <a:lnTo>
                    <a:pt x="36182" y="147320"/>
                  </a:lnTo>
                  <a:lnTo>
                    <a:pt x="36182" y="148590"/>
                  </a:lnTo>
                  <a:lnTo>
                    <a:pt x="37134" y="148590"/>
                  </a:lnTo>
                  <a:lnTo>
                    <a:pt x="37147" y="149606"/>
                  </a:lnTo>
                  <a:lnTo>
                    <a:pt x="39992" y="149606"/>
                  </a:lnTo>
                  <a:lnTo>
                    <a:pt x="39992" y="150876"/>
                  </a:lnTo>
                  <a:lnTo>
                    <a:pt x="40944" y="150876"/>
                  </a:lnTo>
                  <a:lnTo>
                    <a:pt x="40944" y="152146"/>
                  </a:lnTo>
                  <a:lnTo>
                    <a:pt x="68554" y="152146"/>
                  </a:lnTo>
                  <a:lnTo>
                    <a:pt x="68554" y="150876"/>
                  </a:lnTo>
                  <a:lnTo>
                    <a:pt x="69494" y="150876"/>
                  </a:lnTo>
                  <a:lnTo>
                    <a:pt x="69494" y="149606"/>
                  </a:lnTo>
                  <a:lnTo>
                    <a:pt x="71018" y="149606"/>
                  </a:lnTo>
                  <a:lnTo>
                    <a:pt x="71323" y="148590"/>
                  </a:lnTo>
                  <a:lnTo>
                    <a:pt x="72097" y="148590"/>
                  </a:lnTo>
                  <a:lnTo>
                    <a:pt x="72097" y="147320"/>
                  </a:lnTo>
                  <a:lnTo>
                    <a:pt x="72351" y="147320"/>
                  </a:lnTo>
                  <a:lnTo>
                    <a:pt x="72351" y="146050"/>
                  </a:lnTo>
                  <a:close/>
                </a:path>
                <a:path w="108585" h="158750">
                  <a:moveTo>
                    <a:pt x="79971" y="133350"/>
                  </a:moveTo>
                  <a:lnTo>
                    <a:pt x="27609" y="133350"/>
                  </a:lnTo>
                  <a:lnTo>
                    <a:pt x="27609" y="135890"/>
                  </a:lnTo>
                  <a:lnTo>
                    <a:pt x="28562" y="135890"/>
                  </a:lnTo>
                  <a:lnTo>
                    <a:pt x="28562" y="137160"/>
                  </a:lnTo>
                  <a:lnTo>
                    <a:pt x="30467" y="137160"/>
                  </a:lnTo>
                  <a:lnTo>
                    <a:pt x="30467" y="138430"/>
                  </a:lnTo>
                  <a:lnTo>
                    <a:pt x="31432" y="138430"/>
                  </a:lnTo>
                  <a:lnTo>
                    <a:pt x="31432" y="139700"/>
                  </a:lnTo>
                  <a:lnTo>
                    <a:pt x="31457" y="140970"/>
                  </a:lnTo>
                  <a:lnTo>
                    <a:pt x="31470" y="142240"/>
                  </a:lnTo>
                  <a:lnTo>
                    <a:pt x="32372" y="142240"/>
                  </a:lnTo>
                  <a:lnTo>
                    <a:pt x="32372" y="143256"/>
                  </a:lnTo>
                  <a:lnTo>
                    <a:pt x="34277" y="143256"/>
                  </a:lnTo>
                  <a:lnTo>
                    <a:pt x="34277" y="144526"/>
                  </a:lnTo>
                  <a:lnTo>
                    <a:pt x="35229" y="144526"/>
                  </a:lnTo>
                  <a:lnTo>
                    <a:pt x="35229" y="145796"/>
                  </a:lnTo>
                  <a:lnTo>
                    <a:pt x="73304" y="145796"/>
                  </a:lnTo>
                  <a:lnTo>
                    <a:pt x="73304" y="144526"/>
                  </a:lnTo>
                  <a:lnTo>
                    <a:pt x="74256" y="144526"/>
                  </a:lnTo>
                  <a:lnTo>
                    <a:pt x="74256" y="143256"/>
                  </a:lnTo>
                  <a:lnTo>
                    <a:pt x="75895" y="143256"/>
                  </a:lnTo>
                  <a:lnTo>
                    <a:pt x="76098" y="142240"/>
                  </a:lnTo>
                  <a:lnTo>
                    <a:pt x="76949" y="142240"/>
                  </a:lnTo>
                  <a:lnTo>
                    <a:pt x="76949" y="140970"/>
                  </a:lnTo>
                  <a:lnTo>
                    <a:pt x="77114" y="140970"/>
                  </a:lnTo>
                  <a:lnTo>
                    <a:pt x="77114" y="139700"/>
                  </a:lnTo>
                  <a:lnTo>
                    <a:pt x="78066" y="139700"/>
                  </a:lnTo>
                  <a:lnTo>
                    <a:pt x="78066" y="138430"/>
                  </a:lnTo>
                  <a:lnTo>
                    <a:pt x="78066" y="137160"/>
                  </a:lnTo>
                  <a:lnTo>
                    <a:pt x="79819" y="137160"/>
                  </a:lnTo>
                  <a:lnTo>
                    <a:pt x="79819" y="135890"/>
                  </a:lnTo>
                  <a:lnTo>
                    <a:pt x="79971" y="135890"/>
                  </a:lnTo>
                  <a:lnTo>
                    <a:pt x="79971" y="133350"/>
                  </a:lnTo>
                  <a:close/>
                </a:path>
                <a:path w="108585" h="158750">
                  <a:moveTo>
                    <a:pt x="84734" y="125730"/>
                  </a:moveTo>
                  <a:lnTo>
                    <a:pt x="23799" y="125730"/>
                  </a:lnTo>
                  <a:lnTo>
                    <a:pt x="23799" y="127000"/>
                  </a:lnTo>
                  <a:lnTo>
                    <a:pt x="23799" y="128270"/>
                  </a:lnTo>
                  <a:lnTo>
                    <a:pt x="23914" y="129540"/>
                  </a:lnTo>
                  <a:lnTo>
                    <a:pt x="24752" y="129540"/>
                  </a:lnTo>
                  <a:lnTo>
                    <a:pt x="24752" y="130810"/>
                  </a:lnTo>
                  <a:lnTo>
                    <a:pt x="26657" y="130810"/>
                  </a:lnTo>
                  <a:lnTo>
                    <a:pt x="26657" y="133096"/>
                  </a:lnTo>
                  <a:lnTo>
                    <a:pt x="81876" y="133096"/>
                  </a:lnTo>
                  <a:lnTo>
                    <a:pt x="81876" y="130810"/>
                  </a:lnTo>
                  <a:lnTo>
                    <a:pt x="83439" y="130810"/>
                  </a:lnTo>
                  <a:lnTo>
                    <a:pt x="83439" y="129540"/>
                  </a:lnTo>
                  <a:lnTo>
                    <a:pt x="83781" y="129540"/>
                  </a:lnTo>
                  <a:lnTo>
                    <a:pt x="83781" y="128270"/>
                  </a:lnTo>
                  <a:lnTo>
                    <a:pt x="83781" y="127000"/>
                  </a:lnTo>
                  <a:lnTo>
                    <a:pt x="84734" y="127000"/>
                  </a:lnTo>
                  <a:lnTo>
                    <a:pt x="84734" y="125730"/>
                  </a:lnTo>
                  <a:close/>
                </a:path>
                <a:path w="108585" h="158750">
                  <a:moveTo>
                    <a:pt x="89496" y="114300"/>
                  </a:moveTo>
                  <a:lnTo>
                    <a:pt x="19050" y="114300"/>
                  </a:lnTo>
                  <a:lnTo>
                    <a:pt x="19050" y="116840"/>
                  </a:lnTo>
                  <a:lnTo>
                    <a:pt x="19304" y="116840"/>
                  </a:lnTo>
                  <a:lnTo>
                    <a:pt x="19304" y="118110"/>
                  </a:lnTo>
                  <a:lnTo>
                    <a:pt x="20955" y="118110"/>
                  </a:lnTo>
                  <a:lnTo>
                    <a:pt x="20955" y="120650"/>
                  </a:lnTo>
                  <a:lnTo>
                    <a:pt x="20955" y="121920"/>
                  </a:lnTo>
                  <a:lnTo>
                    <a:pt x="21285" y="121920"/>
                  </a:lnTo>
                  <a:lnTo>
                    <a:pt x="21285" y="123190"/>
                  </a:lnTo>
                  <a:lnTo>
                    <a:pt x="21932" y="123190"/>
                  </a:lnTo>
                  <a:lnTo>
                    <a:pt x="21932" y="124460"/>
                  </a:lnTo>
                  <a:lnTo>
                    <a:pt x="22860" y="124460"/>
                  </a:lnTo>
                  <a:lnTo>
                    <a:pt x="22860" y="125476"/>
                  </a:lnTo>
                  <a:lnTo>
                    <a:pt x="85686" y="125476"/>
                  </a:lnTo>
                  <a:lnTo>
                    <a:pt x="85686" y="124460"/>
                  </a:lnTo>
                  <a:lnTo>
                    <a:pt x="86639" y="124460"/>
                  </a:lnTo>
                  <a:lnTo>
                    <a:pt x="86639" y="123190"/>
                  </a:lnTo>
                  <a:lnTo>
                    <a:pt x="86639" y="121920"/>
                  </a:lnTo>
                  <a:lnTo>
                    <a:pt x="86639" y="120650"/>
                  </a:lnTo>
                  <a:lnTo>
                    <a:pt x="87591" y="120650"/>
                  </a:lnTo>
                  <a:lnTo>
                    <a:pt x="87591" y="118110"/>
                  </a:lnTo>
                  <a:lnTo>
                    <a:pt x="88544" y="118110"/>
                  </a:lnTo>
                  <a:lnTo>
                    <a:pt x="88544" y="116840"/>
                  </a:lnTo>
                  <a:lnTo>
                    <a:pt x="89496" y="116840"/>
                  </a:lnTo>
                  <a:lnTo>
                    <a:pt x="89496" y="114300"/>
                  </a:lnTo>
                  <a:close/>
                </a:path>
                <a:path w="108585" h="158750">
                  <a:moveTo>
                    <a:pt x="95199" y="99060"/>
                  </a:moveTo>
                  <a:lnTo>
                    <a:pt x="13335" y="99060"/>
                  </a:lnTo>
                  <a:lnTo>
                    <a:pt x="13335" y="100330"/>
                  </a:lnTo>
                  <a:lnTo>
                    <a:pt x="13335" y="101600"/>
                  </a:lnTo>
                  <a:lnTo>
                    <a:pt x="14287" y="101600"/>
                  </a:lnTo>
                  <a:lnTo>
                    <a:pt x="14287" y="104140"/>
                  </a:lnTo>
                  <a:lnTo>
                    <a:pt x="14401" y="105410"/>
                  </a:lnTo>
                  <a:lnTo>
                    <a:pt x="15240" y="105410"/>
                  </a:lnTo>
                  <a:lnTo>
                    <a:pt x="15240" y="106680"/>
                  </a:lnTo>
                  <a:lnTo>
                    <a:pt x="16192" y="106680"/>
                  </a:lnTo>
                  <a:lnTo>
                    <a:pt x="16192" y="109220"/>
                  </a:lnTo>
                  <a:lnTo>
                    <a:pt x="16433" y="109220"/>
                  </a:lnTo>
                  <a:lnTo>
                    <a:pt x="16433" y="110490"/>
                  </a:lnTo>
                  <a:lnTo>
                    <a:pt x="16776" y="110490"/>
                  </a:lnTo>
                  <a:lnTo>
                    <a:pt x="16776" y="111760"/>
                  </a:lnTo>
                  <a:lnTo>
                    <a:pt x="18097" y="111760"/>
                  </a:lnTo>
                  <a:lnTo>
                    <a:pt x="18097" y="114046"/>
                  </a:lnTo>
                  <a:lnTo>
                    <a:pt x="90449" y="114046"/>
                  </a:lnTo>
                  <a:lnTo>
                    <a:pt x="90449" y="111760"/>
                  </a:lnTo>
                  <a:lnTo>
                    <a:pt x="91401" y="111760"/>
                  </a:lnTo>
                  <a:lnTo>
                    <a:pt x="91401" y="110490"/>
                  </a:lnTo>
                  <a:lnTo>
                    <a:pt x="92354" y="110490"/>
                  </a:lnTo>
                  <a:lnTo>
                    <a:pt x="92354" y="109220"/>
                  </a:lnTo>
                  <a:lnTo>
                    <a:pt x="92354" y="106680"/>
                  </a:lnTo>
                  <a:lnTo>
                    <a:pt x="93294" y="106680"/>
                  </a:lnTo>
                  <a:lnTo>
                    <a:pt x="93294" y="105410"/>
                  </a:lnTo>
                  <a:lnTo>
                    <a:pt x="93294" y="104140"/>
                  </a:lnTo>
                  <a:lnTo>
                    <a:pt x="94246" y="104140"/>
                  </a:lnTo>
                  <a:lnTo>
                    <a:pt x="94246" y="101600"/>
                  </a:lnTo>
                  <a:lnTo>
                    <a:pt x="94246" y="100330"/>
                  </a:lnTo>
                  <a:lnTo>
                    <a:pt x="95199" y="100330"/>
                  </a:lnTo>
                  <a:lnTo>
                    <a:pt x="95199" y="99060"/>
                  </a:lnTo>
                  <a:close/>
                </a:path>
                <a:path w="108585" h="158750">
                  <a:moveTo>
                    <a:pt x="101866" y="73660"/>
                  </a:moveTo>
                  <a:lnTo>
                    <a:pt x="6667" y="73660"/>
                  </a:lnTo>
                  <a:lnTo>
                    <a:pt x="6667" y="76200"/>
                  </a:lnTo>
                  <a:lnTo>
                    <a:pt x="7620" y="76200"/>
                  </a:lnTo>
                  <a:lnTo>
                    <a:pt x="7620" y="77470"/>
                  </a:lnTo>
                  <a:lnTo>
                    <a:pt x="7620" y="78740"/>
                  </a:lnTo>
                  <a:lnTo>
                    <a:pt x="7620" y="81280"/>
                  </a:lnTo>
                  <a:lnTo>
                    <a:pt x="8572" y="81280"/>
                  </a:lnTo>
                  <a:lnTo>
                    <a:pt x="8572" y="82550"/>
                  </a:lnTo>
                  <a:lnTo>
                    <a:pt x="8572" y="85090"/>
                  </a:lnTo>
                  <a:lnTo>
                    <a:pt x="8572" y="86360"/>
                  </a:lnTo>
                  <a:lnTo>
                    <a:pt x="9525" y="86360"/>
                  </a:lnTo>
                  <a:lnTo>
                    <a:pt x="9525" y="88646"/>
                  </a:lnTo>
                  <a:lnTo>
                    <a:pt x="10477" y="88646"/>
                  </a:lnTo>
                  <a:lnTo>
                    <a:pt x="10477" y="92456"/>
                  </a:lnTo>
                  <a:lnTo>
                    <a:pt x="11430" y="92456"/>
                  </a:lnTo>
                  <a:lnTo>
                    <a:pt x="11430" y="94996"/>
                  </a:lnTo>
                  <a:lnTo>
                    <a:pt x="12382" y="94996"/>
                  </a:lnTo>
                  <a:lnTo>
                    <a:pt x="12382" y="98806"/>
                  </a:lnTo>
                  <a:lnTo>
                    <a:pt x="96151" y="98806"/>
                  </a:lnTo>
                  <a:lnTo>
                    <a:pt x="96151" y="94996"/>
                  </a:lnTo>
                  <a:lnTo>
                    <a:pt x="97104" y="94996"/>
                  </a:lnTo>
                  <a:lnTo>
                    <a:pt x="97104" y="92456"/>
                  </a:lnTo>
                  <a:lnTo>
                    <a:pt x="97980" y="92456"/>
                  </a:lnTo>
                  <a:lnTo>
                    <a:pt x="98056" y="88646"/>
                  </a:lnTo>
                  <a:lnTo>
                    <a:pt x="99009" y="88646"/>
                  </a:lnTo>
                  <a:lnTo>
                    <a:pt x="99009" y="86360"/>
                  </a:lnTo>
                  <a:lnTo>
                    <a:pt x="99580" y="86360"/>
                  </a:lnTo>
                  <a:lnTo>
                    <a:pt x="99580" y="85090"/>
                  </a:lnTo>
                  <a:lnTo>
                    <a:pt x="99961" y="85090"/>
                  </a:lnTo>
                  <a:lnTo>
                    <a:pt x="99961" y="82550"/>
                  </a:lnTo>
                  <a:lnTo>
                    <a:pt x="100571" y="82550"/>
                  </a:lnTo>
                  <a:lnTo>
                    <a:pt x="100571" y="81280"/>
                  </a:lnTo>
                  <a:lnTo>
                    <a:pt x="100914" y="81280"/>
                  </a:lnTo>
                  <a:lnTo>
                    <a:pt x="100914" y="78740"/>
                  </a:lnTo>
                  <a:lnTo>
                    <a:pt x="101701" y="78740"/>
                  </a:lnTo>
                  <a:lnTo>
                    <a:pt x="101701" y="77470"/>
                  </a:lnTo>
                  <a:lnTo>
                    <a:pt x="101866" y="77470"/>
                  </a:lnTo>
                  <a:lnTo>
                    <a:pt x="101866" y="76200"/>
                  </a:lnTo>
                  <a:lnTo>
                    <a:pt x="101866" y="73660"/>
                  </a:lnTo>
                  <a:close/>
                </a:path>
                <a:path w="108585" h="158750">
                  <a:moveTo>
                    <a:pt x="108534" y="27940"/>
                  </a:moveTo>
                  <a:lnTo>
                    <a:pt x="107581" y="27940"/>
                  </a:lnTo>
                  <a:lnTo>
                    <a:pt x="107581" y="19050"/>
                  </a:lnTo>
                  <a:lnTo>
                    <a:pt x="107581" y="16510"/>
                  </a:lnTo>
                  <a:lnTo>
                    <a:pt x="106629" y="16510"/>
                  </a:lnTo>
                  <a:lnTo>
                    <a:pt x="106629" y="12700"/>
                  </a:lnTo>
                  <a:lnTo>
                    <a:pt x="106629" y="8890"/>
                  </a:lnTo>
                  <a:lnTo>
                    <a:pt x="105676" y="8890"/>
                  </a:lnTo>
                  <a:lnTo>
                    <a:pt x="105676" y="5080"/>
                  </a:lnTo>
                  <a:lnTo>
                    <a:pt x="105676" y="3810"/>
                  </a:lnTo>
                  <a:lnTo>
                    <a:pt x="104724" y="3810"/>
                  </a:lnTo>
                  <a:lnTo>
                    <a:pt x="104724" y="2540"/>
                  </a:lnTo>
                  <a:lnTo>
                    <a:pt x="104724" y="1270"/>
                  </a:lnTo>
                  <a:lnTo>
                    <a:pt x="104660" y="0"/>
                  </a:lnTo>
                  <a:lnTo>
                    <a:pt x="4762" y="0"/>
                  </a:lnTo>
                  <a:lnTo>
                    <a:pt x="4762" y="1270"/>
                  </a:lnTo>
                  <a:lnTo>
                    <a:pt x="4762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2857" y="5080"/>
                  </a:lnTo>
                  <a:lnTo>
                    <a:pt x="2857" y="8890"/>
                  </a:lnTo>
                  <a:lnTo>
                    <a:pt x="1905" y="8890"/>
                  </a:lnTo>
                  <a:lnTo>
                    <a:pt x="1905" y="12700"/>
                  </a:lnTo>
                  <a:lnTo>
                    <a:pt x="952" y="12700"/>
                  </a:lnTo>
                  <a:lnTo>
                    <a:pt x="952" y="16510"/>
                  </a:lnTo>
                  <a:lnTo>
                    <a:pt x="952" y="19050"/>
                  </a:lnTo>
                  <a:lnTo>
                    <a:pt x="0" y="19050"/>
                  </a:lnTo>
                  <a:lnTo>
                    <a:pt x="0" y="27940"/>
                  </a:lnTo>
                  <a:lnTo>
                    <a:pt x="0" y="41910"/>
                  </a:lnTo>
                  <a:lnTo>
                    <a:pt x="952" y="41910"/>
                  </a:lnTo>
                  <a:lnTo>
                    <a:pt x="952" y="48260"/>
                  </a:lnTo>
                  <a:lnTo>
                    <a:pt x="952" y="49530"/>
                  </a:lnTo>
                  <a:lnTo>
                    <a:pt x="1905" y="49530"/>
                  </a:lnTo>
                  <a:lnTo>
                    <a:pt x="1905" y="53340"/>
                  </a:lnTo>
                  <a:lnTo>
                    <a:pt x="1905" y="54610"/>
                  </a:lnTo>
                  <a:lnTo>
                    <a:pt x="2857" y="54610"/>
                  </a:lnTo>
                  <a:lnTo>
                    <a:pt x="2857" y="59690"/>
                  </a:lnTo>
                  <a:lnTo>
                    <a:pt x="2857" y="60960"/>
                  </a:lnTo>
                  <a:lnTo>
                    <a:pt x="3810" y="60960"/>
                  </a:lnTo>
                  <a:lnTo>
                    <a:pt x="3810" y="63500"/>
                  </a:lnTo>
                  <a:lnTo>
                    <a:pt x="3810" y="66040"/>
                  </a:lnTo>
                  <a:lnTo>
                    <a:pt x="4762" y="66040"/>
                  </a:lnTo>
                  <a:lnTo>
                    <a:pt x="4762" y="68580"/>
                  </a:lnTo>
                  <a:lnTo>
                    <a:pt x="5715" y="68580"/>
                  </a:lnTo>
                  <a:lnTo>
                    <a:pt x="5715" y="73406"/>
                  </a:lnTo>
                  <a:lnTo>
                    <a:pt x="102819" y="73406"/>
                  </a:lnTo>
                  <a:lnTo>
                    <a:pt x="102819" y="68580"/>
                  </a:lnTo>
                  <a:lnTo>
                    <a:pt x="103759" y="68580"/>
                  </a:lnTo>
                  <a:lnTo>
                    <a:pt x="103759" y="66040"/>
                  </a:lnTo>
                  <a:lnTo>
                    <a:pt x="103759" y="63500"/>
                  </a:lnTo>
                  <a:lnTo>
                    <a:pt x="104724" y="63500"/>
                  </a:lnTo>
                  <a:lnTo>
                    <a:pt x="104724" y="60960"/>
                  </a:lnTo>
                  <a:lnTo>
                    <a:pt x="104724" y="59690"/>
                  </a:lnTo>
                  <a:lnTo>
                    <a:pt x="105676" y="59690"/>
                  </a:lnTo>
                  <a:lnTo>
                    <a:pt x="105676" y="54610"/>
                  </a:lnTo>
                  <a:lnTo>
                    <a:pt x="106451" y="54610"/>
                  </a:lnTo>
                  <a:lnTo>
                    <a:pt x="106451" y="53340"/>
                  </a:lnTo>
                  <a:lnTo>
                    <a:pt x="106629" y="53340"/>
                  </a:lnTo>
                  <a:lnTo>
                    <a:pt x="106629" y="49530"/>
                  </a:lnTo>
                  <a:lnTo>
                    <a:pt x="107327" y="49530"/>
                  </a:lnTo>
                  <a:lnTo>
                    <a:pt x="107327" y="48260"/>
                  </a:lnTo>
                  <a:lnTo>
                    <a:pt x="107581" y="48260"/>
                  </a:lnTo>
                  <a:lnTo>
                    <a:pt x="107581" y="41910"/>
                  </a:lnTo>
                  <a:lnTo>
                    <a:pt x="108534" y="41910"/>
                  </a:lnTo>
                  <a:lnTo>
                    <a:pt x="108534" y="2794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/>
            <p:cNvSpPr/>
            <p:nvPr/>
          </p:nvSpPr>
          <p:spPr>
            <a:xfrm>
              <a:off x="2150554" y="528065"/>
              <a:ext cx="100330" cy="28575"/>
            </a:xfrm>
            <a:custGeom>
              <a:avLst/>
              <a:gdLst/>
              <a:ahLst/>
              <a:cxnLst/>
              <a:rect l="l" t="t" r="r" b="b"/>
              <a:pathLst>
                <a:path w="100330" h="28575">
                  <a:moveTo>
                    <a:pt x="95199" y="17780"/>
                  </a:moveTo>
                  <a:lnTo>
                    <a:pt x="94246" y="17780"/>
                  </a:lnTo>
                  <a:lnTo>
                    <a:pt x="94246" y="16522"/>
                  </a:lnTo>
                  <a:lnTo>
                    <a:pt x="92341" y="16522"/>
                  </a:lnTo>
                  <a:lnTo>
                    <a:pt x="92341" y="13970"/>
                  </a:lnTo>
                  <a:lnTo>
                    <a:pt x="91389" y="13970"/>
                  </a:lnTo>
                  <a:lnTo>
                    <a:pt x="91389" y="12700"/>
                  </a:lnTo>
                  <a:lnTo>
                    <a:pt x="90436" y="12700"/>
                  </a:lnTo>
                  <a:lnTo>
                    <a:pt x="90436" y="11430"/>
                  </a:lnTo>
                  <a:lnTo>
                    <a:pt x="87591" y="11430"/>
                  </a:lnTo>
                  <a:lnTo>
                    <a:pt x="87591" y="10172"/>
                  </a:lnTo>
                  <a:lnTo>
                    <a:pt x="85686" y="10172"/>
                  </a:lnTo>
                  <a:lnTo>
                    <a:pt x="85686" y="7620"/>
                  </a:lnTo>
                  <a:lnTo>
                    <a:pt x="81876" y="7620"/>
                  </a:lnTo>
                  <a:lnTo>
                    <a:pt x="81876" y="6350"/>
                  </a:lnTo>
                  <a:lnTo>
                    <a:pt x="79971" y="6350"/>
                  </a:lnTo>
                  <a:lnTo>
                    <a:pt x="79971" y="5080"/>
                  </a:lnTo>
                  <a:lnTo>
                    <a:pt x="72351" y="5080"/>
                  </a:lnTo>
                  <a:lnTo>
                    <a:pt x="72351" y="3822"/>
                  </a:lnTo>
                  <a:lnTo>
                    <a:pt x="69494" y="3822"/>
                  </a:lnTo>
                  <a:lnTo>
                    <a:pt x="69494" y="1270"/>
                  </a:lnTo>
                  <a:lnTo>
                    <a:pt x="66636" y="1270"/>
                  </a:lnTo>
                  <a:lnTo>
                    <a:pt x="66636" y="0"/>
                  </a:lnTo>
                  <a:lnTo>
                    <a:pt x="32372" y="0"/>
                  </a:lnTo>
                  <a:lnTo>
                    <a:pt x="32372" y="1270"/>
                  </a:lnTo>
                  <a:lnTo>
                    <a:pt x="29514" y="1270"/>
                  </a:lnTo>
                  <a:lnTo>
                    <a:pt x="29514" y="3822"/>
                  </a:lnTo>
                  <a:lnTo>
                    <a:pt x="26657" y="3822"/>
                  </a:lnTo>
                  <a:lnTo>
                    <a:pt x="26657" y="5080"/>
                  </a:lnTo>
                  <a:lnTo>
                    <a:pt x="19037" y="5080"/>
                  </a:lnTo>
                  <a:lnTo>
                    <a:pt x="19037" y="6350"/>
                  </a:lnTo>
                  <a:lnTo>
                    <a:pt x="17145" y="6350"/>
                  </a:lnTo>
                  <a:lnTo>
                    <a:pt x="17145" y="7620"/>
                  </a:lnTo>
                  <a:lnTo>
                    <a:pt x="13335" y="7620"/>
                  </a:lnTo>
                  <a:lnTo>
                    <a:pt x="13335" y="10172"/>
                  </a:lnTo>
                  <a:lnTo>
                    <a:pt x="11430" y="10172"/>
                  </a:lnTo>
                  <a:lnTo>
                    <a:pt x="11430" y="11430"/>
                  </a:lnTo>
                  <a:lnTo>
                    <a:pt x="8572" y="11430"/>
                  </a:lnTo>
                  <a:lnTo>
                    <a:pt x="8572" y="12700"/>
                  </a:lnTo>
                  <a:lnTo>
                    <a:pt x="7620" y="12700"/>
                  </a:lnTo>
                  <a:lnTo>
                    <a:pt x="7620" y="13970"/>
                  </a:lnTo>
                  <a:lnTo>
                    <a:pt x="6667" y="13970"/>
                  </a:lnTo>
                  <a:lnTo>
                    <a:pt x="6667" y="16522"/>
                  </a:lnTo>
                  <a:lnTo>
                    <a:pt x="4762" y="16522"/>
                  </a:lnTo>
                  <a:lnTo>
                    <a:pt x="4762" y="17780"/>
                  </a:lnTo>
                  <a:lnTo>
                    <a:pt x="3810" y="17780"/>
                  </a:lnTo>
                  <a:lnTo>
                    <a:pt x="3810" y="19050"/>
                  </a:lnTo>
                  <a:lnTo>
                    <a:pt x="95199" y="19050"/>
                  </a:lnTo>
                  <a:lnTo>
                    <a:pt x="95199" y="17780"/>
                  </a:lnTo>
                  <a:close/>
                </a:path>
                <a:path w="100330" h="28575">
                  <a:moveTo>
                    <a:pt x="99898" y="26924"/>
                  </a:moveTo>
                  <a:lnTo>
                    <a:pt x="99009" y="26924"/>
                  </a:lnTo>
                  <a:lnTo>
                    <a:pt x="99009" y="25654"/>
                  </a:lnTo>
                  <a:lnTo>
                    <a:pt x="98933" y="24384"/>
                  </a:lnTo>
                  <a:lnTo>
                    <a:pt x="97104" y="24384"/>
                  </a:lnTo>
                  <a:lnTo>
                    <a:pt x="97104" y="23114"/>
                  </a:lnTo>
                  <a:lnTo>
                    <a:pt x="97104" y="21844"/>
                  </a:lnTo>
                  <a:lnTo>
                    <a:pt x="97028" y="20574"/>
                  </a:lnTo>
                  <a:lnTo>
                    <a:pt x="96151" y="20574"/>
                  </a:lnTo>
                  <a:lnTo>
                    <a:pt x="96151" y="19304"/>
                  </a:lnTo>
                  <a:lnTo>
                    <a:pt x="2857" y="19304"/>
                  </a:lnTo>
                  <a:lnTo>
                    <a:pt x="2857" y="20574"/>
                  </a:lnTo>
                  <a:lnTo>
                    <a:pt x="2857" y="21844"/>
                  </a:lnTo>
                  <a:lnTo>
                    <a:pt x="2857" y="23114"/>
                  </a:lnTo>
                  <a:lnTo>
                    <a:pt x="1905" y="23114"/>
                  </a:lnTo>
                  <a:lnTo>
                    <a:pt x="1905" y="24384"/>
                  </a:lnTo>
                  <a:lnTo>
                    <a:pt x="952" y="24384"/>
                  </a:lnTo>
                  <a:lnTo>
                    <a:pt x="952" y="25654"/>
                  </a:lnTo>
                  <a:lnTo>
                    <a:pt x="0" y="25654"/>
                  </a:lnTo>
                  <a:lnTo>
                    <a:pt x="0" y="26924"/>
                  </a:lnTo>
                  <a:lnTo>
                    <a:pt x="0" y="28194"/>
                  </a:lnTo>
                  <a:lnTo>
                    <a:pt x="99898" y="28194"/>
                  </a:lnTo>
                  <a:lnTo>
                    <a:pt x="99898" y="26924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/>
            <p:cNvSpPr/>
            <p:nvPr/>
          </p:nvSpPr>
          <p:spPr>
            <a:xfrm>
              <a:off x="2145791" y="529018"/>
              <a:ext cx="106680" cy="181610"/>
            </a:xfrm>
            <a:custGeom>
              <a:avLst/>
              <a:gdLst/>
              <a:ahLst/>
              <a:cxnLst/>
              <a:rect l="l" t="t" r="r" b="b"/>
              <a:pathLst>
                <a:path w="106680" h="181609">
                  <a:moveTo>
                    <a:pt x="104724" y="34289"/>
                  </a:moveTo>
                  <a:lnTo>
                    <a:pt x="1905" y="34289"/>
                  </a:lnTo>
                  <a:lnTo>
                    <a:pt x="1905" y="39369"/>
                  </a:lnTo>
                  <a:lnTo>
                    <a:pt x="1240" y="39369"/>
                  </a:lnTo>
                  <a:lnTo>
                    <a:pt x="952" y="40639"/>
                  </a:lnTo>
                  <a:lnTo>
                    <a:pt x="952" y="45719"/>
                  </a:lnTo>
                  <a:lnTo>
                    <a:pt x="262" y="45719"/>
                  </a:lnTo>
                  <a:lnTo>
                    <a:pt x="0" y="46989"/>
                  </a:lnTo>
                  <a:lnTo>
                    <a:pt x="0" y="63500"/>
                  </a:lnTo>
                  <a:lnTo>
                    <a:pt x="664" y="68579"/>
                  </a:lnTo>
                  <a:lnTo>
                    <a:pt x="952" y="68579"/>
                  </a:lnTo>
                  <a:lnTo>
                    <a:pt x="952" y="69850"/>
                  </a:lnTo>
                  <a:lnTo>
                    <a:pt x="1681" y="76200"/>
                  </a:lnTo>
                  <a:lnTo>
                    <a:pt x="1905" y="76200"/>
                  </a:lnTo>
                  <a:lnTo>
                    <a:pt x="1905" y="77469"/>
                  </a:lnTo>
                  <a:lnTo>
                    <a:pt x="2442" y="81279"/>
                  </a:lnTo>
                  <a:lnTo>
                    <a:pt x="2857" y="81279"/>
                  </a:lnTo>
                  <a:lnTo>
                    <a:pt x="2857" y="83819"/>
                  </a:lnTo>
                  <a:lnTo>
                    <a:pt x="3245" y="86359"/>
                  </a:lnTo>
                  <a:lnTo>
                    <a:pt x="3810" y="86359"/>
                  </a:lnTo>
                  <a:lnTo>
                    <a:pt x="3810" y="90169"/>
                  </a:lnTo>
                  <a:lnTo>
                    <a:pt x="4048" y="91439"/>
                  </a:lnTo>
                  <a:lnTo>
                    <a:pt x="4762" y="91439"/>
                  </a:lnTo>
                  <a:lnTo>
                    <a:pt x="4762" y="95250"/>
                  </a:lnTo>
                  <a:lnTo>
                    <a:pt x="5715" y="95250"/>
                  </a:lnTo>
                  <a:lnTo>
                    <a:pt x="5715" y="99059"/>
                  </a:lnTo>
                  <a:lnTo>
                    <a:pt x="6667" y="99059"/>
                  </a:lnTo>
                  <a:lnTo>
                    <a:pt x="6667" y="102869"/>
                  </a:lnTo>
                  <a:lnTo>
                    <a:pt x="7620" y="102869"/>
                  </a:lnTo>
                  <a:lnTo>
                    <a:pt x="7620" y="105409"/>
                  </a:lnTo>
                  <a:lnTo>
                    <a:pt x="8190" y="107950"/>
                  </a:lnTo>
                  <a:lnTo>
                    <a:pt x="8572" y="107950"/>
                  </a:lnTo>
                  <a:lnTo>
                    <a:pt x="8572" y="109219"/>
                  </a:lnTo>
                  <a:lnTo>
                    <a:pt x="9279" y="111759"/>
                  </a:lnTo>
                  <a:lnTo>
                    <a:pt x="9525" y="111759"/>
                  </a:lnTo>
                  <a:lnTo>
                    <a:pt x="10368" y="115569"/>
                  </a:lnTo>
                  <a:lnTo>
                    <a:pt x="12568" y="121919"/>
                  </a:lnTo>
                  <a:lnTo>
                    <a:pt x="16571" y="133350"/>
                  </a:lnTo>
                  <a:lnTo>
                    <a:pt x="17145" y="134619"/>
                  </a:lnTo>
                  <a:lnTo>
                    <a:pt x="18059" y="137159"/>
                  </a:lnTo>
                  <a:lnTo>
                    <a:pt x="24474" y="152400"/>
                  </a:lnTo>
                  <a:lnTo>
                    <a:pt x="24752" y="152400"/>
                  </a:lnTo>
                  <a:lnTo>
                    <a:pt x="26525" y="156209"/>
                  </a:lnTo>
                  <a:lnTo>
                    <a:pt x="32960" y="167639"/>
                  </a:lnTo>
                  <a:lnTo>
                    <a:pt x="33324" y="167639"/>
                  </a:lnTo>
                  <a:lnTo>
                    <a:pt x="33890" y="168909"/>
                  </a:lnTo>
                  <a:lnTo>
                    <a:pt x="41972" y="177800"/>
                  </a:lnTo>
                  <a:lnTo>
                    <a:pt x="42849" y="179069"/>
                  </a:lnTo>
                  <a:lnTo>
                    <a:pt x="43689" y="179069"/>
                  </a:lnTo>
                  <a:lnTo>
                    <a:pt x="50689" y="181609"/>
                  </a:lnTo>
                  <a:lnTo>
                    <a:pt x="57124" y="181609"/>
                  </a:lnTo>
                  <a:lnTo>
                    <a:pt x="65610" y="176529"/>
                  </a:lnTo>
                  <a:lnTo>
                    <a:pt x="66649" y="175259"/>
                  </a:lnTo>
                  <a:lnTo>
                    <a:pt x="67147" y="175259"/>
                  </a:lnTo>
                  <a:lnTo>
                    <a:pt x="75937" y="163829"/>
                  </a:lnTo>
                  <a:lnTo>
                    <a:pt x="76161" y="163829"/>
                  </a:lnTo>
                  <a:lnTo>
                    <a:pt x="76680" y="162559"/>
                  </a:lnTo>
                  <a:lnTo>
                    <a:pt x="95646" y="115569"/>
                  </a:lnTo>
                  <a:lnTo>
                    <a:pt x="105133" y="76200"/>
                  </a:lnTo>
                  <a:lnTo>
                    <a:pt x="106629" y="59689"/>
                  </a:lnTo>
                  <a:lnTo>
                    <a:pt x="106629" y="46989"/>
                  </a:lnTo>
                  <a:lnTo>
                    <a:pt x="104724" y="34289"/>
                  </a:lnTo>
                  <a:close/>
                </a:path>
                <a:path w="106680" h="181609">
                  <a:moveTo>
                    <a:pt x="97104" y="15239"/>
                  </a:moveTo>
                  <a:lnTo>
                    <a:pt x="9525" y="15239"/>
                  </a:lnTo>
                  <a:lnTo>
                    <a:pt x="9525" y="17779"/>
                  </a:lnTo>
                  <a:lnTo>
                    <a:pt x="8572" y="17779"/>
                  </a:lnTo>
                  <a:lnTo>
                    <a:pt x="8572" y="19050"/>
                  </a:lnTo>
                  <a:lnTo>
                    <a:pt x="7620" y="19050"/>
                  </a:lnTo>
                  <a:lnTo>
                    <a:pt x="7620" y="21589"/>
                  </a:lnTo>
                  <a:lnTo>
                    <a:pt x="6667" y="21589"/>
                  </a:lnTo>
                  <a:lnTo>
                    <a:pt x="6667" y="22859"/>
                  </a:lnTo>
                  <a:lnTo>
                    <a:pt x="5715" y="22859"/>
                  </a:lnTo>
                  <a:lnTo>
                    <a:pt x="5715" y="25400"/>
                  </a:lnTo>
                  <a:lnTo>
                    <a:pt x="4762" y="25400"/>
                  </a:lnTo>
                  <a:lnTo>
                    <a:pt x="4762" y="27939"/>
                  </a:lnTo>
                  <a:lnTo>
                    <a:pt x="3810" y="27939"/>
                  </a:lnTo>
                  <a:lnTo>
                    <a:pt x="3810" y="31750"/>
                  </a:lnTo>
                  <a:lnTo>
                    <a:pt x="2857" y="31750"/>
                  </a:lnTo>
                  <a:lnTo>
                    <a:pt x="2857" y="34289"/>
                  </a:lnTo>
                  <a:lnTo>
                    <a:pt x="104495" y="34289"/>
                  </a:lnTo>
                  <a:lnTo>
                    <a:pt x="101866" y="25400"/>
                  </a:lnTo>
                  <a:lnTo>
                    <a:pt x="100525" y="22859"/>
                  </a:lnTo>
                  <a:lnTo>
                    <a:pt x="98617" y="19050"/>
                  </a:lnTo>
                  <a:lnTo>
                    <a:pt x="97104" y="15239"/>
                  </a:lnTo>
                  <a:close/>
                </a:path>
                <a:path w="106680" h="181609">
                  <a:moveTo>
                    <a:pt x="90449" y="8889"/>
                  </a:moveTo>
                  <a:lnTo>
                    <a:pt x="16192" y="8889"/>
                  </a:lnTo>
                  <a:lnTo>
                    <a:pt x="16192" y="10159"/>
                  </a:lnTo>
                  <a:lnTo>
                    <a:pt x="15240" y="10159"/>
                  </a:lnTo>
                  <a:lnTo>
                    <a:pt x="15240" y="11429"/>
                  </a:lnTo>
                  <a:lnTo>
                    <a:pt x="13335" y="11429"/>
                  </a:lnTo>
                  <a:lnTo>
                    <a:pt x="13335" y="12700"/>
                  </a:lnTo>
                  <a:lnTo>
                    <a:pt x="12382" y="12700"/>
                  </a:lnTo>
                  <a:lnTo>
                    <a:pt x="12382" y="13969"/>
                  </a:lnTo>
                  <a:lnTo>
                    <a:pt x="11430" y="13969"/>
                  </a:lnTo>
                  <a:lnTo>
                    <a:pt x="11430" y="15239"/>
                  </a:lnTo>
                  <a:lnTo>
                    <a:pt x="96318" y="15239"/>
                  </a:lnTo>
                  <a:lnTo>
                    <a:pt x="91247" y="10159"/>
                  </a:lnTo>
                  <a:lnTo>
                    <a:pt x="90449" y="8889"/>
                  </a:lnTo>
                  <a:close/>
                </a:path>
                <a:path w="106680" h="181609">
                  <a:moveTo>
                    <a:pt x="87549" y="7619"/>
                  </a:moveTo>
                  <a:lnTo>
                    <a:pt x="18097" y="7619"/>
                  </a:lnTo>
                  <a:lnTo>
                    <a:pt x="18097" y="8889"/>
                  </a:lnTo>
                  <a:lnTo>
                    <a:pt x="89666" y="8889"/>
                  </a:lnTo>
                  <a:lnTo>
                    <a:pt x="87549" y="7619"/>
                  </a:lnTo>
                  <a:close/>
                </a:path>
                <a:path w="106680" h="181609">
                  <a:moveTo>
                    <a:pt x="86639" y="6350"/>
                  </a:moveTo>
                  <a:lnTo>
                    <a:pt x="21907" y="6350"/>
                  </a:lnTo>
                  <a:lnTo>
                    <a:pt x="21907" y="7619"/>
                  </a:lnTo>
                  <a:lnTo>
                    <a:pt x="86639" y="7619"/>
                  </a:lnTo>
                  <a:lnTo>
                    <a:pt x="86639" y="6350"/>
                  </a:lnTo>
                  <a:close/>
                </a:path>
                <a:path w="106680" h="181609">
                  <a:moveTo>
                    <a:pt x="84734" y="5079"/>
                  </a:moveTo>
                  <a:lnTo>
                    <a:pt x="23799" y="5079"/>
                  </a:lnTo>
                  <a:lnTo>
                    <a:pt x="23799" y="6350"/>
                  </a:lnTo>
                  <a:lnTo>
                    <a:pt x="84734" y="6350"/>
                  </a:lnTo>
                  <a:lnTo>
                    <a:pt x="84734" y="5079"/>
                  </a:lnTo>
                  <a:close/>
                </a:path>
                <a:path w="106680" h="181609">
                  <a:moveTo>
                    <a:pt x="81199" y="3809"/>
                  </a:moveTo>
                  <a:lnTo>
                    <a:pt x="25704" y="3809"/>
                  </a:lnTo>
                  <a:lnTo>
                    <a:pt x="25704" y="5079"/>
                  </a:lnTo>
                  <a:lnTo>
                    <a:pt x="82829" y="5079"/>
                  </a:lnTo>
                  <a:lnTo>
                    <a:pt x="81199" y="3809"/>
                  </a:lnTo>
                  <a:close/>
                </a:path>
                <a:path w="106680" h="181609">
                  <a:moveTo>
                    <a:pt x="77114" y="2539"/>
                  </a:moveTo>
                  <a:lnTo>
                    <a:pt x="31419" y="2539"/>
                  </a:lnTo>
                  <a:lnTo>
                    <a:pt x="31419" y="3809"/>
                  </a:lnTo>
                  <a:lnTo>
                    <a:pt x="77114" y="3809"/>
                  </a:lnTo>
                  <a:lnTo>
                    <a:pt x="77114" y="2539"/>
                  </a:lnTo>
                  <a:close/>
                </a:path>
                <a:path w="106680" h="181609">
                  <a:moveTo>
                    <a:pt x="74256" y="1269"/>
                  </a:moveTo>
                  <a:lnTo>
                    <a:pt x="34277" y="1269"/>
                  </a:lnTo>
                  <a:lnTo>
                    <a:pt x="34277" y="2539"/>
                  </a:lnTo>
                  <a:lnTo>
                    <a:pt x="74256" y="2539"/>
                  </a:lnTo>
                  <a:lnTo>
                    <a:pt x="74256" y="1269"/>
                  </a:lnTo>
                  <a:close/>
                </a:path>
                <a:path w="106680" h="181609">
                  <a:moveTo>
                    <a:pt x="71399" y="0"/>
                  </a:moveTo>
                  <a:lnTo>
                    <a:pt x="37134" y="0"/>
                  </a:lnTo>
                  <a:lnTo>
                    <a:pt x="37134" y="1269"/>
                  </a:lnTo>
                  <a:lnTo>
                    <a:pt x="71399" y="1269"/>
                  </a:lnTo>
                  <a:lnTo>
                    <a:pt x="71399" y="0"/>
                  </a:lnTo>
                  <a:close/>
                </a:path>
              </a:pathLst>
            </a:custGeom>
            <a:solidFill>
              <a:srgbClr val="193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/>
            <p:cNvSpPr/>
            <p:nvPr/>
          </p:nvSpPr>
          <p:spPr>
            <a:xfrm>
              <a:off x="2146744" y="528078"/>
              <a:ext cx="102870" cy="177800"/>
            </a:xfrm>
            <a:custGeom>
              <a:avLst/>
              <a:gdLst/>
              <a:ahLst/>
              <a:cxnLst/>
              <a:rect l="l" t="t" r="r" b="b"/>
              <a:pathLst>
                <a:path w="102869" h="177800">
                  <a:moveTo>
                    <a:pt x="88291" y="10159"/>
                  </a:moveTo>
                  <a:lnTo>
                    <a:pt x="14538" y="10159"/>
                  </a:lnTo>
                  <a:lnTo>
                    <a:pt x="14287" y="11429"/>
                  </a:lnTo>
                  <a:lnTo>
                    <a:pt x="13425" y="11429"/>
                  </a:lnTo>
                  <a:lnTo>
                    <a:pt x="12382" y="12700"/>
                  </a:lnTo>
                  <a:lnTo>
                    <a:pt x="11429" y="13970"/>
                  </a:lnTo>
                  <a:lnTo>
                    <a:pt x="11199" y="13970"/>
                  </a:lnTo>
                  <a:lnTo>
                    <a:pt x="10477" y="15240"/>
                  </a:lnTo>
                  <a:lnTo>
                    <a:pt x="10086" y="15240"/>
                  </a:lnTo>
                  <a:lnTo>
                    <a:pt x="8572" y="17779"/>
                  </a:lnTo>
                  <a:lnTo>
                    <a:pt x="8120" y="17779"/>
                  </a:lnTo>
                  <a:lnTo>
                    <a:pt x="7619" y="19050"/>
                  </a:lnTo>
                  <a:lnTo>
                    <a:pt x="7415" y="19050"/>
                  </a:lnTo>
                  <a:lnTo>
                    <a:pt x="6667" y="21590"/>
                  </a:lnTo>
                  <a:lnTo>
                    <a:pt x="6004" y="21590"/>
                  </a:lnTo>
                  <a:lnTo>
                    <a:pt x="5714" y="22859"/>
                  </a:lnTo>
                  <a:lnTo>
                    <a:pt x="5298" y="22859"/>
                  </a:lnTo>
                  <a:lnTo>
                    <a:pt x="4762" y="24129"/>
                  </a:lnTo>
                  <a:lnTo>
                    <a:pt x="4762" y="25400"/>
                  </a:lnTo>
                  <a:lnTo>
                    <a:pt x="3887" y="25400"/>
                  </a:lnTo>
                  <a:lnTo>
                    <a:pt x="3809" y="27940"/>
                  </a:lnTo>
                  <a:lnTo>
                    <a:pt x="3154" y="27940"/>
                  </a:lnTo>
                  <a:lnTo>
                    <a:pt x="2857" y="29209"/>
                  </a:lnTo>
                  <a:lnTo>
                    <a:pt x="2857" y="31750"/>
                  </a:lnTo>
                  <a:lnTo>
                    <a:pt x="2114" y="31750"/>
                  </a:lnTo>
                  <a:lnTo>
                    <a:pt x="1904" y="33020"/>
                  </a:lnTo>
                  <a:lnTo>
                    <a:pt x="1904" y="34290"/>
                  </a:lnTo>
                  <a:lnTo>
                    <a:pt x="1420" y="34290"/>
                  </a:lnTo>
                  <a:lnTo>
                    <a:pt x="952" y="36829"/>
                  </a:lnTo>
                  <a:lnTo>
                    <a:pt x="952" y="39370"/>
                  </a:lnTo>
                  <a:lnTo>
                    <a:pt x="646" y="39370"/>
                  </a:lnTo>
                  <a:lnTo>
                    <a:pt x="0" y="46990"/>
                  </a:lnTo>
                  <a:lnTo>
                    <a:pt x="0" y="63500"/>
                  </a:lnTo>
                  <a:lnTo>
                    <a:pt x="395" y="68579"/>
                  </a:lnTo>
                  <a:lnTo>
                    <a:pt x="904" y="76200"/>
                  </a:lnTo>
                  <a:lnTo>
                    <a:pt x="952" y="77470"/>
                  </a:lnTo>
                  <a:lnTo>
                    <a:pt x="1921" y="81279"/>
                  </a:lnTo>
                  <a:lnTo>
                    <a:pt x="4762" y="95250"/>
                  </a:lnTo>
                  <a:lnTo>
                    <a:pt x="5061" y="95250"/>
                  </a:lnTo>
                  <a:lnTo>
                    <a:pt x="6014" y="99059"/>
                  </a:lnTo>
                  <a:lnTo>
                    <a:pt x="9525" y="114300"/>
                  </a:lnTo>
                  <a:lnTo>
                    <a:pt x="10392" y="115570"/>
                  </a:lnTo>
                  <a:lnTo>
                    <a:pt x="12616" y="121920"/>
                  </a:lnTo>
                  <a:lnTo>
                    <a:pt x="16192" y="133350"/>
                  </a:lnTo>
                  <a:lnTo>
                    <a:pt x="16705" y="133350"/>
                  </a:lnTo>
                  <a:lnTo>
                    <a:pt x="23650" y="149859"/>
                  </a:lnTo>
                  <a:lnTo>
                    <a:pt x="23799" y="151129"/>
                  </a:lnTo>
                  <a:lnTo>
                    <a:pt x="25111" y="152400"/>
                  </a:lnTo>
                  <a:lnTo>
                    <a:pt x="31975" y="163829"/>
                  </a:lnTo>
                  <a:lnTo>
                    <a:pt x="32372" y="165100"/>
                  </a:lnTo>
                  <a:lnTo>
                    <a:pt x="35239" y="167640"/>
                  </a:lnTo>
                  <a:lnTo>
                    <a:pt x="41018" y="173990"/>
                  </a:lnTo>
                  <a:lnTo>
                    <a:pt x="41897" y="175259"/>
                  </a:lnTo>
                  <a:lnTo>
                    <a:pt x="42911" y="175259"/>
                  </a:lnTo>
                  <a:lnTo>
                    <a:pt x="51367" y="177800"/>
                  </a:lnTo>
                  <a:lnTo>
                    <a:pt x="55240" y="177800"/>
                  </a:lnTo>
                  <a:lnTo>
                    <a:pt x="63707" y="172720"/>
                  </a:lnTo>
                  <a:lnTo>
                    <a:pt x="64744" y="172720"/>
                  </a:lnTo>
                  <a:lnTo>
                    <a:pt x="65192" y="171450"/>
                  </a:lnTo>
                  <a:lnTo>
                    <a:pt x="73102" y="160020"/>
                  </a:lnTo>
                  <a:lnTo>
                    <a:pt x="73304" y="160020"/>
                  </a:lnTo>
                  <a:lnTo>
                    <a:pt x="74569" y="157479"/>
                  </a:lnTo>
                  <a:lnTo>
                    <a:pt x="81719" y="144779"/>
                  </a:lnTo>
                  <a:lnTo>
                    <a:pt x="81876" y="144779"/>
                  </a:lnTo>
                  <a:lnTo>
                    <a:pt x="83178" y="140970"/>
                  </a:lnTo>
                  <a:lnTo>
                    <a:pt x="85987" y="133350"/>
                  </a:lnTo>
                  <a:lnTo>
                    <a:pt x="88544" y="127000"/>
                  </a:lnTo>
                  <a:lnTo>
                    <a:pt x="90042" y="121920"/>
                  </a:lnTo>
                  <a:lnTo>
                    <a:pt x="92157" y="115570"/>
                  </a:lnTo>
                  <a:lnTo>
                    <a:pt x="95199" y="106679"/>
                  </a:lnTo>
                  <a:lnTo>
                    <a:pt x="96753" y="99059"/>
                  </a:lnTo>
                  <a:lnTo>
                    <a:pt x="97556" y="95250"/>
                  </a:lnTo>
                  <a:lnTo>
                    <a:pt x="99009" y="88900"/>
                  </a:lnTo>
                  <a:lnTo>
                    <a:pt x="100258" y="81279"/>
                  </a:lnTo>
                  <a:lnTo>
                    <a:pt x="101155" y="76200"/>
                  </a:lnTo>
                  <a:lnTo>
                    <a:pt x="101866" y="72390"/>
                  </a:lnTo>
                  <a:lnTo>
                    <a:pt x="102123" y="68579"/>
                  </a:lnTo>
                  <a:lnTo>
                    <a:pt x="102819" y="59690"/>
                  </a:lnTo>
                  <a:lnTo>
                    <a:pt x="102819" y="46990"/>
                  </a:lnTo>
                  <a:lnTo>
                    <a:pt x="100446" y="34290"/>
                  </a:lnTo>
                  <a:lnTo>
                    <a:pt x="96865" y="22859"/>
                  </a:lnTo>
                  <a:lnTo>
                    <a:pt x="95172" y="19050"/>
                  </a:lnTo>
                  <a:lnTo>
                    <a:pt x="94246" y="17779"/>
                  </a:lnTo>
                  <a:lnTo>
                    <a:pt x="92735" y="15240"/>
                  </a:lnTo>
                  <a:lnTo>
                    <a:pt x="88291" y="10159"/>
                  </a:lnTo>
                  <a:close/>
                </a:path>
                <a:path w="102869" h="177800">
                  <a:moveTo>
                    <a:pt x="79032" y="5079"/>
                  </a:moveTo>
                  <a:lnTo>
                    <a:pt x="23788" y="5079"/>
                  </a:lnTo>
                  <a:lnTo>
                    <a:pt x="22847" y="6350"/>
                  </a:lnTo>
                  <a:lnTo>
                    <a:pt x="21251" y="6350"/>
                  </a:lnTo>
                  <a:lnTo>
                    <a:pt x="20954" y="7620"/>
                  </a:lnTo>
                  <a:lnTo>
                    <a:pt x="18715" y="7620"/>
                  </a:lnTo>
                  <a:lnTo>
                    <a:pt x="17144" y="8890"/>
                  </a:lnTo>
                  <a:lnTo>
                    <a:pt x="16178" y="8890"/>
                  </a:lnTo>
                  <a:lnTo>
                    <a:pt x="15239" y="10159"/>
                  </a:lnTo>
                  <a:lnTo>
                    <a:pt x="87591" y="10159"/>
                  </a:lnTo>
                  <a:lnTo>
                    <a:pt x="86652" y="8890"/>
                  </a:lnTo>
                  <a:lnTo>
                    <a:pt x="79032" y="5079"/>
                  </a:lnTo>
                  <a:close/>
                </a:path>
                <a:path w="102869" h="177800">
                  <a:moveTo>
                    <a:pt x="68062" y="1270"/>
                  </a:moveTo>
                  <a:lnTo>
                    <a:pt x="34767" y="1270"/>
                  </a:lnTo>
                  <a:lnTo>
                    <a:pt x="33324" y="2540"/>
                  </a:lnTo>
                  <a:lnTo>
                    <a:pt x="30945" y="2540"/>
                  </a:lnTo>
                  <a:lnTo>
                    <a:pt x="30467" y="3809"/>
                  </a:lnTo>
                  <a:lnTo>
                    <a:pt x="27122" y="3809"/>
                  </a:lnTo>
                  <a:lnTo>
                    <a:pt x="24752" y="5079"/>
                  </a:lnTo>
                  <a:lnTo>
                    <a:pt x="78066" y="5079"/>
                  </a:lnTo>
                  <a:lnTo>
                    <a:pt x="75699" y="3809"/>
                  </a:lnTo>
                  <a:lnTo>
                    <a:pt x="68062" y="1270"/>
                  </a:lnTo>
                  <a:close/>
                </a:path>
                <a:path w="102869" h="177800">
                  <a:moveTo>
                    <a:pt x="53848" y="0"/>
                  </a:moveTo>
                  <a:lnTo>
                    <a:pt x="48973" y="0"/>
                  </a:lnTo>
                  <a:lnTo>
                    <a:pt x="36182" y="1270"/>
                  </a:lnTo>
                  <a:lnTo>
                    <a:pt x="66649" y="1270"/>
                  </a:lnTo>
                  <a:lnTo>
                    <a:pt x="53848" y="0"/>
                  </a:lnTo>
                  <a:close/>
                </a:path>
              </a:pathLst>
            </a:custGeom>
            <a:solidFill>
              <a:srgbClr val="2C4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/>
            <p:cNvSpPr/>
            <p:nvPr/>
          </p:nvSpPr>
          <p:spPr>
            <a:xfrm>
              <a:off x="2146744" y="529805"/>
              <a:ext cx="100965" cy="172720"/>
            </a:xfrm>
            <a:custGeom>
              <a:avLst/>
              <a:gdLst/>
              <a:ahLst/>
              <a:cxnLst/>
              <a:rect l="l" t="t" r="r" b="b"/>
              <a:pathLst>
                <a:path w="100964" h="172720">
                  <a:moveTo>
                    <a:pt x="50457" y="0"/>
                  </a:moveTo>
                  <a:lnTo>
                    <a:pt x="36182" y="952"/>
                  </a:lnTo>
                  <a:lnTo>
                    <a:pt x="24752" y="3810"/>
                  </a:lnTo>
                  <a:lnTo>
                    <a:pt x="20954" y="5711"/>
                  </a:lnTo>
                  <a:lnTo>
                    <a:pt x="20954" y="5880"/>
                  </a:lnTo>
                  <a:lnTo>
                    <a:pt x="20617" y="5880"/>
                  </a:lnTo>
                  <a:lnTo>
                    <a:pt x="952" y="44742"/>
                  </a:lnTo>
                  <a:lnTo>
                    <a:pt x="0" y="60909"/>
                  </a:lnTo>
                  <a:lnTo>
                    <a:pt x="1904" y="74244"/>
                  </a:lnTo>
                  <a:lnTo>
                    <a:pt x="16192" y="127533"/>
                  </a:lnTo>
                  <a:lnTo>
                    <a:pt x="40933" y="168440"/>
                  </a:lnTo>
                  <a:lnTo>
                    <a:pt x="50457" y="172262"/>
                  </a:lnTo>
                  <a:lnTo>
                    <a:pt x="54267" y="171310"/>
                  </a:lnTo>
                  <a:lnTo>
                    <a:pt x="79971" y="138950"/>
                  </a:lnTo>
                  <a:lnTo>
                    <a:pt x="92341" y="102793"/>
                  </a:lnTo>
                  <a:lnTo>
                    <a:pt x="100914" y="57111"/>
                  </a:lnTo>
                  <a:lnTo>
                    <a:pt x="99961" y="44742"/>
                  </a:lnTo>
                  <a:lnTo>
                    <a:pt x="85686" y="8572"/>
                  </a:lnTo>
                  <a:lnTo>
                    <a:pt x="64744" y="952"/>
                  </a:lnTo>
                  <a:lnTo>
                    <a:pt x="50457" y="0"/>
                  </a:lnTo>
                  <a:close/>
                </a:path>
              </a:pathLst>
            </a:custGeom>
            <a:solidFill>
              <a:srgbClr val="3E4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/>
            <p:cNvSpPr/>
            <p:nvPr/>
          </p:nvSpPr>
          <p:spPr>
            <a:xfrm>
              <a:off x="2147697" y="530758"/>
              <a:ext cx="97155" cy="167005"/>
            </a:xfrm>
            <a:custGeom>
              <a:avLst/>
              <a:gdLst/>
              <a:ahLst/>
              <a:cxnLst/>
              <a:rect l="l" t="t" r="r" b="b"/>
              <a:pathLst>
                <a:path w="97155" h="167004">
                  <a:moveTo>
                    <a:pt x="48552" y="0"/>
                  </a:moveTo>
                  <a:lnTo>
                    <a:pt x="8572" y="15227"/>
                  </a:lnTo>
                  <a:lnTo>
                    <a:pt x="0" y="43789"/>
                  </a:lnTo>
                  <a:lnTo>
                    <a:pt x="0" y="59004"/>
                  </a:lnTo>
                  <a:lnTo>
                    <a:pt x="9525" y="106591"/>
                  </a:lnTo>
                  <a:lnTo>
                    <a:pt x="30467" y="154177"/>
                  </a:lnTo>
                  <a:lnTo>
                    <a:pt x="48552" y="166547"/>
                  </a:lnTo>
                  <a:lnTo>
                    <a:pt x="51409" y="166547"/>
                  </a:lnTo>
                  <a:lnTo>
                    <a:pt x="77114" y="135140"/>
                  </a:lnTo>
                  <a:lnTo>
                    <a:pt x="93294" y="82803"/>
                  </a:lnTo>
                  <a:lnTo>
                    <a:pt x="97104" y="55206"/>
                  </a:lnTo>
                  <a:lnTo>
                    <a:pt x="97104" y="43789"/>
                  </a:lnTo>
                  <a:lnTo>
                    <a:pt x="74256" y="3809"/>
                  </a:lnTo>
                  <a:lnTo>
                    <a:pt x="48552" y="0"/>
                  </a:lnTo>
                  <a:close/>
                </a:path>
              </a:pathLst>
            </a:custGeom>
            <a:solidFill>
              <a:srgbClr val="4E5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/>
            <p:cNvSpPr/>
            <p:nvPr/>
          </p:nvSpPr>
          <p:spPr>
            <a:xfrm>
              <a:off x="2148649" y="531710"/>
              <a:ext cx="94615" cy="161925"/>
            </a:xfrm>
            <a:custGeom>
              <a:avLst/>
              <a:gdLst/>
              <a:ahLst/>
              <a:cxnLst/>
              <a:rect l="l" t="t" r="r" b="b"/>
              <a:pathLst>
                <a:path w="94614" h="161925">
                  <a:moveTo>
                    <a:pt x="46647" y="0"/>
                  </a:moveTo>
                  <a:lnTo>
                    <a:pt x="7620" y="15227"/>
                  </a:lnTo>
                  <a:lnTo>
                    <a:pt x="0" y="42837"/>
                  </a:lnTo>
                  <a:lnTo>
                    <a:pt x="0" y="57111"/>
                  </a:lnTo>
                  <a:lnTo>
                    <a:pt x="952" y="70434"/>
                  </a:lnTo>
                  <a:lnTo>
                    <a:pt x="4762" y="85661"/>
                  </a:lnTo>
                  <a:lnTo>
                    <a:pt x="8572" y="102793"/>
                  </a:lnTo>
                  <a:lnTo>
                    <a:pt x="29514" y="149415"/>
                  </a:lnTo>
                  <a:lnTo>
                    <a:pt x="46647" y="161785"/>
                  </a:lnTo>
                  <a:lnTo>
                    <a:pt x="49504" y="161785"/>
                  </a:lnTo>
                  <a:lnTo>
                    <a:pt x="74256" y="131343"/>
                  </a:lnTo>
                  <a:lnTo>
                    <a:pt x="90436" y="79946"/>
                  </a:lnTo>
                  <a:lnTo>
                    <a:pt x="94246" y="54254"/>
                  </a:lnTo>
                  <a:lnTo>
                    <a:pt x="93294" y="42837"/>
                  </a:lnTo>
                  <a:lnTo>
                    <a:pt x="71399" y="3809"/>
                  </a:lnTo>
                  <a:lnTo>
                    <a:pt x="59982" y="952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5D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/>
            <p:cNvSpPr/>
            <p:nvPr/>
          </p:nvSpPr>
          <p:spPr>
            <a:xfrm>
              <a:off x="2148649" y="532663"/>
              <a:ext cx="91440" cy="157480"/>
            </a:xfrm>
            <a:custGeom>
              <a:avLst/>
              <a:gdLst/>
              <a:ahLst/>
              <a:cxnLst/>
              <a:rect l="l" t="t" r="r" b="b"/>
              <a:pathLst>
                <a:path w="91439" h="157479">
                  <a:moveTo>
                    <a:pt x="45694" y="0"/>
                  </a:moveTo>
                  <a:lnTo>
                    <a:pt x="8572" y="15227"/>
                  </a:lnTo>
                  <a:lnTo>
                    <a:pt x="0" y="55206"/>
                  </a:lnTo>
                  <a:lnTo>
                    <a:pt x="1904" y="67576"/>
                  </a:lnTo>
                  <a:lnTo>
                    <a:pt x="15239" y="116116"/>
                  </a:lnTo>
                  <a:lnTo>
                    <a:pt x="37134" y="153225"/>
                  </a:lnTo>
                  <a:lnTo>
                    <a:pt x="45694" y="157035"/>
                  </a:lnTo>
                  <a:lnTo>
                    <a:pt x="48552" y="156082"/>
                  </a:lnTo>
                  <a:lnTo>
                    <a:pt x="79019" y="110401"/>
                  </a:lnTo>
                  <a:lnTo>
                    <a:pt x="90436" y="62814"/>
                  </a:lnTo>
                  <a:lnTo>
                    <a:pt x="91389" y="52349"/>
                  </a:lnTo>
                  <a:lnTo>
                    <a:pt x="91389" y="40932"/>
                  </a:lnTo>
                  <a:lnTo>
                    <a:pt x="69494" y="3810"/>
                  </a:lnTo>
                  <a:lnTo>
                    <a:pt x="45694" y="0"/>
                  </a:lnTo>
                  <a:close/>
                </a:path>
              </a:pathLst>
            </a:custGeom>
            <a:solidFill>
              <a:srgbClr val="6B7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/>
            <p:cNvSpPr/>
            <p:nvPr/>
          </p:nvSpPr>
          <p:spPr>
            <a:xfrm>
              <a:off x="2149601" y="533615"/>
              <a:ext cx="87630" cy="151765"/>
            </a:xfrm>
            <a:custGeom>
              <a:avLst/>
              <a:gdLst/>
              <a:ahLst/>
              <a:cxnLst/>
              <a:rect l="l" t="t" r="r" b="b"/>
              <a:pathLst>
                <a:path w="87630" h="151765">
                  <a:moveTo>
                    <a:pt x="43789" y="0"/>
                  </a:moveTo>
                  <a:lnTo>
                    <a:pt x="7620" y="14274"/>
                  </a:lnTo>
                  <a:lnTo>
                    <a:pt x="0" y="39979"/>
                  </a:lnTo>
                  <a:lnTo>
                    <a:pt x="0" y="54254"/>
                  </a:lnTo>
                  <a:lnTo>
                    <a:pt x="8572" y="96126"/>
                  </a:lnTo>
                  <a:lnTo>
                    <a:pt x="27609" y="139903"/>
                  </a:lnTo>
                  <a:lnTo>
                    <a:pt x="43789" y="151320"/>
                  </a:lnTo>
                  <a:lnTo>
                    <a:pt x="46647" y="151320"/>
                  </a:lnTo>
                  <a:lnTo>
                    <a:pt x="76161" y="107543"/>
                  </a:lnTo>
                  <a:lnTo>
                    <a:pt x="87591" y="60909"/>
                  </a:lnTo>
                  <a:lnTo>
                    <a:pt x="87591" y="39979"/>
                  </a:lnTo>
                  <a:lnTo>
                    <a:pt x="66636" y="3809"/>
                  </a:lnTo>
                  <a:lnTo>
                    <a:pt x="43789" y="0"/>
                  </a:lnTo>
                  <a:close/>
                </a:path>
              </a:pathLst>
            </a:custGeom>
            <a:solidFill>
              <a:srgbClr val="777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/>
            <p:cNvSpPr/>
            <p:nvPr/>
          </p:nvSpPr>
          <p:spPr>
            <a:xfrm>
              <a:off x="2150554" y="535520"/>
              <a:ext cx="85090" cy="146050"/>
            </a:xfrm>
            <a:custGeom>
              <a:avLst/>
              <a:gdLst/>
              <a:ahLst/>
              <a:cxnLst/>
              <a:rect l="l" t="t" r="r" b="b"/>
              <a:pathLst>
                <a:path w="85089" h="146050">
                  <a:moveTo>
                    <a:pt x="41884" y="0"/>
                  </a:moveTo>
                  <a:lnTo>
                    <a:pt x="3810" y="20942"/>
                  </a:lnTo>
                  <a:lnTo>
                    <a:pt x="0" y="38074"/>
                  </a:lnTo>
                  <a:lnTo>
                    <a:pt x="0" y="51396"/>
                  </a:lnTo>
                  <a:lnTo>
                    <a:pt x="13335" y="107543"/>
                  </a:lnTo>
                  <a:lnTo>
                    <a:pt x="34277" y="142760"/>
                  </a:lnTo>
                  <a:lnTo>
                    <a:pt x="41884" y="145605"/>
                  </a:lnTo>
                  <a:lnTo>
                    <a:pt x="44742" y="144665"/>
                  </a:lnTo>
                  <a:lnTo>
                    <a:pt x="73304" y="102781"/>
                  </a:lnTo>
                  <a:lnTo>
                    <a:pt x="83781" y="58051"/>
                  </a:lnTo>
                  <a:lnTo>
                    <a:pt x="84734" y="48539"/>
                  </a:lnTo>
                  <a:lnTo>
                    <a:pt x="84734" y="38074"/>
                  </a:lnTo>
                  <a:lnTo>
                    <a:pt x="63792" y="3809"/>
                  </a:lnTo>
                  <a:lnTo>
                    <a:pt x="41884" y="0"/>
                  </a:lnTo>
                  <a:close/>
                </a:path>
              </a:pathLst>
            </a:custGeom>
            <a:solidFill>
              <a:srgbClr val="838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/>
            <p:cNvSpPr/>
            <p:nvPr/>
          </p:nvSpPr>
          <p:spPr>
            <a:xfrm>
              <a:off x="2151506" y="536473"/>
              <a:ext cx="81280" cy="140335"/>
            </a:xfrm>
            <a:custGeom>
              <a:avLst/>
              <a:gdLst/>
              <a:ahLst/>
              <a:cxnLst/>
              <a:rect l="l" t="t" r="r" b="b"/>
              <a:pathLst>
                <a:path w="81280" h="140334">
                  <a:moveTo>
                    <a:pt x="39979" y="0"/>
                  </a:moveTo>
                  <a:lnTo>
                    <a:pt x="2857" y="19989"/>
                  </a:lnTo>
                  <a:lnTo>
                    <a:pt x="0" y="37122"/>
                  </a:lnTo>
                  <a:lnTo>
                    <a:pt x="0" y="49491"/>
                  </a:lnTo>
                  <a:lnTo>
                    <a:pt x="7619" y="89458"/>
                  </a:lnTo>
                  <a:lnTo>
                    <a:pt x="25704" y="129425"/>
                  </a:lnTo>
                  <a:lnTo>
                    <a:pt x="39979" y="139903"/>
                  </a:lnTo>
                  <a:lnTo>
                    <a:pt x="42837" y="139903"/>
                  </a:lnTo>
                  <a:lnTo>
                    <a:pt x="69494" y="98971"/>
                  </a:lnTo>
                  <a:lnTo>
                    <a:pt x="79971" y="56146"/>
                  </a:lnTo>
                  <a:lnTo>
                    <a:pt x="80924" y="46634"/>
                  </a:lnTo>
                  <a:lnTo>
                    <a:pt x="80924" y="37122"/>
                  </a:lnTo>
                  <a:lnTo>
                    <a:pt x="61887" y="3809"/>
                  </a:lnTo>
                  <a:lnTo>
                    <a:pt x="39979" y="0"/>
                  </a:lnTo>
                  <a:close/>
                </a:path>
              </a:pathLst>
            </a:custGeom>
            <a:solidFill>
              <a:srgbClr val="8E9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/>
            <p:cNvSpPr/>
            <p:nvPr/>
          </p:nvSpPr>
          <p:spPr>
            <a:xfrm>
              <a:off x="2151506" y="537425"/>
              <a:ext cx="79375" cy="135255"/>
            </a:xfrm>
            <a:custGeom>
              <a:avLst/>
              <a:gdLst/>
              <a:ahLst/>
              <a:cxnLst/>
              <a:rect l="l" t="t" r="r" b="b"/>
              <a:pathLst>
                <a:path w="79375" h="135254">
                  <a:moveTo>
                    <a:pt x="39039" y="0"/>
                  </a:moveTo>
                  <a:lnTo>
                    <a:pt x="3809" y="19037"/>
                  </a:lnTo>
                  <a:lnTo>
                    <a:pt x="0" y="47586"/>
                  </a:lnTo>
                  <a:lnTo>
                    <a:pt x="1904" y="58051"/>
                  </a:lnTo>
                  <a:lnTo>
                    <a:pt x="3809" y="71374"/>
                  </a:lnTo>
                  <a:lnTo>
                    <a:pt x="19037" y="113245"/>
                  </a:lnTo>
                  <a:lnTo>
                    <a:pt x="39039" y="135140"/>
                  </a:lnTo>
                  <a:lnTo>
                    <a:pt x="41884" y="134188"/>
                  </a:lnTo>
                  <a:lnTo>
                    <a:pt x="72351" y="80899"/>
                  </a:lnTo>
                  <a:lnTo>
                    <a:pt x="79019" y="44729"/>
                  </a:lnTo>
                  <a:lnTo>
                    <a:pt x="78066" y="35217"/>
                  </a:lnTo>
                  <a:lnTo>
                    <a:pt x="50457" y="952"/>
                  </a:lnTo>
                  <a:lnTo>
                    <a:pt x="39039" y="0"/>
                  </a:lnTo>
                  <a:close/>
                </a:path>
              </a:pathLst>
            </a:custGeom>
            <a:solidFill>
              <a:srgbClr val="99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/>
            <p:cNvSpPr/>
            <p:nvPr/>
          </p:nvSpPr>
          <p:spPr>
            <a:xfrm>
              <a:off x="2152459" y="538378"/>
              <a:ext cx="75565" cy="129539"/>
            </a:xfrm>
            <a:custGeom>
              <a:avLst/>
              <a:gdLst/>
              <a:ahLst/>
              <a:cxnLst/>
              <a:rect l="l" t="t" r="r" b="b"/>
              <a:pathLst>
                <a:path w="75564" h="129540">
                  <a:moveTo>
                    <a:pt x="38087" y="0"/>
                  </a:moveTo>
                  <a:lnTo>
                    <a:pt x="3810" y="19037"/>
                  </a:lnTo>
                  <a:lnTo>
                    <a:pt x="0" y="34264"/>
                  </a:lnTo>
                  <a:lnTo>
                    <a:pt x="0" y="46634"/>
                  </a:lnTo>
                  <a:lnTo>
                    <a:pt x="12382" y="97066"/>
                  </a:lnTo>
                  <a:lnTo>
                    <a:pt x="38087" y="129425"/>
                  </a:lnTo>
                  <a:lnTo>
                    <a:pt x="39979" y="129425"/>
                  </a:lnTo>
                  <a:lnTo>
                    <a:pt x="64731" y="92316"/>
                  </a:lnTo>
                  <a:lnTo>
                    <a:pt x="74256" y="52336"/>
                  </a:lnTo>
                  <a:lnTo>
                    <a:pt x="75209" y="43776"/>
                  </a:lnTo>
                  <a:lnTo>
                    <a:pt x="75209" y="34264"/>
                  </a:lnTo>
                  <a:lnTo>
                    <a:pt x="48552" y="952"/>
                  </a:lnTo>
                  <a:lnTo>
                    <a:pt x="38087" y="0"/>
                  </a:lnTo>
                  <a:close/>
                </a:path>
              </a:pathLst>
            </a:custGeom>
            <a:solidFill>
              <a:srgbClr val="A3A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/>
            <p:cNvSpPr/>
            <p:nvPr/>
          </p:nvSpPr>
          <p:spPr>
            <a:xfrm>
              <a:off x="2153412" y="540283"/>
              <a:ext cx="72390" cy="123825"/>
            </a:xfrm>
            <a:custGeom>
              <a:avLst/>
              <a:gdLst/>
              <a:ahLst/>
              <a:cxnLst/>
              <a:rect l="l" t="t" r="r" b="b"/>
              <a:pathLst>
                <a:path w="72389" h="123825">
                  <a:moveTo>
                    <a:pt x="36182" y="0"/>
                  </a:moveTo>
                  <a:lnTo>
                    <a:pt x="952" y="24739"/>
                  </a:lnTo>
                  <a:lnTo>
                    <a:pt x="0" y="32359"/>
                  </a:lnTo>
                  <a:lnTo>
                    <a:pt x="0" y="43776"/>
                  </a:lnTo>
                  <a:lnTo>
                    <a:pt x="952" y="53289"/>
                  </a:lnTo>
                  <a:lnTo>
                    <a:pt x="3810" y="65658"/>
                  </a:lnTo>
                  <a:lnTo>
                    <a:pt x="6667" y="78994"/>
                  </a:lnTo>
                  <a:lnTo>
                    <a:pt x="22847" y="114198"/>
                  </a:lnTo>
                  <a:lnTo>
                    <a:pt x="36182" y="123723"/>
                  </a:lnTo>
                  <a:lnTo>
                    <a:pt x="38074" y="123723"/>
                  </a:lnTo>
                  <a:lnTo>
                    <a:pt x="61874" y="87553"/>
                  </a:lnTo>
                  <a:lnTo>
                    <a:pt x="71399" y="49479"/>
                  </a:lnTo>
                  <a:lnTo>
                    <a:pt x="72351" y="40919"/>
                  </a:lnTo>
                  <a:lnTo>
                    <a:pt x="71399" y="32359"/>
                  </a:lnTo>
                  <a:lnTo>
                    <a:pt x="46647" y="952"/>
                  </a:lnTo>
                  <a:lnTo>
                    <a:pt x="36182" y="0"/>
                  </a:lnTo>
                  <a:close/>
                </a:path>
              </a:pathLst>
            </a:custGeom>
            <a:solidFill>
              <a:srgbClr val="ACA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/>
            <p:cNvSpPr/>
            <p:nvPr/>
          </p:nvSpPr>
          <p:spPr>
            <a:xfrm>
              <a:off x="2154364" y="541235"/>
              <a:ext cx="68580" cy="118110"/>
            </a:xfrm>
            <a:custGeom>
              <a:avLst/>
              <a:gdLst/>
              <a:ahLst/>
              <a:cxnLst/>
              <a:rect l="l" t="t" r="r" b="b"/>
              <a:pathLst>
                <a:path w="68580" h="118109">
                  <a:moveTo>
                    <a:pt x="34277" y="0"/>
                  </a:moveTo>
                  <a:lnTo>
                    <a:pt x="952" y="23787"/>
                  </a:lnTo>
                  <a:lnTo>
                    <a:pt x="0" y="31407"/>
                  </a:lnTo>
                  <a:lnTo>
                    <a:pt x="0" y="41871"/>
                  </a:lnTo>
                  <a:lnTo>
                    <a:pt x="952" y="51384"/>
                  </a:lnTo>
                  <a:lnTo>
                    <a:pt x="2857" y="62814"/>
                  </a:lnTo>
                  <a:lnTo>
                    <a:pt x="6667" y="75183"/>
                  </a:lnTo>
                  <a:lnTo>
                    <a:pt x="10477" y="88506"/>
                  </a:lnTo>
                  <a:lnTo>
                    <a:pt x="15227" y="99923"/>
                  </a:lnTo>
                  <a:lnTo>
                    <a:pt x="20942" y="109435"/>
                  </a:lnTo>
                  <a:lnTo>
                    <a:pt x="27609" y="116103"/>
                  </a:lnTo>
                  <a:lnTo>
                    <a:pt x="34277" y="118008"/>
                  </a:lnTo>
                  <a:lnTo>
                    <a:pt x="36182" y="118008"/>
                  </a:lnTo>
                  <a:lnTo>
                    <a:pt x="59029" y="83743"/>
                  </a:lnTo>
                  <a:lnTo>
                    <a:pt x="68541" y="39014"/>
                  </a:lnTo>
                  <a:lnTo>
                    <a:pt x="68541" y="31407"/>
                  </a:lnTo>
                  <a:lnTo>
                    <a:pt x="43789" y="952"/>
                  </a:lnTo>
                  <a:lnTo>
                    <a:pt x="34277" y="0"/>
                  </a:lnTo>
                  <a:close/>
                </a:path>
              </a:pathLst>
            </a:custGeom>
            <a:solidFill>
              <a:srgbClr val="B4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/>
            <p:cNvSpPr/>
            <p:nvPr/>
          </p:nvSpPr>
          <p:spPr>
            <a:xfrm>
              <a:off x="2154364" y="542188"/>
              <a:ext cx="66040" cy="113664"/>
            </a:xfrm>
            <a:custGeom>
              <a:avLst/>
              <a:gdLst/>
              <a:ahLst/>
              <a:cxnLst/>
              <a:rect l="l" t="t" r="r" b="b"/>
              <a:pathLst>
                <a:path w="66039" h="113665">
                  <a:moveTo>
                    <a:pt x="33324" y="0"/>
                  </a:moveTo>
                  <a:lnTo>
                    <a:pt x="952" y="22834"/>
                  </a:lnTo>
                  <a:lnTo>
                    <a:pt x="0" y="29502"/>
                  </a:lnTo>
                  <a:lnTo>
                    <a:pt x="0" y="39966"/>
                  </a:lnTo>
                  <a:lnTo>
                    <a:pt x="952" y="49479"/>
                  </a:lnTo>
                  <a:lnTo>
                    <a:pt x="3810" y="59956"/>
                  </a:lnTo>
                  <a:lnTo>
                    <a:pt x="6667" y="72326"/>
                  </a:lnTo>
                  <a:lnTo>
                    <a:pt x="26657" y="111340"/>
                  </a:lnTo>
                  <a:lnTo>
                    <a:pt x="33324" y="113245"/>
                  </a:lnTo>
                  <a:lnTo>
                    <a:pt x="35229" y="113245"/>
                  </a:lnTo>
                  <a:lnTo>
                    <a:pt x="57124" y="79933"/>
                  </a:lnTo>
                  <a:lnTo>
                    <a:pt x="65684" y="45681"/>
                  </a:lnTo>
                  <a:lnTo>
                    <a:pt x="65684" y="29502"/>
                  </a:lnTo>
                  <a:lnTo>
                    <a:pt x="42837" y="952"/>
                  </a:lnTo>
                  <a:lnTo>
                    <a:pt x="33324" y="0"/>
                  </a:lnTo>
                  <a:close/>
                </a:path>
              </a:pathLst>
            </a:custGeom>
            <a:solidFill>
              <a:srgbClr val="BCB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/>
            <p:cNvSpPr/>
            <p:nvPr/>
          </p:nvSpPr>
          <p:spPr>
            <a:xfrm>
              <a:off x="2155316" y="543140"/>
              <a:ext cx="62865" cy="108585"/>
            </a:xfrm>
            <a:custGeom>
              <a:avLst/>
              <a:gdLst/>
              <a:ahLst/>
              <a:cxnLst/>
              <a:rect l="l" t="t" r="r" b="b"/>
              <a:pathLst>
                <a:path w="62864" h="108584">
                  <a:moveTo>
                    <a:pt x="31419" y="0"/>
                  </a:moveTo>
                  <a:lnTo>
                    <a:pt x="0" y="28549"/>
                  </a:lnTo>
                  <a:lnTo>
                    <a:pt x="0" y="38061"/>
                  </a:lnTo>
                  <a:lnTo>
                    <a:pt x="952" y="46621"/>
                  </a:lnTo>
                  <a:lnTo>
                    <a:pt x="2857" y="57099"/>
                  </a:lnTo>
                  <a:lnTo>
                    <a:pt x="5715" y="68516"/>
                  </a:lnTo>
                  <a:lnTo>
                    <a:pt x="10203" y="80175"/>
                  </a:lnTo>
                  <a:lnTo>
                    <a:pt x="14274" y="91363"/>
                  </a:lnTo>
                  <a:lnTo>
                    <a:pt x="19989" y="99923"/>
                  </a:lnTo>
                  <a:lnTo>
                    <a:pt x="25704" y="105638"/>
                  </a:lnTo>
                  <a:lnTo>
                    <a:pt x="31419" y="108483"/>
                  </a:lnTo>
                  <a:lnTo>
                    <a:pt x="39027" y="104686"/>
                  </a:lnTo>
                  <a:lnTo>
                    <a:pt x="59915" y="53505"/>
                  </a:lnTo>
                  <a:lnTo>
                    <a:pt x="62826" y="36156"/>
                  </a:lnTo>
                  <a:lnTo>
                    <a:pt x="62826" y="28549"/>
                  </a:lnTo>
                  <a:lnTo>
                    <a:pt x="39979" y="952"/>
                  </a:lnTo>
                  <a:lnTo>
                    <a:pt x="31419" y="0"/>
                  </a:lnTo>
                  <a:close/>
                </a:path>
              </a:pathLst>
            </a:custGeom>
            <a:solidFill>
              <a:srgbClr val="C4C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/>
            <p:cNvSpPr/>
            <p:nvPr/>
          </p:nvSpPr>
          <p:spPr>
            <a:xfrm>
              <a:off x="2156269" y="545032"/>
              <a:ext cx="59055" cy="102235"/>
            </a:xfrm>
            <a:custGeom>
              <a:avLst/>
              <a:gdLst/>
              <a:ahLst/>
              <a:cxnLst/>
              <a:rect l="l" t="t" r="r" b="b"/>
              <a:pathLst>
                <a:path w="59055" h="102234">
                  <a:moveTo>
                    <a:pt x="38074" y="0"/>
                  </a:moveTo>
                  <a:lnTo>
                    <a:pt x="20942" y="0"/>
                  </a:lnTo>
                  <a:lnTo>
                    <a:pt x="14274" y="1904"/>
                  </a:lnTo>
                  <a:lnTo>
                    <a:pt x="0" y="26657"/>
                  </a:lnTo>
                  <a:lnTo>
                    <a:pt x="0" y="36169"/>
                  </a:lnTo>
                  <a:lnTo>
                    <a:pt x="9525" y="76136"/>
                  </a:lnTo>
                  <a:lnTo>
                    <a:pt x="29514" y="101841"/>
                  </a:lnTo>
                  <a:lnTo>
                    <a:pt x="31419" y="101841"/>
                  </a:lnTo>
                  <a:lnTo>
                    <a:pt x="54267" y="60909"/>
                  </a:lnTo>
                  <a:lnTo>
                    <a:pt x="57124" y="50444"/>
                  </a:lnTo>
                  <a:lnTo>
                    <a:pt x="59016" y="40932"/>
                  </a:lnTo>
                  <a:lnTo>
                    <a:pt x="59016" y="26657"/>
                  </a:lnTo>
                  <a:lnTo>
                    <a:pt x="44742" y="1904"/>
                  </a:lnTo>
                  <a:lnTo>
                    <a:pt x="38074" y="0"/>
                  </a:lnTo>
                  <a:close/>
                </a:path>
              </a:pathLst>
            </a:custGeom>
            <a:solidFill>
              <a:srgbClr val="CB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/>
            <p:cNvSpPr/>
            <p:nvPr/>
          </p:nvSpPr>
          <p:spPr>
            <a:xfrm>
              <a:off x="2156269" y="545985"/>
              <a:ext cx="57150" cy="97155"/>
            </a:xfrm>
            <a:custGeom>
              <a:avLst/>
              <a:gdLst/>
              <a:ahLst/>
              <a:cxnLst/>
              <a:rect l="l" t="t" r="r" b="b"/>
              <a:pathLst>
                <a:path w="57150" h="97154">
                  <a:moveTo>
                    <a:pt x="28562" y="0"/>
                  </a:moveTo>
                  <a:lnTo>
                    <a:pt x="19989" y="952"/>
                  </a:lnTo>
                  <a:lnTo>
                    <a:pt x="14274" y="1905"/>
                  </a:lnTo>
                  <a:lnTo>
                    <a:pt x="8572" y="4762"/>
                  </a:lnTo>
                  <a:lnTo>
                    <a:pt x="5714" y="9525"/>
                  </a:lnTo>
                  <a:lnTo>
                    <a:pt x="2857" y="13335"/>
                  </a:lnTo>
                  <a:lnTo>
                    <a:pt x="952" y="19037"/>
                  </a:lnTo>
                  <a:lnTo>
                    <a:pt x="952" y="25704"/>
                  </a:lnTo>
                  <a:lnTo>
                    <a:pt x="0" y="34264"/>
                  </a:lnTo>
                  <a:lnTo>
                    <a:pt x="9525" y="72339"/>
                  </a:lnTo>
                  <a:lnTo>
                    <a:pt x="28562" y="97078"/>
                  </a:lnTo>
                  <a:lnTo>
                    <a:pt x="30467" y="96126"/>
                  </a:lnTo>
                  <a:lnTo>
                    <a:pt x="52362" y="58064"/>
                  </a:lnTo>
                  <a:lnTo>
                    <a:pt x="54267" y="47586"/>
                  </a:lnTo>
                  <a:lnTo>
                    <a:pt x="56172" y="39027"/>
                  </a:lnTo>
                  <a:lnTo>
                    <a:pt x="57124" y="32359"/>
                  </a:lnTo>
                  <a:lnTo>
                    <a:pt x="56172" y="25704"/>
                  </a:lnTo>
                  <a:lnTo>
                    <a:pt x="56172" y="19037"/>
                  </a:lnTo>
                  <a:lnTo>
                    <a:pt x="54267" y="13335"/>
                  </a:lnTo>
                  <a:lnTo>
                    <a:pt x="51409" y="9525"/>
                  </a:lnTo>
                  <a:lnTo>
                    <a:pt x="48552" y="4762"/>
                  </a:lnTo>
                  <a:lnTo>
                    <a:pt x="42837" y="1905"/>
                  </a:lnTo>
                  <a:lnTo>
                    <a:pt x="37122" y="952"/>
                  </a:lnTo>
                  <a:lnTo>
                    <a:pt x="28562" y="0"/>
                  </a:lnTo>
                  <a:close/>
                </a:path>
              </a:pathLst>
            </a:custGeom>
            <a:solidFill>
              <a:srgbClr val="D1D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/>
            <p:cNvSpPr/>
            <p:nvPr/>
          </p:nvSpPr>
          <p:spPr>
            <a:xfrm>
              <a:off x="2157222" y="546937"/>
              <a:ext cx="53340" cy="91440"/>
            </a:xfrm>
            <a:custGeom>
              <a:avLst/>
              <a:gdLst/>
              <a:ahLst/>
              <a:cxnLst/>
              <a:rect l="l" t="t" r="r" b="b"/>
              <a:pathLst>
                <a:path w="53339" h="91440">
                  <a:moveTo>
                    <a:pt x="26657" y="0"/>
                  </a:moveTo>
                  <a:lnTo>
                    <a:pt x="0" y="23799"/>
                  </a:lnTo>
                  <a:lnTo>
                    <a:pt x="0" y="32359"/>
                  </a:lnTo>
                  <a:lnTo>
                    <a:pt x="952" y="39979"/>
                  </a:lnTo>
                  <a:lnTo>
                    <a:pt x="2857" y="48539"/>
                  </a:lnTo>
                  <a:lnTo>
                    <a:pt x="5714" y="58051"/>
                  </a:lnTo>
                  <a:lnTo>
                    <a:pt x="8572" y="68529"/>
                  </a:lnTo>
                  <a:lnTo>
                    <a:pt x="12369" y="77088"/>
                  </a:lnTo>
                  <a:lnTo>
                    <a:pt x="17132" y="84708"/>
                  </a:lnTo>
                  <a:lnTo>
                    <a:pt x="21894" y="89458"/>
                  </a:lnTo>
                  <a:lnTo>
                    <a:pt x="26657" y="91363"/>
                  </a:lnTo>
                  <a:lnTo>
                    <a:pt x="28562" y="91363"/>
                  </a:lnTo>
                  <a:lnTo>
                    <a:pt x="49504" y="55206"/>
                  </a:lnTo>
                  <a:lnTo>
                    <a:pt x="51409" y="45681"/>
                  </a:lnTo>
                  <a:lnTo>
                    <a:pt x="53314" y="37122"/>
                  </a:lnTo>
                  <a:lnTo>
                    <a:pt x="53314" y="23799"/>
                  </a:lnTo>
                  <a:lnTo>
                    <a:pt x="52362" y="18084"/>
                  </a:lnTo>
                  <a:lnTo>
                    <a:pt x="34264" y="952"/>
                  </a:lnTo>
                  <a:lnTo>
                    <a:pt x="26657" y="0"/>
                  </a:lnTo>
                  <a:close/>
                </a:path>
              </a:pathLst>
            </a:custGeom>
            <a:solidFill>
              <a:srgbClr val="D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/>
            <p:cNvSpPr/>
            <p:nvPr/>
          </p:nvSpPr>
          <p:spPr>
            <a:xfrm>
              <a:off x="2158174" y="547890"/>
              <a:ext cx="49530" cy="86995"/>
            </a:xfrm>
            <a:custGeom>
              <a:avLst/>
              <a:gdLst/>
              <a:ahLst/>
              <a:cxnLst/>
              <a:rect l="l" t="t" r="r" b="b"/>
              <a:pathLst>
                <a:path w="49530" h="86995">
                  <a:moveTo>
                    <a:pt x="24752" y="0"/>
                  </a:moveTo>
                  <a:lnTo>
                    <a:pt x="0" y="22847"/>
                  </a:lnTo>
                  <a:lnTo>
                    <a:pt x="0" y="30454"/>
                  </a:lnTo>
                  <a:lnTo>
                    <a:pt x="11417" y="73278"/>
                  </a:lnTo>
                  <a:lnTo>
                    <a:pt x="24752" y="86613"/>
                  </a:lnTo>
                  <a:lnTo>
                    <a:pt x="26657" y="86613"/>
                  </a:lnTo>
                  <a:lnTo>
                    <a:pt x="31419" y="83756"/>
                  </a:lnTo>
                  <a:lnTo>
                    <a:pt x="35217" y="78041"/>
                  </a:lnTo>
                  <a:lnTo>
                    <a:pt x="39979" y="70434"/>
                  </a:lnTo>
                  <a:lnTo>
                    <a:pt x="42837" y="60909"/>
                  </a:lnTo>
                  <a:lnTo>
                    <a:pt x="45694" y="52349"/>
                  </a:lnTo>
                  <a:lnTo>
                    <a:pt x="48552" y="42824"/>
                  </a:lnTo>
                  <a:lnTo>
                    <a:pt x="49504" y="35217"/>
                  </a:lnTo>
                  <a:lnTo>
                    <a:pt x="49504" y="17132"/>
                  </a:lnTo>
                  <a:lnTo>
                    <a:pt x="32372" y="952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DD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/>
            <p:cNvSpPr/>
            <p:nvPr/>
          </p:nvSpPr>
          <p:spPr>
            <a:xfrm>
              <a:off x="2159126" y="549795"/>
              <a:ext cx="46990" cy="80010"/>
            </a:xfrm>
            <a:custGeom>
              <a:avLst/>
              <a:gdLst/>
              <a:ahLst/>
              <a:cxnLst/>
              <a:rect l="l" t="t" r="r" b="b"/>
              <a:pathLst>
                <a:path w="46989" h="80009">
                  <a:moveTo>
                    <a:pt x="29514" y="0"/>
                  </a:moveTo>
                  <a:lnTo>
                    <a:pt x="16179" y="0"/>
                  </a:lnTo>
                  <a:lnTo>
                    <a:pt x="10464" y="1904"/>
                  </a:lnTo>
                  <a:lnTo>
                    <a:pt x="6667" y="3809"/>
                  </a:lnTo>
                  <a:lnTo>
                    <a:pt x="3810" y="7620"/>
                  </a:lnTo>
                  <a:lnTo>
                    <a:pt x="1905" y="11417"/>
                  </a:lnTo>
                  <a:lnTo>
                    <a:pt x="0" y="16179"/>
                  </a:lnTo>
                  <a:lnTo>
                    <a:pt x="0" y="34264"/>
                  </a:lnTo>
                  <a:lnTo>
                    <a:pt x="14274" y="74231"/>
                  </a:lnTo>
                  <a:lnTo>
                    <a:pt x="22847" y="79946"/>
                  </a:lnTo>
                  <a:lnTo>
                    <a:pt x="24752" y="79946"/>
                  </a:lnTo>
                  <a:lnTo>
                    <a:pt x="44742" y="39966"/>
                  </a:lnTo>
                  <a:lnTo>
                    <a:pt x="45694" y="32359"/>
                  </a:lnTo>
                  <a:lnTo>
                    <a:pt x="46647" y="26644"/>
                  </a:lnTo>
                  <a:lnTo>
                    <a:pt x="46647" y="20942"/>
                  </a:lnTo>
                  <a:lnTo>
                    <a:pt x="44742" y="11417"/>
                  </a:lnTo>
                  <a:lnTo>
                    <a:pt x="39027" y="3809"/>
                  </a:lnTo>
                  <a:lnTo>
                    <a:pt x="35217" y="1904"/>
                  </a:lnTo>
                  <a:lnTo>
                    <a:pt x="29514" y="0"/>
                  </a:lnTo>
                  <a:close/>
                </a:path>
              </a:pathLst>
            </a:custGeom>
            <a:solidFill>
              <a:srgbClr val="E2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/>
            <p:cNvSpPr/>
            <p:nvPr/>
          </p:nvSpPr>
          <p:spPr>
            <a:xfrm>
              <a:off x="2159126" y="550747"/>
              <a:ext cx="43815" cy="75565"/>
            </a:xfrm>
            <a:custGeom>
              <a:avLst/>
              <a:gdLst/>
              <a:ahLst/>
              <a:cxnLst/>
              <a:rect l="l" t="t" r="r" b="b"/>
              <a:pathLst>
                <a:path w="43814" h="75565">
                  <a:moveTo>
                    <a:pt x="28562" y="0"/>
                  </a:moveTo>
                  <a:lnTo>
                    <a:pt x="16179" y="0"/>
                  </a:lnTo>
                  <a:lnTo>
                    <a:pt x="10464" y="1905"/>
                  </a:lnTo>
                  <a:lnTo>
                    <a:pt x="6667" y="3810"/>
                  </a:lnTo>
                  <a:lnTo>
                    <a:pt x="3810" y="6667"/>
                  </a:lnTo>
                  <a:lnTo>
                    <a:pt x="1905" y="10464"/>
                  </a:lnTo>
                  <a:lnTo>
                    <a:pt x="0" y="19989"/>
                  </a:lnTo>
                  <a:lnTo>
                    <a:pt x="0" y="26644"/>
                  </a:lnTo>
                  <a:lnTo>
                    <a:pt x="10464" y="63766"/>
                  </a:lnTo>
                  <a:lnTo>
                    <a:pt x="21894" y="75184"/>
                  </a:lnTo>
                  <a:lnTo>
                    <a:pt x="23799" y="75184"/>
                  </a:lnTo>
                  <a:lnTo>
                    <a:pt x="42837" y="37122"/>
                  </a:lnTo>
                  <a:lnTo>
                    <a:pt x="43789" y="30454"/>
                  </a:lnTo>
                  <a:lnTo>
                    <a:pt x="43789" y="19989"/>
                  </a:lnTo>
                  <a:lnTo>
                    <a:pt x="28562" y="0"/>
                  </a:lnTo>
                  <a:close/>
                </a:path>
              </a:pathLst>
            </a:custGeom>
            <a:solidFill>
              <a:srgbClr val="E7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/>
            <p:cNvSpPr/>
            <p:nvPr/>
          </p:nvSpPr>
          <p:spPr>
            <a:xfrm>
              <a:off x="2160079" y="551700"/>
              <a:ext cx="41275" cy="70485"/>
            </a:xfrm>
            <a:custGeom>
              <a:avLst/>
              <a:gdLst/>
              <a:ahLst/>
              <a:cxnLst/>
              <a:rect l="l" t="t" r="r" b="b"/>
              <a:pathLst>
                <a:path w="41275" h="70484">
                  <a:moveTo>
                    <a:pt x="19989" y="0"/>
                  </a:moveTo>
                  <a:lnTo>
                    <a:pt x="0" y="18084"/>
                  </a:lnTo>
                  <a:lnTo>
                    <a:pt x="0" y="24739"/>
                  </a:lnTo>
                  <a:lnTo>
                    <a:pt x="952" y="30454"/>
                  </a:lnTo>
                  <a:lnTo>
                    <a:pt x="1905" y="37122"/>
                  </a:lnTo>
                  <a:lnTo>
                    <a:pt x="19989" y="70421"/>
                  </a:lnTo>
                  <a:lnTo>
                    <a:pt x="25704" y="67576"/>
                  </a:lnTo>
                  <a:lnTo>
                    <a:pt x="28562" y="62814"/>
                  </a:lnTo>
                  <a:lnTo>
                    <a:pt x="32359" y="57099"/>
                  </a:lnTo>
                  <a:lnTo>
                    <a:pt x="35217" y="49491"/>
                  </a:lnTo>
                  <a:lnTo>
                    <a:pt x="39027" y="34264"/>
                  </a:lnTo>
                  <a:lnTo>
                    <a:pt x="39979" y="28549"/>
                  </a:lnTo>
                  <a:lnTo>
                    <a:pt x="40932" y="23787"/>
                  </a:lnTo>
                  <a:lnTo>
                    <a:pt x="40932" y="18084"/>
                  </a:lnTo>
                  <a:lnTo>
                    <a:pt x="39027" y="10464"/>
                  </a:lnTo>
                  <a:lnTo>
                    <a:pt x="37122" y="6654"/>
                  </a:lnTo>
                  <a:lnTo>
                    <a:pt x="34264" y="3809"/>
                  </a:lnTo>
                  <a:lnTo>
                    <a:pt x="30467" y="1904"/>
                  </a:lnTo>
                  <a:lnTo>
                    <a:pt x="26657" y="952"/>
                  </a:lnTo>
                  <a:lnTo>
                    <a:pt x="19989" y="0"/>
                  </a:lnTo>
                  <a:close/>
                </a:path>
              </a:pathLst>
            </a:custGeom>
            <a:solidFill>
              <a:srgbClr val="EBE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/>
            <p:cNvSpPr/>
            <p:nvPr/>
          </p:nvSpPr>
          <p:spPr>
            <a:xfrm>
              <a:off x="2161031" y="552652"/>
              <a:ext cx="37465" cy="64769"/>
            </a:xfrm>
            <a:custGeom>
              <a:avLst/>
              <a:gdLst/>
              <a:ahLst/>
              <a:cxnLst/>
              <a:rect l="l" t="t" r="r" b="b"/>
              <a:pathLst>
                <a:path w="37464" h="64770">
                  <a:moveTo>
                    <a:pt x="18084" y="0"/>
                  </a:moveTo>
                  <a:lnTo>
                    <a:pt x="0" y="13322"/>
                  </a:lnTo>
                  <a:lnTo>
                    <a:pt x="0" y="28549"/>
                  </a:lnTo>
                  <a:lnTo>
                    <a:pt x="1904" y="34264"/>
                  </a:lnTo>
                  <a:lnTo>
                    <a:pt x="3809" y="40919"/>
                  </a:lnTo>
                  <a:lnTo>
                    <a:pt x="5714" y="48539"/>
                  </a:lnTo>
                  <a:lnTo>
                    <a:pt x="11417" y="59956"/>
                  </a:lnTo>
                  <a:lnTo>
                    <a:pt x="15227" y="63766"/>
                  </a:lnTo>
                  <a:lnTo>
                    <a:pt x="18084" y="64719"/>
                  </a:lnTo>
                  <a:lnTo>
                    <a:pt x="19989" y="64719"/>
                  </a:lnTo>
                  <a:lnTo>
                    <a:pt x="37122" y="26644"/>
                  </a:lnTo>
                  <a:lnTo>
                    <a:pt x="37122" y="17132"/>
                  </a:lnTo>
                  <a:lnTo>
                    <a:pt x="23799" y="952"/>
                  </a:lnTo>
                  <a:lnTo>
                    <a:pt x="18084" y="0"/>
                  </a:lnTo>
                  <a:close/>
                </a:path>
              </a:pathLst>
            </a:custGeom>
            <a:solidFill>
              <a:srgbClr val="EFE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/>
            <p:cNvSpPr/>
            <p:nvPr/>
          </p:nvSpPr>
          <p:spPr>
            <a:xfrm>
              <a:off x="2161031" y="554557"/>
              <a:ext cx="35560" cy="59055"/>
            </a:xfrm>
            <a:custGeom>
              <a:avLst/>
              <a:gdLst/>
              <a:ahLst/>
              <a:cxnLst/>
              <a:rect l="l" t="t" r="r" b="b"/>
              <a:pathLst>
                <a:path w="35560" h="59054">
                  <a:moveTo>
                    <a:pt x="22847" y="0"/>
                  </a:moveTo>
                  <a:lnTo>
                    <a:pt x="12369" y="0"/>
                  </a:lnTo>
                  <a:lnTo>
                    <a:pt x="8559" y="952"/>
                  </a:lnTo>
                  <a:lnTo>
                    <a:pt x="5714" y="2857"/>
                  </a:lnTo>
                  <a:lnTo>
                    <a:pt x="3809" y="4762"/>
                  </a:lnTo>
                  <a:lnTo>
                    <a:pt x="1904" y="7607"/>
                  </a:lnTo>
                  <a:lnTo>
                    <a:pt x="952" y="11417"/>
                  </a:lnTo>
                  <a:lnTo>
                    <a:pt x="952" y="15227"/>
                  </a:lnTo>
                  <a:lnTo>
                    <a:pt x="0" y="20929"/>
                  </a:lnTo>
                  <a:lnTo>
                    <a:pt x="952" y="24739"/>
                  </a:lnTo>
                  <a:lnTo>
                    <a:pt x="1904" y="30454"/>
                  </a:lnTo>
                  <a:lnTo>
                    <a:pt x="5714" y="43776"/>
                  </a:lnTo>
                  <a:lnTo>
                    <a:pt x="8559" y="49491"/>
                  </a:lnTo>
                  <a:lnTo>
                    <a:pt x="11417" y="54241"/>
                  </a:lnTo>
                  <a:lnTo>
                    <a:pt x="14274" y="57099"/>
                  </a:lnTo>
                  <a:lnTo>
                    <a:pt x="18084" y="59004"/>
                  </a:lnTo>
                  <a:lnTo>
                    <a:pt x="19037" y="58051"/>
                  </a:lnTo>
                  <a:lnTo>
                    <a:pt x="21894" y="56146"/>
                  </a:lnTo>
                  <a:lnTo>
                    <a:pt x="33312" y="28549"/>
                  </a:lnTo>
                  <a:lnTo>
                    <a:pt x="35217" y="19037"/>
                  </a:lnTo>
                  <a:lnTo>
                    <a:pt x="34264" y="15227"/>
                  </a:lnTo>
                  <a:lnTo>
                    <a:pt x="34264" y="11417"/>
                  </a:lnTo>
                  <a:lnTo>
                    <a:pt x="33312" y="7607"/>
                  </a:lnTo>
                  <a:lnTo>
                    <a:pt x="31407" y="4762"/>
                  </a:lnTo>
                  <a:lnTo>
                    <a:pt x="29514" y="2857"/>
                  </a:lnTo>
                  <a:lnTo>
                    <a:pt x="26657" y="952"/>
                  </a:lnTo>
                  <a:lnTo>
                    <a:pt x="22847" y="0"/>
                  </a:lnTo>
                  <a:close/>
                </a:path>
              </a:pathLst>
            </a:custGeom>
            <a:solidFill>
              <a:srgbClr val="F2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/>
            <p:cNvSpPr/>
            <p:nvPr/>
          </p:nvSpPr>
          <p:spPr>
            <a:xfrm>
              <a:off x="2161984" y="555510"/>
              <a:ext cx="31750" cy="53340"/>
            </a:xfrm>
            <a:custGeom>
              <a:avLst/>
              <a:gdLst/>
              <a:ahLst/>
              <a:cxnLst/>
              <a:rect l="l" t="t" r="r" b="b"/>
              <a:pathLst>
                <a:path w="31750" h="53340">
                  <a:moveTo>
                    <a:pt x="19989" y="0"/>
                  </a:moveTo>
                  <a:lnTo>
                    <a:pt x="11417" y="0"/>
                  </a:lnTo>
                  <a:lnTo>
                    <a:pt x="7607" y="952"/>
                  </a:lnTo>
                  <a:lnTo>
                    <a:pt x="4762" y="2844"/>
                  </a:lnTo>
                  <a:lnTo>
                    <a:pt x="2857" y="4749"/>
                  </a:lnTo>
                  <a:lnTo>
                    <a:pt x="952" y="10464"/>
                  </a:lnTo>
                  <a:lnTo>
                    <a:pt x="0" y="14274"/>
                  </a:lnTo>
                  <a:lnTo>
                    <a:pt x="0" y="19037"/>
                  </a:lnTo>
                  <a:lnTo>
                    <a:pt x="952" y="22834"/>
                  </a:lnTo>
                  <a:lnTo>
                    <a:pt x="2857" y="34251"/>
                  </a:lnTo>
                  <a:lnTo>
                    <a:pt x="4762" y="39966"/>
                  </a:lnTo>
                  <a:lnTo>
                    <a:pt x="10464" y="49479"/>
                  </a:lnTo>
                  <a:lnTo>
                    <a:pt x="12369" y="52336"/>
                  </a:lnTo>
                  <a:lnTo>
                    <a:pt x="16179" y="53289"/>
                  </a:lnTo>
                  <a:lnTo>
                    <a:pt x="17132" y="53289"/>
                  </a:lnTo>
                  <a:lnTo>
                    <a:pt x="31407" y="21882"/>
                  </a:lnTo>
                  <a:lnTo>
                    <a:pt x="31407" y="14274"/>
                  </a:lnTo>
                  <a:lnTo>
                    <a:pt x="30454" y="10464"/>
                  </a:lnTo>
                  <a:lnTo>
                    <a:pt x="28562" y="4749"/>
                  </a:lnTo>
                  <a:lnTo>
                    <a:pt x="26657" y="2844"/>
                  </a:lnTo>
                  <a:lnTo>
                    <a:pt x="23799" y="952"/>
                  </a:lnTo>
                  <a:lnTo>
                    <a:pt x="19989" y="0"/>
                  </a:lnTo>
                  <a:close/>
                </a:path>
              </a:pathLst>
            </a:custGeom>
            <a:solidFill>
              <a:srgbClr val="F5F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/>
            <p:cNvSpPr/>
            <p:nvPr/>
          </p:nvSpPr>
          <p:spPr>
            <a:xfrm>
              <a:off x="2162937" y="556462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5">
                  <a:moveTo>
                    <a:pt x="18084" y="0"/>
                  </a:moveTo>
                  <a:lnTo>
                    <a:pt x="9512" y="0"/>
                  </a:lnTo>
                  <a:lnTo>
                    <a:pt x="6654" y="952"/>
                  </a:lnTo>
                  <a:lnTo>
                    <a:pt x="3810" y="2857"/>
                  </a:lnTo>
                  <a:lnTo>
                    <a:pt x="2857" y="4749"/>
                  </a:lnTo>
                  <a:lnTo>
                    <a:pt x="952" y="6654"/>
                  </a:lnTo>
                  <a:lnTo>
                    <a:pt x="0" y="9512"/>
                  </a:lnTo>
                  <a:lnTo>
                    <a:pt x="0" y="20929"/>
                  </a:lnTo>
                  <a:lnTo>
                    <a:pt x="952" y="25692"/>
                  </a:lnTo>
                  <a:lnTo>
                    <a:pt x="2857" y="30454"/>
                  </a:lnTo>
                  <a:lnTo>
                    <a:pt x="4762" y="36156"/>
                  </a:lnTo>
                  <a:lnTo>
                    <a:pt x="6654" y="40919"/>
                  </a:lnTo>
                  <a:lnTo>
                    <a:pt x="8559" y="44729"/>
                  </a:lnTo>
                  <a:lnTo>
                    <a:pt x="11417" y="47586"/>
                  </a:lnTo>
                  <a:lnTo>
                    <a:pt x="14274" y="48526"/>
                  </a:lnTo>
                  <a:lnTo>
                    <a:pt x="15227" y="48526"/>
                  </a:lnTo>
                  <a:lnTo>
                    <a:pt x="19989" y="43776"/>
                  </a:lnTo>
                  <a:lnTo>
                    <a:pt x="23799" y="34251"/>
                  </a:lnTo>
                  <a:lnTo>
                    <a:pt x="25704" y="28549"/>
                  </a:lnTo>
                  <a:lnTo>
                    <a:pt x="26657" y="23787"/>
                  </a:lnTo>
                  <a:lnTo>
                    <a:pt x="27609" y="19977"/>
                  </a:lnTo>
                  <a:lnTo>
                    <a:pt x="27609" y="9512"/>
                  </a:lnTo>
                  <a:lnTo>
                    <a:pt x="26657" y="6654"/>
                  </a:lnTo>
                  <a:lnTo>
                    <a:pt x="25704" y="4749"/>
                  </a:lnTo>
                  <a:lnTo>
                    <a:pt x="23799" y="2857"/>
                  </a:lnTo>
                  <a:lnTo>
                    <a:pt x="20942" y="952"/>
                  </a:lnTo>
                  <a:lnTo>
                    <a:pt x="18084" y="0"/>
                  </a:lnTo>
                  <a:close/>
                </a:path>
              </a:pathLst>
            </a:custGeom>
            <a:solidFill>
              <a:srgbClr val="F8F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/>
            <p:cNvSpPr/>
            <p:nvPr/>
          </p:nvSpPr>
          <p:spPr>
            <a:xfrm>
              <a:off x="2163889" y="557415"/>
              <a:ext cx="24765" cy="43180"/>
            </a:xfrm>
            <a:custGeom>
              <a:avLst/>
              <a:gdLst/>
              <a:ahLst/>
              <a:cxnLst/>
              <a:rect l="l" t="t" r="r" b="b"/>
              <a:pathLst>
                <a:path w="24764" h="43179">
                  <a:moveTo>
                    <a:pt x="19037" y="939"/>
                  </a:moveTo>
                  <a:lnTo>
                    <a:pt x="5702" y="939"/>
                  </a:lnTo>
                  <a:lnTo>
                    <a:pt x="1905" y="4749"/>
                  </a:lnTo>
                  <a:lnTo>
                    <a:pt x="0" y="8559"/>
                  </a:lnTo>
                  <a:lnTo>
                    <a:pt x="0" y="19024"/>
                  </a:lnTo>
                  <a:lnTo>
                    <a:pt x="952" y="22834"/>
                  </a:lnTo>
                  <a:lnTo>
                    <a:pt x="1905" y="27597"/>
                  </a:lnTo>
                  <a:lnTo>
                    <a:pt x="3810" y="32346"/>
                  </a:lnTo>
                  <a:lnTo>
                    <a:pt x="7607" y="39966"/>
                  </a:lnTo>
                  <a:lnTo>
                    <a:pt x="9512" y="41871"/>
                  </a:lnTo>
                  <a:lnTo>
                    <a:pt x="12369" y="42824"/>
                  </a:lnTo>
                  <a:lnTo>
                    <a:pt x="13322" y="42824"/>
                  </a:lnTo>
                  <a:lnTo>
                    <a:pt x="24752" y="17132"/>
                  </a:lnTo>
                  <a:lnTo>
                    <a:pt x="24752" y="11417"/>
                  </a:lnTo>
                  <a:lnTo>
                    <a:pt x="23799" y="8559"/>
                  </a:lnTo>
                  <a:lnTo>
                    <a:pt x="23799" y="6654"/>
                  </a:lnTo>
                  <a:lnTo>
                    <a:pt x="21894" y="4749"/>
                  </a:lnTo>
                  <a:lnTo>
                    <a:pt x="20942" y="2844"/>
                  </a:lnTo>
                  <a:lnTo>
                    <a:pt x="19037" y="939"/>
                  </a:lnTo>
                  <a:close/>
                </a:path>
                <a:path w="24764" h="43179">
                  <a:moveTo>
                    <a:pt x="12369" y="0"/>
                  </a:moveTo>
                  <a:lnTo>
                    <a:pt x="8559" y="939"/>
                  </a:lnTo>
                  <a:lnTo>
                    <a:pt x="16179" y="939"/>
                  </a:lnTo>
                  <a:lnTo>
                    <a:pt x="12369" y="0"/>
                  </a:lnTo>
                  <a:close/>
                </a:path>
              </a:pathLst>
            </a:custGeom>
            <a:solidFill>
              <a:srgbClr val="FA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/>
            <p:cNvSpPr/>
            <p:nvPr/>
          </p:nvSpPr>
          <p:spPr>
            <a:xfrm>
              <a:off x="2163889" y="559320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5">
                  <a:moveTo>
                    <a:pt x="14274" y="0"/>
                  </a:moveTo>
                  <a:lnTo>
                    <a:pt x="7607" y="0"/>
                  </a:lnTo>
                  <a:lnTo>
                    <a:pt x="1905" y="2844"/>
                  </a:lnTo>
                  <a:lnTo>
                    <a:pt x="952" y="4749"/>
                  </a:lnTo>
                  <a:lnTo>
                    <a:pt x="952" y="6654"/>
                  </a:lnTo>
                  <a:lnTo>
                    <a:pt x="0" y="9512"/>
                  </a:lnTo>
                  <a:lnTo>
                    <a:pt x="0" y="13322"/>
                  </a:lnTo>
                  <a:lnTo>
                    <a:pt x="1905" y="19024"/>
                  </a:lnTo>
                  <a:lnTo>
                    <a:pt x="2857" y="23787"/>
                  </a:lnTo>
                  <a:lnTo>
                    <a:pt x="11417" y="37109"/>
                  </a:lnTo>
                  <a:lnTo>
                    <a:pt x="12369" y="37109"/>
                  </a:lnTo>
                  <a:lnTo>
                    <a:pt x="16179" y="33299"/>
                  </a:lnTo>
                  <a:lnTo>
                    <a:pt x="17132" y="29502"/>
                  </a:lnTo>
                  <a:lnTo>
                    <a:pt x="19037" y="25692"/>
                  </a:lnTo>
                  <a:lnTo>
                    <a:pt x="21894" y="14274"/>
                  </a:lnTo>
                  <a:lnTo>
                    <a:pt x="21894" y="6654"/>
                  </a:lnTo>
                  <a:lnTo>
                    <a:pt x="19989" y="2844"/>
                  </a:lnTo>
                  <a:lnTo>
                    <a:pt x="19037" y="1892"/>
                  </a:lnTo>
                  <a:lnTo>
                    <a:pt x="17132" y="939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FC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/>
            <p:cNvSpPr/>
            <p:nvPr/>
          </p:nvSpPr>
          <p:spPr>
            <a:xfrm>
              <a:off x="2164841" y="560260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19050" h="31750">
                  <a:moveTo>
                    <a:pt x="12369" y="0"/>
                  </a:moveTo>
                  <a:lnTo>
                    <a:pt x="6654" y="0"/>
                  </a:lnTo>
                  <a:lnTo>
                    <a:pt x="2857" y="1904"/>
                  </a:lnTo>
                  <a:lnTo>
                    <a:pt x="1905" y="2857"/>
                  </a:lnTo>
                  <a:lnTo>
                    <a:pt x="0" y="6667"/>
                  </a:lnTo>
                  <a:lnTo>
                    <a:pt x="0" y="13335"/>
                  </a:lnTo>
                  <a:lnTo>
                    <a:pt x="952" y="17132"/>
                  </a:lnTo>
                  <a:lnTo>
                    <a:pt x="1905" y="19989"/>
                  </a:lnTo>
                  <a:lnTo>
                    <a:pt x="2857" y="23799"/>
                  </a:lnTo>
                  <a:lnTo>
                    <a:pt x="4749" y="26657"/>
                  </a:lnTo>
                  <a:lnTo>
                    <a:pt x="5702" y="29502"/>
                  </a:lnTo>
                  <a:lnTo>
                    <a:pt x="7607" y="31407"/>
                  </a:lnTo>
                  <a:lnTo>
                    <a:pt x="10464" y="31407"/>
                  </a:lnTo>
                  <a:lnTo>
                    <a:pt x="13322" y="28562"/>
                  </a:lnTo>
                  <a:lnTo>
                    <a:pt x="15227" y="25704"/>
                  </a:lnTo>
                  <a:lnTo>
                    <a:pt x="16179" y="22847"/>
                  </a:lnTo>
                  <a:lnTo>
                    <a:pt x="18084" y="15227"/>
                  </a:lnTo>
                  <a:lnTo>
                    <a:pt x="18084" y="12382"/>
                  </a:lnTo>
                  <a:lnTo>
                    <a:pt x="19037" y="10477"/>
                  </a:lnTo>
                  <a:lnTo>
                    <a:pt x="19037" y="8572"/>
                  </a:lnTo>
                  <a:lnTo>
                    <a:pt x="18084" y="6667"/>
                  </a:lnTo>
                  <a:lnTo>
                    <a:pt x="18084" y="4762"/>
                  </a:lnTo>
                  <a:lnTo>
                    <a:pt x="17132" y="2857"/>
                  </a:lnTo>
                  <a:lnTo>
                    <a:pt x="16179" y="1904"/>
                  </a:lnTo>
                  <a:lnTo>
                    <a:pt x="12369" y="0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/>
            <p:cNvSpPr/>
            <p:nvPr/>
          </p:nvSpPr>
          <p:spPr>
            <a:xfrm>
              <a:off x="2165794" y="561212"/>
              <a:ext cx="15240" cy="26670"/>
            </a:xfrm>
            <a:custGeom>
              <a:avLst/>
              <a:gdLst/>
              <a:ahLst/>
              <a:cxnLst/>
              <a:rect l="l" t="t" r="r" b="b"/>
              <a:pathLst>
                <a:path w="15239" h="26670">
                  <a:moveTo>
                    <a:pt x="9512" y="0"/>
                  </a:moveTo>
                  <a:lnTo>
                    <a:pt x="5702" y="0"/>
                  </a:lnTo>
                  <a:lnTo>
                    <a:pt x="1904" y="1904"/>
                  </a:lnTo>
                  <a:lnTo>
                    <a:pt x="952" y="2857"/>
                  </a:lnTo>
                  <a:lnTo>
                    <a:pt x="952" y="3809"/>
                  </a:lnTo>
                  <a:lnTo>
                    <a:pt x="0" y="5714"/>
                  </a:lnTo>
                  <a:lnTo>
                    <a:pt x="0" y="11429"/>
                  </a:lnTo>
                  <a:lnTo>
                    <a:pt x="952" y="14274"/>
                  </a:lnTo>
                  <a:lnTo>
                    <a:pt x="952" y="17132"/>
                  </a:lnTo>
                  <a:lnTo>
                    <a:pt x="1904" y="19989"/>
                  </a:lnTo>
                  <a:lnTo>
                    <a:pt x="3797" y="22847"/>
                  </a:lnTo>
                  <a:lnTo>
                    <a:pt x="4749" y="24752"/>
                  </a:lnTo>
                  <a:lnTo>
                    <a:pt x="5702" y="25704"/>
                  </a:lnTo>
                  <a:lnTo>
                    <a:pt x="7607" y="26657"/>
                  </a:lnTo>
                  <a:lnTo>
                    <a:pt x="9512" y="25704"/>
                  </a:lnTo>
                  <a:lnTo>
                    <a:pt x="10464" y="23799"/>
                  </a:lnTo>
                  <a:lnTo>
                    <a:pt x="12369" y="21894"/>
                  </a:lnTo>
                  <a:lnTo>
                    <a:pt x="14274" y="16179"/>
                  </a:lnTo>
                  <a:lnTo>
                    <a:pt x="14274" y="13334"/>
                  </a:lnTo>
                  <a:lnTo>
                    <a:pt x="15227" y="10477"/>
                  </a:lnTo>
                  <a:lnTo>
                    <a:pt x="15227" y="5714"/>
                  </a:lnTo>
                  <a:lnTo>
                    <a:pt x="14274" y="3809"/>
                  </a:lnTo>
                  <a:lnTo>
                    <a:pt x="14274" y="2857"/>
                  </a:lnTo>
                  <a:lnTo>
                    <a:pt x="13322" y="1904"/>
                  </a:lnTo>
                  <a:lnTo>
                    <a:pt x="9512" y="0"/>
                  </a:lnTo>
                  <a:close/>
                </a:path>
              </a:pathLst>
            </a:custGeom>
            <a:solidFill>
              <a:srgbClr val="FEF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/>
            <p:cNvSpPr/>
            <p:nvPr/>
          </p:nvSpPr>
          <p:spPr>
            <a:xfrm>
              <a:off x="2166747" y="56216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30" h="22225">
                  <a:moveTo>
                    <a:pt x="10464" y="1905"/>
                  </a:moveTo>
                  <a:lnTo>
                    <a:pt x="952" y="1905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952" y="13322"/>
                  </a:lnTo>
                  <a:lnTo>
                    <a:pt x="1904" y="16179"/>
                  </a:lnTo>
                  <a:lnTo>
                    <a:pt x="3797" y="19989"/>
                  </a:lnTo>
                  <a:lnTo>
                    <a:pt x="5702" y="21894"/>
                  </a:lnTo>
                  <a:lnTo>
                    <a:pt x="5702" y="20942"/>
                  </a:lnTo>
                  <a:lnTo>
                    <a:pt x="7607" y="20942"/>
                  </a:lnTo>
                  <a:lnTo>
                    <a:pt x="10464" y="15227"/>
                  </a:lnTo>
                  <a:lnTo>
                    <a:pt x="10464" y="13322"/>
                  </a:lnTo>
                  <a:lnTo>
                    <a:pt x="11417" y="10477"/>
                  </a:lnTo>
                  <a:lnTo>
                    <a:pt x="11417" y="3810"/>
                  </a:lnTo>
                  <a:lnTo>
                    <a:pt x="10464" y="1905"/>
                  </a:lnTo>
                  <a:close/>
                </a:path>
                <a:path w="11430" h="22225">
                  <a:moveTo>
                    <a:pt x="7607" y="0"/>
                  </a:moveTo>
                  <a:lnTo>
                    <a:pt x="3797" y="0"/>
                  </a:lnTo>
                  <a:lnTo>
                    <a:pt x="1904" y="1905"/>
                  </a:lnTo>
                  <a:lnTo>
                    <a:pt x="9512" y="1905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/>
            <p:cNvSpPr/>
            <p:nvPr/>
          </p:nvSpPr>
          <p:spPr>
            <a:xfrm>
              <a:off x="2144839" y="592619"/>
              <a:ext cx="56515" cy="123189"/>
            </a:xfrm>
            <a:custGeom>
              <a:avLst/>
              <a:gdLst/>
              <a:ahLst/>
              <a:cxnLst/>
              <a:rect l="l" t="t" r="r" b="b"/>
              <a:pathLst>
                <a:path w="56514" h="123190">
                  <a:moveTo>
                    <a:pt x="56172" y="121818"/>
                  </a:moveTo>
                  <a:lnTo>
                    <a:pt x="26657" y="92316"/>
                  </a:lnTo>
                  <a:lnTo>
                    <a:pt x="11430" y="53301"/>
                  </a:lnTo>
                  <a:lnTo>
                    <a:pt x="2857" y="15227"/>
                  </a:lnTo>
                  <a:lnTo>
                    <a:pt x="952" y="0"/>
                  </a:lnTo>
                  <a:lnTo>
                    <a:pt x="0" y="0"/>
                  </a:lnTo>
                  <a:lnTo>
                    <a:pt x="10477" y="54254"/>
                  </a:lnTo>
                  <a:lnTo>
                    <a:pt x="25704" y="93268"/>
                  </a:lnTo>
                  <a:lnTo>
                    <a:pt x="55219" y="122770"/>
                  </a:lnTo>
                  <a:lnTo>
                    <a:pt x="56172" y="122770"/>
                  </a:lnTo>
                  <a:lnTo>
                    <a:pt x="56172" y="121818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/>
            <p:cNvSpPr/>
            <p:nvPr/>
          </p:nvSpPr>
          <p:spPr>
            <a:xfrm>
              <a:off x="2147696" y="55265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0921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/>
            <p:cNvSpPr/>
            <p:nvPr/>
          </p:nvSpPr>
          <p:spPr>
            <a:xfrm>
              <a:off x="2149602" y="526007"/>
              <a:ext cx="106680" cy="189865"/>
            </a:xfrm>
            <a:custGeom>
              <a:avLst/>
              <a:gdLst/>
              <a:ahLst/>
              <a:cxnLst/>
              <a:rect l="l" t="t" r="r" b="b"/>
              <a:pathLst>
                <a:path w="106680" h="189865">
                  <a:moveTo>
                    <a:pt x="106629" y="62814"/>
                  </a:moveTo>
                  <a:lnTo>
                    <a:pt x="105676" y="49479"/>
                  </a:lnTo>
                  <a:lnTo>
                    <a:pt x="89484" y="10464"/>
                  </a:lnTo>
                  <a:lnTo>
                    <a:pt x="51409" y="63"/>
                  </a:lnTo>
                  <a:lnTo>
                    <a:pt x="50927" y="38"/>
                  </a:lnTo>
                  <a:lnTo>
                    <a:pt x="50457" y="0"/>
                  </a:lnTo>
                  <a:lnTo>
                    <a:pt x="12382" y="10464"/>
                  </a:lnTo>
                  <a:lnTo>
                    <a:pt x="0" y="26644"/>
                  </a:lnTo>
                  <a:lnTo>
                    <a:pt x="0" y="27597"/>
                  </a:lnTo>
                  <a:lnTo>
                    <a:pt x="952" y="27597"/>
                  </a:lnTo>
                  <a:lnTo>
                    <a:pt x="5715" y="18084"/>
                  </a:lnTo>
                  <a:lnTo>
                    <a:pt x="13335" y="11417"/>
                  </a:lnTo>
                  <a:lnTo>
                    <a:pt x="22847" y="5702"/>
                  </a:lnTo>
                  <a:lnTo>
                    <a:pt x="35229" y="1905"/>
                  </a:lnTo>
                  <a:lnTo>
                    <a:pt x="50927" y="990"/>
                  </a:lnTo>
                  <a:lnTo>
                    <a:pt x="66636" y="1854"/>
                  </a:lnTo>
                  <a:lnTo>
                    <a:pt x="79019" y="5702"/>
                  </a:lnTo>
                  <a:lnTo>
                    <a:pt x="88544" y="11417"/>
                  </a:lnTo>
                  <a:lnTo>
                    <a:pt x="95199" y="18084"/>
                  </a:lnTo>
                  <a:lnTo>
                    <a:pt x="99961" y="27597"/>
                  </a:lnTo>
                  <a:lnTo>
                    <a:pt x="103771" y="38061"/>
                  </a:lnTo>
                  <a:lnTo>
                    <a:pt x="104724" y="50431"/>
                  </a:lnTo>
                  <a:lnTo>
                    <a:pt x="105625" y="63131"/>
                  </a:lnTo>
                  <a:lnTo>
                    <a:pt x="103886" y="76136"/>
                  </a:lnTo>
                  <a:lnTo>
                    <a:pt x="100914" y="93268"/>
                  </a:lnTo>
                  <a:lnTo>
                    <a:pt x="90436" y="133235"/>
                  </a:lnTo>
                  <a:lnTo>
                    <a:pt x="73304" y="169392"/>
                  </a:lnTo>
                  <a:lnTo>
                    <a:pt x="54267" y="188429"/>
                  </a:lnTo>
                  <a:lnTo>
                    <a:pt x="54267" y="189382"/>
                  </a:lnTo>
                  <a:lnTo>
                    <a:pt x="55219" y="189382"/>
                  </a:lnTo>
                  <a:lnTo>
                    <a:pt x="64744" y="182714"/>
                  </a:lnTo>
                  <a:lnTo>
                    <a:pt x="91389" y="134188"/>
                  </a:lnTo>
                  <a:lnTo>
                    <a:pt x="101866" y="94208"/>
                  </a:lnTo>
                  <a:lnTo>
                    <a:pt x="106502" y="63754"/>
                  </a:lnTo>
                  <a:lnTo>
                    <a:pt x="106629" y="63754"/>
                  </a:lnTo>
                  <a:lnTo>
                    <a:pt x="106578" y="63131"/>
                  </a:lnTo>
                  <a:lnTo>
                    <a:pt x="106629" y="62814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/>
            <p:cNvSpPr/>
            <p:nvPr/>
          </p:nvSpPr>
          <p:spPr>
            <a:xfrm>
              <a:off x="2200060" y="71491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759" y="0"/>
                  </a:lnTo>
                </a:path>
              </a:pathLst>
            </a:custGeom>
            <a:ln w="3175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/>
            <p:cNvSpPr/>
            <p:nvPr/>
          </p:nvSpPr>
          <p:spPr>
            <a:xfrm>
              <a:off x="2145792" y="554989"/>
              <a:ext cx="108585" cy="158750"/>
            </a:xfrm>
            <a:custGeom>
              <a:avLst/>
              <a:gdLst/>
              <a:ahLst/>
              <a:cxnLst/>
              <a:rect l="l" t="t" r="r" b="b"/>
              <a:pathLst>
                <a:path w="108585" h="158750">
                  <a:moveTo>
                    <a:pt x="67602" y="152400"/>
                  </a:moveTo>
                  <a:lnTo>
                    <a:pt x="42849" y="152400"/>
                  </a:lnTo>
                  <a:lnTo>
                    <a:pt x="42849" y="153670"/>
                  </a:lnTo>
                  <a:lnTo>
                    <a:pt x="42849" y="154940"/>
                  </a:lnTo>
                  <a:lnTo>
                    <a:pt x="43802" y="154940"/>
                  </a:lnTo>
                  <a:lnTo>
                    <a:pt x="43802" y="155956"/>
                  </a:lnTo>
                  <a:lnTo>
                    <a:pt x="47599" y="155956"/>
                  </a:lnTo>
                  <a:lnTo>
                    <a:pt x="47599" y="157226"/>
                  </a:lnTo>
                  <a:lnTo>
                    <a:pt x="50457" y="157226"/>
                  </a:lnTo>
                  <a:lnTo>
                    <a:pt x="50457" y="158496"/>
                  </a:lnTo>
                  <a:lnTo>
                    <a:pt x="60934" y="158496"/>
                  </a:lnTo>
                  <a:lnTo>
                    <a:pt x="60934" y="157226"/>
                  </a:lnTo>
                  <a:lnTo>
                    <a:pt x="62839" y="157226"/>
                  </a:lnTo>
                  <a:lnTo>
                    <a:pt x="62839" y="155956"/>
                  </a:lnTo>
                  <a:lnTo>
                    <a:pt x="64884" y="155956"/>
                  </a:lnTo>
                  <a:lnTo>
                    <a:pt x="66306" y="154940"/>
                  </a:lnTo>
                  <a:lnTo>
                    <a:pt x="66967" y="154940"/>
                  </a:lnTo>
                  <a:lnTo>
                    <a:pt x="66967" y="153670"/>
                  </a:lnTo>
                  <a:lnTo>
                    <a:pt x="67602" y="153670"/>
                  </a:lnTo>
                  <a:lnTo>
                    <a:pt x="67602" y="152400"/>
                  </a:lnTo>
                  <a:close/>
                </a:path>
                <a:path w="108585" h="158750">
                  <a:moveTo>
                    <a:pt x="72351" y="146050"/>
                  </a:moveTo>
                  <a:lnTo>
                    <a:pt x="36182" y="146050"/>
                  </a:lnTo>
                  <a:lnTo>
                    <a:pt x="36182" y="147320"/>
                  </a:lnTo>
                  <a:lnTo>
                    <a:pt x="36182" y="148590"/>
                  </a:lnTo>
                  <a:lnTo>
                    <a:pt x="37134" y="148590"/>
                  </a:lnTo>
                  <a:lnTo>
                    <a:pt x="37147" y="149606"/>
                  </a:lnTo>
                  <a:lnTo>
                    <a:pt x="39992" y="149606"/>
                  </a:lnTo>
                  <a:lnTo>
                    <a:pt x="39992" y="150876"/>
                  </a:lnTo>
                  <a:lnTo>
                    <a:pt x="40944" y="150876"/>
                  </a:lnTo>
                  <a:lnTo>
                    <a:pt x="40944" y="152146"/>
                  </a:lnTo>
                  <a:lnTo>
                    <a:pt x="68554" y="152146"/>
                  </a:lnTo>
                  <a:lnTo>
                    <a:pt x="68554" y="150876"/>
                  </a:lnTo>
                  <a:lnTo>
                    <a:pt x="69494" y="150876"/>
                  </a:lnTo>
                  <a:lnTo>
                    <a:pt x="69494" y="149606"/>
                  </a:lnTo>
                  <a:lnTo>
                    <a:pt x="71018" y="149606"/>
                  </a:lnTo>
                  <a:lnTo>
                    <a:pt x="71323" y="148590"/>
                  </a:lnTo>
                  <a:lnTo>
                    <a:pt x="72097" y="148590"/>
                  </a:lnTo>
                  <a:lnTo>
                    <a:pt x="72097" y="147320"/>
                  </a:lnTo>
                  <a:lnTo>
                    <a:pt x="72351" y="147320"/>
                  </a:lnTo>
                  <a:lnTo>
                    <a:pt x="72351" y="146050"/>
                  </a:lnTo>
                  <a:close/>
                </a:path>
                <a:path w="108585" h="158750">
                  <a:moveTo>
                    <a:pt x="79971" y="133350"/>
                  </a:moveTo>
                  <a:lnTo>
                    <a:pt x="27609" y="133350"/>
                  </a:lnTo>
                  <a:lnTo>
                    <a:pt x="27609" y="135890"/>
                  </a:lnTo>
                  <a:lnTo>
                    <a:pt x="28562" y="135890"/>
                  </a:lnTo>
                  <a:lnTo>
                    <a:pt x="28562" y="137160"/>
                  </a:lnTo>
                  <a:lnTo>
                    <a:pt x="30467" y="137160"/>
                  </a:lnTo>
                  <a:lnTo>
                    <a:pt x="30467" y="138430"/>
                  </a:lnTo>
                  <a:lnTo>
                    <a:pt x="31432" y="138430"/>
                  </a:lnTo>
                  <a:lnTo>
                    <a:pt x="31432" y="139700"/>
                  </a:lnTo>
                  <a:lnTo>
                    <a:pt x="31457" y="140970"/>
                  </a:lnTo>
                  <a:lnTo>
                    <a:pt x="31470" y="142240"/>
                  </a:lnTo>
                  <a:lnTo>
                    <a:pt x="32372" y="142240"/>
                  </a:lnTo>
                  <a:lnTo>
                    <a:pt x="32372" y="143256"/>
                  </a:lnTo>
                  <a:lnTo>
                    <a:pt x="34277" y="143256"/>
                  </a:lnTo>
                  <a:lnTo>
                    <a:pt x="34277" y="144526"/>
                  </a:lnTo>
                  <a:lnTo>
                    <a:pt x="35229" y="144526"/>
                  </a:lnTo>
                  <a:lnTo>
                    <a:pt x="35229" y="145796"/>
                  </a:lnTo>
                  <a:lnTo>
                    <a:pt x="73304" y="145796"/>
                  </a:lnTo>
                  <a:lnTo>
                    <a:pt x="73304" y="144526"/>
                  </a:lnTo>
                  <a:lnTo>
                    <a:pt x="74256" y="144526"/>
                  </a:lnTo>
                  <a:lnTo>
                    <a:pt x="74256" y="143256"/>
                  </a:lnTo>
                  <a:lnTo>
                    <a:pt x="75895" y="143256"/>
                  </a:lnTo>
                  <a:lnTo>
                    <a:pt x="76098" y="142240"/>
                  </a:lnTo>
                  <a:lnTo>
                    <a:pt x="76949" y="142240"/>
                  </a:lnTo>
                  <a:lnTo>
                    <a:pt x="76949" y="140970"/>
                  </a:lnTo>
                  <a:lnTo>
                    <a:pt x="77114" y="140970"/>
                  </a:lnTo>
                  <a:lnTo>
                    <a:pt x="77114" y="139700"/>
                  </a:lnTo>
                  <a:lnTo>
                    <a:pt x="78066" y="139700"/>
                  </a:lnTo>
                  <a:lnTo>
                    <a:pt x="78066" y="138430"/>
                  </a:lnTo>
                  <a:lnTo>
                    <a:pt x="78066" y="137160"/>
                  </a:lnTo>
                  <a:lnTo>
                    <a:pt x="79819" y="137160"/>
                  </a:lnTo>
                  <a:lnTo>
                    <a:pt x="79819" y="135890"/>
                  </a:lnTo>
                  <a:lnTo>
                    <a:pt x="79971" y="135890"/>
                  </a:lnTo>
                  <a:lnTo>
                    <a:pt x="79971" y="133350"/>
                  </a:lnTo>
                  <a:close/>
                </a:path>
                <a:path w="108585" h="158750">
                  <a:moveTo>
                    <a:pt x="84734" y="125730"/>
                  </a:moveTo>
                  <a:lnTo>
                    <a:pt x="23799" y="125730"/>
                  </a:lnTo>
                  <a:lnTo>
                    <a:pt x="23799" y="127000"/>
                  </a:lnTo>
                  <a:lnTo>
                    <a:pt x="23799" y="128270"/>
                  </a:lnTo>
                  <a:lnTo>
                    <a:pt x="23914" y="129540"/>
                  </a:lnTo>
                  <a:lnTo>
                    <a:pt x="24752" y="129540"/>
                  </a:lnTo>
                  <a:lnTo>
                    <a:pt x="24752" y="130810"/>
                  </a:lnTo>
                  <a:lnTo>
                    <a:pt x="26657" y="130810"/>
                  </a:lnTo>
                  <a:lnTo>
                    <a:pt x="26657" y="133096"/>
                  </a:lnTo>
                  <a:lnTo>
                    <a:pt x="81876" y="133096"/>
                  </a:lnTo>
                  <a:lnTo>
                    <a:pt x="81876" y="130810"/>
                  </a:lnTo>
                  <a:lnTo>
                    <a:pt x="83439" y="130810"/>
                  </a:lnTo>
                  <a:lnTo>
                    <a:pt x="83439" y="129540"/>
                  </a:lnTo>
                  <a:lnTo>
                    <a:pt x="83781" y="129540"/>
                  </a:lnTo>
                  <a:lnTo>
                    <a:pt x="83781" y="128270"/>
                  </a:lnTo>
                  <a:lnTo>
                    <a:pt x="83781" y="127000"/>
                  </a:lnTo>
                  <a:lnTo>
                    <a:pt x="84734" y="127000"/>
                  </a:lnTo>
                  <a:lnTo>
                    <a:pt x="84734" y="125730"/>
                  </a:lnTo>
                  <a:close/>
                </a:path>
                <a:path w="108585" h="158750">
                  <a:moveTo>
                    <a:pt x="89496" y="114300"/>
                  </a:moveTo>
                  <a:lnTo>
                    <a:pt x="19050" y="114300"/>
                  </a:lnTo>
                  <a:lnTo>
                    <a:pt x="19050" y="116840"/>
                  </a:lnTo>
                  <a:lnTo>
                    <a:pt x="19304" y="116840"/>
                  </a:lnTo>
                  <a:lnTo>
                    <a:pt x="19304" y="118110"/>
                  </a:lnTo>
                  <a:lnTo>
                    <a:pt x="20955" y="118110"/>
                  </a:lnTo>
                  <a:lnTo>
                    <a:pt x="20955" y="120650"/>
                  </a:lnTo>
                  <a:lnTo>
                    <a:pt x="20955" y="121920"/>
                  </a:lnTo>
                  <a:lnTo>
                    <a:pt x="21285" y="121920"/>
                  </a:lnTo>
                  <a:lnTo>
                    <a:pt x="21285" y="123190"/>
                  </a:lnTo>
                  <a:lnTo>
                    <a:pt x="21932" y="123190"/>
                  </a:lnTo>
                  <a:lnTo>
                    <a:pt x="21932" y="124460"/>
                  </a:lnTo>
                  <a:lnTo>
                    <a:pt x="22860" y="124460"/>
                  </a:lnTo>
                  <a:lnTo>
                    <a:pt x="22860" y="125476"/>
                  </a:lnTo>
                  <a:lnTo>
                    <a:pt x="85686" y="125476"/>
                  </a:lnTo>
                  <a:lnTo>
                    <a:pt x="85686" y="124460"/>
                  </a:lnTo>
                  <a:lnTo>
                    <a:pt x="86639" y="124460"/>
                  </a:lnTo>
                  <a:lnTo>
                    <a:pt x="86639" y="123190"/>
                  </a:lnTo>
                  <a:lnTo>
                    <a:pt x="86639" y="121920"/>
                  </a:lnTo>
                  <a:lnTo>
                    <a:pt x="86639" y="120650"/>
                  </a:lnTo>
                  <a:lnTo>
                    <a:pt x="87591" y="120650"/>
                  </a:lnTo>
                  <a:lnTo>
                    <a:pt x="87591" y="118110"/>
                  </a:lnTo>
                  <a:lnTo>
                    <a:pt x="88544" y="118110"/>
                  </a:lnTo>
                  <a:lnTo>
                    <a:pt x="88544" y="116840"/>
                  </a:lnTo>
                  <a:lnTo>
                    <a:pt x="89496" y="116840"/>
                  </a:lnTo>
                  <a:lnTo>
                    <a:pt x="89496" y="114300"/>
                  </a:lnTo>
                  <a:close/>
                </a:path>
                <a:path w="108585" h="158750">
                  <a:moveTo>
                    <a:pt x="95199" y="99060"/>
                  </a:moveTo>
                  <a:lnTo>
                    <a:pt x="13335" y="99060"/>
                  </a:lnTo>
                  <a:lnTo>
                    <a:pt x="13335" y="100330"/>
                  </a:lnTo>
                  <a:lnTo>
                    <a:pt x="13335" y="101600"/>
                  </a:lnTo>
                  <a:lnTo>
                    <a:pt x="14287" y="101600"/>
                  </a:lnTo>
                  <a:lnTo>
                    <a:pt x="14287" y="104140"/>
                  </a:lnTo>
                  <a:lnTo>
                    <a:pt x="14401" y="105410"/>
                  </a:lnTo>
                  <a:lnTo>
                    <a:pt x="15240" y="105410"/>
                  </a:lnTo>
                  <a:lnTo>
                    <a:pt x="15240" y="106680"/>
                  </a:lnTo>
                  <a:lnTo>
                    <a:pt x="16192" y="106680"/>
                  </a:lnTo>
                  <a:lnTo>
                    <a:pt x="16192" y="109220"/>
                  </a:lnTo>
                  <a:lnTo>
                    <a:pt x="16433" y="109220"/>
                  </a:lnTo>
                  <a:lnTo>
                    <a:pt x="16433" y="110490"/>
                  </a:lnTo>
                  <a:lnTo>
                    <a:pt x="16776" y="110490"/>
                  </a:lnTo>
                  <a:lnTo>
                    <a:pt x="16776" y="111760"/>
                  </a:lnTo>
                  <a:lnTo>
                    <a:pt x="18097" y="111760"/>
                  </a:lnTo>
                  <a:lnTo>
                    <a:pt x="18097" y="114046"/>
                  </a:lnTo>
                  <a:lnTo>
                    <a:pt x="90449" y="114046"/>
                  </a:lnTo>
                  <a:lnTo>
                    <a:pt x="90449" y="111760"/>
                  </a:lnTo>
                  <a:lnTo>
                    <a:pt x="91401" y="111760"/>
                  </a:lnTo>
                  <a:lnTo>
                    <a:pt x="91401" y="110490"/>
                  </a:lnTo>
                  <a:lnTo>
                    <a:pt x="92354" y="110490"/>
                  </a:lnTo>
                  <a:lnTo>
                    <a:pt x="92354" y="109220"/>
                  </a:lnTo>
                  <a:lnTo>
                    <a:pt x="92354" y="106680"/>
                  </a:lnTo>
                  <a:lnTo>
                    <a:pt x="93294" y="106680"/>
                  </a:lnTo>
                  <a:lnTo>
                    <a:pt x="93294" y="105410"/>
                  </a:lnTo>
                  <a:lnTo>
                    <a:pt x="93294" y="104140"/>
                  </a:lnTo>
                  <a:lnTo>
                    <a:pt x="94246" y="104140"/>
                  </a:lnTo>
                  <a:lnTo>
                    <a:pt x="94246" y="101600"/>
                  </a:lnTo>
                  <a:lnTo>
                    <a:pt x="94246" y="100330"/>
                  </a:lnTo>
                  <a:lnTo>
                    <a:pt x="95199" y="100330"/>
                  </a:lnTo>
                  <a:lnTo>
                    <a:pt x="95199" y="99060"/>
                  </a:lnTo>
                  <a:close/>
                </a:path>
                <a:path w="108585" h="158750">
                  <a:moveTo>
                    <a:pt x="101866" y="73660"/>
                  </a:moveTo>
                  <a:lnTo>
                    <a:pt x="6667" y="73660"/>
                  </a:lnTo>
                  <a:lnTo>
                    <a:pt x="6667" y="76200"/>
                  </a:lnTo>
                  <a:lnTo>
                    <a:pt x="7620" y="76200"/>
                  </a:lnTo>
                  <a:lnTo>
                    <a:pt x="7620" y="77470"/>
                  </a:lnTo>
                  <a:lnTo>
                    <a:pt x="7620" y="78740"/>
                  </a:lnTo>
                  <a:lnTo>
                    <a:pt x="7620" y="81280"/>
                  </a:lnTo>
                  <a:lnTo>
                    <a:pt x="8572" y="81280"/>
                  </a:lnTo>
                  <a:lnTo>
                    <a:pt x="8572" y="82550"/>
                  </a:lnTo>
                  <a:lnTo>
                    <a:pt x="8572" y="85090"/>
                  </a:lnTo>
                  <a:lnTo>
                    <a:pt x="8572" y="86360"/>
                  </a:lnTo>
                  <a:lnTo>
                    <a:pt x="9525" y="86360"/>
                  </a:lnTo>
                  <a:lnTo>
                    <a:pt x="9525" y="88646"/>
                  </a:lnTo>
                  <a:lnTo>
                    <a:pt x="10477" y="88646"/>
                  </a:lnTo>
                  <a:lnTo>
                    <a:pt x="10477" y="92456"/>
                  </a:lnTo>
                  <a:lnTo>
                    <a:pt x="11430" y="92456"/>
                  </a:lnTo>
                  <a:lnTo>
                    <a:pt x="11430" y="94996"/>
                  </a:lnTo>
                  <a:lnTo>
                    <a:pt x="12382" y="94996"/>
                  </a:lnTo>
                  <a:lnTo>
                    <a:pt x="12382" y="98806"/>
                  </a:lnTo>
                  <a:lnTo>
                    <a:pt x="96151" y="98806"/>
                  </a:lnTo>
                  <a:lnTo>
                    <a:pt x="96151" y="94996"/>
                  </a:lnTo>
                  <a:lnTo>
                    <a:pt x="97104" y="94996"/>
                  </a:lnTo>
                  <a:lnTo>
                    <a:pt x="97104" y="92456"/>
                  </a:lnTo>
                  <a:lnTo>
                    <a:pt x="97980" y="92456"/>
                  </a:lnTo>
                  <a:lnTo>
                    <a:pt x="98056" y="88646"/>
                  </a:lnTo>
                  <a:lnTo>
                    <a:pt x="99009" y="88646"/>
                  </a:lnTo>
                  <a:lnTo>
                    <a:pt x="99009" y="86360"/>
                  </a:lnTo>
                  <a:lnTo>
                    <a:pt x="99580" y="86360"/>
                  </a:lnTo>
                  <a:lnTo>
                    <a:pt x="99580" y="85090"/>
                  </a:lnTo>
                  <a:lnTo>
                    <a:pt x="99961" y="85090"/>
                  </a:lnTo>
                  <a:lnTo>
                    <a:pt x="99961" y="82550"/>
                  </a:lnTo>
                  <a:lnTo>
                    <a:pt x="100571" y="82550"/>
                  </a:lnTo>
                  <a:lnTo>
                    <a:pt x="100571" y="81280"/>
                  </a:lnTo>
                  <a:lnTo>
                    <a:pt x="100914" y="81280"/>
                  </a:lnTo>
                  <a:lnTo>
                    <a:pt x="100914" y="78740"/>
                  </a:lnTo>
                  <a:lnTo>
                    <a:pt x="101701" y="78740"/>
                  </a:lnTo>
                  <a:lnTo>
                    <a:pt x="101701" y="77470"/>
                  </a:lnTo>
                  <a:lnTo>
                    <a:pt x="101866" y="77470"/>
                  </a:lnTo>
                  <a:lnTo>
                    <a:pt x="101866" y="76200"/>
                  </a:lnTo>
                  <a:lnTo>
                    <a:pt x="101866" y="73660"/>
                  </a:lnTo>
                  <a:close/>
                </a:path>
                <a:path w="108585" h="158750">
                  <a:moveTo>
                    <a:pt x="108534" y="27940"/>
                  </a:moveTo>
                  <a:lnTo>
                    <a:pt x="107581" y="27940"/>
                  </a:lnTo>
                  <a:lnTo>
                    <a:pt x="107581" y="19050"/>
                  </a:lnTo>
                  <a:lnTo>
                    <a:pt x="107581" y="16510"/>
                  </a:lnTo>
                  <a:lnTo>
                    <a:pt x="106629" y="16510"/>
                  </a:lnTo>
                  <a:lnTo>
                    <a:pt x="106629" y="12700"/>
                  </a:lnTo>
                  <a:lnTo>
                    <a:pt x="106629" y="8890"/>
                  </a:lnTo>
                  <a:lnTo>
                    <a:pt x="105676" y="8890"/>
                  </a:lnTo>
                  <a:lnTo>
                    <a:pt x="105676" y="5080"/>
                  </a:lnTo>
                  <a:lnTo>
                    <a:pt x="105676" y="3810"/>
                  </a:lnTo>
                  <a:lnTo>
                    <a:pt x="104724" y="3810"/>
                  </a:lnTo>
                  <a:lnTo>
                    <a:pt x="104724" y="2540"/>
                  </a:lnTo>
                  <a:lnTo>
                    <a:pt x="104724" y="1270"/>
                  </a:lnTo>
                  <a:lnTo>
                    <a:pt x="104660" y="0"/>
                  </a:lnTo>
                  <a:lnTo>
                    <a:pt x="4762" y="0"/>
                  </a:lnTo>
                  <a:lnTo>
                    <a:pt x="4762" y="1270"/>
                  </a:lnTo>
                  <a:lnTo>
                    <a:pt x="4762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2857" y="5080"/>
                  </a:lnTo>
                  <a:lnTo>
                    <a:pt x="2857" y="8890"/>
                  </a:lnTo>
                  <a:lnTo>
                    <a:pt x="1905" y="8890"/>
                  </a:lnTo>
                  <a:lnTo>
                    <a:pt x="1905" y="12700"/>
                  </a:lnTo>
                  <a:lnTo>
                    <a:pt x="952" y="12700"/>
                  </a:lnTo>
                  <a:lnTo>
                    <a:pt x="952" y="16510"/>
                  </a:lnTo>
                  <a:lnTo>
                    <a:pt x="952" y="19050"/>
                  </a:lnTo>
                  <a:lnTo>
                    <a:pt x="0" y="19050"/>
                  </a:lnTo>
                  <a:lnTo>
                    <a:pt x="0" y="27940"/>
                  </a:lnTo>
                  <a:lnTo>
                    <a:pt x="0" y="41910"/>
                  </a:lnTo>
                  <a:lnTo>
                    <a:pt x="952" y="41910"/>
                  </a:lnTo>
                  <a:lnTo>
                    <a:pt x="952" y="48260"/>
                  </a:lnTo>
                  <a:lnTo>
                    <a:pt x="952" y="49530"/>
                  </a:lnTo>
                  <a:lnTo>
                    <a:pt x="1905" y="49530"/>
                  </a:lnTo>
                  <a:lnTo>
                    <a:pt x="1905" y="53340"/>
                  </a:lnTo>
                  <a:lnTo>
                    <a:pt x="1905" y="54610"/>
                  </a:lnTo>
                  <a:lnTo>
                    <a:pt x="2857" y="54610"/>
                  </a:lnTo>
                  <a:lnTo>
                    <a:pt x="2857" y="59690"/>
                  </a:lnTo>
                  <a:lnTo>
                    <a:pt x="2857" y="60960"/>
                  </a:lnTo>
                  <a:lnTo>
                    <a:pt x="3810" y="60960"/>
                  </a:lnTo>
                  <a:lnTo>
                    <a:pt x="3810" y="63500"/>
                  </a:lnTo>
                  <a:lnTo>
                    <a:pt x="3810" y="66040"/>
                  </a:lnTo>
                  <a:lnTo>
                    <a:pt x="4762" y="66040"/>
                  </a:lnTo>
                  <a:lnTo>
                    <a:pt x="4762" y="68580"/>
                  </a:lnTo>
                  <a:lnTo>
                    <a:pt x="5715" y="68580"/>
                  </a:lnTo>
                  <a:lnTo>
                    <a:pt x="5715" y="73406"/>
                  </a:lnTo>
                  <a:lnTo>
                    <a:pt x="102819" y="73406"/>
                  </a:lnTo>
                  <a:lnTo>
                    <a:pt x="102819" y="68580"/>
                  </a:lnTo>
                  <a:lnTo>
                    <a:pt x="103759" y="68580"/>
                  </a:lnTo>
                  <a:lnTo>
                    <a:pt x="103759" y="66040"/>
                  </a:lnTo>
                  <a:lnTo>
                    <a:pt x="103759" y="63500"/>
                  </a:lnTo>
                  <a:lnTo>
                    <a:pt x="104724" y="63500"/>
                  </a:lnTo>
                  <a:lnTo>
                    <a:pt x="104724" y="60960"/>
                  </a:lnTo>
                  <a:lnTo>
                    <a:pt x="104724" y="59690"/>
                  </a:lnTo>
                  <a:lnTo>
                    <a:pt x="105676" y="59690"/>
                  </a:lnTo>
                  <a:lnTo>
                    <a:pt x="105676" y="54610"/>
                  </a:lnTo>
                  <a:lnTo>
                    <a:pt x="106451" y="54610"/>
                  </a:lnTo>
                  <a:lnTo>
                    <a:pt x="106451" y="53340"/>
                  </a:lnTo>
                  <a:lnTo>
                    <a:pt x="106629" y="53340"/>
                  </a:lnTo>
                  <a:lnTo>
                    <a:pt x="106629" y="49530"/>
                  </a:lnTo>
                  <a:lnTo>
                    <a:pt x="107327" y="49530"/>
                  </a:lnTo>
                  <a:lnTo>
                    <a:pt x="107327" y="48260"/>
                  </a:lnTo>
                  <a:lnTo>
                    <a:pt x="107581" y="48260"/>
                  </a:lnTo>
                  <a:lnTo>
                    <a:pt x="107581" y="41910"/>
                  </a:lnTo>
                  <a:lnTo>
                    <a:pt x="108534" y="41910"/>
                  </a:lnTo>
                  <a:lnTo>
                    <a:pt x="108534" y="2794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/>
            <p:cNvSpPr/>
            <p:nvPr/>
          </p:nvSpPr>
          <p:spPr>
            <a:xfrm>
              <a:off x="2150554" y="528065"/>
              <a:ext cx="100330" cy="28575"/>
            </a:xfrm>
            <a:custGeom>
              <a:avLst/>
              <a:gdLst/>
              <a:ahLst/>
              <a:cxnLst/>
              <a:rect l="l" t="t" r="r" b="b"/>
              <a:pathLst>
                <a:path w="100330" h="28575">
                  <a:moveTo>
                    <a:pt x="95199" y="17780"/>
                  </a:moveTo>
                  <a:lnTo>
                    <a:pt x="94246" y="17780"/>
                  </a:lnTo>
                  <a:lnTo>
                    <a:pt x="94246" y="16522"/>
                  </a:lnTo>
                  <a:lnTo>
                    <a:pt x="92341" y="16522"/>
                  </a:lnTo>
                  <a:lnTo>
                    <a:pt x="92341" y="13970"/>
                  </a:lnTo>
                  <a:lnTo>
                    <a:pt x="91389" y="13970"/>
                  </a:lnTo>
                  <a:lnTo>
                    <a:pt x="91389" y="12700"/>
                  </a:lnTo>
                  <a:lnTo>
                    <a:pt x="90436" y="12700"/>
                  </a:lnTo>
                  <a:lnTo>
                    <a:pt x="90436" y="11430"/>
                  </a:lnTo>
                  <a:lnTo>
                    <a:pt x="87591" y="11430"/>
                  </a:lnTo>
                  <a:lnTo>
                    <a:pt x="87591" y="10172"/>
                  </a:lnTo>
                  <a:lnTo>
                    <a:pt x="85686" y="10172"/>
                  </a:lnTo>
                  <a:lnTo>
                    <a:pt x="85686" y="7620"/>
                  </a:lnTo>
                  <a:lnTo>
                    <a:pt x="81876" y="7620"/>
                  </a:lnTo>
                  <a:lnTo>
                    <a:pt x="81876" y="6350"/>
                  </a:lnTo>
                  <a:lnTo>
                    <a:pt x="79971" y="6350"/>
                  </a:lnTo>
                  <a:lnTo>
                    <a:pt x="79971" y="5080"/>
                  </a:lnTo>
                  <a:lnTo>
                    <a:pt x="72351" y="5080"/>
                  </a:lnTo>
                  <a:lnTo>
                    <a:pt x="72351" y="3822"/>
                  </a:lnTo>
                  <a:lnTo>
                    <a:pt x="69494" y="3822"/>
                  </a:lnTo>
                  <a:lnTo>
                    <a:pt x="69494" y="1270"/>
                  </a:lnTo>
                  <a:lnTo>
                    <a:pt x="66636" y="1270"/>
                  </a:lnTo>
                  <a:lnTo>
                    <a:pt x="66636" y="0"/>
                  </a:lnTo>
                  <a:lnTo>
                    <a:pt x="32372" y="0"/>
                  </a:lnTo>
                  <a:lnTo>
                    <a:pt x="32372" y="1270"/>
                  </a:lnTo>
                  <a:lnTo>
                    <a:pt x="29514" y="1270"/>
                  </a:lnTo>
                  <a:lnTo>
                    <a:pt x="29514" y="3822"/>
                  </a:lnTo>
                  <a:lnTo>
                    <a:pt x="26657" y="3822"/>
                  </a:lnTo>
                  <a:lnTo>
                    <a:pt x="26657" y="5080"/>
                  </a:lnTo>
                  <a:lnTo>
                    <a:pt x="19037" y="5080"/>
                  </a:lnTo>
                  <a:lnTo>
                    <a:pt x="19037" y="6350"/>
                  </a:lnTo>
                  <a:lnTo>
                    <a:pt x="17145" y="6350"/>
                  </a:lnTo>
                  <a:lnTo>
                    <a:pt x="17145" y="7620"/>
                  </a:lnTo>
                  <a:lnTo>
                    <a:pt x="13335" y="7620"/>
                  </a:lnTo>
                  <a:lnTo>
                    <a:pt x="13335" y="10172"/>
                  </a:lnTo>
                  <a:lnTo>
                    <a:pt x="11430" y="10172"/>
                  </a:lnTo>
                  <a:lnTo>
                    <a:pt x="11430" y="11430"/>
                  </a:lnTo>
                  <a:lnTo>
                    <a:pt x="8572" y="11430"/>
                  </a:lnTo>
                  <a:lnTo>
                    <a:pt x="8572" y="12700"/>
                  </a:lnTo>
                  <a:lnTo>
                    <a:pt x="7620" y="12700"/>
                  </a:lnTo>
                  <a:lnTo>
                    <a:pt x="7620" y="13970"/>
                  </a:lnTo>
                  <a:lnTo>
                    <a:pt x="6667" y="13970"/>
                  </a:lnTo>
                  <a:lnTo>
                    <a:pt x="6667" y="16522"/>
                  </a:lnTo>
                  <a:lnTo>
                    <a:pt x="4762" y="16522"/>
                  </a:lnTo>
                  <a:lnTo>
                    <a:pt x="4762" y="17780"/>
                  </a:lnTo>
                  <a:lnTo>
                    <a:pt x="3810" y="17780"/>
                  </a:lnTo>
                  <a:lnTo>
                    <a:pt x="3810" y="19050"/>
                  </a:lnTo>
                  <a:lnTo>
                    <a:pt x="95199" y="19050"/>
                  </a:lnTo>
                  <a:lnTo>
                    <a:pt x="95199" y="17780"/>
                  </a:lnTo>
                  <a:close/>
                </a:path>
                <a:path w="100330" h="28575">
                  <a:moveTo>
                    <a:pt x="99898" y="26924"/>
                  </a:moveTo>
                  <a:lnTo>
                    <a:pt x="99009" y="26924"/>
                  </a:lnTo>
                  <a:lnTo>
                    <a:pt x="99009" y="25654"/>
                  </a:lnTo>
                  <a:lnTo>
                    <a:pt x="98933" y="24384"/>
                  </a:lnTo>
                  <a:lnTo>
                    <a:pt x="97104" y="24384"/>
                  </a:lnTo>
                  <a:lnTo>
                    <a:pt x="97104" y="23114"/>
                  </a:lnTo>
                  <a:lnTo>
                    <a:pt x="97104" y="21844"/>
                  </a:lnTo>
                  <a:lnTo>
                    <a:pt x="97028" y="20574"/>
                  </a:lnTo>
                  <a:lnTo>
                    <a:pt x="96151" y="20574"/>
                  </a:lnTo>
                  <a:lnTo>
                    <a:pt x="96151" y="19304"/>
                  </a:lnTo>
                  <a:lnTo>
                    <a:pt x="2857" y="19304"/>
                  </a:lnTo>
                  <a:lnTo>
                    <a:pt x="2857" y="20574"/>
                  </a:lnTo>
                  <a:lnTo>
                    <a:pt x="2857" y="21844"/>
                  </a:lnTo>
                  <a:lnTo>
                    <a:pt x="2857" y="23114"/>
                  </a:lnTo>
                  <a:lnTo>
                    <a:pt x="1905" y="23114"/>
                  </a:lnTo>
                  <a:lnTo>
                    <a:pt x="1905" y="24384"/>
                  </a:lnTo>
                  <a:lnTo>
                    <a:pt x="952" y="24384"/>
                  </a:lnTo>
                  <a:lnTo>
                    <a:pt x="952" y="25654"/>
                  </a:lnTo>
                  <a:lnTo>
                    <a:pt x="0" y="25654"/>
                  </a:lnTo>
                  <a:lnTo>
                    <a:pt x="0" y="26924"/>
                  </a:lnTo>
                  <a:lnTo>
                    <a:pt x="0" y="28194"/>
                  </a:lnTo>
                  <a:lnTo>
                    <a:pt x="99898" y="28194"/>
                  </a:lnTo>
                  <a:lnTo>
                    <a:pt x="99898" y="26924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/>
            <p:cNvSpPr/>
            <p:nvPr/>
          </p:nvSpPr>
          <p:spPr>
            <a:xfrm>
              <a:off x="2145791" y="529018"/>
              <a:ext cx="106680" cy="181610"/>
            </a:xfrm>
            <a:custGeom>
              <a:avLst/>
              <a:gdLst/>
              <a:ahLst/>
              <a:cxnLst/>
              <a:rect l="l" t="t" r="r" b="b"/>
              <a:pathLst>
                <a:path w="106680" h="181609">
                  <a:moveTo>
                    <a:pt x="104724" y="34289"/>
                  </a:moveTo>
                  <a:lnTo>
                    <a:pt x="1905" y="34289"/>
                  </a:lnTo>
                  <a:lnTo>
                    <a:pt x="1905" y="39369"/>
                  </a:lnTo>
                  <a:lnTo>
                    <a:pt x="1240" y="39369"/>
                  </a:lnTo>
                  <a:lnTo>
                    <a:pt x="952" y="40639"/>
                  </a:lnTo>
                  <a:lnTo>
                    <a:pt x="952" y="45719"/>
                  </a:lnTo>
                  <a:lnTo>
                    <a:pt x="262" y="45719"/>
                  </a:lnTo>
                  <a:lnTo>
                    <a:pt x="0" y="46989"/>
                  </a:lnTo>
                  <a:lnTo>
                    <a:pt x="0" y="63500"/>
                  </a:lnTo>
                  <a:lnTo>
                    <a:pt x="664" y="68579"/>
                  </a:lnTo>
                  <a:lnTo>
                    <a:pt x="952" y="68579"/>
                  </a:lnTo>
                  <a:lnTo>
                    <a:pt x="952" y="69850"/>
                  </a:lnTo>
                  <a:lnTo>
                    <a:pt x="1681" y="76200"/>
                  </a:lnTo>
                  <a:lnTo>
                    <a:pt x="1905" y="76200"/>
                  </a:lnTo>
                  <a:lnTo>
                    <a:pt x="1905" y="77469"/>
                  </a:lnTo>
                  <a:lnTo>
                    <a:pt x="2442" y="81279"/>
                  </a:lnTo>
                  <a:lnTo>
                    <a:pt x="2857" y="81279"/>
                  </a:lnTo>
                  <a:lnTo>
                    <a:pt x="2857" y="83819"/>
                  </a:lnTo>
                  <a:lnTo>
                    <a:pt x="3245" y="86359"/>
                  </a:lnTo>
                  <a:lnTo>
                    <a:pt x="3810" y="86359"/>
                  </a:lnTo>
                  <a:lnTo>
                    <a:pt x="3810" y="90169"/>
                  </a:lnTo>
                  <a:lnTo>
                    <a:pt x="4048" y="91439"/>
                  </a:lnTo>
                  <a:lnTo>
                    <a:pt x="4762" y="91439"/>
                  </a:lnTo>
                  <a:lnTo>
                    <a:pt x="4762" y="95250"/>
                  </a:lnTo>
                  <a:lnTo>
                    <a:pt x="5715" y="95250"/>
                  </a:lnTo>
                  <a:lnTo>
                    <a:pt x="5715" y="99059"/>
                  </a:lnTo>
                  <a:lnTo>
                    <a:pt x="6667" y="99059"/>
                  </a:lnTo>
                  <a:lnTo>
                    <a:pt x="6667" y="102869"/>
                  </a:lnTo>
                  <a:lnTo>
                    <a:pt x="7620" y="102869"/>
                  </a:lnTo>
                  <a:lnTo>
                    <a:pt x="7620" y="105409"/>
                  </a:lnTo>
                  <a:lnTo>
                    <a:pt x="8190" y="107950"/>
                  </a:lnTo>
                  <a:lnTo>
                    <a:pt x="8572" y="107950"/>
                  </a:lnTo>
                  <a:lnTo>
                    <a:pt x="8572" y="109219"/>
                  </a:lnTo>
                  <a:lnTo>
                    <a:pt x="9279" y="111759"/>
                  </a:lnTo>
                  <a:lnTo>
                    <a:pt x="9525" y="111759"/>
                  </a:lnTo>
                  <a:lnTo>
                    <a:pt x="10368" y="115569"/>
                  </a:lnTo>
                  <a:lnTo>
                    <a:pt x="12568" y="121919"/>
                  </a:lnTo>
                  <a:lnTo>
                    <a:pt x="16571" y="133350"/>
                  </a:lnTo>
                  <a:lnTo>
                    <a:pt x="17145" y="134619"/>
                  </a:lnTo>
                  <a:lnTo>
                    <a:pt x="18059" y="137159"/>
                  </a:lnTo>
                  <a:lnTo>
                    <a:pt x="24474" y="152400"/>
                  </a:lnTo>
                  <a:lnTo>
                    <a:pt x="24752" y="152400"/>
                  </a:lnTo>
                  <a:lnTo>
                    <a:pt x="26525" y="156209"/>
                  </a:lnTo>
                  <a:lnTo>
                    <a:pt x="32960" y="167639"/>
                  </a:lnTo>
                  <a:lnTo>
                    <a:pt x="33324" y="167639"/>
                  </a:lnTo>
                  <a:lnTo>
                    <a:pt x="33890" y="168909"/>
                  </a:lnTo>
                  <a:lnTo>
                    <a:pt x="41972" y="177800"/>
                  </a:lnTo>
                  <a:lnTo>
                    <a:pt x="42849" y="179069"/>
                  </a:lnTo>
                  <a:lnTo>
                    <a:pt x="43689" y="179069"/>
                  </a:lnTo>
                  <a:lnTo>
                    <a:pt x="50689" y="181609"/>
                  </a:lnTo>
                  <a:lnTo>
                    <a:pt x="57124" y="181609"/>
                  </a:lnTo>
                  <a:lnTo>
                    <a:pt x="65610" y="176529"/>
                  </a:lnTo>
                  <a:lnTo>
                    <a:pt x="66649" y="175259"/>
                  </a:lnTo>
                  <a:lnTo>
                    <a:pt x="67147" y="175259"/>
                  </a:lnTo>
                  <a:lnTo>
                    <a:pt x="75937" y="163829"/>
                  </a:lnTo>
                  <a:lnTo>
                    <a:pt x="76161" y="163829"/>
                  </a:lnTo>
                  <a:lnTo>
                    <a:pt x="76680" y="162559"/>
                  </a:lnTo>
                  <a:lnTo>
                    <a:pt x="95646" y="115569"/>
                  </a:lnTo>
                  <a:lnTo>
                    <a:pt x="105133" y="76200"/>
                  </a:lnTo>
                  <a:lnTo>
                    <a:pt x="106629" y="59689"/>
                  </a:lnTo>
                  <a:lnTo>
                    <a:pt x="106629" y="46989"/>
                  </a:lnTo>
                  <a:lnTo>
                    <a:pt x="104724" y="34289"/>
                  </a:lnTo>
                  <a:close/>
                </a:path>
                <a:path w="106680" h="181609">
                  <a:moveTo>
                    <a:pt x="97104" y="15239"/>
                  </a:moveTo>
                  <a:lnTo>
                    <a:pt x="9525" y="15239"/>
                  </a:lnTo>
                  <a:lnTo>
                    <a:pt x="9525" y="17779"/>
                  </a:lnTo>
                  <a:lnTo>
                    <a:pt x="8572" y="17779"/>
                  </a:lnTo>
                  <a:lnTo>
                    <a:pt x="8572" y="19050"/>
                  </a:lnTo>
                  <a:lnTo>
                    <a:pt x="7620" y="19050"/>
                  </a:lnTo>
                  <a:lnTo>
                    <a:pt x="7620" y="21589"/>
                  </a:lnTo>
                  <a:lnTo>
                    <a:pt x="6667" y="21589"/>
                  </a:lnTo>
                  <a:lnTo>
                    <a:pt x="6667" y="22859"/>
                  </a:lnTo>
                  <a:lnTo>
                    <a:pt x="5715" y="22859"/>
                  </a:lnTo>
                  <a:lnTo>
                    <a:pt x="5715" y="25400"/>
                  </a:lnTo>
                  <a:lnTo>
                    <a:pt x="4762" y="25400"/>
                  </a:lnTo>
                  <a:lnTo>
                    <a:pt x="4762" y="27939"/>
                  </a:lnTo>
                  <a:lnTo>
                    <a:pt x="3810" y="27939"/>
                  </a:lnTo>
                  <a:lnTo>
                    <a:pt x="3810" y="31750"/>
                  </a:lnTo>
                  <a:lnTo>
                    <a:pt x="2857" y="31750"/>
                  </a:lnTo>
                  <a:lnTo>
                    <a:pt x="2857" y="34289"/>
                  </a:lnTo>
                  <a:lnTo>
                    <a:pt x="104495" y="34289"/>
                  </a:lnTo>
                  <a:lnTo>
                    <a:pt x="101866" y="25400"/>
                  </a:lnTo>
                  <a:lnTo>
                    <a:pt x="100525" y="22859"/>
                  </a:lnTo>
                  <a:lnTo>
                    <a:pt x="98617" y="19050"/>
                  </a:lnTo>
                  <a:lnTo>
                    <a:pt x="97104" y="15239"/>
                  </a:lnTo>
                  <a:close/>
                </a:path>
                <a:path w="106680" h="181609">
                  <a:moveTo>
                    <a:pt x="90449" y="8889"/>
                  </a:moveTo>
                  <a:lnTo>
                    <a:pt x="16192" y="8889"/>
                  </a:lnTo>
                  <a:lnTo>
                    <a:pt x="16192" y="10159"/>
                  </a:lnTo>
                  <a:lnTo>
                    <a:pt x="15240" y="10159"/>
                  </a:lnTo>
                  <a:lnTo>
                    <a:pt x="15240" y="11429"/>
                  </a:lnTo>
                  <a:lnTo>
                    <a:pt x="13335" y="11429"/>
                  </a:lnTo>
                  <a:lnTo>
                    <a:pt x="13335" y="12700"/>
                  </a:lnTo>
                  <a:lnTo>
                    <a:pt x="12382" y="12700"/>
                  </a:lnTo>
                  <a:lnTo>
                    <a:pt x="12382" y="13969"/>
                  </a:lnTo>
                  <a:lnTo>
                    <a:pt x="11430" y="13969"/>
                  </a:lnTo>
                  <a:lnTo>
                    <a:pt x="11430" y="15239"/>
                  </a:lnTo>
                  <a:lnTo>
                    <a:pt x="96318" y="15239"/>
                  </a:lnTo>
                  <a:lnTo>
                    <a:pt x="91247" y="10159"/>
                  </a:lnTo>
                  <a:lnTo>
                    <a:pt x="90449" y="8889"/>
                  </a:lnTo>
                  <a:close/>
                </a:path>
                <a:path w="106680" h="181609">
                  <a:moveTo>
                    <a:pt x="87549" y="7619"/>
                  </a:moveTo>
                  <a:lnTo>
                    <a:pt x="18097" y="7619"/>
                  </a:lnTo>
                  <a:lnTo>
                    <a:pt x="18097" y="8889"/>
                  </a:lnTo>
                  <a:lnTo>
                    <a:pt x="89666" y="8889"/>
                  </a:lnTo>
                  <a:lnTo>
                    <a:pt x="87549" y="7619"/>
                  </a:lnTo>
                  <a:close/>
                </a:path>
                <a:path w="106680" h="181609">
                  <a:moveTo>
                    <a:pt x="86639" y="6350"/>
                  </a:moveTo>
                  <a:lnTo>
                    <a:pt x="21907" y="6350"/>
                  </a:lnTo>
                  <a:lnTo>
                    <a:pt x="21907" y="7619"/>
                  </a:lnTo>
                  <a:lnTo>
                    <a:pt x="86639" y="7619"/>
                  </a:lnTo>
                  <a:lnTo>
                    <a:pt x="86639" y="6350"/>
                  </a:lnTo>
                  <a:close/>
                </a:path>
                <a:path w="106680" h="181609">
                  <a:moveTo>
                    <a:pt x="84734" y="5079"/>
                  </a:moveTo>
                  <a:lnTo>
                    <a:pt x="23799" y="5079"/>
                  </a:lnTo>
                  <a:lnTo>
                    <a:pt x="23799" y="6350"/>
                  </a:lnTo>
                  <a:lnTo>
                    <a:pt x="84734" y="6350"/>
                  </a:lnTo>
                  <a:lnTo>
                    <a:pt x="84734" y="5079"/>
                  </a:lnTo>
                  <a:close/>
                </a:path>
                <a:path w="106680" h="181609">
                  <a:moveTo>
                    <a:pt x="81199" y="3809"/>
                  </a:moveTo>
                  <a:lnTo>
                    <a:pt x="25704" y="3809"/>
                  </a:lnTo>
                  <a:lnTo>
                    <a:pt x="25704" y="5079"/>
                  </a:lnTo>
                  <a:lnTo>
                    <a:pt x="82829" y="5079"/>
                  </a:lnTo>
                  <a:lnTo>
                    <a:pt x="81199" y="3809"/>
                  </a:lnTo>
                  <a:close/>
                </a:path>
                <a:path w="106680" h="181609">
                  <a:moveTo>
                    <a:pt x="77114" y="2539"/>
                  </a:moveTo>
                  <a:lnTo>
                    <a:pt x="31419" y="2539"/>
                  </a:lnTo>
                  <a:lnTo>
                    <a:pt x="31419" y="3809"/>
                  </a:lnTo>
                  <a:lnTo>
                    <a:pt x="77114" y="3809"/>
                  </a:lnTo>
                  <a:lnTo>
                    <a:pt x="77114" y="2539"/>
                  </a:lnTo>
                  <a:close/>
                </a:path>
                <a:path w="106680" h="181609">
                  <a:moveTo>
                    <a:pt x="74256" y="1269"/>
                  </a:moveTo>
                  <a:lnTo>
                    <a:pt x="34277" y="1269"/>
                  </a:lnTo>
                  <a:lnTo>
                    <a:pt x="34277" y="2539"/>
                  </a:lnTo>
                  <a:lnTo>
                    <a:pt x="74256" y="2539"/>
                  </a:lnTo>
                  <a:lnTo>
                    <a:pt x="74256" y="1269"/>
                  </a:lnTo>
                  <a:close/>
                </a:path>
                <a:path w="106680" h="181609">
                  <a:moveTo>
                    <a:pt x="71399" y="0"/>
                  </a:moveTo>
                  <a:lnTo>
                    <a:pt x="37134" y="0"/>
                  </a:lnTo>
                  <a:lnTo>
                    <a:pt x="37134" y="1269"/>
                  </a:lnTo>
                  <a:lnTo>
                    <a:pt x="71399" y="1269"/>
                  </a:lnTo>
                  <a:lnTo>
                    <a:pt x="71399" y="0"/>
                  </a:lnTo>
                  <a:close/>
                </a:path>
              </a:pathLst>
            </a:custGeom>
            <a:solidFill>
              <a:srgbClr val="193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/>
            <p:cNvSpPr/>
            <p:nvPr/>
          </p:nvSpPr>
          <p:spPr>
            <a:xfrm>
              <a:off x="2146744" y="528078"/>
              <a:ext cx="102870" cy="177800"/>
            </a:xfrm>
            <a:custGeom>
              <a:avLst/>
              <a:gdLst/>
              <a:ahLst/>
              <a:cxnLst/>
              <a:rect l="l" t="t" r="r" b="b"/>
              <a:pathLst>
                <a:path w="102869" h="177800">
                  <a:moveTo>
                    <a:pt x="88291" y="10159"/>
                  </a:moveTo>
                  <a:lnTo>
                    <a:pt x="14538" y="10159"/>
                  </a:lnTo>
                  <a:lnTo>
                    <a:pt x="14287" y="11429"/>
                  </a:lnTo>
                  <a:lnTo>
                    <a:pt x="13425" y="11429"/>
                  </a:lnTo>
                  <a:lnTo>
                    <a:pt x="12382" y="12700"/>
                  </a:lnTo>
                  <a:lnTo>
                    <a:pt x="11429" y="13970"/>
                  </a:lnTo>
                  <a:lnTo>
                    <a:pt x="11199" y="13970"/>
                  </a:lnTo>
                  <a:lnTo>
                    <a:pt x="10477" y="15240"/>
                  </a:lnTo>
                  <a:lnTo>
                    <a:pt x="10086" y="15240"/>
                  </a:lnTo>
                  <a:lnTo>
                    <a:pt x="8572" y="17779"/>
                  </a:lnTo>
                  <a:lnTo>
                    <a:pt x="8120" y="17779"/>
                  </a:lnTo>
                  <a:lnTo>
                    <a:pt x="7619" y="19050"/>
                  </a:lnTo>
                  <a:lnTo>
                    <a:pt x="7415" y="19050"/>
                  </a:lnTo>
                  <a:lnTo>
                    <a:pt x="6667" y="21590"/>
                  </a:lnTo>
                  <a:lnTo>
                    <a:pt x="6004" y="21590"/>
                  </a:lnTo>
                  <a:lnTo>
                    <a:pt x="5714" y="22859"/>
                  </a:lnTo>
                  <a:lnTo>
                    <a:pt x="5298" y="22859"/>
                  </a:lnTo>
                  <a:lnTo>
                    <a:pt x="4762" y="24129"/>
                  </a:lnTo>
                  <a:lnTo>
                    <a:pt x="4762" y="25400"/>
                  </a:lnTo>
                  <a:lnTo>
                    <a:pt x="3887" y="25400"/>
                  </a:lnTo>
                  <a:lnTo>
                    <a:pt x="3809" y="27940"/>
                  </a:lnTo>
                  <a:lnTo>
                    <a:pt x="3154" y="27940"/>
                  </a:lnTo>
                  <a:lnTo>
                    <a:pt x="2857" y="29209"/>
                  </a:lnTo>
                  <a:lnTo>
                    <a:pt x="2857" y="31750"/>
                  </a:lnTo>
                  <a:lnTo>
                    <a:pt x="2114" y="31750"/>
                  </a:lnTo>
                  <a:lnTo>
                    <a:pt x="1904" y="33020"/>
                  </a:lnTo>
                  <a:lnTo>
                    <a:pt x="1904" y="34290"/>
                  </a:lnTo>
                  <a:lnTo>
                    <a:pt x="1420" y="34290"/>
                  </a:lnTo>
                  <a:lnTo>
                    <a:pt x="952" y="36829"/>
                  </a:lnTo>
                  <a:lnTo>
                    <a:pt x="952" y="39370"/>
                  </a:lnTo>
                  <a:lnTo>
                    <a:pt x="646" y="39370"/>
                  </a:lnTo>
                  <a:lnTo>
                    <a:pt x="0" y="46990"/>
                  </a:lnTo>
                  <a:lnTo>
                    <a:pt x="0" y="63500"/>
                  </a:lnTo>
                  <a:lnTo>
                    <a:pt x="395" y="68579"/>
                  </a:lnTo>
                  <a:lnTo>
                    <a:pt x="904" y="76200"/>
                  </a:lnTo>
                  <a:lnTo>
                    <a:pt x="952" y="77470"/>
                  </a:lnTo>
                  <a:lnTo>
                    <a:pt x="1921" y="81279"/>
                  </a:lnTo>
                  <a:lnTo>
                    <a:pt x="4762" y="95250"/>
                  </a:lnTo>
                  <a:lnTo>
                    <a:pt x="5061" y="95250"/>
                  </a:lnTo>
                  <a:lnTo>
                    <a:pt x="6014" y="99059"/>
                  </a:lnTo>
                  <a:lnTo>
                    <a:pt x="9525" y="114300"/>
                  </a:lnTo>
                  <a:lnTo>
                    <a:pt x="10392" y="115570"/>
                  </a:lnTo>
                  <a:lnTo>
                    <a:pt x="12616" y="121920"/>
                  </a:lnTo>
                  <a:lnTo>
                    <a:pt x="16192" y="133350"/>
                  </a:lnTo>
                  <a:lnTo>
                    <a:pt x="16705" y="133350"/>
                  </a:lnTo>
                  <a:lnTo>
                    <a:pt x="23650" y="149859"/>
                  </a:lnTo>
                  <a:lnTo>
                    <a:pt x="23799" y="151129"/>
                  </a:lnTo>
                  <a:lnTo>
                    <a:pt x="25111" y="152400"/>
                  </a:lnTo>
                  <a:lnTo>
                    <a:pt x="31975" y="163829"/>
                  </a:lnTo>
                  <a:lnTo>
                    <a:pt x="32372" y="165100"/>
                  </a:lnTo>
                  <a:lnTo>
                    <a:pt x="35239" y="167640"/>
                  </a:lnTo>
                  <a:lnTo>
                    <a:pt x="41018" y="173990"/>
                  </a:lnTo>
                  <a:lnTo>
                    <a:pt x="41897" y="175259"/>
                  </a:lnTo>
                  <a:lnTo>
                    <a:pt x="42911" y="175259"/>
                  </a:lnTo>
                  <a:lnTo>
                    <a:pt x="51367" y="177800"/>
                  </a:lnTo>
                  <a:lnTo>
                    <a:pt x="55240" y="177800"/>
                  </a:lnTo>
                  <a:lnTo>
                    <a:pt x="63707" y="172720"/>
                  </a:lnTo>
                  <a:lnTo>
                    <a:pt x="64744" y="172720"/>
                  </a:lnTo>
                  <a:lnTo>
                    <a:pt x="65192" y="171450"/>
                  </a:lnTo>
                  <a:lnTo>
                    <a:pt x="73102" y="160020"/>
                  </a:lnTo>
                  <a:lnTo>
                    <a:pt x="73304" y="160020"/>
                  </a:lnTo>
                  <a:lnTo>
                    <a:pt x="74569" y="157479"/>
                  </a:lnTo>
                  <a:lnTo>
                    <a:pt x="81719" y="144779"/>
                  </a:lnTo>
                  <a:lnTo>
                    <a:pt x="81876" y="144779"/>
                  </a:lnTo>
                  <a:lnTo>
                    <a:pt x="83178" y="140970"/>
                  </a:lnTo>
                  <a:lnTo>
                    <a:pt x="85987" y="133350"/>
                  </a:lnTo>
                  <a:lnTo>
                    <a:pt x="88544" y="127000"/>
                  </a:lnTo>
                  <a:lnTo>
                    <a:pt x="90042" y="121920"/>
                  </a:lnTo>
                  <a:lnTo>
                    <a:pt x="92157" y="115570"/>
                  </a:lnTo>
                  <a:lnTo>
                    <a:pt x="95199" y="106679"/>
                  </a:lnTo>
                  <a:lnTo>
                    <a:pt x="96753" y="99059"/>
                  </a:lnTo>
                  <a:lnTo>
                    <a:pt x="97556" y="95250"/>
                  </a:lnTo>
                  <a:lnTo>
                    <a:pt x="99009" y="88900"/>
                  </a:lnTo>
                  <a:lnTo>
                    <a:pt x="100258" y="81279"/>
                  </a:lnTo>
                  <a:lnTo>
                    <a:pt x="101155" y="76200"/>
                  </a:lnTo>
                  <a:lnTo>
                    <a:pt x="101866" y="72390"/>
                  </a:lnTo>
                  <a:lnTo>
                    <a:pt x="102123" y="68579"/>
                  </a:lnTo>
                  <a:lnTo>
                    <a:pt x="102819" y="59690"/>
                  </a:lnTo>
                  <a:lnTo>
                    <a:pt x="102819" y="46990"/>
                  </a:lnTo>
                  <a:lnTo>
                    <a:pt x="100446" y="34290"/>
                  </a:lnTo>
                  <a:lnTo>
                    <a:pt x="96865" y="22859"/>
                  </a:lnTo>
                  <a:lnTo>
                    <a:pt x="95172" y="19050"/>
                  </a:lnTo>
                  <a:lnTo>
                    <a:pt x="94246" y="17779"/>
                  </a:lnTo>
                  <a:lnTo>
                    <a:pt x="92735" y="15240"/>
                  </a:lnTo>
                  <a:lnTo>
                    <a:pt x="88291" y="10159"/>
                  </a:lnTo>
                  <a:close/>
                </a:path>
                <a:path w="102869" h="177800">
                  <a:moveTo>
                    <a:pt x="79032" y="5079"/>
                  </a:moveTo>
                  <a:lnTo>
                    <a:pt x="23788" y="5079"/>
                  </a:lnTo>
                  <a:lnTo>
                    <a:pt x="22847" y="6350"/>
                  </a:lnTo>
                  <a:lnTo>
                    <a:pt x="21251" y="6350"/>
                  </a:lnTo>
                  <a:lnTo>
                    <a:pt x="20954" y="7620"/>
                  </a:lnTo>
                  <a:lnTo>
                    <a:pt x="18715" y="7620"/>
                  </a:lnTo>
                  <a:lnTo>
                    <a:pt x="17144" y="8890"/>
                  </a:lnTo>
                  <a:lnTo>
                    <a:pt x="16178" y="8890"/>
                  </a:lnTo>
                  <a:lnTo>
                    <a:pt x="15239" y="10159"/>
                  </a:lnTo>
                  <a:lnTo>
                    <a:pt x="87591" y="10159"/>
                  </a:lnTo>
                  <a:lnTo>
                    <a:pt x="86652" y="8890"/>
                  </a:lnTo>
                  <a:lnTo>
                    <a:pt x="79032" y="5079"/>
                  </a:lnTo>
                  <a:close/>
                </a:path>
                <a:path w="102869" h="177800">
                  <a:moveTo>
                    <a:pt x="68062" y="1270"/>
                  </a:moveTo>
                  <a:lnTo>
                    <a:pt x="34767" y="1270"/>
                  </a:lnTo>
                  <a:lnTo>
                    <a:pt x="33324" y="2540"/>
                  </a:lnTo>
                  <a:lnTo>
                    <a:pt x="30945" y="2540"/>
                  </a:lnTo>
                  <a:lnTo>
                    <a:pt x="30467" y="3809"/>
                  </a:lnTo>
                  <a:lnTo>
                    <a:pt x="27122" y="3809"/>
                  </a:lnTo>
                  <a:lnTo>
                    <a:pt x="24752" y="5079"/>
                  </a:lnTo>
                  <a:lnTo>
                    <a:pt x="78066" y="5079"/>
                  </a:lnTo>
                  <a:lnTo>
                    <a:pt x="75699" y="3809"/>
                  </a:lnTo>
                  <a:lnTo>
                    <a:pt x="68062" y="1270"/>
                  </a:lnTo>
                  <a:close/>
                </a:path>
                <a:path w="102869" h="177800">
                  <a:moveTo>
                    <a:pt x="53848" y="0"/>
                  </a:moveTo>
                  <a:lnTo>
                    <a:pt x="48973" y="0"/>
                  </a:lnTo>
                  <a:lnTo>
                    <a:pt x="36182" y="1270"/>
                  </a:lnTo>
                  <a:lnTo>
                    <a:pt x="66649" y="1270"/>
                  </a:lnTo>
                  <a:lnTo>
                    <a:pt x="53848" y="0"/>
                  </a:lnTo>
                  <a:close/>
                </a:path>
              </a:pathLst>
            </a:custGeom>
            <a:solidFill>
              <a:srgbClr val="2C4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/>
            <p:cNvSpPr/>
            <p:nvPr/>
          </p:nvSpPr>
          <p:spPr>
            <a:xfrm>
              <a:off x="2146744" y="529805"/>
              <a:ext cx="100965" cy="172720"/>
            </a:xfrm>
            <a:custGeom>
              <a:avLst/>
              <a:gdLst/>
              <a:ahLst/>
              <a:cxnLst/>
              <a:rect l="l" t="t" r="r" b="b"/>
              <a:pathLst>
                <a:path w="100964" h="172720">
                  <a:moveTo>
                    <a:pt x="50457" y="0"/>
                  </a:moveTo>
                  <a:lnTo>
                    <a:pt x="36182" y="952"/>
                  </a:lnTo>
                  <a:lnTo>
                    <a:pt x="24752" y="3810"/>
                  </a:lnTo>
                  <a:lnTo>
                    <a:pt x="20954" y="5711"/>
                  </a:lnTo>
                  <a:lnTo>
                    <a:pt x="20954" y="5880"/>
                  </a:lnTo>
                  <a:lnTo>
                    <a:pt x="20617" y="5880"/>
                  </a:lnTo>
                  <a:lnTo>
                    <a:pt x="952" y="44742"/>
                  </a:lnTo>
                  <a:lnTo>
                    <a:pt x="0" y="60909"/>
                  </a:lnTo>
                  <a:lnTo>
                    <a:pt x="1904" y="74244"/>
                  </a:lnTo>
                  <a:lnTo>
                    <a:pt x="16192" y="127533"/>
                  </a:lnTo>
                  <a:lnTo>
                    <a:pt x="40933" y="168440"/>
                  </a:lnTo>
                  <a:lnTo>
                    <a:pt x="50457" y="172262"/>
                  </a:lnTo>
                  <a:lnTo>
                    <a:pt x="54267" y="171310"/>
                  </a:lnTo>
                  <a:lnTo>
                    <a:pt x="79971" y="138950"/>
                  </a:lnTo>
                  <a:lnTo>
                    <a:pt x="92341" y="102793"/>
                  </a:lnTo>
                  <a:lnTo>
                    <a:pt x="100914" y="57111"/>
                  </a:lnTo>
                  <a:lnTo>
                    <a:pt x="99961" y="44742"/>
                  </a:lnTo>
                  <a:lnTo>
                    <a:pt x="85686" y="8572"/>
                  </a:lnTo>
                  <a:lnTo>
                    <a:pt x="64744" y="952"/>
                  </a:lnTo>
                  <a:lnTo>
                    <a:pt x="50457" y="0"/>
                  </a:lnTo>
                  <a:close/>
                </a:path>
              </a:pathLst>
            </a:custGeom>
            <a:solidFill>
              <a:srgbClr val="3E4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/>
            <p:cNvSpPr/>
            <p:nvPr/>
          </p:nvSpPr>
          <p:spPr>
            <a:xfrm>
              <a:off x="2147697" y="530758"/>
              <a:ext cx="97155" cy="167005"/>
            </a:xfrm>
            <a:custGeom>
              <a:avLst/>
              <a:gdLst/>
              <a:ahLst/>
              <a:cxnLst/>
              <a:rect l="l" t="t" r="r" b="b"/>
              <a:pathLst>
                <a:path w="97155" h="167004">
                  <a:moveTo>
                    <a:pt x="48552" y="0"/>
                  </a:moveTo>
                  <a:lnTo>
                    <a:pt x="8572" y="15227"/>
                  </a:lnTo>
                  <a:lnTo>
                    <a:pt x="0" y="43789"/>
                  </a:lnTo>
                  <a:lnTo>
                    <a:pt x="0" y="59004"/>
                  </a:lnTo>
                  <a:lnTo>
                    <a:pt x="9525" y="106591"/>
                  </a:lnTo>
                  <a:lnTo>
                    <a:pt x="30467" y="154177"/>
                  </a:lnTo>
                  <a:lnTo>
                    <a:pt x="48552" y="166547"/>
                  </a:lnTo>
                  <a:lnTo>
                    <a:pt x="51409" y="166547"/>
                  </a:lnTo>
                  <a:lnTo>
                    <a:pt x="77114" y="135140"/>
                  </a:lnTo>
                  <a:lnTo>
                    <a:pt x="93294" y="82803"/>
                  </a:lnTo>
                  <a:lnTo>
                    <a:pt x="97104" y="55206"/>
                  </a:lnTo>
                  <a:lnTo>
                    <a:pt x="97104" y="43789"/>
                  </a:lnTo>
                  <a:lnTo>
                    <a:pt x="74256" y="3809"/>
                  </a:lnTo>
                  <a:lnTo>
                    <a:pt x="48552" y="0"/>
                  </a:lnTo>
                  <a:close/>
                </a:path>
              </a:pathLst>
            </a:custGeom>
            <a:solidFill>
              <a:srgbClr val="4E5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/>
            <p:cNvSpPr/>
            <p:nvPr/>
          </p:nvSpPr>
          <p:spPr>
            <a:xfrm>
              <a:off x="2148649" y="531710"/>
              <a:ext cx="94615" cy="161925"/>
            </a:xfrm>
            <a:custGeom>
              <a:avLst/>
              <a:gdLst/>
              <a:ahLst/>
              <a:cxnLst/>
              <a:rect l="l" t="t" r="r" b="b"/>
              <a:pathLst>
                <a:path w="94614" h="161925">
                  <a:moveTo>
                    <a:pt x="46647" y="0"/>
                  </a:moveTo>
                  <a:lnTo>
                    <a:pt x="7620" y="15227"/>
                  </a:lnTo>
                  <a:lnTo>
                    <a:pt x="0" y="42837"/>
                  </a:lnTo>
                  <a:lnTo>
                    <a:pt x="0" y="57111"/>
                  </a:lnTo>
                  <a:lnTo>
                    <a:pt x="952" y="70434"/>
                  </a:lnTo>
                  <a:lnTo>
                    <a:pt x="4762" y="85661"/>
                  </a:lnTo>
                  <a:lnTo>
                    <a:pt x="8572" y="102793"/>
                  </a:lnTo>
                  <a:lnTo>
                    <a:pt x="29514" y="149415"/>
                  </a:lnTo>
                  <a:lnTo>
                    <a:pt x="46647" y="161785"/>
                  </a:lnTo>
                  <a:lnTo>
                    <a:pt x="49504" y="161785"/>
                  </a:lnTo>
                  <a:lnTo>
                    <a:pt x="74256" y="131343"/>
                  </a:lnTo>
                  <a:lnTo>
                    <a:pt x="90436" y="79946"/>
                  </a:lnTo>
                  <a:lnTo>
                    <a:pt x="94246" y="54254"/>
                  </a:lnTo>
                  <a:lnTo>
                    <a:pt x="93294" y="42837"/>
                  </a:lnTo>
                  <a:lnTo>
                    <a:pt x="71399" y="3809"/>
                  </a:lnTo>
                  <a:lnTo>
                    <a:pt x="59982" y="952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5D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/>
            <p:cNvSpPr/>
            <p:nvPr/>
          </p:nvSpPr>
          <p:spPr>
            <a:xfrm>
              <a:off x="2148649" y="532663"/>
              <a:ext cx="91440" cy="157480"/>
            </a:xfrm>
            <a:custGeom>
              <a:avLst/>
              <a:gdLst/>
              <a:ahLst/>
              <a:cxnLst/>
              <a:rect l="l" t="t" r="r" b="b"/>
              <a:pathLst>
                <a:path w="91439" h="157479">
                  <a:moveTo>
                    <a:pt x="45694" y="0"/>
                  </a:moveTo>
                  <a:lnTo>
                    <a:pt x="8572" y="15227"/>
                  </a:lnTo>
                  <a:lnTo>
                    <a:pt x="0" y="55206"/>
                  </a:lnTo>
                  <a:lnTo>
                    <a:pt x="1904" y="67576"/>
                  </a:lnTo>
                  <a:lnTo>
                    <a:pt x="15239" y="116116"/>
                  </a:lnTo>
                  <a:lnTo>
                    <a:pt x="37134" y="153225"/>
                  </a:lnTo>
                  <a:lnTo>
                    <a:pt x="45694" y="157035"/>
                  </a:lnTo>
                  <a:lnTo>
                    <a:pt x="48552" y="156082"/>
                  </a:lnTo>
                  <a:lnTo>
                    <a:pt x="79019" y="110401"/>
                  </a:lnTo>
                  <a:lnTo>
                    <a:pt x="90436" y="62814"/>
                  </a:lnTo>
                  <a:lnTo>
                    <a:pt x="91389" y="52349"/>
                  </a:lnTo>
                  <a:lnTo>
                    <a:pt x="91389" y="40932"/>
                  </a:lnTo>
                  <a:lnTo>
                    <a:pt x="69494" y="3810"/>
                  </a:lnTo>
                  <a:lnTo>
                    <a:pt x="45694" y="0"/>
                  </a:lnTo>
                  <a:close/>
                </a:path>
              </a:pathLst>
            </a:custGeom>
            <a:solidFill>
              <a:srgbClr val="6B7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/>
            <p:cNvSpPr/>
            <p:nvPr/>
          </p:nvSpPr>
          <p:spPr>
            <a:xfrm>
              <a:off x="2149601" y="533615"/>
              <a:ext cx="87630" cy="151765"/>
            </a:xfrm>
            <a:custGeom>
              <a:avLst/>
              <a:gdLst/>
              <a:ahLst/>
              <a:cxnLst/>
              <a:rect l="l" t="t" r="r" b="b"/>
              <a:pathLst>
                <a:path w="87630" h="151765">
                  <a:moveTo>
                    <a:pt x="43789" y="0"/>
                  </a:moveTo>
                  <a:lnTo>
                    <a:pt x="7620" y="14274"/>
                  </a:lnTo>
                  <a:lnTo>
                    <a:pt x="0" y="39979"/>
                  </a:lnTo>
                  <a:lnTo>
                    <a:pt x="0" y="54254"/>
                  </a:lnTo>
                  <a:lnTo>
                    <a:pt x="8572" y="96126"/>
                  </a:lnTo>
                  <a:lnTo>
                    <a:pt x="27609" y="139903"/>
                  </a:lnTo>
                  <a:lnTo>
                    <a:pt x="43789" y="151320"/>
                  </a:lnTo>
                  <a:lnTo>
                    <a:pt x="46647" y="151320"/>
                  </a:lnTo>
                  <a:lnTo>
                    <a:pt x="76161" y="107543"/>
                  </a:lnTo>
                  <a:lnTo>
                    <a:pt x="87591" y="60909"/>
                  </a:lnTo>
                  <a:lnTo>
                    <a:pt x="87591" y="39979"/>
                  </a:lnTo>
                  <a:lnTo>
                    <a:pt x="66636" y="3809"/>
                  </a:lnTo>
                  <a:lnTo>
                    <a:pt x="43789" y="0"/>
                  </a:lnTo>
                  <a:close/>
                </a:path>
              </a:pathLst>
            </a:custGeom>
            <a:solidFill>
              <a:srgbClr val="777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/>
            <p:cNvSpPr/>
            <p:nvPr/>
          </p:nvSpPr>
          <p:spPr>
            <a:xfrm>
              <a:off x="2150554" y="535520"/>
              <a:ext cx="85090" cy="146050"/>
            </a:xfrm>
            <a:custGeom>
              <a:avLst/>
              <a:gdLst/>
              <a:ahLst/>
              <a:cxnLst/>
              <a:rect l="l" t="t" r="r" b="b"/>
              <a:pathLst>
                <a:path w="85089" h="146050">
                  <a:moveTo>
                    <a:pt x="41884" y="0"/>
                  </a:moveTo>
                  <a:lnTo>
                    <a:pt x="3810" y="20942"/>
                  </a:lnTo>
                  <a:lnTo>
                    <a:pt x="0" y="38074"/>
                  </a:lnTo>
                  <a:lnTo>
                    <a:pt x="0" y="51396"/>
                  </a:lnTo>
                  <a:lnTo>
                    <a:pt x="13335" y="107543"/>
                  </a:lnTo>
                  <a:lnTo>
                    <a:pt x="34277" y="142760"/>
                  </a:lnTo>
                  <a:lnTo>
                    <a:pt x="41884" y="145605"/>
                  </a:lnTo>
                  <a:lnTo>
                    <a:pt x="44742" y="144665"/>
                  </a:lnTo>
                  <a:lnTo>
                    <a:pt x="73304" y="102781"/>
                  </a:lnTo>
                  <a:lnTo>
                    <a:pt x="83781" y="58051"/>
                  </a:lnTo>
                  <a:lnTo>
                    <a:pt x="84734" y="48539"/>
                  </a:lnTo>
                  <a:lnTo>
                    <a:pt x="84734" y="38074"/>
                  </a:lnTo>
                  <a:lnTo>
                    <a:pt x="63792" y="3809"/>
                  </a:lnTo>
                  <a:lnTo>
                    <a:pt x="41884" y="0"/>
                  </a:lnTo>
                  <a:close/>
                </a:path>
              </a:pathLst>
            </a:custGeom>
            <a:solidFill>
              <a:srgbClr val="838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/>
            <p:cNvSpPr/>
            <p:nvPr/>
          </p:nvSpPr>
          <p:spPr>
            <a:xfrm>
              <a:off x="2151506" y="536473"/>
              <a:ext cx="81280" cy="140335"/>
            </a:xfrm>
            <a:custGeom>
              <a:avLst/>
              <a:gdLst/>
              <a:ahLst/>
              <a:cxnLst/>
              <a:rect l="l" t="t" r="r" b="b"/>
              <a:pathLst>
                <a:path w="81280" h="140334">
                  <a:moveTo>
                    <a:pt x="39979" y="0"/>
                  </a:moveTo>
                  <a:lnTo>
                    <a:pt x="2857" y="19989"/>
                  </a:lnTo>
                  <a:lnTo>
                    <a:pt x="0" y="37122"/>
                  </a:lnTo>
                  <a:lnTo>
                    <a:pt x="0" y="49491"/>
                  </a:lnTo>
                  <a:lnTo>
                    <a:pt x="7619" y="89458"/>
                  </a:lnTo>
                  <a:lnTo>
                    <a:pt x="25704" y="129425"/>
                  </a:lnTo>
                  <a:lnTo>
                    <a:pt x="39979" y="139903"/>
                  </a:lnTo>
                  <a:lnTo>
                    <a:pt x="42837" y="139903"/>
                  </a:lnTo>
                  <a:lnTo>
                    <a:pt x="69494" y="98971"/>
                  </a:lnTo>
                  <a:lnTo>
                    <a:pt x="79971" y="56146"/>
                  </a:lnTo>
                  <a:lnTo>
                    <a:pt x="80924" y="46634"/>
                  </a:lnTo>
                  <a:lnTo>
                    <a:pt x="80924" y="37122"/>
                  </a:lnTo>
                  <a:lnTo>
                    <a:pt x="61887" y="3809"/>
                  </a:lnTo>
                  <a:lnTo>
                    <a:pt x="39979" y="0"/>
                  </a:lnTo>
                  <a:close/>
                </a:path>
              </a:pathLst>
            </a:custGeom>
            <a:solidFill>
              <a:srgbClr val="8E9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/>
            <p:cNvSpPr/>
            <p:nvPr/>
          </p:nvSpPr>
          <p:spPr>
            <a:xfrm>
              <a:off x="2151506" y="537425"/>
              <a:ext cx="79375" cy="135255"/>
            </a:xfrm>
            <a:custGeom>
              <a:avLst/>
              <a:gdLst/>
              <a:ahLst/>
              <a:cxnLst/>
              <a:rect l="l" t="t" r="r" b="b"/>
              <a:pathLst>
                <a:path w="79375" h="135254">
                  <a:moveTo>
                    <a:pt x="39039" y="0"/>
                  </a:moveTo>
                  <a:lnTo>
                    <a:pt x="3809" y="19037"/>
                  </a:lnTo>
                  <a:lnTo>
                    <a:pt x="0" y="47586"/>
                  </a:lnTo>
                  <a:lnTo>
                    <a:pt x="1904" y="58051"/>
                  </a:lnTo>
                  <a:lnTo>
                    <a:pt x="3809" y="71374"/>
                  </a:lnTo>
                  <a:lnTo>
                    <a:pt x="19037" y="113245"/>
                  </a:lnTo>
                  <a:lnTo>
                    <a:pt x="39039" y="135140"/>
                  </a:lnTo>
                  <a:lnTo>
                    <a:pt x="41884" y="134188"/>
                  </a:lnTo>
                  <a:lnTo>
                    <a:pt x="72351" y="80899"/>
                  </a:lnTo>
                  <a:lnTo>
                    <a:pt x="79019" y="44729"/>
                  </a:lnTo>
                  <a:lnTo>
                    <a:pt x="78066" y="35217"/>
                  </a:lnTo>
                  <a:lnTo>
                    <a:pt x="50457" y="952"/>
                  </a:lnTo>
                  <a:lnTo>
                    <a:pt x="39039" y="0"/>
                  </a:lnTo>
                  <a:close/>
                </a:path>
              </a:pathLst>
            </a:custGeom>
            <a:solidFill>
              <a:srgbClr val="99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/>
            <p:cNvSpPr/>
            <p:nvPr/>
          </p:nvSpPr>
          <p:spPr>
            <a:xfrm>
              <a:off x="2152459" y="538378"/>
              <a:ext cx="75565" cy="129539"/>
            </a:xfrm>
            <a:custGeom>
              <a:avLst/>
              <a:gdLst/>
              <a:ahLst/>
              <a:cxnLst/>
              <a:rect l="l" t="t" r="r" b="b"/>
              <a:pathLst>
                <a:path w="75564" h="129540">
                  <a:moveTo>
                    <a:pt x="38087" y="0"/>
                  </a:moveTo>
                  <a:lnTo>
                    <a:pt x="3810" y="19037"/>
                  </a:lnTo>
                  <a:lnTo>
                    <a:pt x="0" y="34264"/>
                  </a:lnTo>
                  <a:lnTo>
                    <a:pt x="0" y="46634"/>
                  </a:lnTo>
                  <a:lnTo>
                    <a:pt x="12382" y="97066"/>
                  </a:lnTo>
                  <a:lnTo>
                    <a:pt x="38087" y="129425"/>
                  </a:lnTo>
                  <a:lnTo>
                    <a:pt x="39979" y="129425"/>
                  </a:lnTo>
                  <a:lnTo>
                    <a:pt x="64731" y="92316"/>
                  </a:lnTo>
                  <a:lnTo>
                    <a:pt x="74256" y="52336"/>
                  </a:lnTo>
                  <a:lnTo>
                    <a:pt x="75209" y="43776"/>
                  </a:lnTo>
                  <a:lnTo>
                    <a:pt x="75209" y="34264"/>
                  </a:lnTo>
                  <a:lnTo>
                    <a:pt x="48552" y="952"/>
                  </a:lnTo>
                  <a:lnTo>
                    <a:pt x="38087" y="0"/>
                  </a:lnTo>
                  <a:close/>
                </a:path>
              </a:pathLst>
            </a:custGeom>
            <a:solidFill>
              <a:srgbClr val="A3A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/>
            <p:cNvSpPr/>
            <p:nvPr/>
          </p:nvSpPr>
          <p:spPr>
            <a:xfrm>
              <a:off x="2153412" y="540283"/>
              <a:ext cx="72390" cy="123825"/>
            </a:xfrm>
            <a:custGeom>
              <a:avLst/>
              <a:gdLst/>
              <a:ahLst/>
              <a:cxnLst/>
              <a:rect l="l" t="t" r="r" b="b"/>
              <a:pathLst>
                <a:path w="72389" h="123825">
                  <a:moveTo>
                    <a:pt x="36182" y="0"/>
                  </a:moveTo>
                  <a:lnTo>
                    <a:pt x="952" y="24739"/>
                  </a:lnTo>
                  <a:lnTo>
                    <a:pt x="0" y="32359"/>
                  </a:lnTo>
                  <a:lnTo>
                    <a:pt x="0" y="43776"/>
                  </a:lnTo>
                  <a:lnTo>
                    <a:pt x="952" y="53289"/>
                  </a:lnTo>
                  <a:lnTo>
                    <a:pt x="3810" y="65658"/>
                  </a:lnTo>
                  <a:lnTo>
                    <a:pt x="6667" y="78994"/>
                  </a:lnTo>
                  <a:lnTo>
                    <a:pt x="22847" y="114198"/>
                  </a:lnTo>
                  <a:lnTo>
                    <a:pt x="36182" y="123723"/>
                  </a:lnTo>
                  <a:lnTo>
                    <a:pt x="38074" y="123723"/>
                  </a:lnTo>
                  <a:lnTo>
                    <a:pt x="61874" y="87553"/>
                  </a:lnTo>
                  <a:lnTo>
                    <a:pt x="71399" y="49479"/>
                  </a:lnTo>
                  <a:lnTo>
                    <a:pt x="72351" y="40919"/>
                  </a:lnTo>
                  <a:lnTo>
                    <a:pt x="71399" y="32359"/>
                  </a:lnTo>
                  <a:lnTo>
                    <a:pt x="46647" y="952"/>
                  </a:lnTo>
                  <a:lnTo>
                    <a:pt x="36182" y="0"/>
                  </a:lnTo>
                  <a:close/>
                </a:path>
              </a:pathLst>
            </a:custGeom>
            <a:solidFill>
              <a:srgbClr val="ACA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/>
            <p:cNvSpPr/>
            <p:nvPr/>
          </p:nvSpPr>
          <p:spPr>
            <a:xfrm>
              <a:off x="2154364" y="541235"/>
              <a:ext cx="68580" cy="118110"/>
            </a:xfrm>
            <a:custGeom>
              <a:avLst/>
              <a:gdLst/>
              <a:ahLst/>
              <a:cxnLst/>
              <a:rect l="l" t="t" r="r" b="b"/>
              <a:pathLst>
                <a:path w="68580" h="118109">
                  <a:moveTo>
                    <a:pt x="34277" y="0"/>
                  </a:moveTo>
                  <a:lnTo>
                    <a:pt x="952" y="23787"/>
                  </a:lnTo>
                  <a:lnTo>
                    <a:pt x="0" y="31407"/>
                  </a:lnTo>
                  <a:lnTo>
                    <a:pt x="0" y="41871"/>
                  </a:lnTo>
                  <a:lnTo>
                    <a:pt x="952" y="51384"/>
                  </a:lnTo>
                  <a:lnTo>
                    <a:pt x="2857" y="62814"/>
                  </a:lnTo>
                  <a:lnTo>
                    <a:pt x="6667" y="75183"/>
                  </a:lnTo>
                  <a:lnTo>
                    <a:pt x="10477" y="88506"/>
                  </a:lnTo>
                  <a:lnTo>
                    <a:pt x="15227" y="99923"/>
                  </a:lnTo>
                  <a:lnTo>
                    <a:pt x="20942" y="109435"/>
                  </a:lnTo>
                  <a:lnTo>
                    <a:pt x="27609" y="116103"/>
                  </a:lnTo>
                  <a:lnTo>
                    <a:pt x="34277" y="118008"/>
                  </a:lnTo>
                  <a:lnTo>
                    <a:pt x="36182" y="118008"/>
                  </a:lnTo>
                  <a:lnTo>
                    <a:pt x="59029" y="83743"/>
                  </a:lnTo>
                  <a:lnTo>
                    <a:pt x="68541" y="39014"/>
                  </a:lnTo>
                  <a:lnTo>
                    <a:pt x="68541" y="31407"/>
                  </a:lnTo>
                  <a:lnTo>
                    <a:pt x="43789" y="952"/>
                  </a:lnTo>
                  <a:lnTo>
                    <a:pt x="34277" y="0"/>
                  </a:lnTo>
                  <a:close/>
                </a:path>
              </a:pathLst>
            </a:custGeom>
            <a:solidFill>
              <a:srgbClr val="B4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/>
            <p:cNvSpPr/>
            <p:nvPr/>
          </p:nvSpPr>
          <p:spPr>
            <a:xfrm>
              <a:off x="2154364" y="542188"/>
              <a:ext cx="66040" cy="113664"/>
            </a:xfrm>
            <a:custGeom>
              <a:avLst/>
              <a:gdLst/>
              <a:ahLst/>
              <a:cxnLst/>
              <a:rect l="l" t="t" r="r" b="b"/>
              <a:pathLst>
                <a:path w="66039" h="113665">
                  <a:moveTo>
                    <a:pt x="33324" y="0"/>
                  </a:moveTo>
                  <a:lnTo>
                    <a:pt x="952" y="22834"/>
                  </a:lnTo>
                  <a:lnTo>
                    <a:pt x="0" y="29502"/>
                  </a:lnTo>
                  <a:lnTo>
                    <a:pt x="0" y="39966"/>
                  </a:lnTo>
                  <a:lnTo>
                    <a:pt x="952" y="49479"/>
                  </a:lnTo>
                  <a:lnTo>
                    <a:pt x="3810" y="59956"/>
                  </a:lnTo>
                  <a:lnTo>
                    <a:pt x="6667" y="72326"/>
                  </a:lnTo>
                  <a:lnTo>
                    <a:pt x="26657" y="111340"/>
                  </a:lnTo>
                  <a:lnTo>
                    <a:pt x="33324" y="113245"/>
                  </a:lnTo>
                  <a:lnTo>
                    <a:pt x="35229" y="113245"/>
                  </a:lnTo>
                  <a:lnTo>
                    <a:pt x="57124" y="79933"/>
                  </a:lnTo>
                  <a:lnTo>
                    <a:pt x="65684" y="45681"/>
                  </a:lnTo>
                  <a:lnTo>
                    <a:pt x="65684" y="29502"/>
                  </a:lnTo>
                  <a:lnTo>
                    <a:pt x="42837" y="952"/>
                  </a:lnTo>
                  <a:lnTo>
                    <a:pt x="33324" y="0"/>
                  </a:lnTo>
                  <a:close/>
                </a:path>
              </a:pathLst>
            </a:custGeom>
            <a:solidFill>
              <a:srgbClr val="BCB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/>
            <p:cNvSpPr/>
            <p:nvPr/>
          </p:nvSpPr>
          <p:spPr>
            <a:xfrm>
              <a:off x="2155316" y="543140"/>
              <a:ext cx="62865" cy="108585"/>
            </a:xfrm>
            <a:custGeom>
              <a:avLst/>
              <a:gdLst/>
              <a:ahLst/>
              <a:cxnLst/>
              <a:rect l="l" t="t" r="r" b="b"/>
              <a:pathLst>
                <a:path w="62864" h="108584">
                  <a:moveTo>
                    <a:pt x="31419" y="0"/>
                  </a:moveTo>
                  <a:lnTo>
                    <a:pt x="0" y="28549"/>
                  </a:lnTo>
                  <a:lnTo>
                    <a:pt x="0" y="38061"/>
                  </a:lnTo>
                  <a:lnTo>
                    <a:pt x="952" y="46621"/>
                  </a:lnTo>
                  <a:lnTo>
                    <a:pt x="2857" y="57099"/>
                  </a:lnTo>
                  <a:lnTo>
                    <a:pt x="5715" y="68516"/>
                  </a:lnTo>
                  <a:lnTo>
                    <a:pt x="10203" y="80175"/>
                  </a:lnTo>
                  <a:lnTo>
                    <a:pt x="14274" y="91363"/>
                  </a:lnTo>
                  <a:lnTo>
                    <a:pt x="19989" y="99923"/>
                  </a:lnTo>
                  <a:lnTo>
                    <a:pt x="25704" y="105638"/>
                  </a:lnTo>
                  <a:lnTo>
                    <a:pt x="31419" y="108483"/>
                  </a:lnTo>
                  <a:lnTo>
                    <a:pt x="39027" y="104686"/>
                  </a:lnTo>
                  <a:lnTo>
                    <a:pt x="59915" y="53505"/>
                  </a:lnTo>
                  <a:lnTo>
                    <a:pt x="62826" y="36156"/>
                  </a:lnTo>
                  <a:lnTo>
                    <a:pt x="62826" y="28549"/>
                  </a:lnTo>
                  <a:lnTo>
                    <a:pt x="39979" y="952"/>
                  </a:lnTo>
                  <a:lnTo>
                    <a:pt x="31419" y="0"/>
                  </a:lnTo>
                  <a:close/>
                </a:path>
              </a:pathLst>
            </a:custGeom>
            <a:solidFill>
              <a:srgbClr val="C4C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/>
            <p:cNvSpPr/>
            <p:nvPr/>
          </p:nvSpPr>
          <p:spPr>
            <a:xfrm>
              <a:off x="2156269" y="545032"/>
              <a:ext cx="59055" cy="102235"/>
            </a:xfrm>
            <a:custGeom>
              <a:avLst/>
              <a:gdLst/>
              <a:ahLst/>
              <a:cxnLst/>
              <a:rect l="l" t="t" r="r" b="b"/>
              <a:pathLst>
                <a:path w="59055" h="102234">
                  <a:moveTo>
                    <a:pt x="38074" y="0"/>
                  </a:moveTo>
                  <a:lnTo>
                    <a:pt x="20942" y="0"/>
                  </a:lnTo>
                  <a:lnTo>
                    <a:pt x="14274" y="1904"/>
                  </a:lnTo>
                  <a:lnTo>
                    <a:pt x="0" y="26657"/>
                  </a:lnTo>
                  <a:lnTo>
                    <a:pt x="0" y="36169"/>
                  </a:lnTo>
                  <a:lnTo>
                    <a:pt x="9525" y="76136"/>
                  </a:lnTo>
                  <a:lnTo>
                    <a:pt x="29514" y="101841"/>
                  </a:lnTo>
                  <a:lnTo>
                    <a:pt x="31419" y="101841"/>
                  </a:lnTo>
                  <a:lnTo>
                    <a:pt x="54267" y="60909"/>
                  </a:lnTo>
                  <a:lnTo>
                    <a:pt x="57124" y="50444"/>
                  </a:lnTo>
                  <a:lnTo>
                    <a:pt x="59016" y="40932"/>
                  </a:lnTo>
                  <a:lnTo>
                    <a:pt x="59016" y="26657"/>
                  </a:lnTo>
                  <a:lnTo>
                    <a:pt x="44742" y="1904"/>
                  </a:lnTo>
                  <a:lnTo>
                    <a:pt x="38074" y="0"/>
                  </a:lnTo>
                  <a:close/>
                </a:path>
              </a:pathLst>
            </a:custGeom>
            <a:solidFill>
              <a:srgbClr val="CB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/>
            <p:cNvSpPr/>
            <p:nvPr/>
          </p:nvSpPr>
          <p:spPr>
            <a:xfrm>
              <a:off x="2156269" y="545985"/>
              <a:ext cx="57150" cy="97155"/>
            </a:xfrm>
            <a:custGeom>
              <a:avLst/>
              <a:gdLst/>
              <a:ahLst/>
              <a:cxnLst/>
              <a:rect l="l" t="t" r="r" b="b"/>
              <a:pathLst>
                <a:path w="57150" h="97154">
                  <a:moveTo>
                    <a:pt x="28562" y="0"/>
                  </a:moveTo>
                  <a:lnTo>
                    <a:pt x="19989" y="952"/>
                  </a:lnTo>
                  <a:lnTo>
                    <a:pt x="14274" y="1905"/>
                  </a:lnTo>
                  <a:lnTo>
                    <a:pt x="8572" y="4762"/>
                  </a:lnTo>
                  <a:lnTo>
                    <a:pt x="5714" y="9525"/>
                  </a:lnTo>
                  <a:lnTo>
                    <a:pt x="2857" y="13335"/>
                  </a:lnTo>
                  <a:lnTo>
                    <a:pt x="952" y="19037"/>
                  </a:lnTo>
                  <a:lnTo>
                    <a:pt x="952" y="25704"/>
                  </a:lnTo>
                  <a:lnTo>
                    <a:pt x="0" y="34264"/>
                  </a:lnTo>
                  <a:lnTo>
                    <a:pt x="9525" y="72339"/>
                  </a:lnTo>
                  <a:lnTo>
                    <a:pt x="28562" y="97078"/>
                  </a:lnTo>
                  <a:lnTo>
                    <a:pt x="30467" y="96126"/>
                  </a:lnTo>
                  <a:lnTo>
                    <a:pt x="52362" y="58064"/>
                  </a:lnTo>
                  <a:lnTo>
                    <a:pt x="54267" y="47586"/>
                  </a:lnTo>
                  <a:lnTo>
                    <a:pt x="56172" y="39027"/>
                  </a:lnTo>
                  <a:lnTo>
                    <a:pt x="57124" y="32359"/>
                  </a:lnTo>
                  <a:lnTo>
                    <a:pt x="56172" y="25704"/>
                  </a:lnTo>
                  <a:lnTo>
                    <a:pt x="56172" y="19037"/>
                  </a:lnTo>
                  <a:lnTo>
                    <a:pt x="54267" y="13335"/>
                  </a:lnTo>
                  <a:lnTo>
                    <a:pt x="51409" y="9525"/>
                  </a:lnTo>
                  <a:lnTo>
                    <a:pt x="48552" y="4762"/>
                  </a:lnTo>
                  <a:lnTo>
                    <a:pt x="42837" y="1905"/>
                  </a:lnTo>
                  <a:lnTo>
                    <a:pt x="37122" y="952"/>
                  </a:lnTo>
                  <a:lnTo>
                    <a:pt x="28562" y="0"/>
                  </a:lnTo>
                  <a:close/>
                </a:path>
              </a:pathLst>
            </a:custGeom>
            <a:solidFill>
              <a:srgbClr val="D1D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/>
            <p:cNvSpPr/>
            <p:nvPr/>
          </p:nvSpPr>
          <p:spPr>
            <a:xfrm>
              <a:off x="2157222" y="546937"/>
              <a:ext cx="53340" cy="91440"/>
            </a:xfrm>
            <a:custGeom>
              <a:avLst/>
              <a:gdLst/>
              <a:ahLst/>
              <a:cxnLst/>
              <a:rect l="l" t="t" r="r" b="b"/>
              <a:pathLst>
                <a:path w="53339" h="91440">
                  <a:moveTo>
                    <a:pt x="26657" y="0"/>
                  </a:moveTo>
                  <a:lnTo>
                    <a:pt x="0" y="23799"/>
                  </a:lnTo>
                  <a:lnTo>
                    <a:pt x="0" y="32359"/>
                  </a:lnTo>
                  <a:lnTo>
                    <a:pt x="952" y="39979"/>
                  </a:lnTo>
                  <a:lnTo>
                    <a:pt x="2857" y="48539"/>
                  </a:lnTo>
                  <a:lnTo>
                    <a:pt x="5714" y="58051"/>
                  </a:lnTo>
                  <a:lnTo>
                    <a:pt x="8572" y="68529"/>
                  </a:lnTo>
                  <a:lnTo>
                    <a:pt x="12369" y="77088"/>
                  </a:lnTo>
                  <a:lnTo>
                    <a:pt x="17132" y="84708"/>
                  </a:lnTo>
                  <a:lnTo>
                    <a:pt x="21894" y="89458"/>
                  </a:lnTo>
                  <a:lnTo>
                    <a:pt x="26657" y="91363"/>
                  </a:lnTo>
                  <a:lnTo>
                    <a:pt x="28562" y="91363"/>
                  </a:lnTo>
                  <a:lnTo>
                    <a:pt x="49504" y="55206"/>
                  </a:lnTo>
                  <a:lnTo>
                    <a:pt x="51409" y="45681"/>
                  </a:lnTo>
                  <a:lnTo>
                    <a:pt x="53314" y="37122"/>
                  </a:lnTo>
                  <a:lnTo>
                    <a:pt x="53314" y="23799"/>
                  </a:lnTo>
                  <a:lnTo>
                    <a:pt x="52362" y="18084"/>
                  </a:lnTo>
                  <a:lnTo>
                    <a:pt x="34264" y="952"/>
                  </a:lnTo>
                  <a:lnTo>
                    <a:pt x="26657" y="0"/>
                  </a:lnTo>
                  <a:close/>
                </a:path>
              </a:pathLst>
            </a:custGeom>
            <a:solidFill>
              <a:srgbClr val="D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/>
            <p:cNvSpPr/>
            <p:nvPr/>
          </p:nvSpPr>
          <p:spPr>
            <a:xfrm>
              <a:off x="2158174" y="547890"/>
              <a:ext cx="49530" cy="86995"/>
            </a:xfrm>
            <a:custGeom>
              <a:avLst/>
              <a:gdLst/>
              <a:ahLst/>
              <a:cxnLst/>
              <a:rect l="l" t="t" r="r" b="b"/>
              <a:pathLst>
                <a:path w="49530" h="86995">
                  <a:moveTo>
                    <a:pt x="24752" y="0"/>
                  </a:moveTo>
                  <a:lnTo>
                    <a:pt x="0" y="22847"/>
                  </a:lnTo>
                  <a:lnTo>
                    <a:pt x="0" y="30454"/>
                  </a:lnTo>
                  <a:lnTo>
                    <a:pt x="11417" y="73278"/>
                  </a:lnTo>
                  <a:lnTo>
                    <a:pt x="24752" y="86613"/>
                  </a:lnTo>
                  <a:lnTo>
                    <a:pt x="26657" y="86613"/>
                  </a:lnTo>
                  <a:lnTo>
                    <a:pt x="31419" y="83756"/>
                  </a:lnTo>
                  <a:lnTo>
                    <a:pt x="35217" y="78041"/>
                  </a:lnTo>
                  <a:lnTo>
                    <a:pt x="39979" y="70434"/>
                  </a:lnTo>
                  <a:lnTo>
                    <a:pt x="42837" y="60909"/>
                  </a:lnTo>
                  <a:lnTo>
                    <a:pt x="45694" y="52349"/>
                  </a:lnTo>
                  <a:lnTo>
                    <a:pt x="48552" y="42824"/>
                  </a:lnTo>
                  <a:lnTo>
                    <a:pt x="49504" y="35217"/>
                  </a:lnTo>
                  <a:lnTo>
                    <a:pt x="49504" y="17132"/>
                  </a:lnTo>
                  <a:lnTo>
                    <a:pt x="32372" y="952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DD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/>
            <p:cNvSpPr/>
            <p:nvPr/>
          </p:nvSpPr>
          <p:spPr>
            <a:xfrm>
              <a:off x="2159126" y="549795"/>
              <a:ext cx="46990" cy="80010"/>
            </a:xfrm>
            <a:custGeom>
              <a:avLst/>
              <a:gdLst/>
              <a:ahLst/>
              <a:cxnLst/>
              <a:rect l="l" t="t" r="r" b="b"/>
              <a:pathLst>
                <a:path w="46989" h="80009">
                  <a:moveTo>
                    <a:pt x="29514" y="0"/>
                  </a:moveTo>
                  <a:lnTo>
                    <a:pt x="16179" y="0"/>
                  </a:lnTo>
                  <a:lnTo>
                    <a:pt x="10464" y="1904"/>
                  </a:lnTo>
                  <a:lnTo>
                    <a:pt x="6667" y="3809"/>
                  </a:lnTo>
                  <a:lnTo>
                    <a:pt x="3810" y="7620"/>
                  </a:lnTo>
                  <a:lnTo>
                    <a:pt x="1905" y="11417"/>
                  </a:lnTo>
                  <a:lnTo>
                    <a:pt x="0" y="16179"/>
                  </a:lnTo>
                  <a:lnTo>
                    <a:pt x="0" y="34264"/>
                  </a:lnTo>
                  <a:lnTo>
                    <a:pt x="14274" y="74231"/>
                  </a:lnTo>
                  <a:lnTo>
                    <a:pt x="22847" y="79946"/>
                  </a:lnTo>
                  <a:lnTo>
                    <a:pt x="24752" y="79946"/>
                  </a:lnTo>
                  <a:lnTo>
                    <a:pt x="44742" y="39966"/>
                  </a:lnTo>
                  <a:lnTo>
                    <a:pt x="45694" y="32359"/>
                  </a:lnTo>
                  <a:lnTo>
                    <a:pt x="46647" y="26644"/>
                  </a:lnTo>
                  <a:lnTo>
                    <a:pt x="46647" y="20942"/>
                  </a:lnTo>
                  <a:lnTo>
                    <a:pt x="44742" y="11417"/>
                  </a:lnTo>
                  <a:lnTo>
                    <a:pt x="39027" y="3809"/>
                  </a:lnTo>
                  <a:lnTo>
                    <a:pt x="35217" y="1904"/>
                  </a:lnTo>
                  <a:lnTo>
                    <a:pt x="29514" y="0"/>
                  </a:lnTo>
                  <a:close/>
                </a:path>
              </a:pathLst>
            </a:custGeom>
            <a:solidFill>
              <a:srgbClr val="E2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/>
            <p:cNvSpPr/>
            <p:nvPr/>
          </p:nvSpPr>
          <p:spPr>
            <a:xfrm>
              <a:off x="2159126" y="550747"/>
              <a:ext cx="43815" cy="75565"/>
            </a:xfrm>
            <a:custGeom>
              <a:avLst/>
              <a:gdLst/>
              <a:ahLst/>
              <a:cxnLst/>
              <a:rect l="l" t="t" r="r" b="b"/>
              <a:pathLst>
                <a:path w="43814" h="75565">
                  <a:moveTo>
                    <a:pt x="28562" y="0"/>
                  </a:moveTo>
                  <a:lnTo>
                    <a:pt x="16179" y="0"/>
                  </a:lnTo>
                  <a:lnTo>
                    <a:pt x="10464" y="1905"/>
                  </a:lnTo>
                  <a:lnTo>
                    <a:pt x="6667" y="3810"/>
                  </a:lnTo>
                  <a:lnTo>
                    <a:pt x="3810" y="6667"/>
                  </a:lnTo>
                  <a:lnTo>
                    <a:pt x="1905" y="10464"/>
                  </a:lnTo>
                  <a:lnTo>
                    <a:pt x="0" y="19989"/>
                  </a:lnTo>
                  <a:lnTo>
                    <a:pt x="0" y="26644"/>
                  </a:lnTo>
                  <a:lnTo>
                    <a:pt x="10464" y="63766"/>
                  </a:lnTo>
                  <a:lnTo>
                    <a:pt x="21894" y="75184"/>
                  </a:lnTo>
                  <a:lnTo>
                    <a:pt x="23799" y="75184"/>
                  </a:lnTo>
                  <a:lnTo>
                    <a:pt x="42837" y="37122"/>
                  </a:lnTo>
                  <a:lnTo>
                    <a:pt x="43789" y="30454"/>
                  </a:lnTo>
                  <a:lnTo>
                    <a:pt x="43789" y="19989"/>
                  </a:lnTo>
                  <a:lnTo>
                    <a:pt x="28562" y="0"/>
                  </a:lnTo>
                  <a:close/>
                </a:path>
              </a:pathLst>
            </a:custGeom>
            <a:solidFill>
              <a:srgbClr val="E7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/>
            <p:cNvSpPr/>
            <p:nvPr/>
          </p:nvSpPr>
          <p:spPr>
            <a:xfrm>
              <a:off x="2160079" y="551700"/>
              <a:ext cx="41275" cy="70485"/>
            </a:xfrm>
            <a:custGeom>
              <a:avLst/>
              <a:gdLst/>
              <a:ahLst/>
              <a:cxnLst/>
              <a:rect l="l" t="t" r="r" b="b"/>
              <a:pathLst>
                <a:path w="41275" h="70484">
                  <a:moveTo>
                    <a:pt x="19989" y="0"/>
                  </a:moveTo>
                  <a:lnTo>
                    <a:pt x="0" y="18084"/>
                  </a:lnTo>
                  <a:lnTo>
                    <a:pt x="0" y="24739"/>
                  </a:lnTo>
                  <a:lnTo>
                    <a:pt x="952" y="30454"/>
                  </a:lnTo>
                  <a:lnTo>
                    <a:pt x="1905" y="37122"/>
                  </a:lnTo>
                  <a:lnTo>
                    <a:pt x="19989" y="70421"/>
                  </a:lnTo>
                  <a:lnTo>
                    <a:pt x="25704" y="67576"/>
                  </a:lnTo>
                  <a:lnTo>
                    <a:pt x="28562" y="62814"/>
                  </a:lnTo>
                  <a:lnTo>
                    <a:pt x="32359" y="57099"/>
                  </a:lnTo>
                  <a:lnTo>
                    <a:pt x="35217" y="49491"/>
                  </a:lnTo>
                  <a:lnTo>
                    <a:pt x="39027" y="34264"/>
                  </a:lnTo>
                  <a:lnTo>
                    <a:pt x="39979" y="28549"/>
                  </a:lnTo>
                  <a:lnTo>
                    <a:pt x="40932" y="23787"/>
                  </a:lnTo>
                  <a:lnTo>
                    <a:pt x="40932" y="18084"/>
                  </a:lnTo>
                  <a:lnTo>
                    <a:pt x="39027" y="10464"/>
                  </a:lnTo>
                  <a:lnTo>
                    <a:pt x="37122" y="6654"/>
                  </a:lnTo>
                  <a:lnTo>
                    <a:pt x="34264" y="3809"/>
                  </a:lnTo>
                  <a:lnTo>
                    <a:pt x="30467" y="1904"/>
                  </a:lnTo>
                  <a:lnTo>
                    <a:pt x="26657" y="952"/>
                  </a:lnTo>
                  <a:lnTo>
                    <a:pt x="19989" y="0"/>
                  </a:lnTo>
                  <a:close/>
                </a:path>
              </a:pathLst>
            </a:custGeom>
            <a:solidFill>
              <a:srgbClr val="EBE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/>
            <p:cNvSpPr/>
            <p:nvPr/>
          </p:nvSpPr>
          <p:spPr>
            <a:xfrm>
              <a:off x="2161031" y="552652"/>
              <a:ext cx="37465" cy="64769"/>
            </a:xfrm>
            <a:custGeom>
              <a:avLst/>
              <a:gdLst/>
              <a:ahLst/>
              <a:cxnLst/>
              <a:rect l="l" t="t" r="r" b="b"/>
              <a:pathLst>
                <a:path w="37464" h="64770">
                  <a:moveTo>
                    <a:pt x="18084" y="0"/>
                  </a:moveTo>
                  <a:lnTo>
                    <a:pt x="0" y="13322"/>
                  </a:lnTo>
                  <a:lnTo>
                    <a:pt x="0" y="28549"/>
                  </a:lnTo>
                  <a:lnTo>
                    <a:pt x="1904" y="34264"/>
                  </a:lnTo>
                  <a:lnTo>
                    <a:pt x="3809" y="40919"/>
                  </a:lnTo>
                  <a:lnTo>
                    <a:pt x="5714" y="48539"/>
                  </a:lnTo>
                  <a:lnTo>
                    <a:pt x="11417" y="59956"/>
                  </a:lnTo>
                  <a:lnTo>
                    <a:pt x="15227" y="63766"/>
                  </a:lnTo>
                  <a:lnTo>
                    <a:pt x="18084" y="64719"/>
                  </a:lnTo>
                  <a:lnTo>
                    <a:pt x="19989" y="64719"/>
                  </a:lnTo>
                  <a:lnTo>
                    <a:pt x="37122" y="26644"/>
                  </a:lnTo>
                  <a:lnTo>
                    <a:pt x="37122" y="17132"/>
                  </a:lnTo>
                  <a:lnTo>
                    <a:pt x="23799" y="952"/>
                  </a:lnTo>
                  <a:lnTo>
                    <a:pt x="18084" y="0"/>
                  </a:lnTo>
                  <a:close/>
                </a:path>
              </a:pathLst>
            </a:custGeom>
            <a:solidFill>
              <a:srgbClr val="EFE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/>
            <p:cNvSpPr/>
            <p:nvPr/>
          </p:nvSpPr>
          <p:spPr>
            <a:xfrm>
              <a:off x="2161031" y="554557"/>
              <a:ext cx="35560" cy="59055"/>
            </a:xfrm>
            <a:custGeom>
              <a:avLst/>
              <a:gdLst/>
              <a:ahLst/>
              <a:cxnLst/>
              <a:rect l="l" t="t" r="r" b="b"/>
              <a:pathLst>
                <a:path w="35560" h="59054">
                  <a:moveTo>
                    <a:pt x="22847" y="0"/>
                  </a:moveTo>
                  <a:lnTo>
                    <a:pt x="12369" y="0"/>
                  </a:lnTo>
                  <a:lnTo>
                    <a:pt x="8559" y="952"/>
                  </a:lnTo>
                  <a:lnTo>
                    <a:pt x="5714" y="2857"/>
                  </a:lnTo>
                  <a:lnTo>
                    <a:pt x="3809" y="4762"/>
                  </a:lnTo>
                  <a:lnTo>
                    <a:pt x="1904" y="7607"/>
                  </a:lnTo>
                  <a:lnTo>
                    <a:pt x="952" y="11417"/>
                  </a:lnTo>
                  <a:lnTo>
                    <a:pt x="952" y="15227"/>
                  </a:lnTo>
                  <a:lnTo>
                    <a:pt x="0" y="20929"/>
                  </a:lnTo>
                  <a:lnTo>
                    <a:pt x="952" y="24739"/>
                  </a:lnTo>
                  <a:lnTo>
                    <a:pt x="1904" y="30454"/>
                  </a:lnTo>
                  <a:lnTo>
                    <a:pt x="5714" y="43776"/>
                  </a:lnTo>
                  <a:lnTo>
                    <a:pt x="8559" y="49491"/>
                  </a:lnTo>
                  <a:lnTo>
                    <a:pt x="11417" y="54241"/>
                  </a:lnTo>
                  <a:lnTo>
                    <a:pt x="14274" y="57099"/>
                  </a:lnTo>
                  <a:lnTo>
                    <a:pt x="18084" y="59004"/>
                  </a:lnTo>
                  <a:lnTo>
                    <a:pt x="19037" y="58051"/>
                  </a:lnTo>
                  <a:lnTo>
                    <a:pt x="21894" y="56146"/>
                  </a:lnTo>
                  <a:lnTo>
                    <a:pt x="33312" y="28549"/>
                  </a:lnTo>
                  <a:lnTo>
                    <a:pt x="35217" y="19037"/>
                  </a:lnTo>
                  <a:lnTo>
                    <a:pt x="34264" y="15227"/>
                  </a:lnTo>
                  <a:lnTo>
                    <a:pt x="34264" y="11417"/>
                  </a:lnTo>
                  <a:lnTo>
                    <a:pt x="33312" y="7607"/>
                  </a:lnTo>
                  <a:lnTo>
                    <a:pt x="31407" y="4762"/>
                  </a:lnTo>
                  <a:lnTo>
                    <a:pt x="29514" y="2857"/>
                  </a:lnTo>
                  <a:lnTo>
                    <a:pt x="26657" y="952"/>
                  </a:lnTo>
                  <a:lnTo>
                    <a:pt x="22847" y="0"/>
                  </a:lnTo>
                  <a:close/>
                </a:path>
              </a:pathLst>
            </a:custGeom>
            <a:solidFill>
              <a:srgbClr val="F2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/>
            <p:cNvSpPr/>
            <p:nvPr/>
          </p:nvSpPr>
          <p:spPr>
            <a:xfrm>
              <a:off x="2161984" y="555510"/>
              <a:ext cx="31750" cy="53340"/>
            </a:xfrm>
            <a:custGeom>
              <a:avLst/>
              <a:gdLst/>
              <a:ahLst/>
              <a:cxnLst/>
              <a:rect l="l" t="t" r="r" b="b"/>
              <a:pathLst>
                <a:path w="31750" h="53340">
                  <a:moveTo>
                    <a:pt x="19989" y="0"/>
                  </a:moveTo>
                  <a:lnTo>
                    <a:pt x="11417" y="0"/>
                  </a:lnTo>
                  <a:lnTo>
                    <a:pt x="7607" y="952"/>
                  </a:lnTo>
                  <a:lnTo>
                    <a:pt x="4762" y="2844"/>
                  </a:lnTo>
                  <a:lnTo>
                    <a:pt x="2857" y="4749"/>
                  </a:lnTo>
                  <a:lnTo>
                    <a:pt x="952" y="10464"/>
                  </a:lnTo>
                  <a:lnTo>
                    <a:pt x="0" y="14274"/>
                  </a:lnTo>
                  <a:lnTo>
                    <a:pt x="0" y="19037"/>
                  </a:lnTo>
                  <a:lnTo>
                    <a:pt x="952" y="22834"/>
                  </a:lnTo>
                  <a:lnTo>
                    <a:pt x="2857" y="34251"/>
                  </a:lnTo>
                  <a:lnTo>
                    <a:pt x="4762" y="39966"/>
                  </a:lnTo>
                  <a:lnTo>
                    <a:pt x="10464" y="49479"/>
                  </a:lnTo>
                  <a:lnTo>
                    <a:pt x="12369" y="52336"/>
                  </a:lnTo>
                  <a:lnTo>
                    <a:pt x="16179" y="53289"/>
                  </a:lnTo>
                  <a:lnTo>
                    <a:pt x="17132" y="53289"/>
                  </a:lnTo>
                  <a:lnTo>
                    <a:pt x="31407" y="21882"/>
                  </a:lnTo>
                  <a:lnTo>
                    <a:pt x="31407" y="14274"/>
                  </a:lnTo>
                  <a:lnTo>
                    <a:pt x="30454" y="10464"/>
                  </a:lnTo>
                  <a:lnTo>
                    <a:pt x="28562" y="4749"/>
                  </a:lnTo>
                  <a:lnTo>
                    <a:pt x="26657" y="2844"/>
                  </a:lnTo>
                  <a:lnTo>
                    <a:pt x="23799" y="952"/>
                  </a:lnTo>
                  <a:lnTo>
                    <a:pt x="19989" y="0"/>
                  </a:lnTo>
                  <a:close/>
                </a:path>
              </a:pathLst>
            </a:custGeom>
            <a:solidFill>
              <a:srgbClr val="F5F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/>
            <p:cNvSpPr/>
            <p:nvPr/>
          </p:nvSpPr>
          <p:spPr>
            <a:xfrm>
              <a:off x="2162937" y="556462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5">
                  <a:moveTo>
                    <a:pt x="18084" y="0"/>
                  </a:moveTo>
                  <a:lnTo>
                    <a:pt x="9512" y="0"/>
                  </a:lnTo>
                  <a:lnTo>
                    <a:pt x="6654" y="952"/>
                  </a:lnTo>
                  <a:lnTo>
                    <a:pt x="3810" y="2857"/>
                  </a:lnTo>
                  <a:lnTo>
                    <a:pt x="2857" y="4749"/>
                  </a:lnTo>
                  <a:lnTo>
                    <a:pt x="952" y="6654"/>
                  </a:lnTo>
                  <a:lnTo>
                    <a:pt x="0" y="9512"/>
                  </a:lnTo>
                  <a:lnTo>
                    <a:pt x="0" y="20929"/>
                  </a:lnTo>
                  <a:lnTo>
                    <a:pt x="952" y="25692"/>
                  </a:lnTo>
                  <a:lnTo>
                    <a:pt x="2857" y="30454"/>
                  </a:lnTo>
                  <a:lnTo>
                    <a:pt x="4762" y="36156"/>
                  </a:lnTo>
                  <a:lnTo>
                    <a:pt x="6654" y="40919"/>
                  </a:lnTo>
                  <a:lnTo>
                    <a:pt x="8559" y="44729"/>
                  </a:lnTo>
                  <a:lnTo>
                    <a:pt x="11417" y="47586"/>
                  </a:lnTo>
                  <a:lnTo>
                    <a:pt x="14274" y="48526"/>
                  </a:lnTo>
                  <a:lnTo>
                    <a:pt x="15227" y="48526"/>
                  </a:lnTo>
                  <a:lnTo>
                    <a:pt x="19989" y="43776"/>
                  </a:lnTo>
                  <a:lnTo>
                    <a:pt x="23799" y="34251"/>
                  </a:lnTo>
                  <a:lnTo>
                    <a:pt x="25704" y="28549"/>
                  </a:lnTo>
                  <a:lnTo>
                    <a:pt x="26657" y="23787"/>
                  </a:lnTo>
                  <a:lnTo>
                    <a:pt x="27609" y="19977"/>
                  </a:lnTo>
                  <a:lnTo>
                    <a:pt x="27609" y="9512"/>
                  </a:lnTo>
                  <a:lnTo>
                    <a:pt x="26657" y="6654"/>
                  </a:lnTo>
                  <a:lnTo>
                    <a:pt x="25704" y="4749"/>
                  </a:lnTo>
                  <a:lnTo>
                    <a:pt x="23799" y="2857"/>
                  </a:lnTo>
                  <a:lnTo>
                    <a:pt x="20942" y="952"/>
                  </a:lnTo>
                  <a:lnTo>
                    <a:pt x="18084" y="0"/>
                  </a:lnTo>
                  <a:close/>
                </a:path>
              </a:pathLst>
            </a:custGeom>
            <a:solidFill>
              <a:srgbClr val="F8F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/>
            <p:cNvSpPr/>
            <p:nvPr/>
          </p:nvSpPr>
          <p:spPr>
            <a:xfrm>
              <a:off x="2163889" y="557415"/>
              <a:ext cx="24765" cy="43180"/>
            </a:xfrm>
            <a:custGeom>
              <a:avLst/>
              <a:gdLst/>
              <a:ahLst/>
              <a:cxnLst/>
              <a:rect l="l" t="t" r="r" b="b"/>
              <a:pathLst>
                <a:path w="24764" h="43179">
                  <a:moveTo>
                    <a:pt x="19037" y="939"/>
                  </a:moveTo>
                  <a:lnTo>
                    <a:pt x="5702" y="939"/>
                  </a:lnTo>
                  <a:lnTo>
                    <a:pt x="1905" y="4749"/>
                  </a:lnTo>
                  <a:lnTo>
                    <a:pt x="0" y="8559"/>
                  </a:lnTo>
                  <a:lnTo>
                    <a:pt x="0" y="19024"/>
                  </a:lnTo>
                  <a:lnTo>
                    <a:pt x="952" y="22834"/>
                  </a:lnTo>
                  <a:lnTo>
                    <a:pt x="1905" y="27597"/>
                  </a:lnTo>
                  <a:lnTo>
                    <a:pt x="3810" y="32346"/>
                  </a:lnTo>
                  <a:lnTo>
                    <a:pt x="7607" y="39966"/>
                  </a:lnTo>
                  <a:lnTo>
                    <a:pt x="9512" y="41871"/>
                  </a:lnTo>
                  <a:lnTo>
                    <a:pt x="12369" y="42824"/>
                  </a:lnTo>
                  <a:lnTo>
                    <a:pt x="13322" y="42824"/>
                  </a:lnTo>
                  <a:lnTo>
                    <a:pt x="24752" y="17132"/>
                  </a:lnTo>
                  <a:lnTo>
                    <a:pt x="24752" y="11417"/>
                  </a:lnTo>
                  <a:lnTo>
                    <a:pt x="23799" y="8559"/>
                  </a:lnTo>
                  <a:lnTo>
                    <a:pt x="23799" y="6654"/>
                  </a:lnTo>
                  <a:lnTo>
                    <a:pt x="21894" y="4749"/>
                  </a:lnTo>
                  <a:lnTo>
                    <a:pt x="20942" y="2844"/>
                  </a:lnTo>
                  <a:lnTo>
                    <a:pt x="19037" y="939"/>
                  </a:lnTo>
                  <a:close/>
                </a:path>
                <a:path w="24764" h="43179">
                  <a:moveTo>
                    <a:pt x="12369" y="0"/>
                  </a:moveTo>
                  <a:lnTo>
                    <a:pt x="8559" y="939"/>
                  </a:lnTo>
                  <a:lnTo>
                    <a:pt x="16179" y="939"/>
                  </a:lnTo>
                  <a:lnTo>
                    <a:pt x="12369" y="0"/>
                  </a:lnTo>
                  <a:close/>
                </a:path>
              </a:pathLst>
            </a:custGeom>
            <a:solidFill>
              <a:srgbClr val="FA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/>
            <p:cNvSpPr/>
            <p:nvPr/>
          </p:nvSpPr>
          <p:spPr>
            <a:xfrm>
              <a:off x="2163889" y="559320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5">
                  <a:moveTo>
                    <a:pt x="14274" y="0"/>
                  </a:moveTo>
                  <a:lnTo>
                    <a:pt x="7607" y="0"/>
                  </a:lnTo>
                  <a:lnTo>
                    <a:pt x="1905" y="2844"/>
                  </a:lnTo>
                  <a:lnTo>
                    <a:pt x="952" y="4749"/>
                  </a:lnTo>
                  <a:lnTo>
                    <a:pt x="952" y="6654"/>
                  </a:lnTo>
                  <a:lnTo>
                    <a:pt x="0" y="9512"/>
                  </a:lnTo>
                  <a:lnTo>
                    <a:pt x="0" y="13322"/>
                  </a:lnTo>
                  <a:lnTo>
                    <a:pt x="1905" y="19024"/>
                  </a:lnTo>
                  <a:lnTo>
                    <a:pt x="2857" y="23787"/>
                  </a:lnTo>
                  <a:lnTo>
                    <a:pt x="11417" y="37109"/>
                  </a:lnTo>
                  <a:lnTo>
                    <a:pt x="12369" y="37109"/>
                  </a:lnTo>
                  <a:lnTo>
                    <a:pt x="16179" y="33299"/>
                  </a:lnTo>
                  <a:lnTo>
                    <a:pt x="17132" y="29502"/>
                  </a:lnTo>
                  <a:lnTo>
                    <a:pt x="19037" y="25692"/>
                  </a:lnTo>
                  <a:lnTo>
                    <a:pt x="21894" y="14274"/>
                  </a:lnTo>
                  <a:lnTo>
                    <a:pt x="21894" y="6654"/>
                  </a:lnTo>
                  <a:lnTo>
                    <a:pt x="19989" y="2844"/>
                  </a:lnTo>
                  <a:lnTo>
                    <a:pt x="19037" y="1892"/>
                  </a:lnTo>
                  <a:lnTo>
                    <a:pt x="17132" y="939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FC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/>
            <p:cNvSpPr/>
            <p:nvPr/>
          </p:nvSpPr>
          <p:spPr>
            <a:xfrm>
              <a:off x="2164841" y="560260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19050" h="31750">
                  <a:moveTo>
                    <a:pt x="12369" y="0"/>
                  </a:moveTo>
                  <a:lnTo>
                    <a:pt x="6654" y="0"/>
                  </a:lnTo>
                  <a:lnTo>
                    <a:pt x="2857" y="1904"/>
                  </a:lnTo>
                  <a:lnTo>
                    <a:pt x="1905" y="2857"/>
                  </a:lnTo>
                  <a:lnTo>
                    <a:pt x="0" y="6667"/>
                  </a:lnTo>
                  <a:lnTo>
                    <a:pt x="0" y="13335"/>
                  </a:lnTo>
                  <a:lnTo>
                    <a:pt x="952" y="17132"/>
                  </a:lnTo>
                  <a:lnTo>
                    <a:pt x="1905" y="19989"/>
                  </a:lnTo>
                  <a:lnTo>
                    <a:pt x="2857" y="23799"/>
                  </a:lnTo>
                  <a:lnTo>
                    <a:pt x="4749" y="26657"/>
                  </a:lnTo>
                  <a:lnTo>
                    <a:pt x="5702" y="29502"/>
                  </a:lnTo>
                  <a:lnTo>
                    <a:pt x="7607" y="31407"/>
                  </a:lnTo>
                  <a:lnTo>
                    <a:pt x="10464" y="31407"/>
                  </a:lnTo>
                  <a:lnTo>
                    <a:pt x="13322" y="28562"/>
                  </a:lnTo>
                  <a:lnTo>
                    <a:pt x="15227" y="25704"/>
                  </a:lnTo>
                  <a:lnTo>
                    <a:pt x="16179" y="22847"/>
                  </a:lnTo>
                  <a:lnTo>
                    <a:pt x="18084" y="15227"/>
                  </a:lnTo>
                  <a:lnTo>
                    <a:pt x="18084" y="12382"/>
                  </a:lnTo>
                  <a:lnTo>
                    <a:pt x="19037" y="10477"/>
                  </a:lnTo>
                  <a:lnTo>
                    <a:pt x="19037" y="8572"/>
                  </a:lnTo>
                  <a:lnTo>
                    <a:pt x="18084" y="6667"/>
                  </a:lnTo>
                  <a:lnTo>
                    <a:pt x="18084" y="4762"/>
                  </a:lnTo>
                  <a:lnTo>
                    <a:pt x="17132" y="2857"/>
                  </a:lnTo>
                  <a:lnTo>
                    <a:pt x="16179" y="1904"/>
                  </a:lnTo>
                  <a:lnTo>
                    <a:pt x="12369" y="0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/>
            <p:cNvSpPr/>
            <p:nvPr/>
          </p:nvSpPr>
          <p:spPr>
            <a:xfrm>
              <a:off x="2165794" y="561212"/>
              <a:ext cx="15240" cy="26670"/>
            </a:xfrm>
            <a:custGeom>
              <a:avLst/>
              <a:gdLst/>
              <a:ahLst/>
              <a:cxnLst/>
              <a:rect l="l" t="t" r="r" b="b"/>
              <a:pathLst>
                <a:path w="15239" h="26670">
                  <a:moveTo>
                    <a:pt x="9512" y="0"/>
                  </a:moveTo>
                  <a:lnTo>
                    <a:pt x="5702" y="0"/>
                  </a:lnTo>
                  <a:lnTo>
                    <a:pt x="1904" y="1904"/>
                  </a:lnTo>
                  <a:lnTo>
                    <a:pt x="952" y="2857"/>
                  </a:lnTo>
                  <a:lnTo>
                    <a:pt x="952" y="3809"/>
                  </a:lnTo>
                  <a:lnTo>
                    <a:pt x="0" y="5714"/>
                  </a:lnTo>
                  <a:lnTo>
                    <a:pt x="0" y="11429"/>
                  </a:lnTo>
                  <a:lnTo>
                    <a:pt x="952" y="14274"/>
                  </a:lnTo>
                  <a:lnTo>
                    <a:pt x="952" y="17132"/>
                  </a:lnTo>
                  <a:lnTo>
                    <a:pt x="1904" y="19989"/>
                  </a:lnTo>
                  <a:lnTo>
                    <a:pt x="3797" y="22847"/>
                  </a:lnTo>
                  <a:lnTo>
                    <a:pt x="4749" y="24752"/>
                  </a:lnTo>
                  <a:lnTo>
                    <a:pt x="5702" y="25704"/>
                  </a:lnTo>
                  <a:lnTo>
                    <a:pt x="7607" y="26657"/>
                  </a:lnTo>
                  <a:lnTo>
                    <a:pt x="9512" y="25704"/>
                  </a:lnTo>
                  <a:lnTo>
                    <a:pt x="10464" y="23799"/>
                  </a:lnTo>
                  <a:lnTo>
                    <a:pt x="12369" y="21894"/>
                  </a:lnTo>
                  <a:lnTo>
                    <a:pt x="14274" y="16179"/>
                  </a:lnTo>
                  <a:lnTo>
                    <a:pt x="14274" y="13334"/>
                  </a:lnTo>
                  <a:lnTo>
                    <a:pt x="15227" y="10477"/>
                  </a:lnTo>
                  <a:lnTo>
                    <a:pt x="15227" y="5714"/>
                  </a:lnTo>
                  <a:lnTo>
                    <a:pt x="14274" y="3809"/>
                  </a:lnTo>
                  <a:lnTo>
                    <a:pt x="14274" y="2857"/>
                  </a:lnTo>
                  <a:lnTo>
                    <a:pt x="13322" y="1904"/>
                  </a:lnTo>
                  <a:lnTo>
                    <a:pt x="9512" y="0"/>
                  </a:lnTo>
                  <a:close/>
                </a:path>
              </a:pathLst>
            </a:custGeom>
            <a:solidFill>
              <a:srgbClr val="FEF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/>
            <p:cNvSpPr/>
            <p:nvPr/>
          </p:nvSpPr>
          <p:spPr>
            <a:xfrm>
              <a:off x="2144839" y="562164"/>
              <a:ext cx="110489" cy="342265"/>
            </a:xfrm>
            <a:custGeom>
              <a:avLst/>
              <a:gdLst/>
              <a:ahLst/>
              <a:cxnLst/>
              <a:rect l="l" t="t" r="r" b="b"/>
              <a:pathLst>
                <a:path w="110489" h="342265">
                  <a:moveTo>
                    <a:pt x="33324" y="3810"/>
                  </a:moveTo>
                  <a:lnTo>
                    <a:pt x="32372" y="1905"/>
                  </a:lnTo>
                  <a:lnTo>
                    <a:pt x="31419" y="1905"/>
                  </a:lnTo>
                  <a:lnTo>
                    <a:pt x="29514" y="0"/>
                  </a:lnTo>
                  <a:lnTo>
                    <a:pt x="25704" y="0"/>
                  </a:lnTo>
                  <a:lnTo>
                    <a:pt x="23812" y="1905"/>
                  </a:lnTo>
                  <a:lnTo>
                    <a:pt x="22860" y="1905"/>
                  </a:lnTo>
                  <a:lnTo>
                    <a:pt x="21907" y="3810"/>
                  </a:lnTo>
                  <a:lnTo>
                    <a:pt x="21907" y="11430"/>
                  </a:lnTo>
                  <a:lnTo>
                    <a:pt x="22860" y="13322"/>
                  </a:lnTo>
                  <a:lnTo>
                    <a:pt x="23812" y="16179"/>
                  </a:lnTo>
                  <a:lnTo>
                    <a:pt x="25704" y="19989"/>
                  </a:lnTo>
                  <a:lnTo>
                    <a:pt x="27609" y="21894"/>
                  </a:lnTo>
                  <a:lnTo>
                    <a:pt x="27609" y="20942"/>
                  </a:lnTo>
                  <a:lnTo>
                    <a:pt x="29514" y="20942"/>
                  </a:lnTo>
                  <a:lnTo>
                    <a:pt x="32372" y="15227"/>
                  </a:lnTo>
                  <a:lnTo>
                    <a:pt x="32372" y="13322"/>
                  </a:lnTo>
                  <a:lnTo>
                    <a:pt x="33324" y="10477"/>
                  </a:lnTo>
                  <a:lnTo>
                    <a:pt x="33324" y="3810"/>
                  </a:lnTo>
                  <a:close/>
                </a:path>
                <a:path w="110489" h="342265">
                  <a:moveTo>
                    <a:pt x="110439" y="278853"/>
                  </a:moveTo>
                  <a:lnTo>
                    <a:pt x="109486" y="274091"/>
                  </a:lnTo>
                  <a:lnTo>
                    <a:pt x="108597" y="260769"/>
                  </a:lnTo>
                  <a:lnTo>
                    <a:pt x="109486" y="260769"/>
                  </a:lnTo>
                  <a:lnTo>
                    <a:pt x="109486" y="259816"/>
                  </a:lnTo>
                  <a:lnTo>
                    <a:pt x="99961" y="220802"/>
                  </a:lnTo>
                  <a:lnTo>
                    <a:pt x="85686" y="181775"/>
                  </a:lnTo>
                  <a:lnTo>
                    <a:pt x="56172" y="152273"/>
                  </a:lnTo>
                  <a:lnTo>
                    <a:pt x="55219" y="152273"/>
                  </a:lnTo>
                  <a:lnTo>
                    <a:pt x="22860" y="188442"/>
                  </a:lnTo>
                  <a:lnTo>
                    <a:pt x="8572" y="228409"/>
                  </a:lnTo>
                  <a:lnTo>
                    <a:pt x="0" y="278853"/>
                  </a:lnTo>
                  <a:lnTo>
                    <a:pt x="0" y="291223"/>
                  </a:lnTo>
                  <a:lnTo>
                    <a:pt x="0" y="292176"/>
                  </a:lnTo>
                  <a:lnTo>
                    <a:pt x="17145" y="332143"/>
                  </a:lnTo>
                  <a:lnTo>
                    <a:pt x="39039" y="340715"/>
                  </a:lnTo>
                  <a:lnTo>
                    <a:pt x="39992" y="340715"/>
                  </a:lnTo>
                  <a:lnTo>
                    <a:pt x="39992" y="339877"/>
                  </a:lnTo>
                  <a:lnTo>
                    <a:pt x="55219" y="341668"/>
                  </a:lnTo>
                  <a:lnTo>
                    <a:pt x="71399" y="339763"/>
                  </a:lnTo>
                  <a:lnTo>
                    <a:pt x="71399" y="340715"/>
                  </a:lnTo>
                  <a:lnTo>
                    <a:pt x="72351" y="340715"/>
                  </a:lnTo>
                  <a:lnTo>
                    <a:pt x="105676" y="315010"/>
                  </a:lnTo>
                  <a:lnTo>
                    <a:pt x="109486" y="304546"/>
                  </a:lnTo>
                  <a:lnTo>
                    <a:pt x="109486" y="303593"/>
                  </a:lnTo>
                  <a:lnTo>
                    <a:pt x="108534" y="303593"/>
                  </a:lnTo>
                  <a:lnTo>
                    <a:pt x="110439" y="2788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/>
            <p:cNvSpPr/>
            <p:nvPr/>
          </p:nvSpPr>
          <p:spPr>
            <a:xfrm>
              <a:off x="2196249" y="711580"/>
              <a:ext cx="62230" cy="128905"/>
            </a:xfrm>
            <a:custGeom>
              <a:avLst/>
              <a:gdLst/>
              <a:ahLst/>
              <a:cxnLst/>
              <a:rect l="l" t="t" r="r" b="b"/>
              <a:pathLst>
                <a:path w="62230" h="128905">
                  <a:moveTo>
                    <a:pt x="61887" y="121818"/>
                  </a:moveTo>
                  <a:lnTo>
                    <a:pt x="51409" y="68529"/>
                  </a:lnTo>
                  <a:lnTo>
                    <a:pt x="36182" y="29502"/>
                  </a:lnTo>
                  <a:lnTo>
                    <a:pt x="6667" y="0"/>
                  </a:lnTo>
                  <a:lnTo>
                    <a:pt x="0" y="0"/>
                  </a:lnTo>
                  <a:lnTo>
                    <a:pt x="0" y="6667"/>
                  </a:lnTo>
                  <a:lnTo>
                    <a:pt x="10477" y="10477"/>
                  </a:lnTo>
                  <a:lnTo>
                    <a:pt x="19989" y="20942"/>
                  </a:lnTo>
                  <a:lnTo>
                    <a:pt x="37134" y="55206"/>
                  </a:lnTo>
                  <a:lnTo>
                    <a:pt x="49504" y="95173"/>
                  </a:lnTo>
                  <a:lnTo>
                    <a:pt x="55219" y="128485"/>
                  </a:lnTo>
                  <a:lnTo>
                    <a:pt x="61887" y="128485"/>
                  </a:lnTo>
                  <a:lnTo>
                    <a:pt x="61887" y="121818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/>
            <p:cNvSpPr/>
            <p:nvPr/>
          </p:nvSpPr>
          <p:spPr>
            <a:xfrm>
              <a:off x="2254799" y="833402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3331" y="5234"/>
                  </a:moveTo>
                  <a:lnTo>
                    <a:pt x="3331" y="5234"/>
                  </a:lnTo>
                </a:path>
              </a:pathLst>
            </a:custGeom>
            <a:ln w="10468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/>
            <p:cNvSpPr/>
            <p:nvPr/>
          </p:nvSpPr>
          <p:spPr>
            <a:xfrm>
              <a:off x="2141042" y="711580"/>
              <a:ext cx="117475" cy="195580"/>
            </a:xfrm>
            <a:custGeom>
              <a:avLst/>
              <a:gdLst/>
              <a:ahLst/>
              <a:cxnLst/>
              <a:rect l="l" t="t" r="r" b="b"/>
              <a:pathLst>
                <a:path w="117475" h="195580">
                  <a:moveTo>
                    <a:pt x="117094" y="125628"/>
                  </a:moveTo>
                  <a:lnTo>
                    <a:pt x="110426" y="125628"/>
                  </a:lnTo>
                  <a:lnTo>
                    <a:pt x="108521" y="151320"/>
                  </a:lnTo>
                  <a:lnTo>
                    <a:pt x="105664" y="161798"/>
                  </a:lnTo>
                  <a:lnTo>
                    <a:pt x="71399" y="187490"/>
                  </a:lnTo>
                  <a:lnTo>
                    <a:pt x="58635" y="188252"/>
                  </a:lnTo>
                  <a:lnTo>
                    <a:pt x="46647" y="187490"/>
                  </a:lnTo>
                  <a:lnTo>
                    <a:pt x="12369" y="161798"/>
                  </a:lnTo>
                  <a:lnTo>
                    <a:pt x="6972" y="130073"/>
                  </a:lnTo>
                  <a:lnTo>
                    <a:pt x="8559" y="118960"/>
                  </a:lnTo>
                  <a:lnTo>
                    <a:pt x="21894" y="61861"/>
                  </a:lnTo>
                  <a:lnTo>
                    <a:pt x="39027" y="25704"/>
                  </a:lnTo>
                  <a:lnTo>
                    <a:pt x="58064" y="6667"/>
                  </a:lnTo>
                  <a:lnTo>
                    <a:pt x="58064" y="0"/>
                  </a:lnTo>
                  <a:lnTo>
                    <a:pt x="51396" y="0"/>
                  </a:lnTo>
                  <a:lnTo>
                    <a:pt x="41884" y="6667"/>
                  </a:lnTo>
                  <a:lnTo>
                    <a:pt x="15227" y="55206"/>
                  </a:lnTo>
                  <a:lnTo>
                    <a:pt x="4749" y="95173"/>
                  </a:lnTo>
                  <a:lnTo>
                    <a:pt x="0" y="125628"/>
                  </a:lnTo>
                  <a:lnTo>
                    <a:pt x="0" y="132295"/>
                  </a:lnTo>
                  <a:lnTo>
                    <a:pt x="10464" y="177025"/>
                  </a:lnTo>
                  <a:lnTo>
                    <a:pt x="55206" y="195097"/>
                  </a:lnTo>
                  <a:lnTo>
                    <a:pt x="61874" y="195097"/>
                  </a:lnTo>
                  <a:lnTo>
                    <a:pt x="99949" y="184632"/>
                  </a:lnTo>
                  <a:lnTo>
                    <a:pt x="117094" y="132295"/>
                  </a:lnTo>
                  <a:lnTo>
                    <a:pt x="117094" y="125628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/>
            <p:cNvSpPr/>
            <p:nvPr/>
          </p:nvSpPr>
          <p:spPr>
            <a:xfrm>
              <a:off x="2192444" y="714916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471" y="0"/>
                  </a:lnTo>
                </a:path>
              </a:pathLst>
            </a:custGeom>
            <a:ln w="6661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/>
            <p:cNvSpPr/>
            <p:nvPr/>
          </p:nvSpPr>
          <p:spPr>
            <a:xfrm>
              <a:off x="2203392" y="1051341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5">
                  <a:moveTo>
                    <a:pt x="0" y="0"/>
                  </a:moveTo>
                  <a:lnTo>
                    <a:pt x="0" y="18082"/>
                  </a:lnTo>
                </a:path>
              </a:pathLst>
            </a:custGeom>
            <a:ln w="317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/>
            <p:cNvSpPr/>
            <p:nvPr/>
          </p:nvSpPr>
          <p:spPr>
            <a:xfrm>
              <a:off x="2200059" y="1050391"/>
              <a:ext cx="6985" cy="20320"/>
            </a:xfrm>
            <a:custGeom>
              <a:avLst/>
              <a:gdLst/>
              <a:ahLst/>
              <a:cxnLst/>
              <a:rect l="l" t="t" r="r" b="b"/>
              <a:pathLst>
                <a:path w="6985" h="20319">
                  <a:moveTo>
                    <a:pt x="6667" y="0"/>
                  </a:moveTo>
                  <a:lnTo>
                    <a:pt x="0" y="0"/>
                  </a:lnTo>
                  <a:lnTo>
                    <a:pt x="0" y="19989"/>
                  </a:lnTo>
                  <a:lnTo>
                    <a:pt x="6667" y="19989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FF4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/>
            <p:cNvSpPr/>
            <p:nvPr/>
          </p:nvSpPr>
          <p:spPr>
            <a:xfrm>
              <a:off x="2203392" y="1011369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5">
                  <a:moveTo>
                    <a:pt x="0" y="0"/>
                  </a:moveTo>
                  <a:lnTo>
                    <a:pt x="0" y="18083"/>
                  </a:lnTo>
                </a:path>
              </a:pathLst>
            </a:custGeom>
            <a:ln w="317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/>
            <p:cNvSpPr/>
            <p:nvPr/>
          </p:nvSpPr>
          <p:spPr>
            <a:xfrm>
              <a:off x="2200059" y="1010411"/>
              <a:ext cx="6985" cy="20320"/>
            </a:xfrm>
            <a:custGeom>
              <a:avLst/>
              <a:gdLst/>
              <a:ahLst/>
              <a:cxnLst/>
              <a:rect l="l" t="t" r="r" b="b"/>
              <a:pathLst>
                <a:path w="6985" h="20319">
                  <a:moveTo>
                    <a:pt x="6667" y="0"/>
                  </a:moveTo>
                  <a:lnTo>
                    <a:pt x="0" y="0"/>
                  </a:lnTo>
                  <a:lnTo>
                    <a:pt x="0" y="19989"/>
                  </a:lnTo>
                  <a:lnTo>
                    <a:pt x="6667" y="19989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FF4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/>
            <p:cNvSpPr/>
            <p:nvPr/>
          </p:nvSpPr>
          <p:spPr>
            <a:xfrm>
              <a:off x="2203392" y="972350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5">
                  <a:moveTo>
                    <a:pt x="0" y="0"/>
                  </a:moveTo>
                  <a:lnTo>
                    <a:pt x="0" y="18082"/>
                  </a:lnTo>
                </a:path>
              </a:pathLst>
            </a:custGeom>
            <a:ln w="317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/>
            <p:cNvSpPr/>
            <p:nvPr/>
          </p:nvSpPr>
          <p:spPr>
            <a:xfrm>
              <a:off x="2200059" y="971397"/>
              <a:ext cx="6985" cy="20320"/>
            </a:xfrm>
            <a:custGeom>
              <a:avLst/>
              <a:gdLst/>
              <a:ahLst/>
              <a:cxnLst/>
              <a:rect l="l" t="t" r="r" b="b"/>
              <a:pathLst>
                <a:path w="6985" h="20319">
                  <a:moveTo>
                    <a:pt x="6667" y="0"/>
                  </a:moveTo>
                  <a:lnTo>
                    <a:pt x="0" y="0"/>
                  </a:lnTo>
                  <a:lnTo>
                    <a:pt x="0" y="19989"/>
                  </a:lnTo>
                  <a:lnTo>
                    <a:pt x="6667" y="19989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FF4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/>
            <p:cNvSpPr/>
            <p:nvPr/>
          </p:nvSpPr>
          <p:spPr>
            <a:xfrm>
              <a:off x="2203392" y="932378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5">
                  <a:moveTo>
                    <a:pt x="0" y="0"/>
                  </a:moveTo>
                  <a:lnTo>
                    <a:pt x="0" y="18082"/>
                  </a:lnTo>
                </a:path>
              </a:pathLst>
            </a:custGeom>
            <a:ln w="317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/>
            <p:cNvSpPr/>
            <p:nvPr/>
          </p:nvSpPr>
          <p:spPr>
            <a:xfrm>
              <a:off x="2200059" y="931430"/>
              <a:ext cx="6985" cy="20320"/>
            </a:xfrm>
            <a:custGeom>
              <a:avLst/>
              <a:gdLst/>
              <a:ahLst/>
              <a:cxnLst/>
              <a:rect l="l" t="t" r="r" b="b"/>
              <a:pathLst>
                <a:path w="6985" h="20319">
                  <a:moveTo>
                    <a:pt x="6667" y="0"/>
                  </a:moveTo>
                  <a:lnTo>
                    <a:pt x="0" y="0"/>
                  </a:lnTo>
                  <a:lnTo>
                    <a:pt x="0" y="19977"/>
                  </a:lnTo>
                  <a:lnTo>
                    <a:pt x="6667" y="19977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FF4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/>
            <p:cNvSpPr/>
            <p:nvPr/>
          </p:nvSpPr>
          <p:spPr>
            <a:xfrm>
              <a:off x="2203392" y="908586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2855"/>
                  </a:lnTo>
                </a:path>
              </a:pathLst>
            </a:custGeom>
            <a:ln w="317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/>
            <p:cNvSpPr/>
            <p:nvPr/>
          </p:nvSpPr>
          <p:spPr>
            <a:xfrm>
              <a:off x="2200059" y="90763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667" y="0"/>
                  </a:moveTo>
                  <a:lnTo>
                    <a:pt x="0" y="0"/>
                  </a:lnTo>
                  <a:lnTo>
                    <a:pt x="0" y="4762"/>
                  </a:lnTo>
                  <a:lnTo>
                    <a:pt x="6667" y="4762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FF4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/>
            <p:cNvSpPr/>
            <p:nvPr/>
          </p:nvSpPr>
          <p:spPr>
            <a:xfrm>
              <a:off x="2425204" y="916200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5">
                  <a:moveTo>
                    <a:pt x="0" y="0"/>
                  </a:moveTo>
                  <a:lnTo>
                    <a:pt x="0" y="18082"/>
                  </a:lnTo>
                </a:path>
              </a:pathLst>
            </a:custGeom>
            <a:ln w="317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/>
            <p:cNvSpPr/>
            <p:nvPr/>
          </p:nvSpPr>
          <p:spPr>
            <a:xfrm>
              <a:off x="2421877" y="915250"/>
              <a:ext cx="6985" cy="20320"/>
            </a:xfrm>
            <a:custGeom>
              <a:avLst/>
              <a:gdLst/>
              <a:ahLst/>
              <a:cxnLst/>
              <a:rect l="l" t="t" r="r" b="b"/>
              <a:pathLst>
                <a:path w="6985" h="20319">
                  <a:moveTo>
                    <a:pt x="6654" y="0"/>
                  </a:moveTo>
                  <a:lnTo>
                    <a:pt x="0" y="0"/>
                  </a:lnTo>
                  <a:lnTo>
                    <a:pt x="0" y="19989"/>
                  </a:lnTo>
                  <a:lnTo>
                    <a:pt x="6654" y="19989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FF4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/>
            <p:cNvSpPr/>
            <p:nvPr/>
          </p:nvSpPr>
          <p:spPr>
            <a:xfrm>
              <a:off x="2425204" y="877180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5">
                  <a:moveTo>
                    <a:pt x="0" y="0"/>
                  </a:moveTo>
                  <a:lnTo>
                    <a:pt x="0" y="18082"/>
                  </a:lnTo>
                </a:path>
              </a:pathLst>
            </a:custGeom>
            <a:ln w="317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/>
            <p:cNvSpPr/>
            <p:nvPr/>
          </p:nvSpPr>
          <p:spPr>
            <a:xfrm>
              <a:off x="2421877" y="876223"/>
              <a:ext cx="6985" cy="20320"/>
            </a:xfrm>
            <a:custGeom>
              <a:avLst/>
              <a:gdLst/>
              <a:ahLst/>
              <a:cxnLst/>
              <a:rect l="l" t="t" r="r" b="b"/>
              <a:pathLst>
                <a:path w="6985" h="20319">
                  <a:moveTo>
                    <a:pt x="6654" y="0"/>
                  </a:moveTo>
                  <a:lnTo>
                    <a:pt x="0" y="0"/>
                  </a:lnTo>
                  <a:lnTo>
                    <a:pt x="0" y="19989"/>
                  </a:lnTo>
                  <a:lnTo>
                    <a:pt x="6654" y="19989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FF4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/>
            <p:cNvSpPr/>
            <p:nvPr/>
          </p:nvSpPr>
          <p:spPr>
            <a:xfrm>
              <a:off x="2425204" y="837209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5">
                  <a:moveTo>
                    <a:pt x="0" y="0"/>
                  </a:moveTo>
                  <a:lnTo>
                    <a:pt x="0" y="18082"/>
                  </a:lnTo>
                </a:path>
              </a:pathLst>
            </a:custGeom>
            <a:ln w="317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/>
            <p:cNvSpPr/>
            <p:nvPr/>
          </p:nvSpPr>
          <p:spPr>
            <a:xfrm>
              <a:off x="2421877" y="836256"/>
              <a:ext cx="6985" cy="20320"/>
            </a:xfrm>
            <a:custGeom>
              <a:avLst/>
              <a:gdLst/>
              <a:ahLst/>
              <a:cxnLst/>
              <a:rect l="l" t="t" r="r" b="b"/>
              <a:pathLst>
                <a:path w="6985" h="20319">
                  <a:moveTo>
                    <a:pt x="6654" y="0"/>
                  </a:moveTo>
                  <a:lnTo>
                    <a:pt x="0" y="0"/>
                  </a:lnTo>
                  <a:lnTo>
                    <a:pt x="0" y="19989"/>
                  </a:lnTo>
                  <a:lnTo>
                    <a:pt x="6654" y="19989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FF4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/>
            <p:cNvSpPr/>
            <p:nvPr/>
          </p:nvSpPr>
          <p:spPr>
            <a:xfrm>
              <a:off x="2425204" y="798189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4">
                  <a:moveTo>
                    <a:pt x="0" y="0"/>
                  </a:moveTo>
                  <a:lnTo>
                    <a:pt x="0" y="17130"/>
                  </a:lnTo>
                </a:path>
              </a:pathLst>
            </a:custGeom>
            <a:ln w="317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/>
            <p:cNvSpPr/>
            <p:nvPr/>
          </p:nvSpPr>
          <p:spPr>
            <a:xfrm>
              <a:off x="2421877" y="797242"/>
              <a:ext cx="6985" cy="19050"/>
            </a:xfrm>
            <a:custGeom>
              <a:avLst/>
              <a:gdLst/>
              <a:ahLst/>
              <a:cxnLst/>
              <a:rect l="l" t="t" r="r" b="b"/>
              <a:pathLst>
                <a:path w="6985" h="19050">
                  <a:moveTo>
                    <a:pt x="6654" y="0"/>
                  </a:moveTo>
                  <a:lnTo>
                    <a:pt x="0" y="0"/>
                  </a:lnTo>
                  <a:lnTo>
                    <a:pt x="0" y="19024"/>
                  </a:lnTo>
                  <a:lnTo>
                    <a:pt x="6654" y="19024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FF4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/>
            <p:cNvSpPr/>
            <p:nvPr/>
          </p:nvSpPr>
          <p:spPr>
            <a:xfrm>
              <a:off x="2425204" y="758218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5">
                  <a:moveTo>
                    <a:pt x="0" y="0"/>
                  </a:moveTo>
                  <a:lnTo>
                    <a:pt x="0" y="18082"/>
                  </a:lnTo>
                </a:path>
              </a:pathLst>
            </a:custGeom>
            <a:ln w="317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/>
            <p:cNvSpPr/>
            <p:nvPr/>
          </p:nvSpPr>
          <p:spPr>
            <a:xfrm>
              <a:off x="2421877" y="757262"/>
              <a:ext cx="6985" cy="20320"/>
            </a:xfrm>
            <a:custGeom>
              <a:avLst/>
              <a:gdLst/>
              <a:ahLst/>
              <a:cxnLst/>
              <a:rect l="l" t="t" r="r" b="b"/>
              <a:pathLst>
                <a:path w="6985" h="20320">
                  <a:moveTo>
                    <a:pt x="6654" y="0"/>
                  </a:moveTo>
                  <a:lnTo>
                    <a:pt x="0" y="0"/>
                  </a:lnTo>
                  <a:lnTo>
                    <a:pt x="0" y="19989"/>
                  </a:lnTo>
                  <a:lnTo>
                    <a:pt x="6654" y="19989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FF4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9" name="object 359"/>
          <p:cNvSpPr txBox="1"/>
          <p:nvPr/>
        </p:nvSpPr>
        <p:spPr>
          <a:xfrm>
            <a:off x="212343" y="990090"/>
            <a:ext cx="3937635" cy="964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03170">
              <a:lnSpc>
                <a:spcPts val="1170"/>
              </a:lnSpc>
              <a:spcBef>
                <a:spcPts val="105"/>
              </a:spcBef>
            </a:pPr>
            <a:r>
              <a:rPr sz="1000" dirty="0">
                <a:latin typeface="Symbol" panose="05050102010706020507"/>
                <a:cs typeface="Symbol" panose="05050102010706020507"/>
              </a:rPr>
              <a:t></a:t>
            </a:r>
            <a:r>
              <a:rPr sz="975" baseline="-21000" dirty="0">
                <a:latin typeface="Arial" panose="020B0604020202020204"/>
                <a:cs typeface="Arial" panose="020B0604020202020204"/>
              </a:rPr>
              <a:t>2 </a:t>
            </a:r>
            <a:r>
              <a:rPr sz="1000" dirty="0">
                <a:latin typeface="Arial" panose="020B0604020202020204"/>
                <a:cs typeface="Arial" panose="020B0604020202020204"/>
              </a:rPr>
              <a:t>of</a:t>
            </a:r>
            <a:r>
              <a:rPr sz="10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000" spc="-5" dirty="0">
                <a:latin typeface="Arial" panose="020B0604020202020204"/>
                <a:cs typeface="Arial" panose="020B0604020202020204"/>
              </a:rPr>
              <a:t>ethylene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marL="1162050">
              <a:lnSpc>
                <a:spcPts val="950"/>
              </a:lnSpc>
            </a:pPr>
            <a:r>
              <a:rPr sz="850" b="1" spc="15" dirty="0">
                <a:latin typeface="Arial" panose="020B0604020202020204"/>
                <a:cs typeface="Arial" panose="020B0604020202020204"/>
              </a:rPr>
              <a:t>LUMO</a:t>
            </a:r>
            <a:endParaRPr sz="850">
              <a:latin typeface="Arial" panose="020B0604020202020204"/>
              <a:cs typeface="Arial" panose="020B0604020202020204"/>
            </a:endParaRPr>
          </a:p>
          <a:p>
            <a:pPr marL="1047750">
              <a:lnSpc>
                <a:spcPts val="980"/>
              </a:lnSpc>
              <a:tabLst>
                <a:tab pos="1945005" algn="l"/>
              </a:tabLst>
            </a:pPr>
            <a:r>
              <a:rPr sz="850" b="1" spc="10" dirty="0">
                <a:latin typeface="Arial" panose="020B0604020202020204"/>
                <a:cs typeface="Arial" panose="020B0604020202020204"/>
              </a:rPr>
              <a:t>dienophile	</a:t>
            </a:r>
            <a:r>
              <a:rPr sz="850" u="dbl" spc="15" dirty="0">
                <a:uFill>
                  <a:solidFill>
                    <a:srgbClr val="0A31FF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850" u="dbl" spc="-35" dirty="0">
                <a:uFill>
                  <a:solidFill>
                    <a:srgbClr val="0A31FF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endParaRPr sz="85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 panose="02020603050405020304"/>
              <a:cs typeface="Times New Roman" panose="02020603050405020304"/>
            </a:endParaRPr>
          </a:p>
          <a:p>
            <a:pPr marL="25400" marR="17780">
              <a:lnSpc>
                <a:spcPct val="100000"/>
              </a:lnSpc>
            </a:pPr>
            <a:r>
              <a:rPr sz="1200" dirty="0">
                <a:latin typeface="Arial" panose="020B0604020202020204"/>
                <a:cs typeface="Arial" panose="020B0604020202020204"/>
              </a:rPr>
              <a:t>The orbitals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between the diene </a:t>
            </a:r>
            <a:r>
              <a:rPr sz="1200" dirty="0">
                <a:latin typeface="Arial" panose="020B0604020202020204"/>
                <a:cs typeface="Arial" panose="020B0604020202020204"/>
              </a:rPr>
              <a:t>and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dienophile involved in  bond </a:t>
            </a:r>
            <a:r>
              <a:rPr sz="1200" dirty="0">
                <a:latin typeface="Arial" panose="020B0604020202020204"/>
                <a:cs typeface="Arial" panose="020B0604020202020204"/>
              </a:rPr>
              <a:t>formation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are in phase </a:t>
            </a:r>
            <a:r>
              <a:rPr sz="1200" dirty="0">
                <a:latin typeface="Arial" panose="020B0604020202020204"/>
                <a:cs typeface="Arial" panose="020B0604020202020204"/>
              </a:rPr>
              <a:t>- symmetry</a:t>
            </a:r>
            <a:r>
              <a:rPr sz="12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allowed.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60" name="object 360"/>
          <p:cNvSpPr txBox="1"/>
          <p:nvPr/>
        </p:nvSpPr>
        <p:spPr>
          <a:xfrm>
            <a:off x="472105" y="2333806"/>
            <a:ext cx="25717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40000"/>
              </a:lnSpc>
              <a:spcBef>
                <a:spcPts val="95"/>
              </a:spcBef>
            </a:pPr>
            <a:r>
              <a:rPr sz="750" dirty="0">
                <a:latin typeface="Arial" panose="020B0604020202020204"/>
                <a:cs typeface="Arial" panose="020B0604020202020204"/>
              </a:rPr>
              <a:t>C</a:t>
            </a:r>
            <a:r>
              <a:rPr sz="750" spc="10" dirty="0">
                <a:latin typeface="Arial" panose="020B0604020202020204"/>
                <a:cs typeface="Arial" panose="020B0604020202020204"/>
              </a:rPr>
              <a:t>H</a:t>
            </a:r>
            <a:r>
              <a:rPr sz="825" spc="7" baseline="-20000" dirty="0">
                <a:latin typeface="Arial" panose="020B0604020202020204"/>
                <a:cs typeface="Arial" panose="020B0604020202020204"/>
              </a:rPr>
              <a:t>2  </a:t>
            </a:r>
            <a:r>
              <a:rPr sz="750" dirty="0">
                <a:latin typeface="Arial" panose="020B0604020202020204"/>
                <a:cs typeface="Arial" panose="020B0604020202020204"/>
              </a:rPr>
              <a:t>C</a:t>
            </a:r>
            <a:r>
              <a:rPr sz="750" spc="10" dirty="0">
                <a:latin typeface="Arial" panose="020B0604020202020204"/>
                <a:cs typeface="Arial" panose="020B0604020202020204"/>
              </a:rPr>
              <a:t>H</a:t>
            </a:r>
            <a:r>
              <a:rPr sz="825" spc="15" baseline="-20000" dirty="0">
                <a:latin typeface="Arial" panose="020B0604020202020204"/>
                <a:cs typeface="Arial" panose="020B0604020202020204"/>
              </a:rPr>
              <a:t>2</a:t>
            </a:r>
            <a:endParaRPr sz="825" baseline="-20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61" name="object 361"/>
          <p:cNvGrpSpPr/>
          <p:nvPr/>
        </p:nvGrpSpPr>
        <p:grpSpPr>
          <a:xfrm>
            <a:off x="529539" y="2504287"/>
            <a:ext cx="32384" cy="55244"/>
            <a:chOff x="529539" y="2504287"/>
            <a:chExt cx="32384" cy="55244"/>
          </a:xfrm>
        </p:grpSpPr>
        <p:sp>
          <p:nvSpPr>
            <p:cNvPr id="362" name="object 362"/>
            <p:cNvSpPr/>
            <p:nvPr/>
          </p:nvSpPr>
          <p:spPr>
            <a:xfrm>
              <a:off x="559010" y="2505249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2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/>
            <p:cNvSpPr/>
            <p:nvPr/>
          </p:nvSpPr>
          <p:spPr>
            <a:xfrm>
              <a:off x="554659" y="2504287"/>
              <a:ext cx="6985" cy="55244"/>
            </a:xfrm>
            <a:custGeom>
              <a:avLst/>
              <a:gdLst/>
              <a:ahLst/>
              <a:cxnLst/>
              <a:rect l="l" t="t" r="r" b="b"/>
              <a:pathLst>
                <a:path w="6984" h="55244">
                  <a:moveTo>
                    <a:pt x="6769" y="0"/>
                  </a:moveTo>
                  <a:lnTo>
                    <a:pt x="0" y="0"/>
                  </a:lnTo>
                  <a:lnTo>
                    <a:pt x="0" y="55168"/>
                  </a:lnTo>
                  <a:lnTo>
                    <a:pt x="6769" y="55168"/>
                  </a:lnTo>
                  <a:lnTo>
                    <a:pt x="6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/>
            <p:cNvSpPr/>
            <p:nvPr/>
          </p:nvSpPr>
          <p:spPr>
            <a:xfrm>
              <a:off x="532916" y="2505249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2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/>
            <p:cNvSpPr/>
            <p:nvPr/>
          </p:nvSpPr>
          <p:spPr>
            <a:xfrm>
              <a:off x="529539" y="2504287"/>
              <a:ext cx="6985" cy="55244"/>
            </a:xfrm>
            <a:custGeom>
              <a:avLst/>
              <a:gdLst/>
              <a:ahLst/>
              <a:cxnLst/>
              <a:rect l="l" t="t" r="r" b="b"/>
              <a:pathLst>
                <a:path w="6984" h="55244">
                  <a:moveTo>
                    <a:pt x="6756" y="0"/>
                  </a:moveTo>
                  <a:lnTo>
                    <a:pt x="0" y="0"/>
                  </a:lnTo>
                  <a:lnTo>
                    <a:pt x="0" y="55168"/>
                  </a:lnTo>
                  <a:lnTo>
                    <a:pt x="6756" y="55168"/>
                  </a:lnTo>
                  <a:lnTo>
                    <a:pt x="67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6" name="object 366"/>
          <p:cNvSpPr txBox="1"/>
          <p:nvPr/>
        </p:nvSpPr>
        <p:spPr>
          <a:xfrm>
            <a:off x="923432" y="2333806"/>
            <a:ext cx="255904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40000"/>
              </a:lnSpc>
              <a:spcBef>
                <a:spcPts val="95"/>
              </a:spcBef>
            </a:pPr>
            <a:r>
              <a:rPr sz="750" dirty="0">
                <a:latin typeface="Arial" panose="020B0604020202020204"/>
                <a:cs typeface="Arial" panose="020B0604020202020204"/>
              </a:rPr>
              <a:t>CH</a:t>
            </a:r>
            <a:r>
              <a:rPr sz="825" spc="7" baseline="-20000" dirty="0">
                <a:latin typeface="Arial" panose="020B0604020202020204"/>
                <a:cs typeface="Arial" panose="020B0604020202020204"/>
              </a:rPr>
              <a:t>2  </a:t>
            </a:r>
            <a:r>
              <a:rPr sz="750" dirty="0">
                <a:latin typeface="Arial" panose="020B0604020202020204"/>
                <a:cs typeface="Arial" panose="020B0604020202020204"/>
              </a:rPr>
              <a:t>CH</a:t>
            </a:r>
            <a:r>
              <a:rPr sz="825" spc="15" baseline="-20000" dirty="0">
                <a:latin typeface="Arial" panose="020B0604020202020204"/>
                <a:cs typeface="Arial" panose="020B0604020202020204"/>
              </a:rPr>
              <a:t>2</a:t>
            </a:r>
            <a:endParaRPr sz="825" baseline="-20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67" name="object 367"/>
          <p:cNvGrpSpPr/>
          <p:nvPr/>
        </p:nvGrpSpPr>
        <p:grpSpPr>
          <a:xfrm>
            <a:off x="979893" y="2448140"/>
            <a:ext cx="1241425" cy="167005"/>
            <a:chOff x="979893" y="2448140"/>
            <a:chExt cx="1241425" cy="167005"/>
          </a:xfrm>
        </p:grpSpPr>
        <p:sp>
          <p:nvSpPr>
            <p:cNvPr id="368" name="object 368"/>
            <p:cNvSpPr/>
            <p:nvPr/>
          </p:nvSpPr>
          <p:spPr>
            <a:xfrm>
              <a:off x="1009371" y="2505249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2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/>
            <p:cNvSpPr/>
            <p:nvPr/>
          </p:nvSpPr>
          <p:spPr>
            <a:xfrm>
              <a:off x="1005992" y="2504287"/>
              <a:ext cx="6985" cy="55244"/>
            </a:xfrm>
            <a:custGeom>
              <a:avLst/>
              <a:gdLst/>
              <a:ahLst/>
              <a:cxnLst/>
              <a:rect l="l" t="t" r="r" b="b"/>
              <a:pathLst>
                <a:path w="6984" h="55244">
                  <a:moveTo>
                    <a:pt x="6756" y="0"/>
                  </a:moveTo>
                  <a:lnTo>
                    <a:pt x="0" y="0"/>
                  </a:lnTo>
                  <a:lnTo>
                    <a:pt x="0" y="55168"/>
                  </a:lnTo>
                  <a:lnTo>
                    <a:pt x="6756" y="55168"/>
                  </a:lnTo>
                  <a:lnTo>
                    <a:pt x="67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/>
            <p:cNvSpPr/>
            <p:nvPr/>
          </p:nvSpPr>
          <p:spPr>
            <a:xfrm>
              <a:off x="984244" y="2505249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2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/>
            <p:cNvSpPr/>
            <p:nvPr/>
          </p:nvSpPr>
          <p:spPr>
            <a:xfrm>
              <a:off x="979893" y="2448140"/>
              <a:ext cx="1087755" cy="167005"/>
            </a:xfrm>
            <a:custGeom>
              <a:avLst/>
              <a:gdLst/>
              <a:ahLst/>
              <a:cxnLst/>
              <a:rect l="l" t="t" r="r" b="b"/>
              <a:pathLst>
                <a:path w="1087755" h="167005">
                  <a:moveTo>
                    <a:pt x="6769" y="56146"/>
                  </a:moveTo>
                  <a:lnTo>
                    <a:pt x="0" y="56146"/>
                  </a:lnTo>
                  <a:lnTo>
                    <a:pt x="0" y="111315"/>
                  </a:lnTo>
                  <a:lnTo>
                    <a:pt x="6769" y="111315"/>
                  </a:lnTo>
                  <a:lnTo>
                    <a:pt x="6769" y="56146"/>
                  </a:lnTo>
                  <a:close/>
                </a:path>
                <a:path w="1087755" h="167005">
                  <a:moveTo>
                    <a:pt x="1087247" y="6781"/>
                  </a:moveTo>
                  <a:lnTo>
                    <a:pt x="1080477" y="0"/>
                  </a:lnTo>
                  <a:lnTo>
                    <a:pt x="1073708" y="166484"/>
                  </a:lnTo>
                  <a:lnTo>
                    <a:pt x="1078128" y="162610"/>
                  </a:lnTo>
                  <a:lnTo>
                    <a:pt x="1078547" y="162610"/>
                  </a:lnTo>
                  <a:lnTo>
                    <a:pt x="1078560" y="162242"/>
                  </a:lnTo>
                  <a:lnTo>
                    <a:pt x="1081443" y="159715"/>
                  </a:lnTo>
                  <a:lnTo>
                    <a:pt x="1087247" y="67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/>
            <p:cNvSpPr/>
            <p:nvPr/>
          </p:nvSpPr>
          <p:spPr>
            <a:xfrm>
              <a:off x="2058441" y="2612207"/>
              <a:ext cx="158750" cy="0"/>
            </a:xfrm>
            <a:custGeom>
              <a:avLst/>
              <a:gdLst/>
              <a:ahLst/>
              <a:cxnLst/>
              <a:rect l="l" t="t" r="r" b="b"/>
              <a:pathLst>
                <a:path w="158750">
                  <a:moveTo>
                    <a:pt x="0" y="0"/>
                  </a:moveTo>
                  <a:lnTo>
                    <a:pt x="1584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/>
            <p:cNvSpPr/>
            <p:nvPr/>
          </p:nvSpPr>
          <p:spPr>
            <a:xfrm>
              <a:off x="2053602" y="2607855"/>
              <a:ext cx="167640" cy="6985"/>
            </a:xfrm>
            <a:custGeom>
              <a:avLst/>
              <a:gdLst/>
              <a:ahLst/>
              <a:cxnLst/>
              <a:rect l="l" t="t" r="r" b="b"/>
              <a:pathLst>
                <a:path w="167639" h="6985">
                  <a:moveTo>
                    <a:pt x="160439" y="0"/>
                  </a:moveTo>
                  <a:lnTo>
                    <a:pt x="7734" y="0"/>
                  </a:lnTo>
                  <a:lnTo>
                    <a:pt x="0" y="6769"/>
                  </a:lnTo>
                  <a:lnTo>
                    <a:pt x="167195" y="6769"/>
                  </a:lnTo>
                  <a:lnTo>
                    <a:pt x="1604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/>
            <p:cNvSpPr/>
            <p:nvPr/>
          </p:nvSpPr>
          <p:spPr>
            <a:xfrm>
              <a:off x="2217420" y="2452980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4">
                  <a:moveTo>
                    <a:pt x="0" y="0"/>
                  </a:moveTo>
                  <a:lnTo>
                    <a:pt x="0" y="1577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/>
            <p:cNvSpPr/>
            <p:nvPr/>
          </p:nvSpPr>
          <p:spPr>
            <a:xfrm>
              <a:off x="2214041" y="2448140"/>
              <a:ext cx="6985" cy="167005"/>
            </a:xfrm>
            <a:custGeom>
              <a:avLst/>
              <a:gdLst/>
              <a:ahLst/>
              <a:cxnLst/>
              <a:rect l="l" t="t" r="r" b="b"/>
              <a:pathLst>
                <a:path w="6985" h="167005">
                  <a:moveTo>
                    <a:pt x="6756" y="0"/>
                  </a:moveTo>
                  <a:lnTo>
                    <a:pt x="0" y="6781"/>
                  </a:lnTo>
                  <a:lnTo>
                    <a:pt x="0" y="159715"/>
                  </a:lnTo>
                  <a:lnTo>
                    <a:pt x="6756" y="166484"/>
                  </a:lnTo>
                  <a:lnTo>
                    <a:pt x="67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/>
            <p:cNvSpPr/>
            <p:nvPr/>
          </p:nvSpPr>
          <p:spPr>
            <a:xfrm>
              <a:off x="2065206" y="2451528"/>
              <a:ext cx="151765" cy="0"/>
            </a:xfrm>
            <a:custGeom>
              <a:avLst/>
              <a:gdLst/>
              <a:ahLst/>
              <a:cxnLst/>
              <a:rect l="l" t="t" r="r" b="b"/>
              <a:pathLst>
                <a:path w="151764">
                  <a:moveTo>
                    <a:pt x="0" y="0"/>
                  </a:moveTo>
                  <a:lnTo>
                    <a:pt x="1517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/>
            <p:cNvSpPr/>
            <p:nvPr/>
          </p:nvSpPr>
          <p:spPr>
            <a:xfrm>
              <a:off x="2060371" y="2448140"/>
              <a:ext cx="160655" cy="6985"/>
            </a:xfrm>
            <a:custGeom>
              <a:avLst/>
              <a:gdLst/>
              <a:ahLst/>
              <a:cxnLst/>
              <a:rect l="l" t="t" r="r" b="b"/>
              <a:pathLst>
                <a:path w="160655" h="6985">
                  <a:moveTo>
                    <a:pt x="160426" y="0"/>
                  </a:moveTo>
                  <a:lnTo>
                    <a:pt x="0" y="0"/>
                  </a:lnTo>
                  <a:lnTo>
                    <a:pt x="6769" y="6781"/>
                  </a:lnTo>
                  <a:lnTo>
                    <a:pt x="153670" y="6781"/>
                  </a:lnTo>
                  <a:lnTo>
                    <a:pt x="1604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/>
            <p:cNvSpPr/>
            <p:nvPr/>
          </p:nvSpPr>
          <p:spPr>
            <a:xfrm>
              <a:off x="1303652" y="2527996"/>
              <a:ext cx="493395" cy="0"/>
            </a:xfrm>
            <a:custGeom>
              <a:avLst/>
              <a:gdLst/>
              <a:ahLst/>
              <a:cxnLst/>
              <a:rect l="l" t="t" r="r" b="b"/>
              <a:pathLst>
                <a:path w="493394">
                  <a:moveTo>
                    <a:pt x="0" y="0"/>
                  </a:moveTo>
                  <a:lnTo>
                    <a:pt x="4928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/>
            <p:cNvSpPr/>
            <p:nvPr/>
          </p:nvSpPr>
          <p:spPr>
            <a:xfrm>
              <a:off x="1302689" y="2501378"/>
              <a:ext cx="584835" cy="53340"/>
            </a:xfrm>
            <a:custGeom>
              <a:avLst/>
              <a:gdLst/>
              <a:ahLst/>
              <a:cxnLst/>
              <a:rect l="l" t="t" r="r" b="b"/>
              <a:pathLst>
                <a:path w="584835" h="53339">
                  <a:moveTo>
                    <a:pt x="584695" y="27101"/>
                  </a:moveTo>
                  <a:lnTo>
                    <a:pt x="579856" y="25158"/>
                  </a:lnTo>
                  <a:lnTo>
                    <a:pt x="578891" y="24930"/>
                  </a:lnTo>
                  <a:lnTo>
                    <a:pt x="578891" y="28067"/>
                  </a:lnTo>
                  <a:lnTo>
                    <a:pt x="567296" y="30975"/>
                  </a:lnTo>
                  <a:lnTo>
                    <a:pt x="550862" y="34848"/>
                  </a:lnTo>
                  <a:lnTo>
                    <a:pt x="532498" y="39687"/>
                  </a:lnTo>
                  <a:lnTo>
                    <a:pt x="513168" y="44526"/>
                  </a:lnTo>
                  <a:lnTo>
                    <a:pt x="550862" y="34848"/>
                  </a:lnTo>
                  <a:lnTo>
                    <a:pt x="578891" y="28067"/>
                  </a:lnTo>
                  <a:lnTo>
                    <a:pt x="578891" y="24930"/>
                  </a:lnTo>
                  <a:lnTo>
                    <a:pt x="568261" y="22263"/>
                  </a:lnTo>
                  <a:lnTo>
                    <a:pt x="551827" y="18389"/>
                  </a:lnTo>
                  <a:lnTo>
                    <a:pt x="533463" y="13550"/>
                  </a:lnTo>
                  <a:lnTo>
                    <a:pt x="514146" y="8712"/>
                  </a:lnTo>
                  <a:lnTo>
                    <a:pt x="497713" y="3873"/>
                  </a:lnTo>
                  <a:lnTo>
                    <a:pt x="486117" y="965"/>
                  </a:lnTo>
                  <a:lnTo>
                    <a:pt x="482244" y="0"/>
                  </a:lnTo>
                  <a:lnTo>
                    <a:pt x="481279" y="0"/>
                  </a:lnTo>
                  <a:lnTo>
                    <a:pt x="481279" y="965"/>
                  </a:lnTo>
                  <a:lnTo>
                    <a:pt x="483209" y="2908"/>
                  </a:lnTo>
                  <a:lnTo>
                    <a:pt x="485152" y="5803"/>
                  </a:lnTo>
                  <a:lnTo>
                    <a:pt x="487083" y="9677"/>
                  </a:lnTo>
                  <a:lnTo>
                    <a:pt x="489978" y="13550"/>
                  </a:lnTo>
                  <a:lnTo>
                    <a:pt x="491909" y="18389"/>
                  </a:lnTo>
                  <a:lnTo>
                    <a:pt x="492874" y="23228"/>
                  </a:lnTo>
                  <a:lnTo>
                    <a:pt x="0" y="23228"/>
                  </a:lnTo>
                  <a:lnTo>
                    <a:pt x="0" y="30010"/>
                  </a:lnTo>
                  <a:lnTo>
                    <a:pt x="493102" y="30010"/>
                  </a:lnTo>
                  <a:lnTo>
                    <a:pt x="492874" y="30975"/>
                  </a:lnTo>
                  <a:lnTo>
                    <a:pt x="491909" y="35814"/>
                  </a:lnTo>
                  <a:lnTo>
                    <a:pt x="489978" y="39687"/>
                  </a:lnTo>
                  <a:lnTo>
                    <a:pt x="487083" y="43561"/>
                  </a:lnTo>
                  <a:lnTo>
                    <a:pt x="485152" y="47434"/>
                  </a:lnTo>
                  <a:lnTo>
                    <a:pt x="483209" y="50330"/>
                  </a:lnTo>
                  <a:lnTo>
                    <a:pt x="481279" y="52273"/>
                  </a:lnTo>
                  <a:lnTo>
                    <a:pt x="481279" y="53238"/>
                  </a:lnTo>
                  <a:lnTo>
                    <a:pt x="482244" y="53238"/>
                  </a:lnTo>
                  <a:lnTo>
                    <a:pt x="486117" y="52273"/>
                  </a:lnTo>
                  <a:lnTo>
                    <a:pt x="497713" y="49364"/>
                  </a:lnTo>
                  <a:lnTo>
                    <a:pt x="514146" y="45491"/>
                  </a:lnTo>
                  <a:lnTo>
                    <a:pt x="533463" y="40652"/>
                  </a:lnTo>
                  <a:lnTo>
                    <a:pt x="551827" y="35814"/>
                  </a:lnTo>
                  <a:lnTo>
                    <a:pt x="568261" y="31940"/>
                  </a:lnTo>
                  <a:lnTo>
                    <a:pt x="579856" y="29032"/>
                  </a:lnTo>
                  <a:lnTo>
                    <a:pt x="584695" y="28067"/>
                  </a:lnTo>
                  <a:lnTo>
                    <a:pt x="584695" y="271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/>
            <p:cNvSpPr/>
            <p:nvPr/>
          </p:nvSpPr>
          <p:spPr>
            <a:xfrm>
              <a:off x="1540433" y="2475242"/>
              <a:ext cx="108242" cy="1055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1" name="object 381"/>
          <p:cNvSpPr txBox="1"/>
          <p:nvPr/>
        </p:nvSpPr>
        <p:spPr>
          <a:xfrm>
            <a:off x="3366033" y="2325114"/>
            <a:ext cx="1176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94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 panose="020B0604020202020204"/>
                <a:cs typeface="Arial" panose="020B0604020202020204"/>
              </a:rPr>
              <a:t>orbitals</a:t>
            </a:r>
            <a:r>
              <a:rPr sz="12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latin typeface="Arial" panose="020B0604020202020204"/>
                <a:cs typeface="Arial" panose="020B0604020202020204"/>
              </a:rPr>
              <a:t>are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tabLst>
                <a:tab pos="321945" algn="l"/>
              </a:tabLst>
            </a:pPr>
            <a:r>
              <a:rPr sz="1200" u="sng" dirty="0">
                <a:uFill>
                  <a:solidFill>
                    <a:srgbClr val="0A31FF"/>
                  </a:solidFill>
                </a:uFill>
                <a:latin typeface="Arial" panose="020B0604020202020204"/>
                <a:cs typeface="Arial" panose="020B0604020202020204"/>
              </a:rPr>
              <a:t>  </a:t>
            </a:r>
            <a:r>
              <a:rPr sz="1200" u="sng" spc="-155" dirty="0">
                <a:uFill>
                  <a:solidFill>
                    <a:srgbClr val="0A31F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latin typeface="Arial" panose="020B0604020202020204"/>
                <a:cs typeface="Arial" panose="020B0604020202020204"/>
              </a:rPr>
              <a:t>	</a:t>
            </a:r>
            <a:r>
              <a:rPr sz="1200" spc="5" dirty="0">
                <a:latin typeface="Arial" panose="020B0604020202020204"/>
                <a:cs typeface="Arial" panose="020B0604020202020204"/>
              </a:rPr>
              <a:t>out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of</a:t>
            </a:r>
            <a:r>
              <a:rPr sz="1200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phase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82" name="object 382"/>
          <p:cNvGrpSpPr/>
          <p:nvPr/>
        </p:nvGrpSpPr>
        <p:grpSpPr>
          <a:xfrm>
            <a:off x="3141623" y="2074557"/>
            <a:ext cx="349250" cy="1045210"/>
            <a:chOff x="3141623" y="2074557"/>
            <a:chExt cx="349250" cy="1045210"/>
          </a:xfrm>
        </p:grpSpPr>
        <p:sp>
          <p:nvSpPr>
            <p:cNvPr id="383" name="object 383"/>
            <p:cNvSpPr/>
            <p:nvPr/>
          </p:nvSpPr>
          <p:spPr>
            <a:xfrm>
              <a:off x="3222561" y="2785744"/>
              <a:ext cx="213360" cy="166370"/>
            </a:xfrm>
            <a:custGeom>
              <a:avLst/>
              <a:gdLst/>
              <a:ahLst/>
              <a:cxnLst/>
              <a:rect l="l" t="t" r="r" b="b"/>
              <a:pathLst>
                <a:path w="213360" h="166369">
                  <a:moveTo>
                    <a:pt x="213309" y="22885"/>
                  </a:moveTo>
                  <a:lnTo>
                    <a:pt x="196176" y="0"/>
                  </a:lnTo>
                  <a:lnTo>
                    <a:pt x="0" y="143002"/>
                  </a:lnTo>
                  <a:lnTo>
                    <a:pt x="17145" y="165887"/>
                  </a:lnTo>
                  <a:lnTo>
                    <a:pt x="213309" y="228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/>
            <p:cNvSpPr/>
            <p:nvPr/>
          </p:nvSpPr>
          <p:spPr>
            <a:xfrm>
              <a:off x="3176854" y="2957829"/>
              <a:ext cx="108585" cy="160020"/>
            </a:xfrm>
            <a:custGeom>
              <a:avLst/>
              <a:gdLst/>
              <a:ahLst/>
              <a:cxnLst/>
              <a:rect l="l" t="t" r="r" b="b"/>
              <a:pathLst>
                <a:path w="108585" h="160019">
                  <a:moveTo>
                    <a:pt x="86664" y="9817"/>
                  </a:moveTo>
                  <a:lnTo>
                    <a:pt x="85712" y="9817"/>
                  </a:lnTo>
                  <a:lnTo>
                    <a:pt x="85712" y="7277"/>
                  </a:lnTo>
                  <a:lnTo>
                    <a:pt x="84759" y="7277"/>
                  </a:lnTo>
                  <a:lnTo>
                    <a:pt x="84759" y="6350"/>
                  </a:lnTo>
                  <a:lnTo>
                    <a:pt x="84759" y="5080"/>
                  </a:lnTo>
                  <a:lnTo>
                    <a:pt x="84721" y="3810"/>
                  </a:lnTo>
                  <a:lnTo>
                    <a:pt x="82854" y="3810"/>
                  </a:lnTo>
                  <a:lnTo>
                    <a:pt x="82854" y="1270"/>
                  </a:lnTo>
                  <a:lnTo>
                    <a:pt x="82816" y="0"/>
                  </a:lnTo>
                  <a:lnTo>
                    <a:pt x="27622" y="0"/>
                  </a:lnTo>
                  <a:lnTo>
                    <a:pt x="27622" y="1270"/>
                  </a:lnTo>
                  <a:lnTo>
                    <a:pt x="26670" y="1270"/>
                  </a:lnTo>
                  <a:lnTo>
                    <a:pt x="26670" y="3810"/>
                  </a:lnTo>
                  <a:lnTo>
                    <a:pt x="24765" y="3810"/>
                  </a:lnTo>
                  <a:lnTo>
                    <a:pt x="24765" y="5080"/>
                  </a:lnTo>
                  <a:lnTo>
                    <a:pt x="24765" y="6350"/>
                  </a:lnTo>
                  <a:lnTo>
                    <a:pt x="23812" y="6350"/>
                  </a:lnTo>
                  <a:lnTo>
                    <a:pt x="23812" y="7277"/>
                  </a:lnTo>
                  <a:lnTo>
                    <a:pt x="22860" y="7277"/>
                  </a:lnTo>
                  <a:lnTo>
                    <a:pt x="22860" y="9817"/>
                  </a:lnTo>
                  <a:lnTo>
                    <a:pt x="21907" y="9817"/>
                  </a:lnTo>
                  <a:lnTo>
                    <a:pt x="21907" y="12357"/>
                  </a:lnTo>
                  <a:lnTo>
                    <a:pt x="86664" y="12357"/>
                  </a:lnTo>
                  <a:lnTo>
                    <a:pt x="86664" y="9817"/>
                  </a:lnTo>
                  <a:close/>
                </a:path>
                <a:path w="108585" h="160019">
                  <a:moveTo>
                    <a:pt x="89509" y="16167"/>
                  </a:moveTo>
                  <a:lnTo>
                    <a:pt x="88557" y="16167"/>
                  </a:lnTo>
                  <a:lnTo>
                    <a:pt x="88557" y="13970"/>
                  </a:lnTo>
                  <a:lnTo>
                    <a:pt x="88468" y="12700"/>
                  </a:lnTo>
                  <a:lnTo>
                    <a:pt x="20955" y="12700"/>
                  </a:lnTo>
                  <a:lnTo>
                    <a:pt x="20955" y="13970"/>
                  </a:lnTo>
                  <a:lnTo>
                    <a:pt x="20955" y="16167"/>
                  </a:lnTo>
                  <a:lnTo>
                    <a:pt x="20002" y="16167"/>
                  </a:lnTo>
                  <a:lnTo>
                    <a:pt x="20002" y="18707"/>
                  </a:lnTo>
                  <a:lnTo>
                    <a:pt x="89509" y="18707"/>
                  </a:lnTo>
                  <a:lnTo>
                    <a:pt x="89509" y="16167"/>
                  </a:lnTo>
                  <a:close/>
                </a:path>
                <a:path w="108585" h="160019">
                  <a:moveTo>
                    <a:pt x="95224" y="147320"/>
                  </a:moveTo>
                  <a:lnTo>
                    <a:pt x="14287" y="147320"/>
                  </a:lnTo>
                  <a:lnTo>
                    <a:pt x="14287" y="148590"/>
                  </a:lnTo>
                  <a:lnTo>
                    <a:pt x="14465" y="148590"/>
                  </a:lnTo>
                  <a:lnTo>
                    <a:pt x="14465" y="149860"/>
                  </a:lnTo>
                  <a:lnTo>
                    <a:pt x="17183" y="149860"/>
                  </a:lnTo>
                  <a:lnTo>
                    <a:pt x="17183" y="151130"/>
                  </a:lnTo>
                  <a:lnTo>
                    <a:pt x="17233" y="152400"/>
                  </a:lnTo>
                  <a:lnTo>
                    <a:pt x="20002" y="152400"/>
                  </a:lnTo>
                  <a:lnTo>
                    <a:pt x="20002" y="153670"/>
                  </a:lnTo>
                  <a:lnTo>
                    <a:pt x="23812" y="153670"/>
                  </a:lnTo>
                  <a:lnTo>
                    <a:pt x="23812" y="154940"/>
                  </a:lnTo>
                  <a:lnTo>
                    <a:pt x="23812" y="156210"/>
                  </a:lnTo>
                  <a:lnTo>
                    <a:pt x="31432" y="156210"/>
                  </a:lnTo>
                  <a:lnTo>
                    <a:pt x="31432" y="157480"/>
                  </a:lnTo>
                  <a:lnTo>
                    <a:pt x="31432" y="158750"/>
                  </a:lnTo>
                  <a:lnTo>
                    <a:pt x="37134" y="158750"/>
                  </a:lnTo>
                  <a:lnTo>
                    <a:pt x="37134" y="159677"/>
                  </a:lnTo>
                  <a:lnTo>
                    <a:pt x="73329" y="159677"/>
                  </a:lnTo>
                  <a:lnTo>
                    <a:pt x="73329" y="158750"/>
                  </a:lnTo>
                  <a:lnTo>
                    <a:pt x="78790" y="158750"/>
                  </a:lnTo>
                  <a:lnTo>
                    <a:pt x="78790" y="157480"/>
                  </a:lnTo>
                  <a:lnTo>
                    <a:pt x="79044" y="157480"/>
                  </a:lnTo>
                  <a:lnTo>
                    <a:pt x="79044" y="156210"/>
                  </a:lnTo>
                  <a:lnTo>
                    <a:pt x="85356" y="156210"/>
                  </a:lnTo>
                  <a:lnTo>
                    <a:pt x="85356" y="154940"/>
                  </a:lnTo>
                  <a:lnTo>
                    <a:pt x="86664" y="154940"/>
                  </a:lnTo>
                  <a:lnTo>
                    <a:pt x="86664" y="153670"/>
                  </a:lnTo>
                  <a:lnTo>
                    <a:pt x="87566" y="153670"/>
                  </a:lnTo>
                  <a:lnTo>
                    <a:pt x="87566" y="152400"/>
                  </a:lnTo>
                  <a:lnTo>
                    <a:pt x="89916" y="152400"/>
                  </a:lnTo>
                  <a:lnTo>
                    <a:pt x="89916" y="151130"/>
                  </a:lnTo>
                  <a:lnTo>
                    <a:pt x="92367" y="151130"/>
                  </a:lnTo>
                  <a:lnTo>
                    <a:pt x="92367" y="149860"/>
                  </a:lnTo>
                  <a:lnTo>
                    <a:pt x="94488" y="149860"/>
                  </a:lnTo>
                  <a:lnTo>
                    <a:pt x="94488" y="148590"/>
                  </a:lnTo>
                  <a:lnTo>
                    <a:pt x="95224" y="148590"/>
                  </a:lnTo>
                  <a:lnTo>
                    <a:pt x="95224" y="147320"/>
                  </a:lnTo>
                  <a:close/>
                </a:path>
                <a:path w="108585" h="160019">
                  <a:moveTo>
                    <a:pt x="96177" y="35217"/>
                  </a:moveTo>
                  <a:lnTo>
                    <a:pt x="95224" y="35217"/>
                  </a:lnTo>
                  <a:lnTo>
                    <a:pt x="95224" y="33020"/>
                  </a:lnTo>
                  <a:lnTo>
                    <a:pt x="95084" y="33020"/>
                  </a:lnTo>
                  <a:lnTo>
                    <a:pt x="95084" y="31750"/>
                  </a:lnTo>
                  <a:lnTo>
                    <a:pt x="94272" y="31750"/>
                  </a:lnTo>
                  <a:lnTo>
                    <a:pt x="94272" y="30480"/>
                  </a:lnTo>
                  <a:lnTo>
                    <a:pt x="94157" y="29210"/>
                  </a:lnTo>
                  <a:lnTo>
                    <a:pt x="93319" y="29210"/>
                  </a:lnTo>
                  <a:lnTo>
                    <a:pt x="93319" y="26670"/>
                  </a:lnTo>
                  <a:lnTo>
                    <a:pt x="93230" y="25400"/>
                  </a:lnTo>
                  <a:lnTo>
                    <a:pt x="92367" y="25400"/>
                  </a:lnTo>
                  <a:lnTo>
                    <a:pt x="92367" y="24130"/>
                  </a:lnTo>
                  <a:lnTo>
                    <a:pt x="92303" y="22860"/>
                  </a:lnTo>
                  <a:lnTo>
                    <a:pt x="91427" y="22860"/>
                  </a:lnTo>
                  <a:lnTo>
                    <a:pt x="91427" y="21590"/>
                  </a:lnTo>
                  <a:lnTo>
                    <a:pt x="91160" y="21590"/>
                  </a:lnTo>
                  <a:lnTo>
                    <a:pt x="91160" y="19050"/>
                  </a:lnTo>
                  <a:lnTo>
                    <a:pt x="18097" y="19050"/>
                  </a:lnTo>
                  <a:lnTo>
                    <a:pt x="18097" y="21590"/>
                  </a:lnTo>
                  <a:lnTo>
                    <a:pt x="18097" y="22860"/>
                  </a:lnTo>
                  <a:lnTo>
                    <a:pt x="17145" y="22860"/>
                  </a:lnTo>
                  <a:lnTo>
                    <a:pt x="17145" y="24130"/>
                  </a:lnTo>
                  <a:lnTo>
                    <a:pt x="17145" y="25400"/>
                  </a:lnTo>
                  <a:lnTo>
                    <a:pt x="16192" y="25400"/>
                  </a:lnTo>
                  <a:lnTo>
                    <a:pt x="16192" y="26670"/>
                  </a:lnTo>
                  <a:lnTo>
                    <a:pt x="15240" y="26670"/>
                  </a:lnTo>
                  <a:lnTo>
                    <a:pt x="15240" y="29210"/>
                  </a:lnTo>
                  <a:lnTo>
                    <a:pt x="15240" y="30480"/>
                  </a:lnTo>
                  <a:lnTo>
                    <a:pt x="15240" y="31750"/>
                  </a:lnTo>
                  <a:lnTo>
                    <a:pt x="14287" y="31750"/>
                  </a:lnTo>
                  <a:lnTo>
                    <a:pt x="14287" y="33020"/>
                  </a:lnTo>
                  <a:lnTo>
                    <a:pt x="13335" y="33020"/>
                  </a:lnTo>
                  <a:lnTo>
                    <a:pt x="13335" y="35217"/>
                  </a:lnTo>
                  <a:lnTo>
                    <a:pt x="12382" y="35217"/>
                  </a:lnTo>
                  <a:lnTo>
                    <a:pt x="12382" y="37757"/>
                  </a:lnTo>
                  <a:lnTo>
                    <a:pt x="96177" y="37757"/>
                  </a:lnTo>
                  <a:lnTo>
                    <a:pt x="96177" y="35217"/>
                  </a:lnTo>
                  <a:close/>
                </a:path>
                <a:path w="108585" h="160019">
                  <a:moveTo>
                    <a:pt x="99034" y="143510"/>
                  </a:moveTo>
                  <a:lnTo>
                    <a:pt x="10477" y="143510"/>
                  </a:lnTo>
                  <a:lnTo>
                    <a:pt x="10477" y="144780"/>
                  </a:lnTo>
                  <a:lnTo>
                    <a:pt x="11023" y="144780"/>
                  </a:lnTo>
                  <a:lnTo>
                    <a:pt x="11023" y="146050"/>
                  </a:lnTo>
                  <a:lnTo>
                    <a:pt x="13335" y="146050"/>
                  </a:lnTo>
                  <a:lnTo>
                    <a:pt x="13335" y="146977"/>
                  </a:lnTo>
                  <a:lnTo>
                    <a:pt x="96177" y="146977"/>
                  </a:lnTo>
                  <a:lnTo>
                    <a:pt x="96177" y="146050"/>
                  </a:lnTo>
                  <a:lnTo>
                    <a:pt x="98285" y="146050"/>
                  </a:lnTo>
                  <a:lnTo>
                    <a:pt x="98285" y="144780"/>
                  </a:lnTo>
                  <a:lnTo>
                    <a:pt x="99034" y="144780"/>
                  </a:lnTo>
                  <a:lnTo>
                    <a:pt x="99034" y="143510"/>
                  </a:lnTo>
                  <a:close/>
                </a:path>
                <a:path w="108585" h="160019">
                  <a:moveTo>
                    <a:pt x="103797" y="133350"/>
                  </a:moveTo>
                  <a:lnTo>
                    <a:pt x="5715" y="133350"/>
                  </a:lnTo>
                  <a:lnTo>
                    <a:pt x="5715" y="134620"/>
                  </a:lnTo>
                  <a:lnTo>
                    <a:pt x="5715" y="137160"/>
                  </a:lnTo>
                  <a:lnTo>
                    <a:pt x="7620" y="137160"/>
                  </a:lnTo>
                  <a:lnTo>
                    <a:pt x="7620" y="139357"/>
                  </a:lnTo>
                  <a:lnTo>
                    <a:pt x="8572" y="139357"/>
                  </a:lnTo>
                  <a:lnTo>
                    <a:pt x="8572" y="140627"/>
                  </a:lnTo>
                  <a:lnTo>
                    <a:pt x="9525" y="140627"/>
                  </a:lnTo>
                  <a:lnTo>
                    <a:pt x="9525" y="143167"/>
                  </a:lnTo>
                  <a:lnTo>
                    <a:pt x="99987" y="143167"/>
                  </a:lnTo>
                  <a:lnTo>
                    <a:pt x="99987" y="140627"/>
                  </a:lnTo>
                  <a:lnTo>
                    <a:pt x="100939" y="140627"/>
                  </a:lnTo>
                  <a:lnTo>
                    <a:pt x="100939" y="139357"/>
                  </a:lnTo>
                  <a:lnTo>
                    <a:pt x="101892" y="139357"/>
                  </a:lnTo>
                  <a:lnTo>
                    <a:pt x="101892" y="137160"/>
                  </a:lnTo>
                  <a:lnTo>
                    <a:pt x="102844" y="137160"/>
                  </a:lnTo>
                  <a:lnTo>
                    <a:pt x="102844" y="134620"/>
                  </a:lnTo>
                  <a:lnTo>
                    <a:pt x="103797" y="134620"/>
                  </a:lnTo>
                  <a:lnTo>
                    <a:pt x="103797" y="133350"/>
                  </a:lnTo>
                  <a:close/>
                </a:path>
                <a:path w="108585" h="160019">
                  <a:moveTo>
                    <a:pt x="106654" y="75857"/>
                  </a:moveTo>
                  <a:lnTo>
                    <a:pt x="105702" y="75857"/>
                  </a:lnTo>
                  <a:lnTo>
                    <a:pt x="105702" y="73660"/>
                  </a:lnTo>
                  <a:lnTo>
                    <a:pt x="104749" y="73660"/>
                  </a:lnTo>
                  <a:lnTo>
                    <a:pt x="104749" y="72390"/>
                  </a:lnTo>
                  <a:lnTo>
                    <a:pt x="104749" y="71120"/>
                  </a:lnTo>
                  <a:lnTo>
                    <a:pt x="104749" y="68580"/>
                  </a:lnTo>
                  <a:lnTo>
                    <a:pt x="104749" y="67310"/>
                  </a:lnTo>
                  <a:lnTo>
                    <a:pt x="103797" y="67310"/>
                  </a:lnTo>
                  <a:lnTo>
                    <a:pt x="103797" y="64770"/>
                  </a:lnTo>
                  <a:lnTo>
                    <a:pt x="103797" y="63500"/>
                  </a:lnTo>
                  <a:lnTo>
                    <a:pt x="102844" y="63500"/>
                  </a:lnTo>
                  <a:lnTo>
                    <a:pt x="102844" y="59690"/>
                  </a:lnTo>
                  <a:lnTo>
                    <a:pt x="102844" y="58420"/>
                  </a:lnTo>
                  <a:lnTo>
                    <a:pt x="101892" y="58420"/>
                  </a:lnTo>
                  <a:lnTo>
                    <a:pt x="101892" y="55880"/>
                  </a:lnTo>
                  <a:lnTo>
                    <a:pt x="101892" y="54610"/>
                  </a:lnTo>
                  <a:lnTo>
                    <a:pt x="100926" y="54610"/>
                  </a:lnTo>
                  <a:lnTo>
                    <a:pt x="100926" y="52070"/>
                  </a:lnTo>
                  <a:lnTo>
                    <a:pt x="100914" y="50800"/>
                  </a:lnTo>
                  <a:lnTo>
                    <a:pt x="99987" y="50800"/>
                  </a:lnTo>
                  <a:lnTo>
                    <a:pt x="99987" y="48260"/>
                  </a:lnTo>
                  <a:lnTo>
                    <a:pt x="99796" y="48260"/>
                  </a:lnTo>
                  <a:lnTo>
                    <a:pt x="99796" y="45720"/>
                  </a:lnTo>
                  <a:lnTo>
                    <a:pt x="99034" y="45720"/>
                  </a:lnTo>
                  <a:lnTo>
                    <a:pt x="99034" y="44450"/>
                  </a:lnTo>
                  <a:lnTo>
                    <a:pt x="98793" y="44450"/>
                  </a:lnTo>
                  <a:lnTo>
                    <a:pt x="98793" y="41910"/>
                  </a:lnTo>
                  <a:lnTo>
                    <a:pt x="97891" y="41910"/>
                  </a:lnTo>
                  <a:lnTo>
                    <a:pt x="97891" y="39370"/>
                  </a:lnTo>
                  <a:lnTo>
                    <a:pt x="97129" y="39370"/>
                  </a:lnTo>
                  <a:lnTo>
                    <a:pt x="97129" y="38100"/>
                  </a:lnTo>
                  <a:lnTo>
                    <a:pt x="11430" y="38100"/>
                  </a:lnTo>
                  <a:lnTo>
                    <a:pt x="11430" y="39370"/>
                  </a:lnTo>
                  <a:lnTo>
                    <a:pt x="11430" y="41910"/>
                  </a:lnTo>
                  <a:lnTo>
                    <a:pt x="10477" y="41910"/>
                  </a:lnTo>
                  <a:lnTo>
                    <a:pt x="10477" y="44450"/>
                  </a:lnTo>
                  <a:lnTo>
                    <a:pt x="9525" y="44450"/>
                  </a:lnTo>
                  <a:lnTo>
                    <a:pt x="9525" y="45720"/>
                  </a:lnTo>
                  <a:lnTo>
                    <a:pt x="9525" y="48260"/>
                  </a:lnTo>
                  <a:lnTo>
                    <a:pt x="8572" y="48260"/>
                  </a:lnTo>
                  <a:lnTo>
                    <a:pt x="8572" y="50800"/>
                  </a:lnTo>
                  <a:lnTo>
                    <a:pt x="7721" y="50800"/>
                  </a:lnTo>
                  <a:lnTo>
                    <a:pt x="7721" y="52070"/>
                  </a:lnTo>
                  <a:lnTo>
                    <a:pt x="7620" y="54610"/>
                  </a:lnTo>
                  <a:lnTo>
                    <a:pt x="6781" y="54610"/>
                  </a:lnTo>
                  <a:lnTo>
                    <a:pt x="6781" y="55880"/>
                  </a:lnTo>
                  <a:lnTo>
                    <a:pt x="6667" y="58420"/>
                  </a:lnTo>
                  <a:lnTo>
                    <a:pt x="5765" y="58420"/>
                  </a:lnTo>
                  <a:lnTo>
                    <a:pt x="5765" y="59690"/>
                  </a:lnTo>
                  <a:lnTo>
                    <a:pt x="5715" y="63500"/>
                  </a:lnTo>
                  <a:lnTo>
                    <a:pt x="4826" y="63500"/>
                  </a:lnTo>
                  <a:lnTo>
                    <a:pt x="4826" y="64770"/>
                  </a:lnTo>
                  <a:lnTo>
                    <a:pt x="4762" y="67310"/>
                  </a:lnTo>
                  <a:lnTo>
                    <a:pt x="3886" y="67310"/>
                  </a:lnTo>
                  <a:lnTo>
                    <a:pt x="3886" y="68580"/>
                  </a:lnTo>
                  <a:lnTo>
                    <a:pt x="3810" y="71120"/>
                  </a:lnTo>
                  <a:lnTo>
                    <a:pt x="2882" y="71120"/>
                  </a:lnTo>
                  <a:lnTo>
                    <a:pt x="2882" y="72390"/>
                  </a:lnTo>
                  <a:lnTo>
                    <a:pt x="2857" y="73660"/>
                  </a:lnTo>
                  <a:lnTo>
                    <a:pt x="2857" y="75857"/>
                  </a:lnTo>
                  <a:lnTo>
                    <a:pt x="1905" y="75857"/>
                  </a:lnTo>
                  <a:lnTo>
                    <a:pt x="1905" y="82207"/>
                  </a:lnTo>
                  <a:lnTo>
                    <a:pt x="106654" y="82207"/>
                  </a:lnTo>
                  <a:lnTo>
                    <a:pt x="106654" y="75857"/>
                  </a:lnTo>
                  <a:close/>
                </a:path>
                <a:path w="108585" h="160019">
                  <a:moveTo>
                    <a:pt x="108559" y="90170"/>
                  </a:moveTo>
                  <a:lnTo>
                    <a:pt x="107607" y="90170"/>
                  </a:lnTo>
                  <a:lnTo>
                    <a:pt x="107607" y="82550"/>
                  </a:lnTo>
                  <a:lnTo>
                    <a:pt x="952" y="82550"/>
                  </a:lnTo>
                  <a:lnTo>
                    <a:pt x="952" y="90170"/>
                  </a:lnTo>
                  <a:lnTo>
                    <a:pt x="952" y="92710"/>
                  </a:lnTo>
                  <a:lnTo>
                    <a:pt x="0" y="92710"/>
                  </a:lnTo>
                  <a:lnTo>
                    <a:pt x="0" y="105410"/>
                  </a:lnTo>
                  <a:lnTo>
                    <a:pt x="952" y="105410"/>
                  </a:lnTo>
                  <a:lnTo>
                    <a:pt x="952" y="111760"/>
                  </a:lnTo>
                  <a:lnTo>
                    <a:pt x="952" y="114300"/>
                  </a:lnTo>
                  <a:lnTo>
                    <a:pt x="952" y="118110"/>
                  </a:lnTo>
                  <a:lnTo>
                    <a:pt x="1905" y="118110"/>
                  </a:lnTo>
                  <a:lnTo>
                    <a:pt x="1905" y="120650"/>
                  </a:lnTo>
                  <a:lnTo>
                    <a:pt x="1905" y="124460"/>
                  </a:lnTo>
                  <a:lnTo>
                    <a:pt x="2857" y="124460"/>
                  </a:lnTo>
                  <a:lnTo>
                    <a:pt x="2857" y="127000"/>
                  </a:lnTo>
                  <a:lnTo>
                    <a:pt x="2857" y="128270"/>
                  </a:lnTo>
                  <a:lnTo>
                    <a:pt x="3810" y="128270"/>
                  </a:lnTo>
                  <a:lnTo>
                    <a:pt x="3810" y="130810"/>
                  </a:lnTo>
                  <a:lnTo>
                    <a:pt x="4762" y="130810"/>
                  </a:lnTo>
                  <a:lnTo>
                    <a:pt x="4762" y="133007"/>
                  </a:lnTo>
                  <a:lnTo>
                    <a:pt x="104749" y="133007"/>
                  </a:lnTo>
                  <a:lnTo>
                    <a:pt x="104749" y="130810"/>
                  </a:lnTo>
                  <a:lnTo>
                    <a:pt x="105702" y="130810"/>
                  </a:lnTo>
                  <a:lnTo>
                    <a:pt x="105702" y="128270"/>
                  </a:lnTo>
                  <a:lnTo>
                    <a:pt x="105702" y="127000"/>
                  </a:lnTo>
                  <a:lnTo>
                    <a:pt x="106654" y="127000"/>
                  </a:lnTo>
                  <a:lnTo>
                    <a:pt x="106654" y="124460"/>
                  </a:lnTo>
                  <a:lnTo>
                    <a:pt x="106654" y="120650"/>
                  </a:lnTo>
                  <a:lnTo>
                    <a:pt x="107607" y="120650"/>
                  </a:lnTo>
                  <a:lnTo>
                    <a:pt x="107607" y="118110"/>
                  </a:lnTo>
                  <a:lnTo>
                    <a:pt x="107607" y="114300"/>
                  </a:lnTo>
                  <a:lnTo>
                    <a:pt x="108407" y="114300"/>
                  </a:lnTo>
                  <a:lnTo>
                    <a:pt x="108407" y="111760"/>
                  </a:lnTo>
                  <a:lnTo>
                    <a:pt x="108559" y="111760"/>
                  </a:lnTo>
                  <a:lnTo>
                    <a:pt x="108559" y="105410"/>
                  </a:lnTo>
                  <a:lnTo>
                    <a:pt x="108559" y="92710"/>
                  </a:lnTo>
                  <a:lnTo>
                    <a:pt x="108559" y="9017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/>
            <p:cNvSpPr/>
            <p:nvPr/>
          </p:nvSpPr>
          <p:spPr>
            <a:xfrm>
              <a:off x="3204476" y="2932086"/>
              <a:ext cx="55244" cy="27305"/>
            </a:xfrm>
            <a:custGeom>
              <a:avLst/>
              <a:gdLst/>
              <a:ahLst/>
              <a:cxnLst/>
              <a:rect l="l" t="t" r="r" b="b"/>
              <a:pathLst>
                <a:path w="55245" h="27305">
                  <a:moveTo>
                    <a:pt x="42849" y="10160"/>
                  </a:moveTo>
                  <a:lnTo>
                    <a:pt x="42748" y="7620"/>
                  </a:lnTo>
                  <a:lnTo>
                    <a:pt x="41897" y="7620"/>
                  </a:lnTo>
                  <a:lnTo>
                    <a:pt x="41592" y="6350"/>
                  </a:lnTo>
                  <a:lnTo>
                    <a:pt x="39039" y="6350"/>
                  </a:lnTo>
                  <a:lnTo>
                    <a:pt x="39039" y="3810"/>
                  </a:lnTo>
                  <a:lnTo>
                    <a:pt x="34277" y="3810"/>
                  </a:lnTo>
                  <a:lnTo>
                    <a:pt x="34277" y="1270"/>
                  </a:lnTo>
                  <a:lnTo>
                    <a:pt x="31419" y="1270"/>
                  </a:lnTo>
                  <a:lnTo>
                    <a:pt x="31419" y="0"/>
                  </a:lnTo>
                  <a:lnTo>
                    <a:pt x="21894" y="0"/>
                  </a:lnTo>
                  <a:lnTo>
                    <a:pt x="21894" y="1270"/>
                  </a:lnTo>
                  <a:lnTo>
                    <a:pt x="19989" y="1270"/>
                  </a:lnTo>
                  <a:lnTo>
                    <a:pt x="19989" y="3810"/>
                  </a:lnTo>
                  <a:lnTo>
                    <a:pt x="16179" y="3810"/>
                  </a:lnTo>
                  <a:lnTo>
                    <a:pt x="16179" y="6350"/>
                  </a:lnTo>
                  <a:lnTo>
                    <a:pt x="12369" y="6350"/>
                  </a:lnTo>
                  <a:lnTo>
                    <a:pt x="12369" y="7620"/>
                  </a:lnTo>
                  <a:lnTo>
                    <a:pt x="11417" y="7620"/>
                  </a:lnTo>
                  <a:lnTo>
                    <a:pt x="11417" y="10160"/>
                  </a:lnTo>
                  <a:lnTo>
                    <a:pt x="42849" y="10160"/>
                  </a:lnTo>
                  <a:close/>
                </a:path>
                <a:path w="55245" h="27305">
                  <a:moveTo>
                    <a:pt x="47612" y="13970"/>
                  </a:moveTo>
                  <a:lnTo>
                    <a:pt x="47142" y="12700"/>
                  </a:lnTo>
                  <a:lnTo>
                    <a:pt x="45707" y="12700"/>
                  </a:lnTo>
                  <a:lnTo>
                    <a:pt x="45707" y="11772"/>
                  </a:lnTo>
                  <a:lnTo>
                    <a:pt x="45554" y="11772"/>
                  </a:lnTo>
                  <a:lnTo>
                    <a:pt x="45554" y="10502"/>
                  </a:lnTo>
                  <a:lnTo>
                    <a:pt x="9512" y="10502"/>
                  </a:lnTo>
                  <a:lnTo>
                    <a:pt x="9512" y="11772"/>
                  </a:lnTo>
                  <a:lnTo>
                    <a:pt x="9512" y="12700"/>
                  </a:lnTo>
                  <a:lnTo>
                    <a:pt x="7607" y="12700"/>
                  </a:lnTo>
                  <a:lnTo>
                    <a:pt x="7607" y="13970"/>
                  </a:lnTo>
                  <a:lnTo>
                    <a:pt x="47612" y="13970"/>
                  </a:lnTo>
                  <a:close/>
                </a:path>
                <a:path w="55245" h="27305">
                  <a:moveTo>
                    <a:pt x="49517" y="16510"/>
                  </a:moveTo>
                  <a:lnTo>
                    <a:pt x="48564" y="16510"/>
                  </a:lnTo>
                  <a:lnTo>
                    <a:pt x="48564" y="15582"/>
                  </a:lnTo>
                  <a:lnTo>
                    <a:pt x="48412" y="15582"/>
                  </a:lnTo>
                  <a:lnTo>
                    <a:pt x="48412" y="14312"/>
                  </a:lnTo>
                  <a:lnTo>
                    <a:pt x="6667" y="14312"/>
                  </a:lnTo>
                  <a:lnTo>
                    <a:pt x="6667" y="15582"/>
                  </a:lnTo>
                  <a:lnTo>
                    <a:pt x="6667" y="16510"/>
                  </a:lnTo>
                  <a:lnTo>
                    <a:pt x="4762" y="16510"/>
                  </a:lnTo>
                  <a:lnTo>
                    <a:pt x="4762" y="19050"/>
                  </a:lnTo>
                  <a:lnTo>
                    <a:pt x="49517" y="19050"/>
                  </a:lnTo>
                  <a:lnTo>
                    <a:pt x="49517" y="16510"/>
                  </a:lnTo>
                  <a:close/>
                </a:path>
                <a:path w="55245" h="27305">
                  <a:moveTo>
                    <a:pt x="53327" y="22860"/>
                  </a:moveTo>
                  <a:lnTo>
                    <a:pt x="51422" y="22860"/>
                  </a:lnTo>
                  <a:lnTo>
                    <a:pt x="51422" y="20662"/>
                  </a:lnTo>
                  <a:lnTo>
                    <a:pt x="51346" y="19392"/>
                  </a:lnTo>
                  <a:lnTo>
                    <a:pt x="2857" y="19392"/>
                  </a:lnTo>
                  <a:lnTo>
                    <a:pt x="2857" y="20662"/>
                  </a:lnTo>
                  <a:lnTo>
                    <a:pt x="2857" y="22860"/>
                  </a:lnTo>
                  <a:lnTo>
                    <a:pt x="952" y="22860"/>
                  </a:lnTo>
                  <a:lnTo>
                    <a:pt x="952" y="25400"/>
                  </a:lnTo>
                  <a:lnTo>
                    <a:pt x="53327" y="25400"/>
                  </a:lnTo>
                  <a:lnTo>
                    <a:pt x="53327" y="22860"/>
                  </a:lnTo>
                  <a:close/>
                </a:path>
                <a:path w="55245" h="27305">
                  <a:moveTo>
                    <a:pt x="55194" y="25742"/>
                  </a:moveTo>
                  <a:lnTo>
                    <a:pt x="0" y="25742"/>
                  </a:lnTo>
                  <a:lnTo>
                    <a:pt x="0" y="27012"/>
                  </a:lnTo>
                  <a:lnTo>
                    <a:pt x="55194" y="27012"/>
                  </a:lnTo>
                  <a:lnTo>
                    <a:pt x="55194" y="25742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/>
            <p:cNvSpPr/>
            <p:nvPr/>
          </p:nvSpPr>
          <p:spPr>
            <a:xfrm>
              <a:off x="3176854" y="2931769"/>
              <a:ext cx="106680" cy="182880"/>
            </a:xfrm>
            <a:custGeom>
              <a:avLst/>
              <a:gdLst/>
              <a:ahLst/>
              <a:cxnLst/>
              <a:rect l="l" t="t" r="r" b="b"/>
              <a:pathLst>
                <a:path w="106679" h="182880">
                  <a:moveTo>
                    <a:pt x="90462" y="172719"/>
                  </a:moveTo>
                  <a:lnTo>
                    <a:pt x="16192" y="172719"/>
                  </a:lnTo>
                  <a:lnTo>
                    <a:pt x="17250" y="173989"/>
                  </a:lnTo>
                  <a:lnTo>
                    <a:pt x="25717" y="179070"/>
                  </a:lnTo>
                  <a:lnTo>
                    <a:pt x="38100" y="182879"/>
                  </a:lnTo>
                  <a:lnTo>
                    <a:pt x="68567" y="182879"/>
                  </a:lnTo>
                  <a:lnTo>
                    <a:pt x="80949" y="179070"/>
                  </a:lnTo>
                  <a:lnTo>
                    <a:pt x="89405" y="173989"/>
                  </a:lnTo>
                  <a:lnTo>
                    <a:pt x="90462" y="172719"/>
                  </a:lnTo>
                  <a:close/>
                </a:path>
                <a:path w="106679" h="182880">
                  <a:moveTo>
                    <a:pt x="104749" y="102869"/>
                  </a:moveTo>
                  <a:lnTo>
                    <a:pt x="1904" y="102869"/>
                  </a:lnTo>
                  <a:lnTo>
                    <a:pt x="1904" y="109219"/>
                  </a:lnTo>
                  <a:lnTo>
                    <a:pt x="952" y="109219"/>
                  </a:lnTo>
                  <a:lnTo>
                    <a:pt x="952" y="118109"/>
                  </a:lnTo>
                  <a:lnTo>
                    <a:pt x="336" y="118109"/>
                  </a:lnTo>
                  <a:lnTo>
                    <a:pt x="0" y="121919"/>
                  </a:lnTo>
                  <a:lnTo>
                    <a:pt x="613" y="130809"/>
                  </a:lnTo>
                  <a:lnTo>
                    <a:pt x="952" y="130809"/>
                  </a:lnTo>
                  <a:lnTo>
                    <a:pt x="952" y="134619"/>
                  </a:lnTo>
                  <a:lnTo>
                    <a:pt x="1642" y="143509"/>
                  </a:lnTo>
                  <a:lnTo>
                    <a:pt x="1904" y="143509"/>
                  </a:lnTo>
                  <a:lnTo>
                    <a:pt x="1904" y="146050"/>
                  </a:lnTo>
                  <a:lnTo>
                    <a:pt x="15558" y="172719"/>
                  </a:lnTo>
                  <a:lnTo>
                    <a:pt x="91095" y="172719"/>
                  </a:lnTo>
                  <a:lnTo>
                    <a:pt x="106654" y="134619"/>
                  </a:lnTo>
                  <a:lnTo>
                    <a:pt x="106654" y="118109"/>
                  </a:lnTo>
                  <a:lnTo>
                    <a:pt x="105431" y="109219"/>
                  </a:lnTo>
                  <a:lnTo>
                    <a:pt x="104749" y="102869"/>
                  </a:lnTo>
                  <a:close/>
                </a:path>
                <a:path w="106679" h="182880">
                  <a:moveTo>
                    <a:pt x="89509" y="45719"/>
                  </a:moveTo>
                  <a:lnTo>
                    <a:pt x="18097" y="45719"/>
                  </a:lnTo>
                  <a:lnTo>
                    <a:pt x="18097" y="49529"/>
                  </a:lnTo>
                  <a:lnTo>
                    <a:pt x="17144" y="49529"/>
                  </a:lnTo>
                  <a:lnTo>
                    <a:pt x="17144" y="50800"/>
                  </a:lnTo>
                  <a:lnTo>
                    <a:pt x="16192" y="50800"/>
                  </a:lnTo>
                  <a:lnTo>
                    <a:pt x="16192" y="53339"/>
                  </a:lnTo>
                  <a:lnTo>
                    <a:pt x="15239" y="53339"/>
                  </a:lnTo>
                  <a:lnTo>
                    <a:pt x="15239" y="57150"/>
                  </a:lnTo>
                  <a:lnTo>
                    <a:pt x="14287" y="57150"/>
                  </a:lnTo>
                  <a:lnTo>
                    <a:pt x="14287" y="59689"/>
                  </a:lnTo>
                  <a:lnTo>
                    <a:pt x="13335" y="59689"/>
                  </a:lnTo>
                  <a:lnTo>
                    <a:pt x="13335" y="62229"/>
                  </a:lnTo>
                  <a:lnTo>
                    <a:pt x="12382" y="62229"/>
                  </a:lnTo>
                  <a:lnTo>
                    <a:pt x="12382" y="64769"/>
                  </a:lnTo>
                  <a:lnTo>
                    <a:pt x="11429" y="64769"/>
                  </a:lnTo>
                  <a:lnTo>
                    <a:pt x="11429" y="68579"/>
                  </a:lnTo>
                  <a:lnTo>
                    <a:pt x="10477" y="68579"/>
                  </a:lnTo>
                  <a:lnTo>
                    <a:pt x="10477" y="71119"/>
                  </a:lnTo>
                  <a:lnTo>
                    <a:pt x="9525" y="71119"/>
                  </a:lnTo>
                  <a:lnTo>
                    <a:pt x="9525" y="73659"/>
                  </a:lnTo>
                  <a:lnTo>
                    <a:pt x="8572" y="73659"/>
                  </a:lnTo>
                  <a:lnTo>
                    <a:pt x="8572" y="76200"/>
                  </a:lnTo>
                  <a:lnTo>
                    <a:pt x="7619" y="76200"/>
                  </a:lnTo>
                  <a:lnTo>
                    <a:pt x="7619" y="80009"/>
                  </a:lnTo>
                  <a:lnTo>
                    <a:pt x="6667" y="80009"/>
                  </a:lnTo>
                  <a:lnTo>
                    <a:pt x="6667" y="85089"/>
                  </a:lnTo>
                  <a:lnTo>
                    <a:pt x="5714" y="85089"/>
                  </a:lnTo>
                  <a:lnTo>
                    <a:pt x="5714" y="88900"/>
                  </a:lnTo>
                  <a:lnTo>
                    <a:pt x="4762" y="88900"/>
                  </a:lnTo>
                  <a:lnTo>
                    <a:pt x="4762" y="92709"/>
                  </a:lnTo>
                  <a:lnTo>
                    <a:pt x="3810" y="92709"/>
                  </a:lnTo>
                  <a:lnTo>
                    <a:pt x="3810" y="97789"/>
                  </a:lnTo>
                  <a:lnTo>
                    <a:pt x="2857" y="97789"/>
                  </a:lnTo>
                  <a:lnTo>
                    <a:pt x="2857" y="102869"/>
                  </a:lnTo>
                  <a:lnTo>
                    <a:pt x="104601" y="102869"/>
                  </a:lnTo>
                  <a:lnTo>
                    <a:pt x="102274" y="88900"/>
                  </a:lnTo>
                  <a:lnTo>
                    <a:pt x="101892" y="86359"/>
                  </a:lnTo>
                  <a:lnTo>
                    <a:pt x="101460" y="85089"/>
                  </a:lnTo>
                  <a:lnTo>
                    <a:pt x="96749" y="68579"/>
                  </a:lnTo>
                  <a:lnTo>
                    <a:pt x="96177" y="66039"/>
                  </a:lnTo>
                  <a:lnTo>
                    <a:pt x="93037" y="57150"/>
                  </a:lnTo>
                  <a:lnTo>
                    <a:pt x="90499" y="49529"/>
                  </a:lnTo>
                  <a:lnTo>
                    <a:pt x="89509" y="45719"/>
                  </a:lnTo>
                  <a:close/>
                </a:path>
                <a:path w="106679" h="182880">
                  <a:moveTo>
                    <a:pt x="73329" y="13969"/>
                  </a:moveTo>
                  <a:lnTo>
                    <a:pt x="35229" y="13969"/>
                  </a:lnTo>
                  <a:lnTo>
                    <a:pt x="35229" y="15239"/>
                  </a:lnTo>
                  <a:lnTo>
                    <a:pt x="34289" y="15239"/>
                  </a:lnTo>
                  <a:lnTo>
                    <a:pt x="34289" y="16509"/>
                  </a:lnTo>
                  <a:lnTo>
                    <a:pt x="33337" y="16509"/>
                  </a:lnTo>
                  <a:lnTo>
                    <a:pt x="33337" y="17779"/>
                  </a:lnTo>
                  <a:lnTo>
                    <a:pt x="32385" y="17779"/>
                  </a:lnTo>
                  <a:lnTo>
                    <a:pt x="32385" y="19050"/>
                  </a:lnTo>
                  <a:lnTo>
                    <a:pt x="31432" y="19050"/>
                  </a:lnTo>
                  <a:lnTo>
                    <a:pt x="31432" y="20319"/>
                  </a:lnTo>
                  <a:lnTo>
                    <a:pt x="30479" y="20319"/>
                  </a:lnTo>
                  <a:lnTo>
                    <a:pt x="30479" y="22859"/>
                  </a:lnTo>
                  <a:lnTo>
                    <a:pt x="29527" y="22859"/>
                  </a:lnTo>
                  <a:lnTo>
                    <a:pt x="29527" y="24129"/>
                  </a:lnTo>
                  <a:lnTo>
                    <a:pt x="28575" y="24129"/>
                  </a:lnTo>
                  <a:lnTo>
                    <a:pt x="28575" y="26669"/>
                  </a:lnTo>
                  <a:lnTo>
                    <a:pt x="27622" y="26669"/>
                  </a:lnTo>
                  <a:lnTo>
                    <a:pt x="27622" y="27939"/>
                  </a:lnTo>
                  <a:lnTo>
                    <a:pt x="26669" y="27939"/>
                  </a:lnTo>
                  <a:lnTo>
                    <a:pt x="26669" y="29209"/>
                  </a:lnTo>
                  <a:lnTo>
                    <a:pt x="25717" y="29209"/>
                  </a:lnTo>
                  <a:lnTo>
                    <a:pt x="25717" y="30479"/>
                  </a:lnTo>
                  <a:lnTo>
                    <a:pt x="24764" y="30479"/>
                  </a:lnTo>
                  <a:lnTo>
                    <a:pt x="24764" y="33019"/>
                  </a:lnTo>
                  <a:lnTo>
                    <a:pt x="23812" y="33019"/>
                  </a:lnTo>
                  <a:lnTo>
                    <a:pt x="23812" y="34289"/>
                  </a:lnTo>
                  <a:lnTo>
                    <a:pt x="22860" y="34289"/>
                  </a:lnTo>
                  <a:lnTo>
                    <a:pt x="22860" y="36829"/>
                  </a:lnTo>
                  <a:lnTo>
                    <a:pt x="21907" y="36829"/>
                  </a:lnTo>
                  <a:lnTo>
                    <a:pt x="21907" y="39369"/>
                  </a:lnTo>
                  <a:lnTo>
                    <a:pt x="20954" y="39369"/>
                  </a:lnTo>
                  <a:lnTo>
                    <a:pt x="20954" y="41909"/>
                  </a:lnTo>
                  <a:lnTo>
                    <a:pt x="20002" y="41909"/>
                  </a:lnTo>
                  <a:lnTo>
                    <a:pt x="20002" y="44450"/>
                  </a:lnTo>
                  <a:lnTo>
                    <a:pt x="19050" y="44450"/>
                  </a:lnTo>
                  <a:lnTo>
                    <a:pt x="19050" y="45719"/>
                  </a:lnTo>
                  <a:lnTo>
                    <a:pt x="89157" y="45719"/>
                  </a:lnTo>
                  <a:lnTo>
                    <a:pt x="82222" y="29209"/>
                  </a:lnTo>
                  <a:lnTo>
                    <a:pt x="81902" y="27939"/>
                  </a:lnTo>
                  <a:lnTo>
                    <a:pt x="80836" y="26669"/>
                  </a:lnTo>
                  <a:lnTo>
                    <a:pt x="73984" y="15239"/>
                  </a:lnTo>
                  <a:lnTo>
                    <a:pt x="73329" y="13969"/>
                  </a:lnTo>
                  <a:close/>
                </a:path>
                <a:path w="106679" h="182880">
                  <a:moveTo>
                    <a:pt x="63943" y="3809"/>
                  </a:moveTo>
                  <a:lnTo>
                    <a:pt x="45707" y="3809"/>
                  </a:lnTo>
                  <a:lnTo>
                    <a:pt x="45707" y="5079"/>
                  </a:lnTo>
                  <a:lnTo>
                    <a:pt x="43802" y="5079"/>
                  </a:lnTo>
                  <a:lnTo>
                    <a:pt x="43802" y="6350"/>
                  </a:lnTo>
                  <a:lnTo>
                    <a:pt x="42849" y="6350"/>
                  </a:lnTo>
                  <a:lnTo>
                    <a:pt x="42849" y="7619"/>
                  </a:lnTo>
                  <a:lnTo>
                    <a:pt x="39992" y="7619"/>
                  </a:lnTo>
                  <a:lnTo>
                    <a:pt x="39992" y="8889"/>
                  </a:lnTo>
                  <a:lnTo>
                    <a:pt x="39039" y="8889"/>
                  </a:lnTo>
                  <a:lnTo>
                    <a:pt x="39039" y="10159"/>
                  </a:lnTo>
                  <a:lnTo>
                    <a:pt x="38100" y="10159"/>
                  </a:lnTo>
                  <a:lnTo>
                    <a:pt x="38100" y="11429"/>
                  </a:lnTo>
                  <a:lnTo>
                    <a:pt x="37134" y="11429"/>
                  </a:lnTo>
                  <a:lnTo>
                    <a:pt x="37134" y="12700"/>
                  </a:lnTo>
                  <a:lnTo>
                    <a:pt x="36182" y="12700"/>
                  </a:lnTo>
                  <a:lnTo>
                    <a:pt x="36182" y="13969"/>
                  </a:lnTo>
                  <a:lnTo>
                    <a:pt x="73168" y="13969"/>
                  </a:lnTo>
                  <a:lnTo>
                    <a:pt x="63943" y="3809"/>
                  </a:lnTo>
                  <a:close/>
                </a:path>
                <a:path w="106679" h="182880">
                  <a:moveTo>
                    <a:pt x="61899" y="2539"/>
                  </a:moveTo>
                  <a:lnTo>
                    <a:pt x="47612" y="2539"/>
                  </a:lnTo>
                  <a:lnTo>
                    <a:pt x="47612" y="3809"/>
                  </a:lnTo>
                  <a:lnTo>
                    <a:pt x="61899" y="3809"/>
                  </a:lnTo>
                  <a:lnTo>
                    <a:pt x="61899" y="2539"/>
                  </a:lnTo>
                  <a:close/>
                </a:path>
                <a:path w="106679" h="182880">
                  <a:moveTo>
                    <a:pt x="59042" y="1269"/>
                  </a:moveTo>
                  <a:lnTo>
                    <a:pt x="49517" y="1269"/>
                  </a:lnTo>
                  <a:lnTo>
                    <a:pt x="49517" y="2539"/>
                  </a:lnTo>
                  <a:lnTo>
                    <a:pt x="59042" y="2539"/>
                  </a:lnTo>
                  <a:lnTo>
                    <a:pt x="59042" y="1269"/>
                  </a:lnTo>
                  <a:close/>
                </a:path>
                <a:path w="106679" h="182880">
                  <a:moveTo>
                    <a:pt x="53746" y="0"/>
                  </a:moveTo>
                  <a:lnTo>
                    <a:pt x="50469" y="0"/>
                  </a:lnTo>
                  <a:lnTo>
                    <a:pt x="50469" y="1269"/>
                  </a:lnTo>
                  <a:lnTo>
                    <a:pt x="57137" y="1269"/>
                  </a:lnTo>
                  <a:lnTo>
                    <a:pt x="53746" y="0"/>
                  </a:lnTo>
                  <a:close/>
                </a:path>
              </a:pathLst>
            </a:custGeom>
            <a:solidFill>
              <a:srgbClr val="193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/>
            <p:cNvSpPr/>
            <p:nvPr/>
          </p:nvSpPr>
          <p:spPr>
            <a:xfrm>
              <a:off x="3177806" y="2932086"/>
              <a:ext cx="104139" cy="177800"/>
            </a:xfrm>
            <a:custGeom>
              <a:avLst/>
              <a:gdLst/>
              <a:ahLst/>
              <a:cxnLst/>
              <a:rect l="l" t="t" r="r" b="b"/>
              <a:pathLst>
                <a:path w="104139" h="177800">
                  <a:moveTo>
                    <a:pt x="82840" y="171450"/>
                  </a:moveTo>
                  <a:lnTo>
                    <a:pt x="20963" y="171450"/>
                  </a:lnTo>
                  <a:lnTo>
                    <a:pt x="22864" y="173989"/>
                  </a:lnTo>
                  <a:lnTo>
                    <a:pt x="24764" y="175260"/>
                  </a:lnTo>
                  <a:lnTo>
                    <a:pt x="30268" y="176529"/>
                  </a:lnTo>
                  <a:lnTo>
                    <a:pt x="37147" y="177800"/>
                  </a:lnTo>
                  <a:lnTo>
                    <a:pt x="66662" y="177800"/>
                  </a:lnTo>
                  <a:lnTo>
                    <a:pt x="73541" y="176529"/>
                  </a:lnTo>
                  <a:lnTo>
                    <a:pt x="79044" y="175260"/>
                  </a:lnTo>
                  <a:lnTo>
                    <a:pt x="80942" y="173989"/>
                  </a:lnTo>
                  <a:lnTo>
                    <a:pt x="82840" y="171450"/>
                  </a:lnTo>
                  <a:close/>
                </a:path>
                <a:path w="104139" h="177800">
                  <a:moveTo>
                    <a:pt x="86292" y="44450"/>
                  </a:moveTo>
                  <a:lnTo>
                    <a:pt x="17145" y="44450"/>
                  </a:lnTo>
                  <a:lnTo>
                    <a:pt x="17145" y="49529"/>
                  </a:lnTo>
                  <a:lnTo>
                    <a:pt x="16192" y="49529"/>
                  </a:lnTo>
                  <a:lnTo>
                    <a:pt x="16192" y="50800"/>
                  </a:lnTo>
                  <a:lnTo>
                    <a:pt x="15239" y="50800"/>
                  </a:lnTo>
                  <a:lnTo>
                    <a:pt x="15239" y="53339"/>
                  </a:lnTo>
                  <a:lnTo>
                    <a:pt x="14287" y="53339"/>
                  </a:lnTo>
                  <a:lnTo>
                    <a:pt x="14287" y="57150"/>
                  </a:lnTo>
                  <a:lnTo>
                    <a:pt x="13335" y="57150"/>
                  </a:lnTo>
                  <a:lnTo>
                    <a:pt x="13335" y="59689"/>
                  </a:lnTo>
                  <a:lnTo>
                    <a:pt x="12382" y="59689"/>
                  </a:lnTo>
                  <a:lnTo>
                    <a:pt x="12382" y="62229"/>
                  </a:lnTo>
                  <a:lnTo>
                    <a:pt x="11429" y="62229"/>
                  </a:lnTo>
                  <a:lnTo>
                    <a:pt x="11429" y="63500"/>
                  </a:lnTo>
                  <a:lnTo>
                    <a:pt x="10826" y="63500"/>
                  </a:lnTo>
                  <a:lnTo>
                    <a:pt x="10477" y="64770"/>
                  </a:lnTo>
                  <a:lnTo>
                    <a:pt x="10477" y="68579"/>
                  </a:lnTo>
                  <a:lnTo>
                    <a:pt x="9525" y="68579"/>
                  </a:lnTo>
                  <a:lnTo>
                    <a:pt x="9525" y="69850"/>
                  </a:lnTo>
                  <a:lnTo>
                    <a:pt x="8922" y="69850"/>
                  </a:lnTo>
                  <a:lnTo>
                    <a:pt x="8572" y="71120"/>
                  </a:lnTo>
                  <a:lnTo>
                    <a:pt x="8572" y="73660"/>
                  </a:lnTo>
                  <a:lnTo>
                    <a:pt x="8230" y="73660"/>
                  </a:lnTo>
                  <a:lnTo>
                    <a:pt x="7620" y="74929"/>
                  </a:lnTo>
                  <a:lnTo>
                    <a:pt x="7620" y="76200"/>
                  </a:lnTo>
                  <a:lnTo>
                    <a:pt x="6667" y="78739"/>
                  </a:lnTo>
                  <a:lnTo>
                    <a:pt x="6667" y="80010"/>
                  </a:lnTo>
                  <a:lnTo>
                    <a:pt x="5714" y="82550"/>
                  </a:lnTo>
                  <a:lnTo>
                    <a:pt x="5714" y="85089"/>
                  </a:lnTo>
                  <a:lnTo>
                    <a:pt x="5376" y="85089"/>
                  </a:lnTo>
                  <a:lnTo>
                    <a:pt x="4762" y="86360"/>
                  </a:lnTo>
                  <a:lnTo>
                    <a:pt x="4762" y="88900"/>
                  </a:lnTo>
                  <a:lnTo>
                    <a:pt x="4425" y="88900"/>
                  </a:lnTo>
                  <a:lnTo>
                    <a:pt x="3810" y="90170"/>
                  </a:lnTo>
                  <a:lnTo>
                    <a:pt x="3810" y="92710"/>
                  </a:lnTo>
                  <a:lnTo>
                    <a:pt x="3572" y="92710"/>
                  </a:lnTo>
                  <a:lnTo>
                    <a:pt x="2857" y="96520"/>
                  </a:lnTo>
                  <a:lnTo>
                    <a:pt x="2857" y="97789"/>
                  </a:lnTo>
                  <a:lnTo>
                    <a:pt x="2676" y="97789"/>
                  </a:lnTo>
                  <a:lnTo>
                    <a:pt x="1904" y="101600"/>
                  </a:lnTo>
                  <a:lnTo>
                    <a:pt x="952" y="106679"/>
                  </a:lnTo>
                  <a:lnTo>
                    <a:pt x="952" y="107950"/>
                  </a:lnTo>
                  <a:lnTo>
                    <a:pt x="0" y="119379"/>
                  </a:lnTo>
                  <a:lnTo>
                    <a:pt x="0" y="132079"/>
                  </a:lnTo>
                  <a:lnTo>
                    <a:pt x="14300" y="167639"/>
                  </a:lnTo>
                  <a:lnTo>
                    <a:pt x="16192" y="168910"/>
                  </a:lnTo>
                  <a:lnTo>
                    <a:pt x="19062" y="171450"/>
                  </a:lnTo>
                  <a:lnTo>
                    <a:pt x="84738" y="171450"/>
                  </a:lnTo>
                  <a:lnTo>
                    <a:pt x="87604" y="168910"/>
                  </a:lnTo>
                  <a:lnTo>
                    <a:pt x="89496" y="167639"/>
                  </a:lnTo>
                  <a:lnTo>
                    <a:pt x="103797" y="119379"/>
                  </a:lnTo>
                  <a:lnTo>
                    <a:pt x="103797" y="115570"/>
                  </a:lnTo>
                  <a:lnTo>
                    <a:pt x="102807" y="107950"/>
                  </a:lnTo>
                  <a:lnTo>
                    <a:pt x="101901" y="101600"/>
                  </a:lnTo>
                  <a:lnTo>
                    <a:pt x="98968" y="88900"/>
                  </a:lnTo>
                  <a:lnTo>
                    <a:pt x="98167" y="85089"/>
                  </a:lnTo>
                  <a:lnTo>
                    <a:pt x="98082" y="83820"/>
                  </a:lnTo>
                  <a:lnTo>
                    <a:pt x="94058" y="68579"/>
                  </a:lnTo>
                  <a:lnTo>
                    <a:pt x="93319" y="64770"/>
                  </a:lnTo>
                  <a:lnTo>
                    <a:pt x="90362" y="57150"/>
                  </a:lnTo>
                  <a:lnTo>
                    <a:pt x="87702" y="49529"/>
                  </a:lnTo>
                  <a:lnTo>
                    <a:pt x="86664" y="45720"/>
                  </a:lnTo>
                  <a:lnTo>
                    <a:pt x="86292" y="44450"/>
                  </a:lnTo>
                  <a:close/>
                </a:path>
                <a:path w="104139" h="177800">
                  <a:moveTo>
                    <a:pt x="79044" y="29210"/>
                  </a:moveTo>
                  <a:lnTo>
                    <a:pt x="24764" y="29210"/>
                  </a:lnTo>
                  <a:lnTo>
                    <a:pt x="24764" y="30479"/>
                  </a:lnTo>
                  <a:lnTo>
                    <a:pt x="23812" y="30479"/>
                  </a:lnTo>
                  <a:lnTo>
                    <a:pt x="23812" y="31750"/>
                  </a:lnTo>
                  <a:lnTo>
                    <a:pt x="22860" y="31750"/>
                  </a:lnTo>
                  <a:lnTo>
                    <a:pt x="22860" y="34289"/>
                  </a:lnTo>
                  <a:lnTo>
                    <a:pt x="21907" y="34289"/>
                  </a:lnTo>
                  <a:lnTo>
                    <a:pt x="21907" y="36829"/>
                  </a:lnTo>
                  <a:lnTo>
                    <a:pt x="20954" y="36829"/>
                  </a:lnTo>
                  <a:lnTo>
                    <a:pt x="20954" y="38100"/>
                  </a:lnTo>
                  <a:lnTo>
                    <a:pt x="20002" y="38100"/>
                  </a:lnTo>
                  <a:lnTo>
                    <a:pt x="20002" y="41910"/>
                  </a:lnTo>
                  <a:lnTo>
                    <a:pt x="19050" y="41910"/>
                  </a:lnTo>
                  <a:lnTo>
                    <a:pt x="19050" y="44450"/>
                  </a:lnTo>
                  <a:lnTo>
                    <a:pt x="85728" y="44450"/>
                  </a:lnTo>
                  <a:lnTo>
                    <a:pt x="84600" y="41910"/>
                  </a:lnTo>
                  <a:lnTo>
                    <a:pt x="83472" y="38100"/>
                  </a:lnTo>
                  <a:lnTo>
                    <a:pt x="81216" y="34289"/>
                  </a:lnTo>
                  <a:lnTo>
                    <a:pt x="79524" y="30479"/>
                  </a:lnTo>
                  <a:lnTo>
                    <a:pt x="79044" y="29210"/>
                  </a:lnTo>
                  <a:close/>
                </a:path>
                <a:path w="104139" h="177800">
                  <a:moveTo>
                    <a:pt x="73601" y="19050"/>
                  </a:moveTo>
                  <a:lnTo>
                    <a:pt x="29527" y="19050"/>
                  </a:lnTo>
                  <a:lnTo>
                    <a:pt x="29527" y="22860"/>
                  </a:lnTo>
                  <a:lnTo>
                    <a:pt x="28575" y="22860"/>
                  </a:lnTo>
                  <a:lnTo>
                    <a:pt x="28575" y="24129"/>
                  </a:lnTo>
                  <a:lnTo>
                    <a:pt x="27622" y="24129"/>
                  </a:lnTo>
                  <a:lnTo>
                    <a:pt x="27622" y="25400"/>
                  </a:lnTo>
                  <a:lnTo>
                    <a:pt x="26670" y="25400"/>
                  </a:lnTo>
                  <a:lnTo>
                    <a:pt x="26670" y="27939"/>
                  </a:lnTo>
                  <a:lnTo>
                    <a:pt x="25717" y="27939"/>
                  </a:lnTo>
                  <a:lnTo>
                    <a:pt x="25717" y="29210"/>
                  </a:lnTo>
                  <a:lnTo>
                    <a:pt x="78930" y="29210"/>
                  </a:lnTo>
                  <a:lnTo>
                    <a:pt x="77407" y="25400"/>
                  </a:lnTo>
                  <a:lnTo>
                    <a:pt x="75885" y="24129"/>
                  </a:lnTo>
                  <a:lnTo>
                    <a:pt x="75123" y="22860"/>
                  </a:lnTo>
                  <a:lnTo>
                    <a:pt x="73601" y="19050"/>
                  </a:lnTo>
                  <a:close/>
                </a:path>
                <a:path w="104139" h="177800">
                  <a:moveTo>
                    <a:pt x="69548" y="12700"/>
                  </a:moveTo>
                  <a:lnTo>
                    <a:pt x="34277" y="12700"/>
                  </a:lnTo>
                  <a:lnTo>
                    <a:pt x="34277" y="15239"/>
                  </a:lnTo>
                  <a:lnTo>
                    <a:pt x="33337" y="15239"/>
                  </a:lnTo>
                  <a:lnTo>
                    <a:pt x="33337" y="16510"/>
                  </a:lnTo>
                  <a:lnTo>
                    <a:pt x="32385" y="16510"/>
                  </a:lnTo>
                  <a:lnTo>
                    <a:pt x="32385" y="17779"/>
                  </a:lnTo>
                  <a:lnTo>
                    <a:pt x="31432" y="17779"/>
                  </a:lnTo>
                  <a:lnTo>
                    <a:pt x="31432" y="19050"/>
                  </a:lnTo>
                  <a:lnTo>
                    <a:pt x="72840" y="19050"/>
                  </a:lnTo>
                  <a:lnTo>
                    <a:pt x="70556" y="15239"/>
                  </a:lnTo>
                  <a:lnTo>
                    <a:pt x="70472" y="13970"/>
                  </a:lnTo>
                  <a:lnTo>
                    <a:pt x="69548" y="12700"/>
                  </a:lnTo>
                  <a:close/>
                </a:path>
                <a:path w="104139" h="177800">
                  <a:moveTo>
                    <a:pt x="64359" y="6350"/>
                  </a:moveTo>
                  <a:lnTo>
                    <a:pt x="39039" y="6350"/>
                  </a:lnTo>
                  <a:lnTo>
                    <a:pt x="39039" y="8889"/>
                  </a:lnTo>
                  <a:lnTo>
                    <a:pt x="38087" y="8889"/>
                  </a:lnTo>
                  <a:lnTo>
                    <a:pt x="38087" y="10160"/>
                  </a:lnTo>
                  <a:lnTo>
                    <a:pt x="37147" y="10160"/>
                  </a:lnTo>
                  <a:lnTo>
                    <a:pt x="37147" y="11429"/>
                  </a:lnTo>
                  <a:lnTo>
                    <a:pt x="36182" y="11429"/>
                  </a:lnTo>
                  <a:lnTo>
                    <a:pt x="36182" y="12700"/>
                  </a:lnTo>
                  <a:lnTo>
                    <a:pt x="68510" y="12700"/>
                  </a:lnTo>
                  <a:lnTo>
                    <a:pt x="65397" y="8889"/>
                  </a:lnTo>
                  <a:lnTo>
                    <a:pt x="64359" y="6350"/>
                  </a:lnTo>
                  <a:close/>
                </a:path>
                <a:path w="104139" h="177800">
                  <a:moveTo>
                    <a:pt x="61899" y="3810"/>
                  </a:moveTo>
                  <a:lnTo>
                    <a:pt x="44754" y="3810"/>
                  </a:lnTo>
                  <a:lnTo>
                    <a:pt x="44754" y="5079"/>
                  </a:lnTo>
                  <a:lnTo>
                    <a:pt x="42849" y="5079"/>
                  </a:lnTo>
                  <a:lnTo>
                    <a:pt x="42849" y="6350"/>
                  </a:lnTo>
                  <a:lnTo>
                    <a:pt x="63321" y="6350"/>
                  </a:lnTo>
                  <a:lnTo>
                    <a:pt x="62283" y="5079"/>
                  </a:lnTo>
                  <a:lnTo>
                    <a:pt x="61899" y="3810"/>
                  </a:lnTo>
                  <a:close/>
                </a:path>
                <a:path w="104139" h="177800">
                  <a:moveTo>
                    <a:pt x="52714" y="0"/>
                  </a:moveTo>
                  <a:lnTo>
                    <a:pt x="50012" y="0"/>
                  </a:lnTo>
                  <a:lnTo>
                    <a:pt x="48564" y="1270"/>
                  </a:lnTo>
                  <a:lnTo>
                    <a:pt x="48564" y="2539"/>
                  </a:lnTo>
                  <a:lnTo>
                    <a:pt x="46659" y="2539"/>
                  </a:lnTo>
                  <a:lnTo>
                    <a:pt x="46659" y="3810"/>
                  </a:lnTo>
                  <a:lnTo>
                    <a:pt x="59699" y="3810"/>
                  </a:lnTo>
                  <a:lnTo>
                    <a:pt x="56207" y="2539"/>
                  </a:lnTo>
                  <a:lnTo>
                    <a:pt x="52714" y="0"/>
                  </a:lnTo>
                  <a:close/>
                </a:path>
              </a:pathLst>
            </a:custGeom>
            <a:solidFill>
              <a:srgbClr val="2C4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/>
            <p:cNvSpPr/>
            <p:nvPr/>
          </p:nvSpPr>
          <p:spPr>
            <a:xfrm>
              <a:off x="3178759" y="2933522"/>
              <a:ext cx="100330" cy="172720"/>
            </a:xfrm>
            <a:custGeom>
              <a:avLst/>
              <a:gdLst/>
              <a:ahLst/>
              <a:cxnLst/>
              <a:rect l="l" t="t" r="r" b="b"/>
              <a:pathLst>
                <a:path w="100329" h="172719">
                  <a:moveTo>
                    <a:pt x="76136" y="168744"/>
                  </a:moveTo>
                  <a:lnTo>
                    <a:pt x="23863" y="168744"/>
                  </a:lnTo>
                  <a:lnTo>
                    <a:pt x="35229" y="171602"/>
                  </a:lnTo>
                  <a:lnTo>
                    <a:pt x="49517" y="172554"/>
                  </a:lnTo>
                  <a:lnTo>
                    <a:pt x="64757" y="171602"/>
                  </a:lnTo>
                  <a:lnTo>
                    <a:pt x="76136" y="168744"/>
                  </a:lnTo>
                  <a:close/>
                </a:path>
                <a:path w="100329" h="172719">
                  <a:moveTo>
                    <a:pt x="49517" y="0"/>
                  </a:moveTo>
                  <a:lnTo>
                    <a:pt x="46659" y="0"/>
                  </a:lnTo>
                  <a:lnTo>
                    <a:pt x="45707" y="571"/>
                  </a:lnTo>
                  <a:lnTo>
                    <a:pt x="45707" y="1104"/>
                  </a:lnTo>
                  <a:lnTo>
                    <a:pt x="44818" y="1104"/>
                  </a:lnTo>
                  <a:lnTo>
                    <a:pt x="43802" y="1714"/>
                  </a:lnTo>
                  <a:lnTo>
                    <a:pt x="43802" y="2374"/>
                  </a:lnTo>
                  <a:lnTo>
                    <a:pt x="42701" y="2374"/>
                  </a:lnTo>
                  <a:lnTo>
                    <a:pt x="41897" y="2857"/>
                  </a:lnTo>
                  <a:lnTo>
                    <a:pt x="41897" y="3644"/>
                  </a:lnTo>
                  <a:lnTo>
                    <a:pt x="40944" y="3644"/>
                  </a:lnTo>
                  <a:lnTo>
                    <a:pt x="40944" y="4914"/>
                  </a:lnTo>
                  <a:lnTo>
                    <a:pt x="38468" y="4914"/>
                  </a:lnTo>
                  <a:lnTo>
                    <a:pt x="38087" y="5143"/>
                  </a:lnTo>
                  <a:lnTo>
                    <a:pt x="38087" y="6184"/>
                  </a:lnTo>
                  <a:lnTo>
                    <a:pt x="37134" y="6184"/>
                  </a:lnTo>
                  <a:lnTo>
                    <a:pt x="37134" y="7454"/>
                  </a:lnTo>
                  <a:lnTo>
                    <a:pt x="36195" y="7454"/>
                  </a:lnTo>
                  <a:lnTo>
                    <a:pt x="36195" y="8724"/>
                  </a:lnTo>
                  <a:lnTo>
                    <a:pt x="35229" y="8724"/>
                  </a:lnTo>
                  <a:lnTo>
                    <a:pt x="35229" y="9994"/>
                  </a:lnTo>
                  <a:lnTo>
                    <a:pt x="34277" y="9994"/>
                  </a:lnTo>
                  <a:lnTo>
                    <a:pt x="34277" y="11264"/>
                  </a:lnTo>
                  <a:lnTo>
                    <a:pt x="33324" y="11264"/>
                  </a:lnTo>
                  <a:lnTo>
                    <a:pt x="33324" y="12534"/>
                  </a:lnTo>
                  <a:lnTo>
                    <a:pt x="32385" y="12534"/>
                  </a:lnTo>
                  <a:lnTo>
                    <a:pt x="32385" y="13804"/>
                  </a:lnTo>
                  <a:lnTo>
                    <a:pt x="31432" y="13804"/>
                  </a:lnTo>
                  <a:lnTo>
                    <a:pt x="31432" y="15074"/>
                  </a:lnTo>
                  <a:lnTo>
                    <a:pt x="30480" y="15074"/>
                  </a:lnTo>
                  <a:lnTo>
                    <a:pt x="30480" y="16344"/>
                  </a:lnTo>
                  <a:lnTo>
                    <a:pt x="29527" y="16344"/>
                  </a:lnTo>
                  <a:lnTo>
                    <a:pt x="29527" y="17614"/>
                  </a:lnTo>
                  <a:lnTo>
                    <a:pt x="28575" y="17614"/>
                  </a:lnTo>
                  <a:lnTo>
                    <a:pt x="28575" y="20154"/>
                  </a:lnTo>
                  <a:lnTo>
                    <a:pt x="27622" y="20154"/>
                  </a:lnTo>
                  <a:lnTo>
                    <a:pt x="27622" y="21424"/>
                  </a:lnTo>
                  <a:lnTo>
                    <a:pt x="26670" y="21424"/>
                  </a:lnTo>
                  <a:lnTo>
                    <a:pt x="26670" y="23964"/>
                  </a:lnTo>
                  <a:lnTo>
                    <a:pt x="25717" y="23964"/>
                  </a:lnTo>
                  <a:lnTo>
                    <a:pt x="25717" y="25234"/>
                  </a:lnTo>
                  <a:lnTo>
                    <a:pt x="24764" y="25234"/>
                  </a:lnTo>
                  <a:lnTo>
                    <a:pt x="24764" y="26504"/>
                  </a:lnTo>
                  <a:lnTo>
                    <a:pt x="23905" y="26504"/>
                  </a:lnTo>
                  <a:lnTo>
                    <a:pt x="23812" y="27774"/>
                  </a:lnTo>
                  <a:lnTo>
                    <a:pt x="23270" y="27774"/>
                  </a:lnTo>
                  <a:lnTo>
                    <a:pt x="22860" y="28597"/>
                  </a:lnTo>
                  <a:lnTo>
                    <a:pt x="22860" y="30314"/>
                  </a:lnTo>
                  <a:lnTo>
                    <a:pt x="22001" y="30314"/>
                  </a:lnTo>
                  <a:lnTo>
                    <a:pt x="21907" y="31584"/>
                  </a:lnTo>
                  <a:lnTo>
                    <a:pt x="21367" y="31584"/>
                  </a:lnTo>
                  <a:lnTo>
                    <a:pt x="20955" y="32410"/>
                  </a:lnTo>
                  <a:lnTo>
                    <a:pt x="20955" y="34124"/>
                  </a:lnTo>
                  <a:lnTo>
                    <a:pt x="20233" y="34124"/>
                  </a:lnTo>
                  <a:lnTo>
                    <a:pt x="20002" y="34674"/>
                  </a:lnTo>
                  <a:lnTo>
                    <a:pt x="20002" y="36664"/>
                  </a:lnTo>
                  <a:lnTo>
                    <a:pt x="19164" y="36664"/>
                  </a:lnTo>
                  <a:lnTo>
                    <a:pt x="19050" y="39204"/>
                  </a:lnTo>
                  <a:lnTo>
                    <a:pt x="18097" y="39204"/>
                  </a:lnTo>
                  <a:lnTo>
                    <a:pt x="18097" y="41744"/>
                  </a:lnTo>
                  <a:lnTo>
                    <a:pt x="17145" y="41744"/>
                  </a:lnTo>
                  <a:lnTo>
                    <a:pt x="17145" y="43014"/>
                  </a:lnTo>
                  <a:lnTo>
                    <a:pt x="16493" y="43014"/>
                  </a:lnTo>
                  <a:lnTo>
                    <a:pt x="16192" y="43729"/>
                  </a:lnTo>
                  <a:lnTo>
                    <a:pt x="16192" y="46824"/>
                  </a:lnTo>
                  <a:lnTo>
                    <a:pt x="15239" y="46824"/>
                  </a:lnTo>
                  <a:lnTo>
                    <a:pt x="15239" y="48094"/>
                  </a:lnTo>
                  <a:lnTo>
                    <a:pt x="14355" y="48094"/>
                  </a:lnTo>
                  <a:lnTo>
                    <a:pt x="14287" y="50634"/>
                  </a:lnTo>
                  <a:lnTo>
                    <a:pt x="13335" y="50634"/>
                  </a:lnTo>
                  <a:lnTo>
                    <a:pt x="13335" y="54444"/>
                  </a:lnTo>
                  <a:lnTo>
                    <a:pt x="12382" y="54444"/>
                  </a:lnTo>
                  <a:lnTo>
                    <a:pt x="12382" y="56984"/>
                  </a:lnTo>
                  <a:lnTo>
                    <a:pt x="11430" y="56984"/>
                  </a:lnTo>
                  <a:lnTo>
                    <a:pt x="11430" y="59524"/>
                  </a:lnTo>
                  <a:lnTo>
                    <a:pt x="10635" y="59524"/>
                  </a:lnTo>
                  <a:lnTo>
                    <a:pt x="10477" y="60051"/>
                  </a:lnTo>
                  <a:lnTo>
                    <a:pt x="10477" y="62064"/>
                  </a:lnTo>
                  <a:lnTo>
                    <a:pt x="9874" y="62064"/>
                  </a:lnTo>
                  <a:lnTo>
                    <a:pt x="9618" y="62915"/>
                  </a:lnTo>
                  <a:lnTo>
                    <a:pt x="9525" y="65874"/>
                  </a:lnTo>
                  <a:lnTo>
                    <a:pt x="8731" y="65874"/>
                  </a:lnTo>
                  <a:lnTo>
                    <a:pt x="8572" y="66406"/>
                  </a:lnTo>
                  <a:lnTo>
                    <a:pt x="8572" y="68414"/>
                  </a:lnTo>
                  <a:lnTo>
                    <a:pt x="7970" y="68414"/>
                  </a:lnTo>
                  <a:lnTo>
                    <a:pt x="7620" y="69583"/>
                  </a:lnTo>
                  <a:lnTo>
                    <a:pt x="7620" y="70954"/>
                  </a:lnTo>
                  <a:lnTo>
                    <a:pt x="7315" y="70954"/>
                  </a:lnTo>
                  <a:lnTo>
                    <a:pt x="3810" y="86753"/>
                  </a:lnTo>
                  <a:lnTo>
                    <a:pt x="952" y="102958"/>
                  </a:lnTo>
                  <a:lnTo>
                    <a:pt x="0" y="115354"/>
                  </a:lnTo>
                  <a:lnTo>
                    <a:pt x="0" y="126784"/>
                  </a:lnTo>
                  <a:lnTo>
                    <a:pt x="15239" y="163017"/>
                  </a:lnTo>
                  <a:lnTo>
                    <a:pt x="23812" y="168732"/>
                  </a:lnTo>
                  <a:lnTo>
                    <a:pt x="76187" y="168732"/>
                  </a:lnTo>
                  <a:lnTo>
                    <a:pt x="99987" y="126784"/>
                  </a:lnTo>
                  <a:lnTo>
                    <a:pt x="99987" y="111531"/>
                  </a:lnTo>
                  <a:lnTo>
                    <a:pt x="90462" y="62915"/>
                  </a:lnTo>
                  <a:lnTo>
                    <a:pt x="77139" y="26695"/>
                  </a:lnTo>
                  <a:lnTo>
                    <a:pt x="59042" y="3809"/>
                  </a:lnTo>
                  <a:lnTo>
                    <a:pt x="49517" y="0"/>
                  </a:lnTo>
                  <a:close/>
                </a:path>
              </a:pathLst>
            </a:custGeom>
            <a:solidFill>
              <a:srgbClr val="3E4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/>
            <p:cNvSpPr/>
            <p:nvPr/>
          </p:nvSpPr>
          <p:spPr>
            <a:xfrm>
              <a:off x="3178759" y="2934474"/>
              <a:ext cx="98425" cy="168275"/>
            </a:xfrm>
            <a:custGeom>
              <a:avLst/>
              <a:gdLst/>
              <a:ahLst/>
              <a:cxnLst/>
              <a:rect l="l" t="t" r="r" b="b"/>
              <a:pathLst>
                <a:path w="98425" h="168275">
                  <a:moveTo>
                    <a:pt x="49517" y="0"/>
                  </a:moveTo>
                  <a:lnTo>
                    <a:pt x="45707" y="952"/>
                  </a:lnTo>
                  <a:lnTo>
                    <a:pt x="37134" y="6667"/>
                  </a:lnTo>
                  <a:lnTo>
                    <a:pt x="35229" y="9002"/>
                  </a:lnTo>
                  <a:lnTo>
                    <a:pt x="34277" y="10169"/>
                  </a:lnTo>
                  <a:lnTo>
                    <a:pt x="34277" y="10312"/>
                  </a:lnTo>
                  <a:lnTo>
                    <a:pt x="33324" y="11336"/>
                  </a:lnTo>
                  <a:lnTo>
                    <a:pt x="33324" y="11582"/>
                  </a:lnTo>
                  <a:lnTo>
                    <a:pt x="33124" y="11582"/>
                  </a:lnTo>
                  <a:lnTo>
                    <a:pt x="32385" y="12488"/>
                  </a:lnTo>
                  <a:lnTo>
                    <a:pt x="32385" y="12852"/>
                  </a:lnTo>
                  <a:lnTo>
                    <a:pt x="32088" y="12852"/>
                  </a:lnTo>
                  <a:lnTo>
                    <a:pt x="31432" y="13655"/>
                  </a:lnTo>
                  <a:lnTo>
                    <a:pt x="31432" y="14122"/>
                  </a:lnTo>
                  <a:lnTo>
                    <a:pt x="31051" y="14122"/>
                  </a:lnTo>
                  <a:lnTo>
                    <a:pt x="30480" y="14823"/>
                  </a:lnTo>
                  <a:lnTo>
                    <a:pt x="30480" y="15392"/>
                  </a:lnTo>
                  <a:lnTo>
                    <a:pt x="30015" y="15392"/>
                  </a:lnTo>
                  <a:lnTo>
                    <a:pt x="29527" y="15990"/>
                  </a:lnTo>
                  <a:lnTo>
                    <a:pt x="29527" y="16662"/>
                  </a:lnTo>
                  <a:lnTo>
                    <a:pt x="28979" y="16662"/>
                  </a:lnTo>
                  <a:lnTo>
                    <a:pt x="28575" y="17157"/>
                  </a:lnTo>
                  <a:lnTo>
                    <a:pt x="28575" y="19202"/>
                  </a:lnTo>
                  <a:lnTo>
                    <a:pt x="27622" y="19202"/>
                  </a:lnTo>
                  <a:lnTo>
                    <a:pt x="27622" y="20472"/>
                  </a:lnTo>
                  <a:lnTo>
                    <a:pt x="26919" y="20472"/>
                  </a:lnTo>
                  <a:lnTo>
                    <a:pt x="26670" y="20970"/>
                  </a:lnTo>
                  <a:lnTo>
                    <a:pt x="26670" y="23012"/>
                  </a:lnTo>
                  <a:lnTo>
                    <a:pt x="25717" y="23012"/>
                  </a:lnTo>
                  <a:lnTo>
                    <a:pt x="25717" y="24282"/>
                  </a:lnTo>
                  <a:lnTo>
                    <a:pt x="25015" y="24282"/>
                  </a:lnTo>
                  <a:lnTo>
                    <a:pt x="24764" y="24784"/>
                  </a:lnTo>
                  <a:lnTo>
                    <a:pt x="24764" y="25552"/>
                  </a:lnTo>
                  <a:lnTo>
                    <a:pt x="24381" y="25552"/>
                  </a:lnTo>
                  <a:lnTo>
                    <a:pt x="23812" y="26690"/>
                  </a:lnTo>
                  <a:lnTo>
                    <a:pt x="23812" y="26822"/>
                  </a:lnTo>
                  <a:lnTo>
                    <a:pt x="22860" y="28597"/>
                  </a:lnTo>
                  <a:lnTo>
                    <a:pt x="22860" y="29362"/>
                  </a:lnTo>
                  <a:lnTo>
                    <a:pt x="22477" y="29362"/>
                  </a:lnTo>
                  <a:lnTo>
                    <a:pt x="21907" y="30503"/>
                  </a:lnTo>
                  <a:lnTo>
                    <a:pt x="21907" y="30632"/>
                  </a:lnTo>
                  <a:lnTo>
                    <a:pt x="20955" y="32410"/>
                  </a:lnTo>
                  <a:lnTo>
                    <a:pt x="20955" y="33172"/>
                  </a:lnTo>
                  <a:lnTo>
                    <a:pt x="20658" y="33172"/>
                  </a:lnTo>
                  <a:lnTo>
                    <a:pt x="20002" y="34861"/>
                  </a:lnTo>
                  <a:lnTo>
                    <a:pt x="20002" y="35712"/>
                  </a:lnTo>
                  <a:lnTo>
                    <a:pt x="19671" y="35712"/>
                  </a:lnTo>
                  <a:lnTo>
                    <a:pt x="19050" y="37312"/>
                  </a:lnTo>
                  <a:lnTo>
                    <a:pt x="19050" y="38252"/>
                  </a:lnTo>
                  <a:lnTo>
                    <a:pt x="18684" y="38252"/>
                  </a:lnTo>
                  <a:lnTo>
                    <a:pt x="18097" y="39763"/>
                  </a:lnTo>
                  <a:lnTo>
                    <a:pt x="18097" y="40792"/>
                  </a:lnTo>
                  <a:lnTo>
                    <a:pt x="17697" y="40792"/>
                  </a:lnTo>
                  <a:lnTo>
                    <a:pt x="16192" y="44665"/>
                  </a:lnTo>
                  <a:lnTo>
                    <a:pt x="16192" y="45872"/>
                  </a:lnTo>
                  <a:lnTo>
                    <a:pt x="15723" y="45872"/>
                  </a:lnTo>
                  <a:lnTo>
                    <a:pt x="14287" y="49568"/>
                  </a:lnTo>
                  <a:lnTo>
                    <a:pt x="13335" y="52588"/>
                  </a:lnTo>
                  <a:lnTo>
                    <a:pt x="13335" y="53492"/>
                  </a:lnTo>
                  <a:lnTo>
                    <a:pt x="13049" y="53492"/>
                  </a:lnTo>
                  <a:lnTo>
                    <a:pt x="12382" y="55609"/>
                  </a:lnTo>
                  <a:lnTo>
                    <a:pt x="12382" y="56032"/>
                  </a:lnTo>
                  <a:lnTo>
                    <a:pt x="12249" y="56032"/>
                  </a:lnTo>
                  <a:lnTo>
                    <a:pt x="9525" y="64670"/>
                  </a:lnTo>
                  <a:lnTo>
                    <a:pt x="9525" y="64922"/>
                  </a:lnTo>
                  <a:lnTo>
                    <a:pt x="8572" y="67690"/>
                  </a:lnTo>
                  <a:lnTo>
                    <a:pt x="3810" y="84848"/>
                  </a:lnTo>
                  <a:lnTo>
                    <a:pt x="3810" y="85242"/>
                  </a:lnTo>
                  <a:lnTo>
                    <a:pt x="952" y="100101"/>
                  </a:lnTo>
                  <a:lnTo>
                    <a:pt x="0" y="111544"/>
                  </a:lnTo>
                  <a:lnTo>
                    <a:pt x="952" y="123926"/>
                  </a:lnTo>
                  <a:lnTo>
                    <a:pt x="23812" y="163017"/>
                  </a:lnTo>
                  <a:lnTo>
                    <a:pt x="49517" y="167779"/>
                  </a:lnTo>
                  <a:lnTo>
                    <a:pt x="62852" y="166827"/>
                  </a:lnTo>
                  <a:lnTo>
                    <a:pt x="96177" y="134416"/>
                  </a:lnTo>
                  <a:lnTo>
                    <a:pt x="98082" y="111544"/>
                  </a:lnTo>
                  <a:lnTo>
                    <a:pt x="98082" y="108673"/>
                  </a:lnTo>
                  <a:lnTo>
                    <a:pt x="88557" y="61010"/>
                  </a:lnTo>
                  <a:lnTo>
                    <a:pt x="66662" y="13347"/>
                  </a:lnTo>
                  <a:lnTo>
                    <a:pt x="58089" y="3810"/>
                  </a:lnTo>
                  <a:lnTo>
                    <a:pt x="49517" y="0"/>
                  </a:lnTo>
                  <a:close/>
                </a:path>
              </a:pathLst>
            </a:custGeom>
            <a:solidFill>
              <a:srgbClr val="4E5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/>
            <p:cNvSpPr/>
            <p:nvPr/>
          </p:nvSpPr>
          <p:spPr>
            <a:xfrm>
              <a:off x="3179711" y="2936379"/>
              <a:ext cx="94615" cy="162560"/>
            </a:xfrm>
            <a:custGeom>
              <a:avLst/>
              <a:gdLst/>
              <a:ahLst/>
              <a:cxnLst/>
              <a:rect l="l" t="t" r="r" b="b"/>
              <a:pathLst>
                <a:path w="94614" h="162560">
                  <a:moveTo>
                    <a:pt x="47612" y="0"/>
                  </a:moveTo>
                  <a:lnTo>
                    <a:pt x="43802" y="0"/>
                  </a:lnTo>
                  <a:lnTo>
                    <a:pt x="35242" y="5714"/>
                  </a:lnTo>
                  <a:lnTo>
                    <a:pt x="35242" y="5867"/>
                  </a:lnTo>
                  <a:lnTo>
                    <a:pt x="34277" y="7043"/>
                  </a:lnTo>
                  <a:lnTo>
                    <a:pt x="33324" y="8355"/>
                  </a:lnTo>
                  <a:lnTo>
                    <a:pt x="27622" y="16205"/>
                  </a:lnTo>
                  <a:lnTo>
                    <a:pt x="27622" y="17297"/>
                  </a:lnTo>
                  <a:lnTo>
                    <a:pt x="27040" y="17297"/>
                  </a:lnTo>
                  <a:lnTo>
                    <a:pt x="26670" y="17992"/>
                  </a:lnTo>
                  <a:lnTo>
                    <a:pt x="26670" y="18567"/>
                  </a:lnTo>
                  <a:lnTo>
                    <a:pt x="26363" y="18567"/>
                  </a:lnTo>
                  <a:lnTo>
                    <a:pt x="25717" y="19780"/>
                  </a:lnTo>
                  <a:lnTo>
                    <a:pt x="25717" y="21107"/>
                  </a:lnTo>
                  <a:lnTo>
                    <a:pt x="25010" y="21107"/>
                  </a:lnTo>
                  <a:lnTo>
                    <a:pt x="24765" y="21567"/>
                  </a:lnTo>
                  <a:lnTo>
                    <a:pt x="24765" y="22377"/>
                  </a:lnTo>
                  <a:lnTo>
                    <a:pt x="24333" y="22377"/>
                  </a:lnTo>
                  <a:lnTo>
                    <a:pt x="23812" y="23355"/>
                  </a:lnTo>
                  <a:lnTo>
                    <a:pt x="23812" y="23647"/>
                  </a:lnTo>
                  <a:lnTo>
                    <a:pt x="23656" y="23647"/>
                  </a:lnTo>
                  <a:lnTo>
                    <a:pt x="21907" y="26930"/>
                  </a:lnTo>
                  <a:lnTo>
                    <a:pt x="21907" y="27457"/>
                  </a:lnTo>
                  <a:lnTo>
                    <a:pt x="21626" y="27457"/>
                  </a:lnTo>
                  <a:lnTo>
                    <a:pt x="20002" y="30505"/>
                  </a:lnTo>
                  <a:lnTo>
                    <a:pt x="20002" y="31267"/>
                  </a:lnTo>
                  <a:lnTo>
                    <a:pt x="19688" y="31267"/>
                  </a:lnTo>
                  <a:lnTo>
                    <a:pt x="19050" y="32820"/>
                  </a:lnTo>
                  <a:lnTo>
                    <a:pt x="19050" y="33807"/>
                  </a:lnTo>
                  <a:lnTo>
                    <a:pt x="18643" y="33807"/>
                  </a:lnTo>
                  <a:lnTo>
                    <a:pt x="18097" y="35135"/>
                  </a:lnTo>
                  <a:lnTo>
                    <a:pt x="18097" y="36347"/>
                  </a:lnTo>
                  <a:lnTo>
                    <a:pt x="17598" y="36347"/>
                  </a:lnTo>
                  <a:lnTo>
                    <a:pt x="17145" y="37450"/>
                  </a:lnTo>
                  <a:lnTo>
                    <a:pt x="17145" y="38887"/>
                  </a:lnTo>
                  <a:lnTo>
                    <a:pt x="16553" y="38887"/>
                  </a:lnTo>
                  <a:lnTo>
                    <a:pt x="16192" y="39765"/>
                  </a:lnTo>
                  <a:lnTo>
                    <a:pt x="16192" y="40157"/>
                  </a:lnTo>
                  <a:lnTo>
                    <a:pt x="16031" y="40157"/>
                  </a:lnTo>
                  <a:lnTo>
                    <a:pt x="15240" y="42080"/>
                  </a:lnTo>
                  <a:lnTo>
                    <a:pt x="15240" y="43967"/>
                  </a:lnTo>
                  <a:lnTo>
                    <a:pt x="14463" y="43967"/>
                  </a:lnTo>
                  <a:lnTo>
                    <a:pt x="14287" y="44395"/>
                  </a:lnTo>
                  <a:lnTo>
                    <a:pt x="14287" y="45237"/>
                  </a:lnTo>
                  <a:lnTo>
                    <a:pt x="13941" y="45237"/>
                  </a:lnTo>
                  <a:lnTo>
                    <a:pt x="13335" y="46710"/>
                  </a:lnTo>
                  <a:lnTo>
                    <a:pt x="13335" y="47777"/>
                  </a:lnTo>
                  <a:lnTo>
                    <a:pt x="12998" y="47777"/>
                  </a:lnTo>
                  <a:lnTo>
                    <a:pt x="12382" y="49728"/>
                  </a:lnTo>
                  <a:lnTo>
                    <a:pt x="12382" y="51587"/>
                  </a:lnTo>
                  <a:lnTo>
                    <a:pt x="11796" y="51587"/>
                  </a:lnTo>
                  <a:lnTo>
                    <a:pt x="11430" y="52747"/>
                  </a:lnTo>
                  <a:lnTo>
                    <a:pt x="11430" y="54127"/>
                  </a:lnTo>
                  <a:lnTo>
                    <a:pt x="10994" y="54127"/>
                  </a:lnTo>
                  <a:lnTo>
                    <a:pt x="10477" y="55765"/>
                  </a:lnTo>
                  <a:lnTo>
                    <a:pt x="10477" y="56667"/>
                  </a:lnTo>
                  <a:lnTo>
                    <a:pt x="10192" y="56667"/>
                  </a:lnTo>
                  <a:lnTo>
                    <a:pt x="9525" y="58784"/>
                  </a:lnTo>
                  <a:lnTo>
                    <a:pt x="9525" y="59207"/>
                  </a:lnTo>
                  <a:lnTo>
                    <a:pt x="9391" y="59207"/>
                  </a:lnTo>
                  <a:lnTo>
                    <a:pt x="8572" y="61802"/>
                  </a:lnTo>
                  <a:lnTo>
                    <a:pt x="8572" y="63017"/>
                  </a:lnTo>
                  <a:lnTo>
                    <a:pt x="8189" y="63017"/>
                  </a:lnTo>
                  <a:lnTo>
                    <a:pt x="7620" y="64820"/>
                  </a:lnTo>
                  <a:lnTo>
                    <a:pt x="7620" y="65557"/>
                  </a:lnTo>
                  <a:lnTo>
                    <a:pt x="7446" y="65557"/>
                  </a:lnTo>
                  <a:lnTo>
                    <a:pt x="3810" y="81038"/>
                  </a:lnTo>
                  <a:lnTo>
                    <a:pt x="952" y="96291"/>
                  </a:lnTo>
                  <a:lnTo>
                    <a:pt x="0" y="107721"/>
                  </a:lnTo>
                  <a:lnTo>
                    <a:pt x="952" y="119164"/>
                  </a:lnTo>
                  <a:lnTo>
                    <a:pt x="22860" y="157302"/>
                  </a:lnTo>
                  <a:lnTo>
                    <a:pt x="47612" y="162064"/>
                  </a:lnTo>
                  <a:lnTo>
                    <a:pt x="60947" y="160159"/>
                  </a:lnTo>
                  <a:lnTo>
                    <a:pt x="93319" y="129654"/>
                  </a:lnTo>
                  <a:lnTo>
                    <a:pt x="94272" y="119164"/>
                  </a:lnTo>
                  <a:lnTo>
                    <a:pt x="94252" y="103657"/>
                  </a:lnTo>
                  <a:lnTo>
                    <a:pt x="84759" y="58153"/>
                  </a:lnTo>
                  <a:lnTo>
                    <a:pt x="64757" y="11442"/>
                  </a:lnTo>
                  <a:lnTo>
                    <a:pt x="56184" y="2857"/>
                  </a:lnTo>
                  <a:lnTo>
                    <a:pt x="47612" y="0"/>
                  </a:lnTo>
                  <a:close/>
                </a:path>
              </a:pathLst>
            </a:custGeom>
            <a:solidFill>
              <a:srgbClr val="5D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/>
            <p:cNvSpPr/>
            <p:nvPr/>
          </p:nvSpPr>
          <p:spPr>
            <a:xfrm>
              <a:off x="3180664" y="2937331"/>
              <a:ext cx="91440" cy="156845"/>
            </a:xfrm>
            <a:custGeom>
              <a:avLst/>
              <a:gdLst/>
              <a:ahLst/>
              <a:cxnLst/>
              <a:rect l="l" t="t" r="r" b="b"/>
              <a:pathLst>
                <a:path w="91439" h="156844">
                  <a:moveTo>
                    <a:pt x="45707" y="0"/>
                  </a:moveTo>
                  <a:lnTo>
                    <a:pt x="42849" y="0"/>
                  </a:lnTo>
                  <a:lnTo>
                    <a:pt x="34289" y="5715"/>
                  </a:lnTo>
                  <a:lnTo>
                    <a:pt x="26669" y="16205"/>
                  </a:lnTo>
                  <a:lnTo>
                    <a:pt x="26669" y="16344"/>
                  </a:lnTo>
                  <a:lnTo>
                    <a:pt x="24764" y="19542"/>
                  </a:lnTo>
                  <a:lnTo>
                    <a:pt x="24764" y="20154"/>
                  </a:lnTo>
                  <a:lnTo>
                    <a:pt x="24415" y="20154"/>
                  </a:lnTo>
                  <a:lnTo>
                    <a:pt x="23812" y="21210"/>
                  </a:lnTo>
                  <a:lnTo>
                    <a:pt x="23812" y="21424"/>
                  </a:lnTo>
                  <a:lnTo>
                    <a:pt x="20954" y="26215"/>
                  </a:lnTo>
                  <a:lnTo>
                    <a:pt x="20954" y="26504"/>
                  </a:lnTo>
                  <a:lnTo>
                    <a:pt x="20790" y="26504"/>
                  </a:lnTo>
                  <a:lnTo>
                    <a:pt x="19050" y="29552"/>
                  </a:lnTo>
                  <a:lnTo>
                    <a:pt x="19050" y="30314"/>
                  </a:lnTo>
                  <a:lnTo>
                    <a:pt x="18736" y="30314"/>
                  </a:lnTo>
                  <a:lnTo>
                    <a:pt x="18097" y="31867"/>
                  </a:lnTo>
                  <a:lnTo>
                    <a:pt x="18097" y="32854"/>
                  </a:lnTo>
                  <a:lnTo>
                    <a:pt x="17691" y="32854"/>
                  </a:lnTo>
                  <a:lnTo>
                    <a:pt x="17144" y="34182"/>
                  </a:lnTo>
                  <a:lnTo>
                    <a:pt x="17144" y="35394"/>
                  </a:lnTo>
                  <a:lnTo>
                    <a:pt x="16646" y="35394"/>
                  </a:lnTo>
                  <a:lnTo>
                    <a:pt x="16192" y="36497"/>
                  </a:lnTo>
                  <a:lnTo>
                    <a:pt x="16192" y="37934"/>
                  </a:lnTo>
                  <a:lnTo>
                    <a:pt x="15601" y="37934"/>
                  </a:lnTo>
                  <a:lnTo>
                    <a:pt x="15239" y="38813"/>
                  </a:lnTo>
                  <a:lnTo>
                    <a:pt x="15239" y="39204"/>
                  </a:lnTo>
                  <a:lnTo>
                    <a:pt x="15078" y="39204"/>
                  </a:lnTo>
                  <a:lnTo>
                    <a:pt x="14287" y="41128"/>
                  </a:lnTo>
                  <a:lnTo>
                    <a:pt x="14287" y="43014"/>
                  </a:lnTo>
                  <a:lnTo>
                    <a:pt x="13511" y="43014"/>
                  </a:lnTo>
                  <a:lnTo>
                    <a:pt x="13334" y="43443"/>
                  </a:lnTo>
                  <a:lnTo>
                    <a:pt x="13334" y="44284"/>
                  </a:lnTo>
                  <a:lnTo>
                    <a:pt x="12988" y="44284"/>
                  </a:lnTo>
                  <a:lnTo>
                    <a:pt x="12382" y="45758"/>
                  </a:lnTo>
                  <a:lnTo>
                    <a:pt x="12382" y="46824"/>
                  </a:lnTo>
                  <a:lnTo>
                    <a:pt x="12086" y="46824"/>
                  </a:lnTo>
                  <a:lnTo>
                    <a:pt x="11429" y="49189"/>
                  </a:lnTo>
                  <a:lnTo>
                    <a:pt x="11429" y="50634"/>
                  </a:lnTo>
                  <a:lnTo>
                    <a:pt x="11028" y="50634"/>
                  </a:lnTo>
                  <a:lnTo>
                    <a:pt x="10477" y="52621"/>
                  </a:lnTo>
                  <a:lnTo>
                    <a:pt x="10477" y="53174"/>
                  </a:lnTo>
                  <a:lnTo>
                    <a:pt x="10323" y="53174"/>
                  </a:lnTo>
                  <a:lnTo>
                    <a:pt x="7619" y="62915"/>
                  </a:lnTo>
                  <a:lnTo>
                    <a:pt x="3809" y="79121"/>
                  </a:lnTo>
                  <a:lnTo>
                    <a:pt x="952" y="93421"/>
                  </a:lnTo>
                  <a:lnTo>
                    <a:pt x="0" y="104863"/>
                  </a:lnTo>
                  <a:lnTo>
                    <a:pt x="0" y="115354"/>
                  </a:lnTo>
                  <a:lnTo>
                    <a:pt x="21907" y="152539"/>
                  </a:lnTo>
                  <a:lnTo>
                    <a:pt x="45707" y="156349"/>
                  </a:lnTo>
                  <a:lnTo>
                    <a:pt x="59042" y="155397"/>
                  </a:lnTo>
                  <a:lnTo>
                    <a:pt x="89509" y="124891"/>
                  </a:lnTo>
                  <a:lnTo>
                    <a:pt x="91414" y="104863"/>
                  </a:lnTo>
                  <a:lnTo>
                    <a:pt x="91414" y="101053"/>
                  </a:lnTo>
                  <a:lnTo>
                    <a:pt x="81902" y="57200"/>
                  </a:lnTo>
                  <a:lnTo>
                    <a:pt x="62852" y="11442"/>
                  </a:lnTo>
                  <a:lnTo>
                    <a:pt x="54279" y="2857"/>
                  </a:lnTo>
                  <a:lnTo>
                    <a:pt x="45707" y="0"/>
                  </a:lnTo>
                  <a:close/>
                </a:path>
              </a:pathLst>
            </a:custGeom>
            <a:solidFill>
              <a:srgbClr val="6B7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/>
            <p:cNvSpPr/>
            <p:nvPr/>
          </p:nvSpPr>
          <p:spPr>
            <a:xfrm>
              <a:off x="3181616" y="2938284"/>
              <a:ext cx="87630" cy="151765"/>
            </a:xfrm>
            <a:custGeom>
              <a:avLst/>
              <a:gdLst/>
              <a:ahLst/>
              <a:cxnLst/>
              <a:rect l="l" t="t" r="r" b="b"/>
              <a:pathLst>
                <a:path w="87629" h="151764">
                  <a:moveTo>
                    <a:pt x="43802" y="0"/>
                  </a:moveTo>
                  <a:lnTo>
                    <a:pt x="40944" y="952"/>
                  </a:lnTo>
                  <a:lnTo>
                    <a:pt x="32372" y="5714"/>
                  </a:lnTo>
                  <a:lnTo>
                    <a:pt x="25717" y="14058"/>
                  </a:lnTo>
                  <a:lnTo>
                    <a:pt x="25717" y="15392"/>
                  </a:lnTo>
                  <a:lnTo>
                    <a:pt x="24764" y="15392"/>
                  </a:lnTo>
                  <a:lnTo>
                    <a:pt x="24764" y="16662"/>
                  </a:lnTo>
                  <a:lnTo>
                    <a:pt x="24060" y="16662"/>
                  </a:lnTo>
                  <a:lnTo>
                    <a:pt x="23812" y="17159"/>
                  </a:lnTo>
                  <a:lnTo>
                    <a:pt x="23812" y="19202"/>
                  </a:lnTo>
                  <a:lnTo>
                    <a:pt x="22860" y="19202"/>
                  </a:lnTo>
                  <a:lnTo>
                    <a:pt x="22860" y="20472"/>
                  </a:lnTo>
                  <a:lnTo>
                    <a:pt x="22157" y="20472"/>
                  </a:lnTo>
                  <a:lnTo>
                    <a:pt x="21907" y="20973"/>
                  </a:lnTo>
                  <a:lnTo>
                    <a:pt x="21907" y="21742"/>
                  </a:lnTo>
                  <a:lnTo>
                    <a:pt x="21523" y="21742"/>
                  </a:lnTo>
                  <a:lnTo>
                    <a:pt x="20954" y="22879"/>
                  </a:lnTo>
                  <a:lnTo>
                    <a:pt x="20954" y="23012"/>
                  </a:lnTo>
                  <a:lnTo>
                    <a:pt x="20002" y="24786"/>
                  </a:lnTo>
                  <a:lnTo>
                    <a:pt x="20002" y="25552"/>
                  </a:lnTo>
                  <a:lnTo>
                    <a:pt x="19620" y="25552"/>
                  </a:lnTo>
                  <a:lnTo>
                    <a:pt x="19050" y="26693"/>
                  </a:lnTo>
                  <a:lnTo>
                    <a:pt x="19050" y="26822"/>
                  </a:lnTo>
                  <a:lnTo>
                    <a:pt x="18097" y="28600"/>
                  </a:lnTo>
                  <a:lnTo>
                    <a:pt x="18097" y="29362"/>
                  </a:lnTo>
                  <a:lnTo>
                    <a:pt x="17828" y="29362"/>
                  </a:lnTo>
                  <a:lnTo>
                    <a:pt x="17144" y="31301"/>
                  </a:lnTo>
                  <a:lnTo>
                    <a:pt x="17144" y="31902"/>
                  </a:lnTo>
                  <a:lnTo>
                    <a:pt x="16933" y="31902"/>
                  </a:lnTo>
                  <a:lnTo>
                    <a:pt x="16192" y="34002"/>
                  </a:lnTo>
                  <a:lnTo>
                    <a:pt x="16192" y="34442"/>
                  </a:lnTo>
                  <a:lnTo>
                    <a:pt x="16037" y="34442"/>
                  </a:lnTo>
                  <a:lnTo>
                    <a:pt x="15239" y="36702"/>
                  </a:lnTo>
                  <a:lnTo>
                    <a:pt x="15239" y="36982"/>
                  </a:lnTo>
                  <a:lnTo>
                    <a:pt x="6667" y="61010"/>
                  </a:lnTo>
                  <a:lnTo>
                    <a:pt x="2857" y="76263"/>
                  </a:lnTo>
                  <a:lnTo>
                    <a:pt x="952" y="90563"/>
                  </a:lnTo>
                  <a:lnTo>
                    <a:pt x="0" y="101053"/>
                  </a:lnTo>
                  <a:lnTo>
                    <a:pt x="0" y="111544"/>
                  </a:lnTo>
                  <a:lnTo>
                    <a:pt x="20954" y="147764"/>
                  </a:lnTo>
                  <a:lnTo>
                    <a:pt x="43802" y="151587"/>
                  </a:lnTo>
                  <a:lnTo>
                    <a:pt x="56184" y="150634"/>
                  </a:lnTo>
                  <a:lnTo>
                    <a:pt x="86664" y="121069"/>
                  </a:lnTo>
                  <a:lnTo>
                    <a:pt x="87604" y="111544"/>
                  </a:lnTo>
                  <a:lnTo>
                    <a:pt x="87604" y="98196"/>
                  </a:lnTo>
                  <a:lnTo>
                    <a:pt x="79044" y="55295"/>
                  </a:lnTo>
                  <a:lnTo>
                    <a:pt x="59994" y="11442"/>
                  </a:lnTo>
                  <a:lnTo>
                    <a:pt x="52374" y="3809"/>
                  </a:lnTo>
                  <a:lnTo>
                    <a:pt x="43802" y="0"/>
                  </a:lnTo>
                  <a:close/>
                </a:path>
              </a:pathLst>
            </a:custGeom>
            <a:solidFill>
              <a:srgbClr val="777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/>
            <p:cNvSpPr/>
            <p:nvPr/>
          </p:nvSpPr>
          <p:spPr>
            <a:xfrm>
              <a:off x="3182569" y="2940189"/>
              <a:ext cx="85090" cy="146050"/>
            </a:xfrm>
            <a:custGeom>
              <a:avLst/>
              <a:gdLst/>
              <a:ahLst/>
              <a:cxnLst/>
              <a:rect l="l" t="t" r="r" b="b"/>
              <a:pathLst>
                <a:path w="85089" h="146050">
                  <a:moveTo>
                    <a:pt x="41897" y="0"/>
                  </a:moveTo>
                  <a:lnTo>
                    <a:pt x="39039" y="0"/>
                  </a:lnTo>
                  <a:lnTo>
                    <a:pt x="31419" y="4775"/>
                  </a:lnTo>
                  <a:lnTo>
                    <a:pt x="24764" y="13107"/>
                  </a:lnTo>
                  <a:lnTo>
                    <a:pt x="24764" y="13487"/>
                  </a:lnTo>
                  <a:lnTo>
                    <a:pt x="24461" y="13487"/>
                  </a:lnTo>
                  <a:lnTo>
                    <a:pt x="23812" y="14300"/>
                  </a:lnTo>
                  <a:lnTo>
                    <a:pt x="23812" y="14757"/>
                  </a:lnTo>
                  <a:lnTo>
                    <a:pt x="23584" y="14757"/>
                  </a:lnTo>
                  <a:lnTo>
                    <a:pt x="22860" y="16207"/>
                  </a:lnTo>
                  <a:lnTo>
                    <a:pt x="22860" y="17297"/>
                  </a:lnTo>
                  <a:lnTo>
                    <a:pt x="22315" y="17297"/>
                  </a:lnTo>
                  <a:lnTo>
                    <a:pt x="21907" y="18113"/>
                  </a:lnTo>
                  <a:lnTo>
                    <a:pt x="21907" y="18567"/>
                  </a:lnTo>
                  <a:lnTo>
                    <a:pt x="21680" y="18567"/>
                  </a:lnTo>
                  <a:lnTo>
                    <a:pt x="6667" y="58153"/>
                  </a:lnTo>
                  <a:lnTo>
                    <a:pt x="0" y="97243"/>
                  </a:lnTo>
                  <a:lnTo>
                    <a:pt x="0" y="106781"/>
                  </a:lnTo>
                  <a:lnTo>
                    <a:pt x="20002" y="142049"/>
                  </a:lnTo>
                  <a:lnTo>
                    <a:pt x="41897" y="145859"/>
                  </a:lnTo>
                  <a:lnTo>
                    <a:pt x="54279" y="144907"/>
                  </a:lnTo>
                  <a:lnTo>
                    <a:pt x="82842" y="116306"/>
                  </a:lnTo>
                  <a:lnTo>
                    <a:pt x="84747" y="97243"/>
                  </a:lnTo>
                  <a:lnTo>
                    <a:pt x="84747" y="93433"/>
                  </a:lnTo>
                  <a:lnTo>
                    <a:pt x="76187" y="52438"/>
                  </a:lnTo>
                  <a:lnTo>
                    <a:pt x="58089" y="10490"/>
                  </a:lnTo>
                  <a:lnTo>
                    <a:pt x="50469" y="2857"/>
                  </a:lnTo>
                  <a:lnTo>
                    <a:pt x="41897" y="0"/>
                  </a:lnTo>
                  <a:close/>
                </a:path>
              </a:pathLst>
            </a:custGeom>
            <a:solidFill>
              <a:srgbClr val="838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/>
            <p:cNvSpPr/>
            <p:nvPr/>
          </p:nvSpPr>
          <p:spPr>
            <a:xfrm>
              <a:off x="3182569" y="2941141"/>
              <a:ext cx="81915" cy="140335"/>
            </a:xfrm>
            <a:custGeom>
              <a:avLst/>
              <a:gdLst/>
              <a:ahLst/>
              <a:cxnLst/>
              <a:rect l="l" t="t" r="r" b="b"/>
              <a:pathLst>
                <a:path w="81914" h="140335">
                  <a:moveTo>
                    <a:pt x="40944" y="0"/>
                  </a:moveTo>
                  <a:lnTo>
                    <a:pt x="39039" y="0"/>
                  </a:lnTo>
                  <a:lnTo>
                    <a:pt x="31419" y="4775"/>
                  </a:lnTo>
                  <a:lnTo>
                    <a:pt x="23812" y="14300"/>
                  </a:lnTo>
                  <a:lnTo>
                    <a:pt x="22860" y="16070"/>
                  </a:lnTo>
                  <a:lnTo>
                    <a:pt x="22860" y="16344"/>
                  </a:lnTo>
                  <a:lnTo>
                    <a:pt x="22712" y="16344"/>
                  </a:lnTo>
                  <a:lnTo>
                    <a:pt x="17145" y="26695"/>
                  </a:lnTo>
                  <a:lnTo>
                    <a:pt x="15239" y="31462"/>
                  </a:lnTo>
                  <a:lnTo>
                    <a:pt x="14287" y="33845"/>
                  </a:lnTo>
                  <a:lnTo>
                    <a:pt x="14287" y="34124"/>
                  </a:lnTo>
                  <a:lnTo>
                    <a:pt x="12382" y="38612"/>
                  </a:lnTo>
                  <a:lnTo>
                    <a:pt x="12382" y="39204"/>
                  </a:lnTo>
                  <a:lnTo>
                    <a:pt x="12145" y="39204"/>
                  </a:lnTo>
                  <a:lnTo>
                    <a:pt x="11429" y="40995"/>
                  </a:lnTo>
                  <a:lnTo>
                    <a:pt x="6667" y="56248"/>
                  </a:lnTo>
                  <a:lnTo>
                    <a:pt x="3810" y="70548"/>
                  </a:lnTo>
                  <a:lnTo>
                    <a:pt x="952" y="83896"/>
                  </a:lnTo>
                  <a:lnTo>
                    <a:pt x="0" y="93433"/>
                  </a:lnTo>
                  <a:lnTo>
                    <a:pt x="952" y="103911"/>
                  </a:lnTo>
                  <a:lnTo>
                    <a:pt x="1904" y="112496"/>
                  </a:lnTo>
                  <a:lnTo>
                    <a:pt x="29514" y="139192"/>
                  </a:lnTo>
                  <a:lnTo>
                    <a:pt x="40944" y="140144"/>
                  </a:lnTo>
                  <a:lnTo>
                    <a:pt x="53327" y="139192"/>
                  </a:lnTo>
                  <a:lnTo>
                    <a:pt x="80949" y="112496"/>
                  </a:lnTo>
                  <a:lnTo>
                    <a:pt x="81902" y="103911"/>
                  </a:lnTo>
                  <a:lnTo>
                    <a:pt x="81902" y="90563"/>
                  </a:lnTo>
                  <a:lnTo>
                    <a:pt x="74282" y="51485"/>
                  </a:lnTo>
                  <a:lnTo>
                    <a:pt x="56184" y="10490"/>
                  </a:lnTo>
                  <a:lnTo>
                    <a:pt x="48564" y="2857"/>
                  </a:lnTo>
                  <a:lnTo>
                    <a:pt x="40944" y="0"/>
                  </a:lnTo>
                  <a:close/>
                </a:path>
              </a:pathLst>
            </a:custGeom>
            <a:solidFill>
              <a:srgbClr val="8E9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/>
            <p:cNvSpPr/>
            <p:nvPr/>
          </p:nvSpPr>
          <p:spPr>
            <a:xfrm>
              <a:off x="3183521" y="2942094"/>
              <a:ext cx="79375" cy="135890"/>
            </a:xfrm>
            <a:custGeom>
              <a:avLst/>
              <a:gdLst/>
              <a:ahLst/>
              <a:cxnLst/>
              <a:rect l="l" t="t" r="r" b="b"/>
              <a:pathLst>
                <a:path w="79375" h="135889">
                  <a:moveTo>
                    <a:pt x="39992" y="0"/>
                  </a:moveTo>
                  <a:lnTo>
                    <a:pt x="6667" y="54343"/>
                  </a:lnTo>
                  <a:lnTo>
                    <a:pt x="0" y="90576"/>
                  </a:lnTo>
                  <a:lnTo>
                    <a:pt x="952" y="100101"/>
                  </a:lnTo>
                  <a:lnTo>
                    <a:pt x="28562" y="134429"/>
                  </a:lnTo>
                  <a:lnTo>
                    <a:pt x="39992" y="135382"/>
                  </a:lnTo>
                  <a:lnTo>
                    <a:pt x="50469" y="134429"/>
                  </a:lnTo>
                  <a:lnTo>
                    <a:pt x="78092" y="100101"/>
                  </a:lnTo>
                  <a:lnTo>
                    <a:pt x="79044" y="87706"/>
                  </a:lnTo>
                  <a:lnTo>
                    <a:pt x="77139" y="77228"/>
                  </a:lnTo>
                  <a:lnTo>
                    <a:pt x="75234" y="63881"/>
                  </a:lnTo>
                  <a:lnTo>
                    <a:pt x="59994" y="21932"/>
                  </a:lnTo>
                  <a:lnTo>
                    <a:pt x="46659" y="2870"/>
                  </a:lnTo>
                  <a:lnTo>
                    <a:pt x="39992" y="0"/>
                  </a:lnTo>
                  <a:close/>
                </a:path>
              </a:pathLst>
            </a:custGeom>
            <a:solidFill>
              <a:srgbClr val="99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/>
            <p:cNvSpPr/>
            <p:nvPr/>
          </p:nvSpPr>
          <p:spPr>
            <a:xfrm>
              <a:off x="3184474" y="2943999"/>
              <a:ext cx="75565" cy="130175"/>
            </a:xfrm>
            <a:custGeom>
              <a:avLst/>
              <a:gdLst/>
              <a:ahLst/>
              <a:cxnLst/>
              <a:rect l="l" t="t" r="r" b="b"/>
              <a:pathLst>
                <a:path w="75564" h="130175">
                  <a:moveTo>
                    <a:pt x="38087" y="0"/>
                  </a:moveTo>
                  <a:lnTo>
                    <a:pt x="35229" y="0"/>
                  </a:lnTo>
                  <a:lnTo>
                    <a:pt x="28562" y="4775"/>
                  </a:lnTo>
                  <a:lnTo>
                    <a:pt x="5715" y="51485"/>
                  </a:lnTo>
                  <a:lnTo>
                    <a:pt x="0" y="86753"/>
                  </a:lnTo>
                  <a:lnTo>
                    <a:pt x="77" y="96037"/>
                  </a:lnTo>
                  <a:lnTo>
                    <a:pt x="26670" y="128701"/>
                  </a:lnTo>
                  <a:lnTo>
                    <a:pt x="38087" y="129654"/>
                  </a:lnTo>
                  <a:lnTo>
                    <a:pt x="48564" y="128701"/>
                  </a:lnTo>
                  <a:lnTo>
                    <a:pt x="75157" y="96037"/>
                  </a:lnTo>
                  <a:lnTo>
                    <a:pt x="75234" y="83896"/>
                  </a:lnTo>
                  <a:lnTo>
                    <a:pt x="74282" y="73418"/>
                  </a:lnTo>
                  <a:lnTo>
                    <a:pt x="63804" y="33375"/>
                  </a:lnTo>
                  <a:lnTo>
                    <a:pt x="38087" y="0"/>
                  </a:lnTo>
                  <a:close/>
                </a:path>
              </a:pathLst>
            </a:custGeom>
            <a:solidFill>
              <a:srgbClr val="A3A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/>
            <p:cNvSpPr/>
            <p:nvPr/>
          </p:nvSpPr>
          <p:spPr>
            <a:xfrm>
              <a:off x="3185426" y="2944964"/>
              <a:ext cx="72390" cy="124460"/>
            </a:xfrm>
            <a:custGeom>
              <a:avLst/>
              <a:gdLst/>
              <a:ahLst/>
              <a:cxnLst/>
              <a:rect l="l" t="t" r="r" b="b"/>
              <a:pathLst>
                <a:path w="72389" h="124460">
                  <a:moveTo>
                    <a:pt x="36182" y="0"/>
                  </a:moveTo>
                  <a:lnTo>
                    <a:pt x="9525" y="36220"/>
                  </a:lnTo>
                  <a:lnTo>
                    <a:pt x="952" y="74358"/>
                  </a:lnTo>
                  <a:lnTo>
                    <a:pt x="0" y="82931"/>
                  </a:lnTo>
                  <a:lnTo>
                    <a:pt x="0" y="91516"/>
                  </a:lnTo>
                  <a:lnTo>
                    <a:pt x="25717" y="123926"/>
                  </a:lnTo>
                  <a:lnTo>
                    <a:pt x="46659" y="123926"/>
                  </a:lnTo>
                  <a:lnTo>
                    <a:pt x="71424" y="91516"/>
                  </a:lnTo>
                  <a:lnTo>
                    <a:pt x="72377" y="82931"/>
                  </a:lnTo>
                  <a:lnTo>
                    <a:pt x="72377" y="80073"/>
                  </a:lnTo>
                  <a:lnTo>
                    <a:pt x="70472" y="70535"/>
                  </a:lnTo>
                  <a:lnTo>
                    <a:pt x="68567" y="58140"/>
                  </a:lnTo>
                  <a:lnTo>
                    <a:pt x="64757" y="45758"/>
                  </a:lnTo>
                  <a:lnTo>
                    <a:pt x="60947" y="32410"/>
                  </a:lnTo>
                  <a:lnTo>
                    <a:pt x="55290" y="20142"/>
                  </a:lnTo>
                  <a:lnTo>
                    <a:pt x="49517" y="9525"/>
                  </a:lnTo>
                  <a:lnTo>
                    <a:pt x="42849" y="2857"/>
                  </a:lnTo>
                  <a:lnTo>
                    <a:pt x="36182" y="0"/>
                  </a:lnTo>
                  <a:close/>
                </a:path>
              </a:pathLst>
            </a:custGeom>
            <a:solidFill>
              <a:srgbClr val="ACA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/>
            <p:cNvSpPr/>
            <p:nvPr/>
          </p:nvSpPr>
          <p:spPr>
            <a:xfrm>
              <a:off x="3186379" y="2946869"/>
              <a:ext cx="68580" cy="118745"/>
            </a:xfrm>
            <a:custGeom>
              <a:avLst/>
              <a:gdLst/>
              <a:ahLst/>
              <a:cxnLst/>
              <a:rect l="l" t="t" r="r" b="b"/>
              <a:pathLst>
                <a:path w="68579" h="118744">
                  <a:moveTo>
                    <a:pt x="34277" y="0"/>
                  </a:moveTo>
                  <a:lnTo>
                    <a:pt x="32372" y="0"/>
                  </a:lnTo>
                  <a:lnTo>
                    <a:pt x="25704" y="3810"/>
                  </a:lnTo>
                  <a:lnTo>
                    <a:pt x="19050" y="11429"/>
                  </a:lnTo>
                  <a:lnTo>
                    <a:pt x="14287" y="21920"/>
                  </a:lnTo>
                  <a:lnTo>
                    <a:pt x="9525" y="34315"/>
                  </a:lnTo>
                  <a:lnTo>
                    <a:pt x="5714" y="47663"/>
                  </a:lnTo>
                  <a:lnTo>
                    <a:pt x="1904" y="60058"/>
                  </a:lnTo>
                  <a:lnTo>
                    <a:pt x="0" y="70548"/>
                  </a:lnTo>
                  <a:lnTo>
                    <a:pt x="7" y="86817"/>
                  </a:lnTo>
                  <a:lnTo>
                    <a:pt x="952" y="94373"/>
                  </a:lnTo>
                  <a:lnTo>
                    <a:pt x="34277" y="118211"/>
                  </a:lnTo>
                  <a:lnTo>
                    <a:pt x="43802" y="117259"/>
                  </a:lnTo>
                  <a:lnTo>
                    <a:pt x="68559" y="86817"/>
                  </a:lnTo>
                  <a:lnTo>
                    <a:pt x="68567" y="76263"/>
                  </a:lnTo>
                  <a:lnTo>
                    <a:pt x="67614" y="66725"/>
                  </a:lnTo>
                  <a:lnTo>
                    <a:pt x="65709" y="55295"/>
                  </a:lnTo>
                  <a:lnTo>
                    <a:pt x="61899" y="42900"/>
                  </a:lnTo>
                  <a:lnTo>
                    <a:pt x="58089" y="29552"/>
                  </a:lnTo>
                  <a:lnTo>
                    <a:pt x="52438" y="18237"/>
                  </a:lnTo>
                  <a:lnTo>
                    <a:pt x="46659" y="8572"/>
                  </a:lnTo>
                  <a:lnTo>
                    <a:pt x="40944" y="1904"/>
                  </a:lnTo>
                  <a:lnTo>
                    <a:pt x="34277" y="0"/>
                  </a:lnTo>
                  <a:close/>
                </a:path>
              </a:pathLst>
            </a:custGeom>
            <a:solidFill>
              <a:srgbClr val="B4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/>
            <p:cNvSpPr/>
            <p:nvPr/>
          </p:nvSpPr>
          <p:spPr>
            <a:xfrm>
              <a:off x="3186379" y="2947822"/>
              <a:ext cx="66675" cy="113664"/>
            </a:xfrm>
            <a:custGeom>
              <a:avLst/>
              <a:gdLst/>
              <a:ahLst/>
              <a:cxnLst/>
              <a:rect l="l" t="t" r="r" b="b"/>
              <a:pathLst>
                <a:path w="66675" h="113664">
                  <a:moveTo>
                    <a:pt x="33324" y="0"/>
                  </a:moveTo>
                  <a:lnTo>
                    <a:pt x="31419" y="0"/>
                  </a:lnTo>
                  <a:lnTo>
                    <a:pt x="24764" y="3810"/>
                  </a:lnTo>
                  <a:lnTo>
                    <a:pt x="5714" y="45758"/>
                  </a:lnTo>
                  <a:lnTo>
                    <a:pt x="0" y="75311"/>
                  </a:lnTo>
                  <a:lnTo>
                    <a:pt x="952" y="83883"/>
                  </a:lnTo>
                  <a:lnTo>
                    <a:pt x="33324" y="113449"/>
                  </a:lnTo>
                  <a:lnTo>
                    <a:pt x="42849" y="112483"/>
                  </a:lnTo>
                  <a:lnTo>
                    <a:pt x="66662" y="75311"/>
                  </a:lnTo>
                  <a:lnTo>
                    <a:pt x="66662" y="73405"/>
                  </a:lnTo>
                  <a:lnTo>
                    <a:pt x="65709" y="63868"/>
                  </a:lnTo>
                  <a:lnTo>
                    <a:pt x="62852" y="53378"/>
                  </a:lnTo>
                  <a:lnTo>
                    <a:pt x="59994" y="40995"/>
                  </a:lnTo>
                  <a:lnTo>
                    <a:pt x="56184" y="28600"/>
                  </a:lnTo>
                  <a:lnTo>
                    <a:pt x="51422" y="18110"/>
                  </a:lnTo>
                  <a:lnTo>
                    <a:pt x="45707" y="8572"/>
                  </a:lnTo>
                  <a:lnTo>
                    <a:pt x="39992" y="1904"/>
                  </a:lnTo>
                  <a:lnTo>
                    <a:pt x="33324" y="0"/>
                  </a:lnTo>
                  <a:close/>
                </a:path>
              </a:pathLst>
            </a:custGeom>
            <a:solidFill>
              <a:srgbClr val="BCB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/>
            <p:cNvSpPr/>
            <p:nvPr/>
          </p:nvSpPr>
          <p:spPr>
            <a:xfrm>
              <a:off x="3187331" y="2948774"/>
              <a:ext cx="62865" cy="107950"/>
            </a:xfrm>
            <a:custGeom>
              <a:avLst/>
              <a:gdLst/>
              <a:ahLst/>
              <a:cxnLst/>
              <a:rect l="l" t="t" r="r" b="b"/>
              <a:pathLst>
                <a:path w="62864" h="107950">
                  <a:moveTo>
                    <a:pt x="31419" y="0"/>
                  </a:moveTo>
                  <a:lnTo>
                    <a:pt x="8572" y="31457"/>
                  </a:lnTo>
                  <a:lnTo>
                    <a:pt x="5714" y="43853"/>
                  </a:lnTo>
                  <a:lnTo>
                    <a:pt x="2857" y="55295"/>
                  </a:lnTo>
                  <a:lnTo>
                    <a:pt x="952" y="64820"/>
                  </a:lnTo>
                  <a:lnTo>
                    <a:pt x="0" y="72453"/>
                  </a:lnTo>
                  <a:lnTo>
                    <a:pt x="952" y="80073"/>
                  </a:lnTo>
                  <a:lnTo>
                    <a:pt x="952" y="86753"/>
                  </a:lnTo>
                  <a:lnTo>
                    <a:pt x="22860" y="107721"/>
                  </a:lnTo>
                  <a:lnTo>
                    <a:pt x="40944" y="107721"/>
                  </a:lnTo>
                  <a:lnTo>
                    <a:pt x="62852" y="80073"/>
                  </a:lnTo>
                  <a:lnTo>
                    <a:pt x="62852" y="69596"/>
                  </a:lnTo>
                  <a:lnTo>
                    <a:pt x="53365" y="27762"/>
                  </a:lnTo>
                  <a:lnTo>
                    <a:pt x="37134" y="2857"/>
                  </a:lnTo>
                  <a:lnTo>
                    <a:pt x="31419" y="0"/>
                  </a:lnTo>
                  <a:close/>
                </a:path>
              </a:pathLst>
            </a:custGeom>
            <a:solidFill>
              <a:srgbClr val="C4C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/>
            <p:cNvSpPr/>
            <p:nvPr/>
          </p:nvSpPr>
          <p:spPr>
            <a:xfrm>
              <a:off x="3188284" y="2950679"/>
              <a:ext cx="60325" cy="102235"/>
            </a:xfrm>
            <a:custGeom>
              <a:avLst/>
              <a:gdLst/>
              <a:ahLst/>
              <a:cxnLst/>
              <a:rect l="l" t="t" r="r" b="b"/>
              <a:pathLst>
                <a:path w="60325" h="102235">
                  <a:moveTo>
                    <a:pt x="29514" y="0"/>
                  </a:moveTo>
                  <a:lnTo>
                    <a:pt x="27609" y="0"/>
                  </a:lnTo>
                  <a:lnTo>
                    <a:pt x="22860" y="3809"/>
                  </a:lnTo>
                  <a:lnTo>
                    <a:pt x="4762" y="40995"/>
                  </a:lnTo>
                  <a:lnTo>
                    <a:pt x="952" y="61010"/>
                  </a:lnTo>
                  <a:lnTo>
                    <a:pt x="0" y="67690"/>
                  </a:lnTo>
                  <a:lnTo>
                    <a:pt x="0" y="75310"/>
                  </a:lnTo>
                  <a:lnTo>
                    <a:pt x="952" y="81991"/>
                  </a:lnTo>
                  <a:lnTo>
                    <a:pt x="29514" y="102006"/>
                  </a:lnTo>
                  <a:lnTo>
                    <a:pt x="38087" y="101053"/>
                  </a:lnTo>
                  <a:lnTo>
                    <a:pt x="59042" y="81991"/>
                  </a:lnTo>
                  <a:lnTo>
                    <a:pt x="59042" y="75310"/>
                  </a:lnTo>
                  <a:lnTo>
                    <a:pt x="59994" y="67690"/>
                  </a:lnTo>
                  <a:lnTo>
                    <a:pt x="59926" y="65227"/>
                  </a:lnTo>
                  <a:lnTo>
                    <a:pt x="59042" y="58153"/>
                  </a:lnTo>
                  <a:lnTo>
                    <a:pt x="57137" y="47663"/>
                  </a:lnTo>
                  <a:lnTo>
                    <a:pt x="53364" y="37287"/>
                  </a:lnTo>
                  <a:lnTo>
                    <a:pt x="50469" y="25742"/>
                  </a:lnTo>
                  <a:lnTo>
                    <a:pt x="45707" y="16205"/>
                  </a:lnTo>
                  <a:lnTo>
                    <a:pt x="40944" y="7619"/>
                  </a:lnTo>
                  <a:lnTo>
                    <a:pt x="35229" y="1904"/>
                  </a:lnTo>
                  <a:lnTo>
                    <a:pt x="29514" y="0"/>
                  </a:lnTo>
                  <a:close/>
                </a:path>
              </a:pathLst>
            </a:custGeom>
            <a:solidFill>
              <a:srgbClr val="CB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/>
            <p:cNvSpPr/>
            <p:nvPr/>
          </p:nvSpPr>
          <p:spPr>
            <a:xfrm>
              <a:off x="3189236" y="2951632"/>
              <a:ext cx="56515" cy="97790"/>
            </a:xfrm>
            <a:custGeom>
              <a:avLst/>
              <a:gdLst/>
              <a:ahLst/>
              <a:cxnLst/>
              <a:rect l="l" t="t" r="r" b="b"/>
              <a:pathLst>
                <a:path w="56514" h="97789">
                  <a:moveTo>
                    <a:pt x="28562" y="0"/>
                  </a:moveTo>
                  <a:lnTo>
                    <a:pt x="26657" y="0"/>
                  </a:lnTo>
                  <a:lnTo>
                    <a:pt x="20955" y="3810"/>
                  </a:lnTo>
                  <a:lnTo>
                    <a:pt x="1905" y="49568"/>
                  </a:lnTo>
                  <a:lnTo>
                    <a:pt x="0" y="58153"/>
                  </a:lnTo>
                  <a:lnTo>
                    <a:pt x="0" y="71500"/>
                  </a:lnTo>
                  <a:lnTo>
                    <a:pt x="28562" y="97243"/>
                  </a:lnTo>
                  <a:lnTo>
                    <a:pt x="36182" y="96291"/>
                  </a:lnTo>
                  <a:lnTo>
                    <a:pt x="56184" y="71500"/>
                  </a:lnTo>
                  <a:lnTo>
                    <a:pt x="56184" y="62915"/>
                  </a:lnTo>
                  <a:lnTo>
                    <a:pt x="47612" y="24790"/>
                  </a:lnTo>
                  <a:lnTo>
                    <a:pt x="28562" y="0"/>
                  </a:lnTo>
                  <a:close/>
                </a:path>
              </a:pathLst>
            </a:custGeom>
            <a:solidFill>
              <a:srgbClr val="D1D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/>
            <p:cNvSpPr/>
            <p:nvPr/>
          </p:nvSpPr>
          <p:spPr>
            <a:xfrm>
              <a:off x="3190189" y="2952584"/>
              <a:ext cx="53340" cy="92710"/>
            </a:xfrm>
            <a:custGeom>
              <a:avLst/>
              <a:gdLst/>
              <a:ahLst/>
              <a:cxnLst/>
              <a:rect l="l" t="t" r="r" b="b"/>
              <a:pathLst>
                <a:path w="53339" h="92710">
                  <a:moveTo>
                    <a:pt x="26657" y="0"/>
                  </a:moveTo>
                  <a:lnTo>
                    <a:pt x="3809" y="37185"/>
                  </a:lnTo>
                  <a:lnTo>
                    <a:pt x="1882" y="46812"/>
                  </a:lnTo>
                  <a:lnTo>
                    <a:pt x="0" y="55295"/>
                  </a:lnTo>
                  <a:lnTo>
                    <a:pt x="0" y="67690"/>
                  </a:lnTo>
                  <a:lnTo>
                    <a:pt x="1904" y="79121"/>
                  </a:lnTo>
                  <a:lnTo>
                    <a:pt x="26657" y="92468"/>
                  </a:lnTo>
                  <a:lnTo>
                    <a:pt x="34277" y="91516"/>
                  </a:lnTo>
                  <a:lnTo>
                    <a:pt x="52467" y="67132"/>
                  </a:lnTo>
                  <a:lnTo>
                    <a:pt x="53327" y="61963"/>
                  </a:lnTo>
                  <a:lnTo>
                    <a:pt x="53327" y="60058"/>
                  </a:lnTo>
                  <a:lnTo>
                    <a:pt x="52374" y="52438"/>
                  </a:lnTo>
                  <a:lnTo>
                    <a:pt x="40944" y="15252"/>
                  </a:lnTo>
                  <a:lnTo>
                    <a:pt x="31419" y="1904"/>
                  </a:lnTo>
                  <a:lnTo>
                    <a:pt x="26657" y="0"/>
                  </a:lnTo>
                  <a:close/>
                </a:path>
              </a:pathLst>
            </a:custGeom>
            <a:solidFill>
              <a:srgbClr val="D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/>
            <p:cNvSpPr/>
            <p:nvPr/>
          </p:nvSpPr>
          <p:spPr>
            <a:xfrm>
              <a:off x="3191141" y="2954489"/>
              <a:ext cx="49530" cy="86360"/>
            </a:xfrm>
            <a:custGeom>
              <a:avLst/>
              <a:gdLst/>
              <a:ahLst/>
              <a:cxnLst/>
              <a:rect l="l" t="t" r="r" b="b"/>
              <a:pathLst>
                <a:path w="49530" h="86360">
                  <a:moveTo>
                    <a:pt x="24752" y="0"/>
                  </a:moveTo>
                  <a:lnTo>
                    <a:pt x="22847" y="0"/>
                  </a:lnTo>
                  <a:lnTo>
                    <a:pt x="18097" y="2857"/>
                  </a:lnTo>
                  <a:lnTo>
                    <a:pt x="952" y="43853"/>
                  </a:lnTo>
                  <a:lnTo>
                    <a:pt x="0" y="51485"/>
                  </a:lnTo>
                  <a:lnTo>
                    <a:pt x="0" y="68643"/>
                  </a:lnTo>
                  <a:lnTo>
                    <a:pt x="3810" y="78181"/>
                  </a:lnTo>
                  <a:lnTo>
                    <a:pt x="11429" y="83896"/>
                  </a:lnTo>
                  <a:lnTo>
                    <a:pt x="17144" y="85801"/>
                  </a:lnTo>
                  <a:lnTo>
                    <a:pt x="31419" y="85801"/>
                  </a:lnTo>
                  <a:lnTo>
                    <a:pt x="49517" y="62928"/>
                  </a:lnTo>
                  <a:lnTo>
                    <a:pt x="49517" y="55295"/>
                  </a:lnTo>
                  <a:lnTo>
                    <a:pt x="48564" y="48615"/>
                  </a:lnTo>
                  <a:lnTo>
                    <a:pt x="47612" y="40043"/>
                  </a:lnTo>
                  <a:lnTo>
                    <a:pt x="44754" y="31457"/>
                  </a:lnTo>
                  <a:lnTo>
                    <a:pt x="41897" y="21932"/>
                  </a:lnTo>
                  <a:lnTo>
                    <a:pt x="38087" y="13347"/>
                  </a:lnTo>
                  <a:lnTo>
                    <a:pt x="34277" y="6680"/>
                  </a:lnTo>
                  <a:lnTo>
                    <a:pt x="29514" y="1905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DD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/>
            <p:cNvSpPr/>
            <p:nvPr/>
          </p:nvSpPr>
          <p:spPr>
            <a:xfrm>
              <a:off x="3191141" y="2955442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80">
                  <a:moveTo>
                    <a:pt x="23812" y="0"/>
                  </a:moveTo>
                  <a:lnTo>
                    <a:pt x="21894" y="0"/>
                  </a:lnTo>
                  <a:lnTo>
                    <a:pt x="18097" y="2857"/>
                  </a:lnTo>
                  <a:lnTo>
                    <a:pt x="13335" y="8585"/>
                  </a:lnTo>
                  <a:lnTo>
                    <a:pt x="10695" y="14744"/>
                  </a:lnTo>
                  <a:lnTo>
                    <a:pt x="6667" y="23837"/>
                  </a:lnTo>
                  <a:lnTo>
                    <a:pt x="3787" y="32524"/>
                  </a:lnTo>
                  <a:lnTo>
                    <a:pt x="1904" y="40995"/>
                  </a:lnTo>
                  <a:lnTo>
                    <a:pt x="952" y="48628"/>
                  </a:lnTo>
                  <a:lnTo>
                    <a:pt x="0" y="54343"/>
                  </a:lnTo>
                  <a:lnTo>
                    <a:pt x="952" y="60058"/>
                  </a:lnTo>
                  <a:lnTo>
                    <a:pt x="952" y="64833"/>
                  </a:lnTo>
                  <a:lnTo>
                    <a:pt x="2857" y="69595"/>
                  </a:lnTo>
                  <a:lnTo>
                    <a:pt x="23812" y="81038"/>
                  </a:lnTo>
                  <a:lnTo>
                    <a:pt x="30467" y="80086"/>
                  </a:lnTo>
                  <a:lnTo>
                    <a:pt x="46659" y="64833"/>
                  </a:lnTo>
                  <a:lnTo>
                    <a:pt x="46659" y="60058"/>
                  </a:lnTo>
                  <a:lnTo>
                    <a:pt x="47612" y="54343"/>
                  </a:lnTo>
                  <a:lnTo>
                    <a:pt x="47612" y="52438"/>
                  </a:lnTo>
                  <a:lnTo>
                    <a:pt x="46659" y="45758"/>
                  </a:lnTo>
                  <a:lnTo>
                    <a:pt x="44754" y="38138"/>
                  </a:lnTo>
                  <a:lnTo>
                    <a:pt x="42849" y="29552"/>
                  </a:lnTo>
                  <a:lnTo>
                    <a:pt x="39992" y="20980"/>
                  </a:lnTo>
                  <a:lnTo>
                    <a:pt x="36182" y="13347"/>
                  </a:lnTo>
                  <a:lnTo>
                    <a:pt x="32372" y="6680"/>
                  </a:lnTo>
                  <a:lnTo>
                    <a:pt x="28562" y="1904"/>
                  </a:lnTo>
                  <a:lnTo>
                    <a:pt x="23812" y="0"/>
                  </a:lnTo>
                  <a:close/>
                </a:path>
              </a:pathLst>
            </a:custGeom>
            <a:solidFill>
              <a:srgbClr val="E2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/>
            <p:cNvSpPr/>
            <p:nvPr/>
          </p:nvSpPr>
          <p:spPr>
            <a:xfrm>
              <a:off x="3192094" y="2957347"/>
              <a:ext cx="43815" cy="75565"/>
            </a:xfrm>
            <a:custGeom>
              <a:avLst/>
              <a:gdLst/>
              <a:ahLst/>
              <a:cxnLst/>
              <a:rect l="l" t="t" r="r" b="b"/>
              <a:pathLst>
                <a:path w="43814" h="75564">
                  <a:moveTo>
                    <a:pt x="21894" y="0"/>
                  </a:moveTo>
                  <a:lnTo>
                    <a:pt x="20942" y="0"/>
                  </a:lnTo>
                  <a:lnTo>
                    <a:pt x="16192" y="1917"/>
                  </a:lnTo>
                  <a:lnTo>
                    <a:pt x="12382" y="7632"/>
                  </a:lnTo>
                  <a:lnTo>
                    <a:pt x="9525" y="14300"/>
                  </a:lnTo>
                  <a:lnTo>
                    <a:pt x="5714" y="21932"/>
                  </a:lnTo>
                  <a:lnTo>
                    <a:pt x="3810" y="29552"/>
                  </a:lnTo>
                  <a:lnTo>
                    <a:pt x="1904" y="38138"/>
                  </a:lnTo>
                  <a:lnTo>
                    <a:pt x="952" y="44818"/>
                  </a:lnTo>
                  <a:lnTo>
                    <a:pt x="0" y="49580"/>
                  </a:lnTo>
                  <a:lnTo>
                    <a:pt x="0" y="55295"/>
                  </a:lnTo>
                  <a:lnTo>
                    <a:pt x="952" y="60071"/>
                  </a:lnTo>
                  <a:lnTo>
                    <a:pt x="21894" y="75323"/>
                  </a:lnTo>
                  <a:lnTo>
                    <a:pt x="28562" y="74358"/>
                  </a:lnTo>
                  <a:lnTo>
                    <a:pt x="43802" y="55295"/>
                  </a:lnTo>
                  <a:lnTo>
                    <a:pt x="43802" y="48628"/>
                  </a:lnTo>
                  <a:lnTo>
                    <a:pt x="30467" y="5727"/>
                  </a:lnTo>
                  <a:lnTo>
                    <a:pt x="25704" y="952"/>
                  </a:lnTo>
                  <a:lnTo>
                    <a:pt x="21894" y="0"/>
                  </a:lnTo>
                  <a:close/>
                </a:path>
              </a:pathLst>
            </a:custGeom>
            <a:solidFill>
              <a:srgbClr val="E7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/>
            <p:cNvSpPr/>
            <p:nvPr/>
          </p:nvSpPr>
          <p:spPr>
            <a:xfrm>
              <a:off x="3193046" y="2958299"/>
              <a:ext cx="41275" cy="69850"/>
            </a:xfrm>
            <a:custGeom>
              <a:avLst/>
              <a:gdLst/>
              <a:ahLst/>
              <a:cxnLst/>
              <a:rect l="l" t="t" r="r" b="b"/>
              <a:pathLst>
                <a:path w="41275" h="69850">
                  <a:moveTo>
                    <a:pt x="19989" y="0"/>
                  </a:moveTo>
                  <a:lnTo>
                    <a:pt x="19037" y="0"/>
                  </a:lnTo>
                  <a:lnTo>
                    <a:pt x="15239" y="2870"/>
                  </a:lnTo>
                  <a:lnTo>
                    <a:pt x="11430" y="6680"/>
                  </a:lnTo>
                  <a:lnTo>
                    <a:pt x="5714" y="20027"/>
                  </a:lnTo>
                  <a:lnTo>
                    <a:pt x="2857" y="27647"/>
                  </a:lnTo>
                  <a:lnTo>
                    <a:pt x="1905" y="35280"/>
                  </a:lnTo>
                  <a:lnTo>
                    <a:pt x="0" y="41948"/>
                  </a:lnTo>
                  <a:lnTo>
                    <a:pt x="0" y="51485"/>
                  </a:lnTo>
                  <a:lnTo>
                    <a:pt x="952" y="56248"/>
                  </a:lnTo>
                  <a:lnTo>
                    <a:pt x="1905" y="60071"/>
                  </a:lnTo>
                  <a:lnTo>
                    <a:pt x="5714" y="65786"/>
                  </a:lnTo>
                  <a:lnTo>
                    <a:pt x="9525" y="68643"/>
                  </a:lnTo>
                  <a:lnTo>
                    <a:pt x="14287" y="69596"/>
                  </a:lnTo>
                  <a:lnTo>
                    <a:pt x="25704" y="69596"/>
                  </a:lnTo>
                  <a:lnTo>
                    <a:pt x="39992" y="56248"/>
                  </a:lnTo>
                  <a:lnTo>
                    <a:pt x="39992" y="51485"/>
                  </a:lnTo>
                  <a:lnTo>
                    <a:pt x="40944" y="46723"/>
                  </a:lnTo>
                  <a:lnTo>
                    <a:pt x="40944" y="44805"/>
                  </a:lnTo>
                  <a:lnTo>
                    <a:pt x="39992" y="40043"/>
                  </a:lnTo>
                  <a:lnTo>
                    <a:pt x="38087" y="32423"/>
                  </a:lnTo>
                  <a:lnTo>
                    <a:pt x="36182" y="25742"/>
                  </a:lnTo>
                  <a:lnTo>
                    <a:pt x="34277" y="18122"/>
                  </a:lnTo>
                  <a:lnTo>
                    <a:pt x="31419" y="11442"/>
                  </a:lnTo>
                  <a:lnTo>
                    <a:pt x="27609" y="5727"/>
                  </a:lnTo>
                  <a:lnTo>
                    <a:pt x="23799" y="965"/>
                  </a:lnTo>
                  <a:lnTo>
                    <a:pt x="19989" y="0"/>
                  </a:lnTo>
                  <a:close/>
                </a:path>
              </a:pathLst>
            </a:custGeom>
            <a:solidFill>
              <a:srgbClr val="EBE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/>
            <p:cNvSpPr/>
            <p:nvPr/>
          </p:nvSpPr>
          <p:spPr>
            <a:xfrm>
              <a:off x="3193999" y="2959264"/>
              <a:ext cx="37465" cy="65405"/>
            </a:xfrm>
            <a:custGeom>
              <a:avLst/>
              <a:gdLst/>
              <a:ahLst/>
              <a:cxnLst/>
              <a:rect l="l" t="t" r="r" b="b"/>
              <a:pathLst>
                <a:path w="37464" h="65405">
                  <a:moveTo>
                    <a:pt x="18084" y="0"/>
                  </a:moveTo>
                  <a:lnTo>
                    <a:pt x="17145" y="952"/>
                  </a:lnTo>
                  <a:lnTo>
                    <a:pt x="13335" y="2857"/>
                  </a:lnTo>
                  <a:lnTo>
                    <a:pt x="10477" y="6667"/>
                  </a:lnTo>
                  <a:lnTo>
                    <a:pt x="0" y="39077"/>
                  </a:lnTo>
                  <a:lnTo>
                    <a:pt x="0" y="52425"/>
                  </a:lnTo>
                  <a:lnTo>
                    <a:pt x="952" y="55283"/>
                  </a:lnTo>
                  <a:lnTo>
                    <a:pt x="2857" y="59105"/>
                  </a:lnTo>
                  <a:lnTo>
                    <a:pt x="8572" y="62915"/>
                  </a:lnTo>
                  <a:lnTo>
                    <a:pt x="13335" y="64820"/>
                  </a:lnTo>
                  <a:lnTo>
                    <a:pt x="23799" y="64820"/>
                  </a:lnTo>
                  <a:lnTo>
                    <a:pt x="28562" y="62915"/>
                  </a:lnTo>
                  <a:lnTo>
                    <a:pt x="34277" y="59105"/>
                  </a:lnTo>
                  <a:lnTo>
                    <a:pt x="35229" y="55283"/>
                  </a:lnTo>
                  <a:lnTo>
                    <a:pt x="36182" y="52425"/>
                  </a:lnTo>
                  <a:lnTo>
                    <a:pt x="37134" y="47663"/>
                  </a:lnTo>
                  <a:lnTo>
                    <a:pt x="37134" y="41935"/>
                  </a:lnTo>
                  <a:lnTo>
                    <a:pt x="36182" y="37172"/>
                  </a:lnTo>
                  <a:lnTo>
                    <a:pt x="35229" y="30505"/>
                  </a:lnTo>
                  <a:lnTo>
                    <a:pt x="31419" y="17157"/>
                  </a:lnTo>
                  <a:lnTo>
                    <a:pt x="28562" y="10477"/>
                  </a:lnTo>
                  <a:lnTo>
                    <a:pt x="25704" y="4762"/>
                  </a:lnTo>
                  <a:lnTo>
                    <a:pt x="21894" y="1904"/>
                  </a:lnTo>
                  <a:lnTo>
                    <a:pt x="18084" y="0"/>
                  </a:lnTo>
                  <a:close/>
                </a:path>
              </a:pathLst>
            </a:custGeom>
            <a:solidFill>
              <a:srgbClr val="EFE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/>
            <p:cNvSpPr/>
            <p:nvPr/>
          </p:nvSpPr>
          <p:spPr>
            <a:xfrm>
              <a:off x="3194951" y="2961169"/>
              <a:ext cx="34290" cy="59690"/>
            </a:xfrm>
            <a:custGeom>
              <a:avLst/>
              <a:gdLst/>
              <a:ahLst/>
              <a:cxnLst/>
              <a:rect l="l" t="t" r="r" b="b"/>
              <a:pathLst>
                <a:path w="34289" h="59689">
                  <a:moveTo>
                    <a:pt x="17132" y="0"/>
                  </a:moveTo>
                  <a:lnTo>
                    <a:pt x="15239" y="0"/>
                  </a:lnTo>
                  <a:lnTo>
                    <a:pt x="12382" y="1905"/>
                  </a:lnTo>
                  <a:lnTo>
                    <a:pt x="9525" y="5714"/>
                  </a:lnTo>
                  <a:lnTo>
                    <a:pt x="6667" y="11430"/>
                  </a:lnTo>
                  <a:lnTo>
                    <a:pt x="4762" y="17157"/>
                  </a:lnTo>
                  <a:lnTo>
                    <a:pt x="1904" y="23825"/>
                  </a:lnTo>
                  <a:lnTo>
                    <a:pt x="0" y="35267"/>
                  </a:lnTo>
                  <a:lnTo>
                    <a:pt x="0" y="46710"/>
                  </a:lnTo>
                  <a:lnTo>
                    <a:pt x="17132" y="59105"/>
                  </a:lnTo>
                  <a:lnTo>
                    <a:pt x="21894" y="58153"/>
                  </a:lnTo>
                  <a:lnTo>
                    <a:pt x="33324" y="46710"/>
                  </a:lnTo>
                  <a:lnTo>
                    <a:pt x="33324" y="42900"/>
                  </a:lnTo>
                  <a:lnTo>
                    <a:pt x="34277" y="39077"/>
                  </a:lnTo>
                  <a:lnTo>
                    <a:pt x="34277" y="38125"/>
                  </a:lnTo>
                  <a:lnTo>
                    <a:pt x="33324" y="33362"/>
                  </a:lnTo>
                  <a:lnTo>
                    <a:pt x="32372" y="27647"/>
                  </a:lnTo>
                  <a:lnTo>
                    <a:pt x="20002" y="952"/>
                  </a:lnTo>
                  <a:lnTo>
                    <a:pt x="17132" y="0"/>
                  </a:lnTo>
                  <a:close/>
                </a:path>
              </a:pathLst>
            </a:custGeom>
            <a:solidFill>
              <a:srgbClr val="F2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/>
            <p:cNvSpPr/>
            <p:nvPr/>
          </p:nvSpPr>
          <p:spPr>
            <a:xfrm>
              <a:off x="3194951" y="2962122"/>
              <a:ext cx="31750" cy="53975"/>
            </a:xfrm>
            <a:custGeom>
              <a:avLst/>
              <a:gdLst/>
              <a:ahLst/>
              <a:cxnLst/>
              <a:rect l="l" t="t" r="r" b="b"/>
              <a:pathLst>
                <a:path w="31750" h="53975">
                  <a:moveTo>
                    <a:pt x="16192" y="0"/>
                  </a:moveTo>
                  <a:lnTo>
                    <a:pt x="15239" y="0"/>
                  </a:lnTo>
                  <a:lnTo>
                    <a:pt x="12382" y="1905"/>
                  </a:lnTo>
                  <a:lnTo>
                    <a:pt x="9525" y="5715"/>
                  </a:lnTo>
                  <a:lnTo>
                    <a:pt x="6667" y="10477"/>
                  </a:lnTo>
                  <a:lnTo>
                    <a:pt x="2857" y="21920"/>
                  </a:lnTo>
                  <a:lnTo>
                    <a:pt x="1904" y="27647"/>
                  </a:lnTo>
                  <a:lnTo>
                    <a:pt x="952" y="32410"/>
                  </a:lnTo>
                  <a:lnTo>
                    <a:pt x="0" y="36220"/>
                  </a:lnTo>
                  <a:lnTo>
                    <a:pt x="0" y="40043"/>
                  </a:lnTo>
                  <a:lnTo>
                    <a:pt x="2857" y="48615"/>
                  </a:lnTo>
                  <a:lnTo>
                    <a:pt x="4762" y="50520"/>
                  </a:lnTo>
                  <a:lnTo>
                    <a:pt x="7619" y="52425"/>
                  </a:lnTo>
                  <a:lnTo>
                    <a:pt x="11429" y="53378"/>
                  </a:lnTo>
                  <a:lnTo>
                    <a:pt x="20002" y="53378"/>
                  </a:lnTo>
                  <a:lnTo>
                    <a:pt x="31419" y="42900"/>
                  </a:lnTo>
                  <a:lnTo>
                    <a:pt x="31419" y="30505"/>
                  </a:lnTo>
                  <a:lnTo>
                    <a:pt x="29514" y="25742"/>
                  </a:lnTo>
                  <a:lnTo>
                    <a:pt x="28562" y="20015"/>
                  </a:lnTo>
                  <a:lnTo>
                    <a:pt x="26657" y="14300"/>
                  </a:lnTo>
                  <a:lnTo>
                    <a:pt x="23799" y="8572"/>
                  </a:lnTo>
                  <a:lnTo>
                    <a:pt x="21894" y="3810"/>
                  </a:lnTo>
                  <a:lnTo>
                    <a:pt x="19037" y="952"/>
                  </a:lnTo>
                  <a:lnTo>
                    <a:pt x="16192" y="0"/>
                  </a:lnTo>
                  <a:close/>
                </a:path>
              </a:pathLst>
            </a:custGeom>
            <a:solidFill>
              <a:srgbClr val="F5F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/>
            <p:cNvSpPr/>
            <p:nvPr/>
          </p:nvSpPr>
          <p:spPr>
            <a:xfrm>
              <a:off x="3195904" y="2963074"/>
              <a:ext cx="28575" cy="48895"/>
            </a:xfrm>
            <a:custGeom>
              <a:avLst/>
              <a:gdLst/>
              <a:ahLst/>
              <a:cxnLst/>
              <a:rect l="l" t="t" r="r" b="b"/>
              <a:pathLst>
                <a:path w="28575" h="48894">
                  <a:moveTo>
                    <a:pt x="14287" y="0"/>
                  </a:moveTo>
                  <a:lnTo>
                    <a:pt x="13335" y="952"/>
                  </a:lnTo>
                  <a:lnTo>
                    <a:pt x="10477" y="1904"/>
                  </a:lnTo>
                  <a:lnTo>
                    <a:pt x="8572" y="5714"/>
                  </a:lnTo>
                  <a:lnTo>
                    <a:pt x="5714" y="9525"/>
                  </a:lnTo>
                  <a:lnTo>
                    <a:pt x="3810" y="14300"/>
                  </a:lnTo>
                  <a:lnTo>
                    <a:pt x="2857" y="20015"/>
                  </a:lnTo>
                  <a:lnTo>
                    <a:pt x="952" y="24790"/>
                  </a:lnTo>
                  <a:lnTo>
                    <a:pt x="0" y="29552"/>
                  </a:lnTo>
                  <a:lnTo>
                    <a:pt x="33" y="36321"/>
                  </a:lnTo>
                  <a:lnTo>
                    <a:pt x="952" y="39090"/>
                  </a:lnTo>
                  <a:lnTo>
                    <a:pt x="952" y="41948"/>
                  </a:lnTo>
                  <a:lnTo>
                    <a:pt x="6667" y="47663"/>
                  </a:lnTo>
                  <a:lnTo>
                    <a:pt x="10477" y="48615"/>
                  </a:lnTo>
                  <a:lnTo>
                    <a:pt x="18084" y="48615"/>
                  </a:lnTo>
                  <a:lnTo>
                    <a:pt x="28562" y="31457"/>
                  </a:lnTo>
                  <a:lnTo>
                    <a:pt x="27609" y="27647"/>
                  </a:lnTo>
                  <a:lnTo>
                    <a:pt x="25704" y="18110"/>
                  </a:lnTo>
                  <a:lnTo>
                    <a:pt x="23718" y="12191"/>
                  </a:lnTo>
                  <a:lnTo>
                    <a:pt x="21894" y="7619"/>
                  </a:lnTo>
                  <a:lnTo>
                    <a:pt x="19050" y="3809"/>
                  </a:lnTo>
                  <a:lnTo>
                    <a:pt x="17132" y="1904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F8F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/>
            <p:cNvSpPr/>
            <p:nvPr/>
          </p:nvSpPr>
          <p:spPr>
            <a:xfrm>
              <a:off x="3196856" y="2964979"/>
              <a:ext cx="24765" cy="43180"/>
            </a:xfrm>
            <a:custGeom>
              <a:avLst/>
              <a:gdLst/>
              <a:ahLst/>
              <a:cxnLst/>
              <a:rect l="l" t="t" r="r" b="b"/>
              <a:pathLst>
                <a:path w="24764" h="43180">
                  <a:moveTo>
                    <a:pt x="12382" y="0"/>
                  </a:moveTo>
                  <a:lnTo>
                    <a:pt x="11429" y="0"/>
                  </a:lnTo>
                  <a:lnTo>
                    <a:pt x="9525" y="952"/>
                  </a:lnTo>
                  <a:lnTo>
                    <a:pt x="6667" y="3810"/>
                  </a:lnTo>
                  <a:lnTo>
                    <a:pt x="4762" y="7620"/>
                  </a:lnTo>
                  <a:lnTo>
                    <a:pt x="3810" y="12395"/>
                  </a:lnTo>
                  <a:lnTo>
                    <a:pt x="1904" y="17157"/>
                  </a:lnTo>
                  <a:lnTo>
                    <a:pt x="952" y="21920"/>
                  </a:lnTo>
                  <a:lnTo>
                    <a:pt x="0" y="25742"/>
                  </a:lnTo>
                  <a:lnTo>
                    <a:pt x="50" y="34416"/>
                  </a:lnTo>
                  <a:lnTo>
                    <a:pt x="952" y="36220"/>
                  </a:lnTo>
                  <a:lnTo>
                    <a:pt x="1904" y="39090"/>
                  </a:lnTo>
                  <a:lnTo>
                    <a:pt x="3810" y="40043"/>
                  </a:lnTo>
                  <a:lnTo>
                    <a:pt x="5714" y="41948"/>
                  </a:lnTo>
                  <a:lnTo>
                    <a:pt x="8572" y="42900"/>
                  </a:lnTo>
                  <a:lnTo>
                    <a:pt x="16179" y="42900"/>
                  </a:lnTo>
                  <a:lnTo>
                    <a:pt x="19037" y="41948"/>
                  </a:lnTo>
                  <a:lnTo>
                    <a:pt x="20942" y="40043"/>
                  </a:lnTo>
                  <a:lnTo>
                    <a:pt x="22847" y="39090"/>
                  </a:lnTo>
                  <a:lnTo>
                    <a:pt x="23799" y="36220"/>
                  </a:lnTo>
                  <a:lnTo>
                    <a:pt x="24701" y="34416"/>
                  </a:lnTo>
                  <a:lnTo>
                    <a:pt x="24752" y="23837"/>
                  </a:lnTo>
                  <a:lnTo>
                    <a:pt x="23799" y="20015"/>
                  </a:lnTo>
                  <a:lnTo>
                    <a:pt x="22847" y="15252"/>
                  </a:lnTo>
                  <a:lnTo>
                    <a:pt x="20942" y="10490"/>
                  </a:lnTo>
                  <a:lnTo>
                    <a:pt x="17132" y="2857"/>
                  </a:lnTo>
                  <a:lnTo>
                    <a:pt x="14287" y="952"/>
                  </a:lnTo>
                  <a:lnTo>
                    <a:pt x="12382" y="0"/>
                  </a:lnTo>
                  <a:close/>
                </a:path>
              </a:pathLst>
            </a:custGeom>
            <a:solidFill>
              <a:srgbClr val="FA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/>
            <p:cNvSpPr/>
            <p:nvPr/>
          </p:nvSpPr>
          <p:spPr>
            <a:xfrm>
              <a:off x="3197809" y="2965932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4">
                  <a:moveTo>
                    <a:pt x="10477" y="0"/>
                  </a:moveTo>
                  <a:lnTo>
                    <a:pt x="9525" y="0"/>
                  </a:lnTo>
                  <a:lnTo>
                    <a:pt x="5714" y="3810"/>
                  </a:lnTo>
                  <a:lnTo>
                    <a:pt x="3810" y="7632"/>
                  </a:lnTo>
                  <a:lnTo>
                    <a:pt x="0" y="22885"/>
                  </a:lnTo>
                  <a:lnTo>
                    <a:pt x="0" y="30505"/>
                  </a:lnTo>
                  <a:lnTo>
                    <a:pt x="1905" y="34315"/>
                  </a:lnTo>
                  <a:lnTo>
                    <a:pt x="4762" y="37172"/>
                  </a:lnTo>
                  <a:lnTo>
                    <a:pt x="16179" y="37172"/>
                  </a:lnTo>
                  <a:lnTo>
                    <a:pt x="18084" y="35267"/>
                  </a:lnTo>
                  <a:lnTo>
                    <a:pt x="19989" y="34315"/>
                  </a:lnTo>
                  <a:lnTo>
                    <a:pt x="20942" y="32410"/>
                  </a:lnTo>
                  <a:lnTo>
                    <a:pt x="20942" y="30505"/>
                  </a:lnTo>
                  <a:lnTo>
                    <a:pt x="21894" y="27647"/>
                  </a:lnTo>
                  <a:lnTo>
                    <a:pt x="21894" y="24790"/>
                  </a:lnTo>
                  <a:lnTo>
                    <a:pt x="20976" y="22034"/>
                  </a:lnTo>
                  <a:lnTo>
                    <a:pt x="19065" y="14414"/>
                  </a:lnTo>
                  <a:lnTo>
                    <a:pt x="18084" y="9537"/>
                  </a:lnTo>
                  <a:lnTo>
                    <a:pt x="16179" y="5714"/>
                  </a:lnTo>
                  <a:lnTo>
                    <a:pt x="14274" y="2857"/>
                  </a:lnTo>
                  <a:lnTo>
                    <a:pt x="12382" y="952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FC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/>
            <p:cNvSpPr/>
            <p:nvPr/>
          </p:nvSpPr>
          <p:spPr>
            <a:xfrm>
              <a:off x="3198761" y="2967837"/>
              <a:ext cx="18415" cy="31750"/>
            </a:xfrm>
            <a:custGeom>
              <a:avLst/>
              <a:gdLst/>
              <a:ahLst/>
              <a:cxnLst/>
              <a:rect l="l" t="t" r="r" b="b"/>
              <a:pathLst>
                <a:path w="18414" h="31750">
                  <a:moveTo>
                    <a:pt x="10477" y="0"/>
                  </a:moveTo>
                  <a:lnTo>
                    <a:pt x="8572" y="0"/>
                  </a:lnTo>
                  <a:lnTo>
                    <a:pt x="6667" y="952"/>
                  </a:lnTo>
                  <a:lnTo>
                    <a:pt x="4762" y="2857"/>
                  </a:lnTo>
                  <a:lnTo>
                    <a:pt x="3810" y="5727"/>
                  </a:lnTo>
                  <a:lnTo>
                    <a:pt x="1905" y="8585"/>
                  </a:lnTo>
                  <a:lnTo>
                    <a:pt x="0" y="16205"/>
                  </a:lnTo>
                  <a:lnTo>
                    <a:pt x="0" y="26695"/>
                  </a:lnTo>
                  <a:lnTo>
                    <a:pt x="952" y="28600"/>
                  </a:lnTo>
                  <a:lnTo>
                    <a:pt x="2857" y="29552"/>
                  </a:lnTo>
                  <a:lnTo>
                    <a:pt x="3810" y="30505"/>
                  </a:lnTo>
                  <a:lnTo>
                    <a:pt x="5715" y="31457"/>
                  </a:lnTo>
                  <a:lnTo>
                    <a:pt x="11430" y="31457"/>
                  </a:lnTo>
                  <a:lnTo>
                    <a:pt x="15227" y="29552"/>
                  </a:lnTo>
                  <a:lnTo>
                    <a:pt x="16192" y="28600"/>
                  </a:lnTo>
                  <a:lnTo>
                    <a:pt x="18084" y="24790"/>
                  </a:lnTo>
                  <a:lnTo>
                    <a:pt x="18084" y="18110"/>
                  </a:lnTo>
                  <a:lnTo>
                    <a:pt x="17132" y="14300"/>
                  </a:lnTo>
                  <a:lnTo>
                    <a:pt x="16192" y="11442"/>
                  </a:lnTo>
                  <a:lnTo>
                    <a:pt x="15227" y="7632"/>
                  </a:lnTo>
                  <a:lnTo>
                    <a:pt x="14274" y="4762"/>
                  </a:lnTo>
                  <a:lnTo>
                    <a:pt x="12382" y="1904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/>
            <p:cNvSpPr/>
            <p:nvPr/>
          </p:nvSpPr>
          <p:spPr>
            <a:xfrm>
              <a:off x="3198761" y="2968789"/>
              <a:ext cx="16510" cy="27305"/>
            </a:xfrm>
            <a:custGeom>
              <a:avLst/>
              <a:gdLst/>
              <a:ahLst/>
              <a:cxnLst/>
              <a:rect l="l" t="t" r="r" b="b"/>
              <a:pathLst>
                <a:path w="16510" h="27305">
                  <a:moveTo>
                    <a:pt x="7620" y="0"/>
                  </a:moveTo>
                  <a:lnTo>
                    <a:pt x="5715" y="952"/>
                  </a:lnTo>
                  <a:lnTo>
                    <a:pt x="3810" y="4775"/>
                  </a:lnTo>
                  <a:lnTo>
                    <a:pt x="0" y="16205"/>
                  </a:lnTo>
                  <a:lnTo>
                    <a:pt x="0" y="20027"/>
                  </a:lnTo>
                  <a:lnTo>
                    <a:pt x="952" y="20980"/>
                  </a:lnTo>
                  <a:lnTo>
                    <a:pt x="952" y="22885"/>
                  </a:lnTo>
                  <a:lnTo>
                    <a:pt x="3810" y="25742"/>
                  </a:lnTo>
                  <a:lnTo>
                    <a:pt x="5715" y="26695"/>
                  </a:lnTo>
                  <a:lnTo>
                    <a:pt x="10477" y="26695"/>
                  </a:lnTo>
                  <a:lnTo>
                    <a:pt x="12382" y="25742"/>
                  </a:lnTo>
                  <a:lnTo>
                    <a:pt x="15227" y="22885"/>
                  </a:lnTo>
                  <a:lnTo>
                    <a:pt x="15227" y="20980"/>
                  </a:lnTo>
                  <a:lnTo>
                    <a:pt x="16192" y="20027"/>
                  </a:lnTo>
                  <a:lnTo>
                    <a:pt x="16192" y="17157"/>
                  </a:lnTo>
                  <a:lnTo>
                    <a:pt x="15227" y="15252"/>
                  </a:lnTo>
                  <a:lnTo>
                    <a:pt x="15227" y="12395"/>
                  </a:lnTo>
                  <a:lnTo>
                    <a:pt x="12382" y="3810"/>
                  </a:lnTo>
                  <a:lnTo>
                    <a:pt x="9525" y="952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FEF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/>
            <p:cNvSpPr/>
            <p:nvPr/>
          </p:nvSpPr>
          <p:spPr>
            <a:xfrm>
              <a:off x="3199714" y="2969742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7619" y="20980"/>
                  </a:moveTo>
                  <a:lnTo>
                    <a:pt x="4762" y="20980"/>
                  </a:lnTo>
                  <a:lnTo>
                    <a:pt x="6667" y="21932"/>
                  </a:lnTo>
                  <a:lnTo>
                    <a:pt x="7619" y="20980"/>
                  </a:lnTo>
                  <a:close/>
                </a:path>
                <a:path w="12700" h="22225">
                  <a:moveTo>
                    <a:pt x="6667" y="0"/>
                  </a:moveTo>
                  <a:lnTo>
                    <a:pt x="5714" y="0"/>
                  </a:lnTo>
                  <a:lnTo>
                    <a:pt x="4762" y="952"/>
                  </a:lnTo>
                  <a:lnTo>
                    <a:pt x="952" y="8585"/>
                  </a:lnTo>
                  <a:lnTo>
                    <a:pt x="952" y="11442"/>
                  </a:lnTo>
                  <a:lnTo>
                    <a:pt x="0" y="13347"/>
                  </a:lnTo>
                  <a:lnTo>
                    <a:pt x="0" y="17157"/>
                  </a:lnTo>
                  <a:lnTo>
                    <a:pt x="952" y="18122"/>
                  </a:lnTo>
                  <a:lnTo>
                    <a:pt x="952" y="19075"/>
                  </a:lnTo>
                  <a:lnTo>
                    <a:pt x="2857" y="20980"/>
                  </a:lnTo>
                  <a:lnTo>
                    <a:pt x="9525" y="20980"/>
                  </a:lnTo>
                  <a:lnTo>
                    <a:pt x="11429" y="19075"/>
                  </a:lnTo>
                  <a:lnTo>
                    <a:pt x="11429" y="18122"/>
                  </a:lnTo>
                  <a:lnTo>
                    <a:pt x="12369" y="17157"/>
                  </a:lnTo>
                  <a:lnTo>
                    <a:pt x="12369" y="12395"/>
                  </a:lnTo>
                  <a:lnTo>
                    <a:pt x="11486" y="10604"/>
                  </a:lnTo>
                  <a:lnTo>
                    <a:pt x="11429" y="7632"/>
                  </a:lnTo>
                  <a:lnTo>
                    <a:pt x="8572" y="1904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/>
            <p:cNvSpPr/>
            <p:nvPr/>
          </p:nvSpPr>
          <p:spPr>
            <a:xfrm>
              <a:off x="3176854" y="2957829"/>
              <a:ext cx="108585" cy="160020"/>
            </a:xfrm>
            <a:custGeom>
              <a:avLst/>
              <a:gdLst/>
              <a:ahLst/>
              <a:cxnLst/>
              <a:rect l="l" t="t" r="r" b="b"/>
              <a:pathLst>
                <a:path w="108585" h="160019">
                  <a:moveTo>
                    <a:pt x="86664" y="9817"/>
                  </a:moveTo>
                  <a:lnTo>
                    <a:pt x="85712" y="9817"/>
                  </a:lnTo>
                  <a:lnTo>
                    <a:pt x="85712" y="7277"/>
                  </a:lnTo>
                  <a:lnTo>
                    <a:pt x="84759" y="7277"/>
                  </a:lnTo>
                  <a:lnTo>
                    <a:pt x="84759" y="6350"/>
                  </a:lnTo>
                  <a:lnTo>
                    <a:pt x="84759" y="5080"/>
                  </a:lnTo>
                  <a:lnTo>
                    <a:pt x="84721" y="3810"/>
                  </a:lnTo>
                  <a:lnTo>
                    <a:pt x="82854" y="3810"/>
                  </a:lnTo>
                  <a:lnTo>
                    <a:pt x="82854" y="1270"/>
                  </a:lnTo>
                  <a:lnTo>
                    <a:pt x="82816" y="0"/>
                  </a:lnTo>
                  <a:lnTo>
                    <a:pt x="27622" y="0"/>
                  </a:lnTo>
                  <a:lnTo>
                    <a:pt x="27622" y="1270"/>
                  </a:lnTo>
                  <a:lnTo>
                    <a:pt x="26670" y="1270"/>
                  </a:lnTo>
                  <a:lnTo>
                    <a:pt x="26670" y="3810"/>
                  </a:lnTo>
                  <a:lnTo>
                    <a:pt x="24765" y="3810"/>
                  </a:lnTo>
                  <a:lnTo>
                    <a:pt x="24765" y="5080"/>
                  </a:lnTo>
                  <a:lnTo>
                    <a:pt x="24765" y="6350"/>
                  </a:lnTo>
                  <a:lnTo>
                    <a:pt x="23812" y="6350"/>
                  </a:lnTo>
                  <a:lnTo>
                    <a:pt x="23812" y="7277"/>
                  </a:lnTo>
                  <a:lnTo>
                    <a:pt x="22860" y="7277"/>
                  </a:lnTo>
                  <a:lnTo>
                    <a:pt x="22860" y="9817"/>
                  </a:lnTo>
                  <a:lnTo>
                    <a:pt x="21907" y="9817"/>
                  </a:lnTo>
                  <a:lnTo>
                    <a:pt x="21907" y="12357"/>
                  </a:lnTo>
                  <a:lnTo>
                    <a:pt x="86664" y="12357"/>
                  </a:lnTo>
                  <a:lnTo>
                    <a:pt x="86664" y="9817"/>
                  </a:lnTo>
                  <a:close/>
                </a:path>
                <a:path w="108585" h="160019">
                  <a:moveTo>
                    <a:pt x="89509" y="16167"/>
                  </a:moveTo>
                  <a:lnTo>
                    <a:pt x="88557" y="16167"/>
                  </a:lnTo>
                  <a:lnTo>
                    <a:pt x="88557" y="13970"/>
                  </a:lnTo>
                  <a:lnTo>
                    <a:pt x="88468" y="12700"/>
                  </a:lnTo>
                  <a:lnTo>
                    <a:pt x="20955" y="12700"/>
                  </a:lnTo>
                  <a:lnTo>
                    <a:pt x="20955" y="13970"/>
                  </a:lnTo>
                  <a:lnTo>
                    <a:pt x="20955" y="16167"/>
                  </a:lnTo>
                  <a:lnTo>
                    <a:pt x="20002" y="16167"/>
                  </a:lnTo>
                  <a:lnTo>
                    <a:pt x="20002" y="18707"/>
                  </a:lnTo>
                  <a:lnTo>
                    <a:pt x="89509" y="18707"/>
                  </a:lnTo>
                  <a:lnTo>
                    <a:pt x="89509" y="16167"/>
                  </a:lnTo>
                  <a:close/>
                </a:path>
                <a:path w="108585" h="160019">
                  <a:moveTo>
                    <a:pt x="95224" y="147320"/>
                  </a:moveTo>
                  <a:lnTo>
                    <a:pt x="14287" y="147320"/>
                  </a:lnTo>
                  <a:lnTo>
                    <a:pt x="14287" y="148590"/>
                  </a:lnTo>
                  <a:lnTo>
                    <a:pt x="14465" y="148590"/>
                  </a:lnTo>
                  <a:lnTo>
                    <a:pt x="14465" y="149860"/>
                  </a:lnTo>
                  <a:lnTo>
                    <a:pt x="17183" y="149860"/>
                  </a:lnTo>
                  <a:lnTo>
                    <a:pt x="17183" y="151130"/>
                  </a:lnTo>
                  <a:lnTo>
                    <a:pt x="17233" y="152400"/>
                  </a:lnTo>
                  <a:lnTo>
                    <a:pt x="20002" y="152400"/>
                  </a:lnTo>
                  <a:lnTo>
                    <a:pt x="20002" y="153670"/>
                  </a:lnTo>
                  <a:lnTo>
                    <a:pt x="23812" y="153670"/>
                  </a:lnTo>
                  <a:lnTo>
                    <a:pt x="23812" y="154940"/>
                  </a:lnTo>
                  <a:lnTo>
                    <a:pt x="23812" y="156210"/>
                  </a:lnTo>
                  <a:lnTo>
                    <a:pt x="31432" y="156210"/>
                  </a:lnTo>
                  <a:lnTo>
                    <a:pt x="31432" y="157480"/>
                  </a:lnTo>
                  <a:lnTo>
                    <a:pt x="31432" y="158750"/>
                  </a:lnTo>
                  <a:lnTo>
                    <a:pt x="37134" y="158750"/>
                  </a:lnTo>
                  <a:lnTo>
                    <a:pt x="37134" y="159677"/>
                  </a:lnTo>
                  <a:lnTo>
                    <a:pt x="73329" y="159677"/>
                  </a:lnTo>
                  <a:lnTo>
                    <a:pt x="73329" y="158750"/>
                  </a:lnTo>
                  <a:lnTo>
                    <a:pt x="78790" y="158750"/>
                  </a:lnTo>
                  <a:lnTo>
                    <a:pt x="78790" y="157480"/>
                  </a:lnTo>
                  <a:lnTo>
                    <a:pt x="79044" y="157480"/>
                  </a:lnTo>
                  <a:lnTo>
                    <a:pt x="79044" y="156210"/>
                  </a:lnTo>
                  <a:lnTo>
                    <a:pt x="85356" y="156210"/>
                  </a:lnTo>
                  <a:lnTo>
                    <a:pt x="85356" y="154940"/>
                  </a:lnTo>
                  <a:lnTo>
                    <a:pt x="86664" y="154940"/>
                  </a:lnTo>
                  <a:lnTo>
                    <a:pt x="86664" y="153670"/>
                  </a:lnTo>
                  <a:lnTo>
                    <a:pt x="87566" y="153670"/>
                  </a:lnTo>
                  <a:lnTo>
                    <a:pt x="87566" y="152400"/>
                  </a:lnTo>
                  <a:lnTo>
                    <a:pt x="89916" y="152400"/>
                  </a:lnTo>
                  <a:lnTo>
                    <a:pt x="89916" y="151130"/>
                  </a:lnTo>
                  <a:lnTo>
                    <a:pt x="92367" y="151130"/>
                  </a:lnTo>
                  <a:lnTo>
                    <a:pt x="92367" y="149860"/>
                  </a:lnTo>
                  <a:lnTo>
                    <a:pt x="94488" y="149860"/>
                  </a:lnTo>
                  <a:lnTo>
                    <a:pt x="94488" y="148590"/>
                  </a:lnTo>
                  <a:lnTo>
                    <a:pt x="95224" y="148590"/>
                  </a:lnTo>
                  <a:lnTo>
                    <a:pt x="95224" y="147320"/>
                  </a:lnTo>
                  <a:close/>
                </a:path>
                <a:path w="108585" h="160019">
                  <a:moveTo>
                    <a:pt x="96177" y="35217"/>
                  </a:moveTo>
                  <a:lnTo>
                    <a:pt x="95224" y="35217"/>
                  </a:lnTo>
                  <a:lnTo>
                    <a:pt x="95224" y="33020"/>
                  </a:lnTo>
                  <a:lnTo>
                    <a:pt x="95084" y="33020"/>
                  </a:lnTo>
                  <a:lnTo>
                    <a:pt x="95084" y="31750"/>
                  </a:lnTo>
                  <a:lnTo>
                    <a:pt x="94272" y="31750"/>
                  </a:lnTo>
                  <a:lnTo>
                    <a:pt x="94272" y="30480"/>
                  </a:lnTo>
                  <a:lnTo>
                    <a:pt x="94157" y="29210"/>
                  </a:lnTo>
                  <a:lnTo>
                    <a:pt x="93319" y="29210"/>
                  </a:lnTo>
                  <a:lnTo>
                    <a:pt x="93319" y="26670"/>
                  </a:lnTo>
                  <a:lnTo>
                    <a:pt x="93230" y="25400"/>
                  </a:lnTo>
                  <a:lnTo>
                    <a:pt x="92367" y="25400"/>
                  </a:lnTo>
                  <a:lnTo>
                    <a:pt x="92367" y="24130"/>
                  </a:lnTo>
                  <a:lnTo>
                    <a:pt x="92303" y="22860"/>
                  </a:lnTo>
                  <a:lnTo>
                    <a:pt x="91427" y="22860"/>
                  </a:lnTo>
                  <a:lnTo>
                    <a:pt x="91427" y="21590"/>
                  </a:lnTo>
                  <a:lnTo>
                    <a:pt x="91160" y="21590"/>
                  </a:lnTo>
                  <a:lnTo>
                    <a:pt x="91160" y="19050"/>
                  </a:lnTo>
                  <a:lnTo>
                    <a:pt x="18097" y="19050"/>
                  </a:lnTo>
                  <a:lnTo>
                    <a:pt x="18097" y="21590"/>
                  </a:lnTo>
                  <a:lnTo>
                    <a:pt x="18097" y="22860"/>
                  </a:lnTo>
                  <a:lnTo>
                    <a:pt x="17145" y="22860"/>
                  </a:lnTo>
                  <a:lnTo>
                    <a:pt x="17145" y="24130"/>
                  </a:lnTo>
                  <a:lnTo>
                    <a:pt x="17145" y="25400"/>
                  </a:lnTo>
                  <a:lnTo>
                    <a:pt x="16192" y="25400"/>
                  </a:lnTo>
                  <a:lnTo>
                    <a:pt x="16192" y="26670"/>
                  </a:lnTo>
                  <a:lnTo>
                    <a:pt x="15240" y="26670"/>
                  </a:lnTo>
                  <a:lnTo>
                    <a:pt x="15240" y="29210"/>
                  </a:lnTo>
                  <a:lnTo>
                    <a:pt x="15240" y="30480"/>
                  </a:lnTo>
                  <a:lnTo>
                    <a:pt x="15240" y="31750"/>
                  </a:lnTo>
                  <a:lnTo>
                    <a:pt x="14287" y="31750"/>
                  </a:lnTo>
                  <a:lnTo>
                    <a:pt x="14287" y="33020"/>
                  </a:lnTo>
                  <a:lnTo>
                    <a:pt x="13335" y="33020"/>
                  </a:lnTo>
                  <a:lnTo>
                    <a:pt x="13335" y="35217"/>
                  </a:lnTo>
                  <a:lnTo>
                    <a:pt x="12382" y="35217"/>
                  </a:lnTo>
                  <a:lnTo>
                    <a:pt x="12382" y="37757"/>
                  </a:lnTo>
                  <a:lnTo>
                    <a:pt x="96177" y="37757"/>
                  </a:lnTo>
                  <a:lnTo>
                    <a:pt x="96177" y="35217"/>
                  </a:lnTo>
                  <a:close/>
                </a:path>
                <a:path w="108585" h="160019">
                  <a:moveTo>
                    <a:pt x="99034" y="143510"/>
                  </a:moveTo>
                  <a:lnTo>
                    <a:pt x="10477" y="143510"/>
                  </a:lnTo>
                  <a:lnTo>
                    <a:pt x="10477" y="144780"/>
                  </a:lnTo>
                  <a:lnTo>
                    <a:pt x="11023" y="144780"/>
                  </a:lnTo>
                  <a:lnTo>
                    <a:pt x="11023" y="146050"/>
                  </a:lnTo>
                  <a:lnTo>
                    <a:pt x="13335" y="146050"/>
                  </a:lnTo>
                  <a:lnTo>
                    <a:pt x="13335" y="146977"/>
                  </a:lnTo>
                  <a:lnTo>
                    <a:pt x="96177" y="146977"/>
                  </a:lnTo>
                  <a:lnTo>
                    <a:pt x="96177" y="146050"/>
                  </a:lnTo>
                  <a:lnTo>
                    <a:pt x="98285" y="146050"/>
                  </a:lnTo>
                  <a:lnTo>
                    <a:pt x="98285" y="144780"/>
                  </a:lnTo>
                  <a:lnTo>
                    <a:pt x="99034" y="144780"/>
                  </a:lnTo>
                  <a:lnTo>
                    <a:pt x="99034" y="143510"/>
                  </a:lnTo>
                  <a:close/>
                </a:path>
                <a:path w="108585" h="160019">
                  <a:moveTo>
                    <a:pt x="103797" y="133350"/>
                  </a:moveTo>
                  <a:lnTo>
                    <a:pt x="5715" y="133350"/>
                  </a:lnTo>
                  <a:lnTo>
                    <a:pt x="5715" y="134620"/>
                  </a:lnTo>
                  <a:lnTo>
                    <a:pt x="5715" y="137160"/>
                  </a:lnTo>
                  <a:lnTo>
                    <a:pt x="7620" y="137160"/>
                  </a:lnTo>
                  <a:lnTo>
                    <a:pt x="7620" y="139357"/>
                  </a:lnTo>
                  <a:lnTo>
                    <a:pt x="8572" y="139357"/>
                  </a:lnTo>
                  <a:lnTo>
                    <a:pt x="8572" y="140627"/>
                  </a:lnTo>
                  <a:lnTo>
                    <a:pt x="9525" y="140627"/>
                  </a:lnTo>
                  <a:lnTo>
                    <a:pt x="9525" y="143167"/>
                  </a:lnTo>
                  <a:lnTo>
                    <a:pt x="99987" y="143167"/>
                  </a:lnTo>
                  <a:lnTo>
                    <a:pt x="99987" y="140627"/>
                  </a:lnTo>
                  <a:lnTo>
                    <a:pt x="100939" y="140627"/>
                  </a:lnTo>
                  <a:lnTo>
                    <a:pt x="100939" y="139357"/>
                  </a:lnTo>
                  <a:lnTo>
                    <a:pt x="101892" y="139357"/>
                  </a:lnTo>
                  <a:lnTo>
                    <a:pt x="101892" y="137160"/>
                  </a:lnTo>
                  <a:lnTo>
                    <a:pt x="102844" y="137160"/>
                  </a:lnTo>
                  <a:lnTo>
                    <a:pt x="102844" y="134620"/>
                  </a:lnTo>
                  <a:lnTo>
                    <a:pt x="103797" y="134620"/>
                  </a:lnTo>
                  <a:lnTo>
                    <a:pt x="103797" y="133350"/>
                  </a:lnTo>
                  <a:close/>
                </a:path>
                <a:path w="108585" h="160019">
                  <a:moveTo>
                    <a:pt x="106654" y="75857"/>
                  </a:moveTo>
                  <a:lnTo>
                    <a:pt x="105702" y="75857"/>
                  </a:lnTo>
                  <a:lnTo>
                    <a:pt x="105702" y="73660"/>
                  </a:lnTo>
                  <a:lnTo>
                    <a:pt x="104749" y="73660"/>
                  </a:lnTo>
                  <a:lnTo>
                    <a:pt x="104749" y="72390"/>
                  </a:lnTo>
                  <a:lnTo>
                    <a:pt x="104749" y="71120"/>
                  </a:lnTo>
                  <a:lnTo>
                    <a:pt x="104749" y="68580"/>
                  </a:lnTo>
                  <a:lnTo>
                    <a:pt x="104749" y="67310"/>
                  </a:lnTo>
                  <a:lnTo>
                    <a:pt x="103797" y="67310"/>
                  </a:lnTo>
                  <a:lnTo>
                    <a:pt x="103797" y="64770"/>
                  </a:lnTo>
                  <a:lnTo>
                    <a:pt x="103797" y="63500"/>
                  </a:lnTo>
                  <a:lnTo>
                    <a:pt x="102844" y="63500"/>
                  </a:lnTo>
                  <a:lnTo>
                    <a:pt x="102844" y="59690"/>
                  </a:lnTo>
                  <a:lnTo>
                    <a:pt x="102844" y="58420"/>
                  </a:lnTo>
                  <a:lnTo>
                    <a:pt x="101892" y="58420"/>
                  </a:lnTo>
                  <a:lnTo>
                    <a:pt x="101892" y="55880"/>
                  </a:lnTo>
                  <a:lnTo>
                    <a:pt x="101892" y="54610"/>
                  </a:lnTo>
                  <a:lnTo>
                    <a:pt x="100926" y="54610"/>
                  </a:lnTo>
                  <a:lnTo>
                    <a:pt x="100926" y="52070"/>
                  </a:lnTo>
                  <a:lnTo>
                    <a:pt x="100914" y="50800"/>
                  </a:lnTo>
                  <a:lnTo>
                    <a:pt x="99987" y="50800"/>
                  </a:lnTo>
                  <a:lnTo>
                    <a:pt x="99987" y="48260"/>
                  </a:lnTo>
                  <a:lnTo>
                    <a:pt x="99796" y="48260"/>
                  </a:lnTo>
                  <a:lnTo>
                    <a:pt x="99796" y="45720"/>
                  </a:lnTo>
                  <a:lnTo>
                    <a:pt x="99034" y="45720"/>
                  </a:lnTo>
                  <a:lnTo>
                    <a:pt x="99034" y="44450"/>
                  </a:lnTo>
                  <a:lnTo>
                    <a:pt x="98793" y="44450"/>
                  </a:lnTo>
                  <a:lnTo>
                    <a:pt x="98793" y="41910"/>
                  </a:lnTo>
                  <a:lnTo>
                    <a:pt x="97891" y="41910"/>
                  </a:lnTo>
                  <a:lnTo>
                    <a:pt x="97891" y="39370"/>
                  </a:lnTo>
                  <a:lnTo>
                    <a:pt x="97129" y="39370"/>
                  </a:lnTo>
                  <a:lnTo>
                    <a:pt x="97129" y="38100"/>
                  </a:lnTo>
                  <a:lnTo>
                    <a:pt x="11430" y="38100"/>
                  </a:lnTo>
                  <a:lnTo>
                    <a:pt x="11430" y="39370"/>
                  </a:lnTo>
                  <a:lnTo>
                    <a:pt x="11430" y="41910"/>
                  </a:lnTo>
                  <a:lnTo>
                    <a:pt x="10477" y="41910"/>
                  </a:lnTo>
                  <a:lnTo>
                    <a:pt x="10477" y="44450"/>
                  </a:lnTo>
                  <a:lnTo>
                    <a:pt x="9525" y="44450"/>
                  </a:lnTo>
                  <a:lnTo>
                    <a:pt x="9525" y="45720"/>
                  </a:lnTo>
                  <a:lnTo>
                    <a:pt x="9525" y="48260"/>
                  </a:lnTo>
                  <a:lnTo>
                    <a:pt x="8572" y="48260"/>
                  </a:lnTo>
                  <a:lnTo>
                    <a:pt x="8572" y="50800"/>
                  </a:lnTo>
                  <a:lnTo>
                    <a:pt x="7721" y="50800"/>
                  </a:lnTo>
                  <a:lnTo>
                    <a:pt x="7721" y="52070"/>
                  </a:lnTo>
                  <a:lnTo>
                    <a:pt x="7620" y="54610"/>
                  </a:lnTo>
                  <a:lnTo>
                    <a:pt x="6781" y="54610"/>
                  </a:lnTo>
                  <a:lnTo>
                    <a:pt x="6781" y="55880"/>
                  </a:lnTo>
                  <a:lnTo>
                    <a:pt x="6667" y="58420"/>
                  </a:lnTo>
                  <a:lnTo>
                    <a:pt x="5765" y="58420"/>
                  </a:lnTo>
                  <a:lnTo>
                    <a:pt x="5765" y="59690"/>
                  </a:lnTo>
                  <a:lnTo>
                    <a:pt x="5715" y="63500"/>
                  </a:lnTo>
                  <a:lnTo>
                    <a:pt x="4826" y="63500"/>
                  </a:lnTo>
                  <a:lnTo>
                    <a:pt x="4826" y="64770"/>
                  </a:lnTo>
                  <a:lnTo>
                    <a:pt x="4762" y="67310"/>
                  </a:lnTo>
                  <a:lnTo>
                    <a:pt x="3886" y="67310"/>
                  </a:lnTo>
                  <a:lnTo>
                    <a:pt x="3886" y="68580"/>
                  </a:lnTo>
                  <a:lnTo>
                    <a:pt x="3810" y="71120"/>
                  </a:lnTo>
                  <a:lnTo>
                    <a:pt x="2882" y="71120"/>
                  </a:lnTo>
                  <a:lnTo>
                    <a:pt x="2882" y="72390"/>
                  </a:lnTo>
                  <a:lnTo>
                    <a:pt x="2857" y="73660"/>
                  </a:lnTo>
                  <a:lnTo>
                    <a:pt x="2857" y="75857"/>
                  </a:lnTo>
                  <a:lnTo>
                    <a:pt x="1905" y="75857"/>
                  </a:lnTo>
                  <a:lnTo>
                    <a:pt x="1905" y="82207"/>
                  </a:lnTo>
                  <a:lnTo>
                    <a:pt x="106654" y="82207"/>
                  </a:lnTo>
                  <a:lnTo>
                    <a:pt x="106654" y="75857"/>
                  </a:lnTo>
                  <a:close/>
                </a:path>
                <a:path w="108585" h="160019">
                  <a:moveTo>
                    <a:pt x="108559" y="90170"/>
                  </a:moveTo>
                  <a:lnTo>
                    <a:pt x="107607" y="90170"/>
                  </a:lnTo>
                  <a:lnTo>
                    <a:pt x="107607" y="82550"/>
                  </a:lnTo>
                  <a:lnTo>
                    <a:pt x="952" y="82550"/>
                  </a:lnTo>
                  <a:lnTo>
                    <a:pt x="952" y="90170"/>
                  </a:lnTo>
                  <a:lnTo>
                    <a:pt x="952" y="92710"/>
                  </a:lnTo>
                  <a:lnTo>
                    <a:pt x="0" y="92710"/>
                  </a:lnTo>
                  <a:lnTo>
                    <a:pt x="0" y="105410"/>
                  </a:lnTo>
                  <a:lnTo>
                    <a:pt x="952" y="105410"/>
                  </a:lnTo>
                  <a:lnTo>
                    <a:pt x="952" y="111760"/>
                  </a:lnTo>
                  <a:lnTo>
                    <a:pt x="952" y="114300"/>
                  </a:lnTo>
                  <a:lnTo>
                    <a:pt x="952" y="118110"/>
                  </a:lnTo>
                  <a:lnTo>
                    <a:pt x="1905" y="118110"/>
                  </a:lnTo>
                  <a:lnTo>
                    <a:pt x="1905" y="120650"/>
                  </a:lnTo>
                  <a:lnTo>
                    <a:pt x="1905" y="124460"/>
                  </a:lnTo>
                  <a:lnTo>
                    <a:pt x="2857" y="124460"/>
                  </a:lnTo>
                  <a:lnTo>
                    <a:pt x="2857" y="127000"/>
                  </a:lnTo>
                  <a:lnTo>
                    <a:pt x="2857" y="128270"/>
                  </a:lnTo>
                  <a:lnTo>
                    <a:pt x="3810" y="128270"/>
                  </a:lnTo>
                  <a:lnTo>
                    <a:pt x="3810" y="130810"/>
                  </a:lnTo>
                  <a:lnTo>
                    <a:pt x="4762" y="130810"/>
                  </a:lnTo>
                  <a:lnTo>
                    <a:pt x="4762" y="133007"/>
                  </a:lnTo>
                  <a:lnTo>
                    <a:pt x="104749" y="133007"/>
                  </a:lnTo>
                  <a:lnTo>
                    <a:pt x="104749" y="130810"/>
                  </a:lnTo>
                  <a:lnTo>
                    <a:pt x="105702" y="130810"/>
                  </a:lnTo>
                  <a:lnTo>
                    <a:pt x="105702" y="128270"/>
                  </a:lnTo>
                  <a:lnTo>
                    <a:pt x="105702" y="127000"/>
                  </a:lnTo>
                  <a:lnTo>
                    <a:pt x="106654" y="127000"/>
                  </a:lnTo>
                  <a:lnTo>
                    <a:pt x="106654" y="124460"/>
                  </a:lnTo>
                  <a:lnTo>
                    <a:pt x="106654" y="120650"/>
                  </a:lnTo>
                  <a:lnTo>
                    <a:pt x="107607" y="120650"/>
                  </a:lnTo>
                  <a:lnTo>
                    <a:pt x="107607" y="118110"/>
                  </a:lnTo>
                  <a:lnTo>
                    <a:pt x="107607" y="114300"/>
                  </a:lnTo>
                  <a:lnTo>
                    <a:pt x="108407" y="114300"/>
                  </a:lnTo>
                  <a:lnTo>
                    <a:pt x="108407" y="111760"/>
                  </a:lnTo>
                  <a:lnTo>
                    <a:pt x="108559" y="111760"/>
                  </a:lnTo>
                  <a:lnTo>
                    <a:pt x="108559" y="105410"/>
                  </a:lnTo>
                  <a:lnTo>
                    <a:pt x="108559" y="92710"/>
                  </a:lnTo>
                  <a:lnTo>
                    <a:pt x="108559" y="9017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/>
            <p:cNvSpPr/>
            <p:nvPr/>
          </p:nvSpPr>
          <p:spPr>
            <a:xfrm>
              <a:off x="3204476" y="2932086"/>
              <a:ext cx="55244" cy="27305"/>
            </a:xfrm>
            <a:custGeom>
              <a:avLst/>
              <a:gdLst/>
              <a:ahLst/>
              <a:cxnLst/>
              <a:rect l="l" t="t" r="r" b="b"/>
              <a:pathLst>
                <a:path w="55245" h="27305">
                  <a:moveTo>
                    <a:pt x="42849" y="10160"/>
                  </a:moveTo>
                  <a:lnTo>
                    <a:pt x="42748" y="7620"/>
                  </a:lnTo>
                  <a:lnTo>
                    <a:pt x="41897" y="7620"/>
                  </a:lnTo>
                  <a:lnTo>
                    <a:pt x="41592" y="6350"/>
                  </a:lnTo>
                  <a:lnTo>
                    <a:pt x="39039" y="6350"/>
                  </a:lnTo>
                  <a:lnTo>
                    <a:pt x="39039" y="3810"/>
                  </a:lnTo>
                  <a:lnTo>
                    <a:pt x="34277" y="3810"/>
                  </a:lnTo>
                  <a:lnTo>
                    <a:pt x="34277" y="1270"/>
                  </a:lnTo>
                  <a:lnTo>
                    <a:pt x="31419" y="1270"/>
                  </a:lnTo>
                  <a:lnTo>
                    <a:pt x="31419" y="0"/>
                  </a:lnTo>
                  <a:lnTo>
                    <a:pt x="21894" y="0"/>
                  </a:lnTo>
                  <a:lnTo>
                    <a:pt x="21894" y="1270"/>
                  </a:lnTo>
                  <a:lnTo>
                    <a:pt x="19989" y="1270"/>
                  </a:lnTo>
                  <a:lnTo>
                    <a:pt x="19989" y="3810"/>
                  </a:lnTo>
                  <a:lnTo>
                    <a:pt x="16179" y="3810"/>
                  </a:lnTo>
                  <a:lnTo>
                    <a:pt x="16179" y="6350"/>
                  </a:lnTo>
                  <a:lnTo>
                    <a:pt x="12369" y="6350"/>
                  </a:lnTo>
                  <a:lnTo>
                    <a:pt x="12369" y="7620"/>
                  </a:lnTo>
                  <a:lnTo>
                    <a:pt x="11417" y="7620"/>
                  </a:lnTo>
                  <a:lnTo>
                    <a:pt x="11417" y="10160"/>
                  </a:lnTo>
                  <a:lnTo>
                    <a:pt x="42849" y="10160"/>
                  </a:lnTo>
                  <a:close/>
                </a:path>
                <a:path w="55245" h="27305">
                  <a:moveTo>
                    <a:pt x="47612" y="13970"/>
                  </a:moveTo>
                  <a:lnTo>
                    <a:pt x="47142" y="12700"/>
                  </a:lnTo>
                  <a:lnTo>
                    <a:pt x="45707" y="12700"/>
                  </a:lnTo>
                  <a:lnTo>
                    <a:pt x="45707" y="11772"/>
                  </a:lnTo>
                  <a:lnTo>
                    <a:pt x="45554" y="11772"/>
                  </a:lnTo>
                  <a:lnTo>
                    <a:pt x="45554" y="10502"/>
                  </a:lnTo>
                  <a:lnTo>
                    <a:pt x="9512" y="10502"/>
                  </a:lnTo>
                  <a:lnTo>
                    <a:pt x="9512" y="11772"/>
                  </a:lnTo>
                  <a:lnTo>
                    <a:pt x="9512" y="12700"/>
                  </a:lnTo>
                  <a:lnTo>
                    <a:pt x="7607" y="12700"/>
                  </a:lnTo>
                  <a:lnTo>
                    <a:pt x="7607" y="13970"/>
                  </a:lnTo>
                  <a:lnTo>
                    <a:pt x="47612" y="13970"/>
                  </a:lnTo>
                  <a:close/>
                </a:path>
                <a:path w="55245" h="27305">
                  <a:moveTo>
                    <a:pt x="49517" y="16510"/>
                  </a:moveTo>
                  <a:lnTo>
                    <a:pt x="48564" y="16510"/>
                  </a:lnTo>
                  <a:lnTo>
                    <a:pt x="48564" y="15582"/>
                  </a:lnTo>
                  <a:lnTo>
                    <a:pt x="48412" y="15582"/>
                  </a:lnTo>
                  <a:lnTo>
                    <a:pt x="48412" y="14312"/>
                  </a:lnTo>
                  <a:lnTo>
                    <a:pt x="6667" y="14312"/>
                  </a:lnTo>
                  <a:lnTo>
                    <a:pt x="6667" y="15582"/>
                  </a:lnTo>
                  <a:lnTo>
                    <a:pt x="6667" y="16510"/>
                  </a:lnTo>
                  <a:lnTo>
                    <a:pt x="4762" y="16510"/>
                  </a:lnTo>
                  <a:lnTo>
                    <a:pt x="4762" y="19050"/>
                  </a:lnTo>
                  <a:lnTo>
                    <a:pt x="49517" y="19050"/>
                  </a:lnTo>
                  <a:lnTo>
                    <a:pt x="49517" y="16510"/>
                  </a:lnTo>
                  <a:close/>
                </a:path>
                <a:path w="55245" h="27305">
                  <a:moveTo>
                    <a:pt x="53327" y="22860"/>
                  </a:moveTo>
                  <a:lnTo>
                    <a:pt x="51422" y="22860"/>
                  </a:lnTo>
                  <a:lnTo>
                    <a:pt x="51422" y="20662"/>
                  </a:lnTo>
                  <a:lnTo>
                    <a:pt x="51346" y="19392"/>
                  </a:lnTo>
                  <a:lnTo>
                    <a:pt x="2857" y="19392"/>
                  </a:lnTo>
                  <a:lnTo>
                    <a:pt x="2857" y="20662"/>
                  </a:lnTo>
                  <a:lnTo>
                    <a:pt x="2857" y="22860"/>
                  </a:lnTo>
                  <a:lnTo>
                    <a:pt x="952" y="22860"/>
                  </a:lnTo>
                  <a:lnTo>
                    <a:pt x="952" y="25400"/>
                  </a:lnTo>
                  <a:lnTo>
                    <a:pt x="53327" y="25400"/>
                  </a:lnTo>
                  <a:lnTo>
                    <a:pt x="53327" y="22860"/>
                  </a:lnTo>
                  <a:close/>
                </a:path>
                <a:path w="55245" h="27305">
                  <a:moveTo>
                    <a:pt x="55194" y="25742"/>
                  </a:moveTo>
                  <a:lnTo>
                    <a:pt x="0" y="25742"/>
                  </a:lnTo>
                  <a:lnTo>
                    <a:pt x="0" y="27012"/>
                  </a:lnTo>
                  <a:lnTo>
                    <a:pt x="55194" y="27012"/>
                  </a:lnTo>
                  <a:lnTo>
                    <a:pt x="55194" y="25742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/>
            <p:cNvSpPr/>
            <p:nvPr/>
          </p:nvSpPr>
          <p:spPr>
            <a:xfrm>
              <a:off x="3176854" y="2931769"/>
              <a:ext cx="106680" cy="182880"/>
            </a:xfrm>
            <a:custGeom>
              <a:avLst/>
              <a:gdLst/>
              <a:ahLst/>
              <a:cxnLst/>
              <a:rect l="l" t="t" r="r" b="b"/>
              <a:pathLst>
                <a:path w="106679" h="182880">
                  <a:moveTo>
                    <a:pt x="90462" y="172719"/>
                  </a:moveTo>
                  <a:lnTo>
                    <a:pt x="16192" y="172719"/>
                  </a:lnTo>
                  <a:lnTo>
                    <a:pt x="17250" y="173989"/>
                  </a:lnTo>
                  <a:lnTo>
                    <a:pt x="25717" y="179070"/>
                  </a:lnTo>
                  <a:lnTo>
                    <a:pt x="38100" y="182879"/>
                  </a:lnTo>
                  <a:lnTo>
                    <a:pt x="68567" y="182879"/>
                  </a:lnTo>
                  <a:lnTo>
                    <a:pt x="80949" y="179070"/>
                  </a:lnTo>
                  <a:lnTo>
                    <a:pt x="89405" y="173989"/>
                  </a:lnTo>
                  <a:lnTo>
                    <a:pt x="90462" y="172719"/>
                  </a:lnTo>
                  <a:close/>
                </a:path>
                <a:path w="106679" h="182880">
                  <a:moveTo>
                    <a:pt x="104749" y="102869"/>
                  </a:moveTo>
                  <a:lnTo>
                    <a:pt x="1904" y="102869"/>
                  </a:lnTo>
                  <a:lnTo>
                    <a:pt x="1904" y="109219"/>
                  </a:lnTo>
                  <a:lnTo>
                    <a:pt x="952" y="109219"/>
                  </a:lnTo>
                  <a:lnTo>
                    <a:pt x="952" y="118109"/>
                  </a:lnTo>
                  <a:lnTo>
                    <a:pt x="336" y="118109"/>
                  </a:lnTo>
                  <a:lnTo>
                    <a:pt x="0" y="121919"/>
                  </a:lnTo>
                  <a:lnTo>
                    <a:pt x="613" y="130809"/>
                  </a:lnTo>
                  <a:lnTo>
                    <a:pt x="952" y="130809"/>
                  </a:lnTo>
                  <a:lnTo>
                    <a:pt x="952" y="134619"/>
                  </a:lnTo>
                  <a:lnTo>
                    <a:pt x="1642" y="143509"/>
                  </a:lnTo>
                  <a:lnTo>
                    <a:pt x="1904" y="143509"/>
                  </a:lnTo>
                  <a:lnTo>
                    <a:pt x="1904" y="146050"/>
                  </a:lnTo>
                  <a:lnTo>
                    <a:pt x="15558" y="172719"/>
                  </a:lnTo>
                  <a:lnTo>
                    <a:pt x="91095" y="172719"/>
                  </a:lnTo>
                  <a:lnTo>
                    <a:pt x="106654" y="134619"/>
                  </a:lnTo>
                  <a:lnTo>
                    <a:pt x="106654" y="118109"/>
                  </a:lnTo>
                  <a:lnTo>
                    <a:pt x="105431" y="109219"/>
                  </a:lnTo>
                  <a:lnTo>
                    <a:pt x="104749" y="102869"/>
                  </a:lnTo>
                  <a:close/>
                </a:path>
                <a:path w="106679" h="182880">
                  <a:moveTo>
                    <a:pt x="89509" y="45719"/>
                  </a:moveTo>
                  <a:lnTo>
                    <a:pt x="18097" y="45719"/>
                  </a:lnTo>
                  <a:lnTo>
                    <a:pt x="18097" y="49529"/>
                  </a:lnTo>
                  <a:lnTo>
                    <a:pt x="17144" y="49529"/>
                  </a:lnTo>
                  <a:lnTo>
                    <a:pt x="17144" y="50800"/>
                  </a:lnTo>
                  <a:lnTo>
                    <a:pt x="16192" y="50800"/>
                  </a:lnTo>
                  <a:lnTo>
                    <a:pt x="16192" y="53339"/>
                  </a:lnTo>
                  <a:lnTo>
                    <a:pt x="15239" y="53339"/>
                  </a:lnTo>
                  <a:lnTo>
                    <a:pt x="15239" y="57150"/>
                  </a:lnTo>
                  <a:lnTo>
                    <a:pt x="14287" y="57150"/>
                  </a:lnTo>
                  <a:lnTo>
                    <a:pt x="14287" y="59689"/>
                  </a:lnTo>
                  <a:lnTo>
                    <a:pt x="13335" y="59689"/>
                  </a:lnTo>
                  <a:lnTo>
                    <a:pt x="13335" y="62229"/>
                  </a:lnTo>
                  <a:lnTo>
                    <a:pt x="12382" y="62229"/>
                  </a:lnTo>
                  <a:lnTo>
                    <a:pt x="12382" y="64769"/>
                  </a:lnTo>
                  <a:lnTo>
                    <a:pt x="11429" y="64769"/>
                  </a:lnTo>
                  <a:lnTo>
                    <a:pt x="11429" y="68579"/>
                  </a:lnTo>
                  <a:lnTo>
                    <a:pt x="10477" y="68579"/>
                  </a:lnTo>
                  <a:lnTo>
                    <a:pt x="10477" y="71119"/>
                  </a:lnTo>
                  <a:lnTo>
                    <a:pt x="9525" y="71119"/>
                  </a:lnTo>
                  <a:lnTo>
                    <a:pt x="9525" y="73659"/>
                  </a:lnTo>
                  <a:lnTo>
                    <a:pt x="8572" y="73659"/>
                  </a:lnTo>
                  <a:lnTo>
                    <a:pt x="8572" y="76200"/>
                  </a:lnTo>
                  <a:lnTo>
                    <a:pt x="7619" y="76200"/>
                  </a:lnTo>
                  <a:lnTo>
                    <a:pt x="7619" y="80009"/>
                  </a:lnTo>
                  <a:lnTo>
                    <a:pt x="6667" y="80009"/>
                  </a:lnTo>
                  <a:lnTo>
                    <a:pt x="6667" y="85089"/>
                  </a:lnTo>
                  <a:lnTo>
                    <a:pt x="5714" y="85089"/>
                  </a:lnTo>
                  <a:lnTo>
                    <a:pt x="5714" y="88900"/>
                  </a:lnTo>
                  <a:lnTo>
                    <a:pt x="4762" y="88900"/>
                  </a:lnTo>
                  <a:lnTo>
                    <a:pt x="4762" y="92709"/>
                  </a:lnTo>
                  <a:lnTo>
                    <a:pt x="3810" y="92709"/>
                  </a:lnTo>
                  <a:lnTo>
                    <a:pt x="3810" y="97789"/>
                  </a:lnTo>
                  <a:lnTo>
                    <a:pt x="2857" y="97789"/>
                  </a:lnTo>
                  <a:lnTo>
                    <a:pt x="2857" y="102869"/>
                  </a:lnTo>
                  <a:lnTo>
                    <a:pt x="104601" y="102869"/>
                  </a:lnTo>
                  <a:lnTo>
                    <a:pt x="102274" y="88900"/>
                  </a:lnTo>
                  <a:lnTo>
                    <a:pt x="101892" y="86359"/>
                  </a:lnTo>
                  <a:lnTo>
                    <a:pt x="101460" y="85089"/>
                  </a:lnTo>
                  <a:lnTo>
                    <a:pt x="96749" y="68579"/>
                  </a:lnTo>
                  <a:lnTo>
                    <a:pt x="96177" y="66039"/>
                  </a:lnTo>
                  <a:lnTo>
                    <a:pt x="93037" y="57150"/>
                  </a:lnTo>
                  <a:lnTo>
                    <a:pt x="90499" y="49529"/>
                  </a:lnTo>
                  <a:lnTo>
                    <a:pt x="89509" y="45719"/>
                  </a:lnTo>
                  <a:close/>
                </a:path>
                <a:path w="106679" h="182880">
                  <a:moveTo>
                    <a:pt x="73329" y="13969"/>
                  </a:moveTo>
                  <a:lnTo>
                    <a:pt x="35229" y="13969"/>
                  </a:lnTo>
                  <a:lnTo>
                    <a:pt x="35229" y="15239"/>
                  </a:lnTo>
                  <a:lnTo>
                    <a:pt x="34289" y="15239"/>
                  </a:lnTo>
                  <a:lnTo>
                    <a:pt x="34289" y="16509"/>
                  </a:lnTo>
                  <a:lnTo>
                    <a:pt x="33337" y="16509"/>
                  </a:lnTo>
                  <a:lnTo>
                    <a:pt x="33337" y="17779"/>
                  </a:lnTo>
                  <a:lnTo>
                    <a:pt x="32385" y="17779"/>
                  </a:lnTo>
                  <a:lnTo>
                    <a:pt x="32385" y="19050"/>
                  </a:lnTo>
                  <a:lnTo>
                    <a:pt x="31432" y="19050"/>
                  </a:lnTo>
                  <a:lnTo>
                    <a:pt x="31432" y="20319"/>
                  </a:lnTo>
                  <a:lnTo>
                    <a:pt x="30479" y="20319"/>
                  </a:lnTo>
                  <a:lnTo>
                    <a:pt x="30479" y="22859"/>
                  </a:lnTo>
                  <a:lnTo>
                    <a:pt x="29527" y="22859"/>
                  </a:lnTo>
                  <a:lnTo>
                    <a:pt x="29527" y="24129"/>
                  </a:lnTo>
                  <a:lnTo>
                    <a:pt x="28575" y="24129"/>
                  </a:lnTo>
                  <a:lnTo>
                    <a:pt x="28575" y="26669"/>
                  </a:lnTo>
                  <a:lnTo>
                    <a:pt x="27622" y="26669"/>
                  </a:lnTo>
                  <a:lnTo>
                    <a:pt x="27622" y="27939"/>
                  </a:lnTo>
                  <a:lnTo>
                    <a:pt x="26669" y="27939"/>
                  </a:lnTo>
                  <a:lnTo>
                    <a:pt x="26669" y="29209"/>
                  </a:lnTo>
                  <a:lnTo>
                    <a:pt x="25717" y="29209"/>
                  </a:lnTo>
                  <a:lnTo>
                    <a:pt x="25717" y="30479"/>
                  </a:lnTo>
                  <a:lnTo>
                    <a:pt x="24764" y="30479"/>
                  </a:lnTo>
                  <a:lnTo>
                    <a:pt x="24764" y="33019"/>
                  </a:lnTo>
                  <a:lnTo>
                    <a:pt x="23812" y="33019"/>
                  </a:lnTo>
                  <a:lnTo>
                    <a:pt x="23812" y="34289"/>
                  </a:lnTo>
                  <a:lnTo>
                    <a:pt x="22860" y="34289"/>
                  </a:lnTo>
                  <a:lnTo>
                    <a:pt x="22860" y="36829"/>
                  </a:lnTo>
                  <a:lnTo>
                    <a:pt x="21907" y="36829"/>
                  </a:lnTo>
                  <a:lnTo>
                    <a:pt x="21907" y="39369"/>
                  </a:lnTo>
                  <a:lnTo>
                    <a:pt x="20954" y="39369"/>
                  </a:lnTo>
                  <a:lnTo>
                    <a:pt x="20954" y="41909"/>
                  </a:lnTo>
                  <a:lnTo>
                    <a:pt x="20002" y="41909"/>
                  </a:lnTo>
                  <a:lnTo>
                    <a:pt x="20002" y="44450"/>
                  </a:lnTo>
                  <a:lnTo>
                    <a:pt x="19050" y="44450"/>
                  </a:lnTo>
                  <a:lnTo>
                    <a:pt x="19050" y="45719"/>
                  </a:lnTo>
                  <a:lnTo>
                    <a:pt x="89157" y="45719"/>
                  </a:lnTo>
                  <a:lnTo>
                    <a:pt x="82222" y="29209"/>
                  </a:lnTo>
                  <a:lnTo>
                    <a:pt x="81902" y="27939"/>
                  </a:lnTo>
                  <a:lnTo>
                    <a:pt x="80836" y="26669"/>
                  </a:lnTo>
                  <a:lnTo>
                    <a:pt x="73984" y="15239"/>
                  </a:lnTo>
                  <a:lnTo>
                    <a:pt x="73329" y="13969"/>
                  </a:lnTo>
                  <a:close/>
                </a:path>
                <a:path w="106679" h="182880">
                  <a:moveTo>
                    <a:pt x="63943" y="3809"/>
                  </a:moveTo>
                  <a:lnTo>
                    <a:pt x="45707" y="3809"/>
                  </a:lnTo>
                  <a:lnTo>
                    <a:pt x="45707" y="5079"/>
                  </a:lnTo>
                  <a:lnTo>
                    <a:pt x="43802" y="5079"/>
                  </a:lnTo>
                  <a:lnTo>
                    <a:pt x="43802" y="6350"/>
                  </a:lnTo>
                  <a:lnTo>
                    <a:pt x="42849" y="6350"/>
                  </a:lnTo>
                  <a:lnTo>
                    <a:pt x="42849" y="7619"/>
                  </a:lnTo>
                  <a:lnTo>
                    <a:pt x="39992" y="7619"/>
                  </a:lnTo>
                  <a:lnTo>
                    <a:pt x="39992" y="8889"/>
                  </a:lnTo>
                  <a:lnTo>
                    <a:pt x="39039" y="8889"/>
                  </a:lnTo>
                  <a:lnTo>
                    <a:pt x="39039" y="10159"/>
                  </a:lnTo>
                  <a:lnTo>
                    <a:pt x="38100" y="10159"/>
                  </a:lnTo>
                  <a:lnTo>
                    <a:pt x="38100" y="11429"/>
                  </a:lnTo>
                  <a:lnTo>
                    <a:pt x="37134" y="11429"/>
                  </a:lnTo>
                  <a:lnTo>
                    <a:pt x="37134" y="12700"/>
                  </a:lnTo>
                  <a:lnTo>
                    <a:pt x="36182" y="12700"/>
                  </a:lnTo>
                  <a:lnTo>
                    <a:pt x="36182" y="13969"/>
                  </a:lnTo>
                  <a:lnTo>
                    <a:pt x="73168" y="13969"/>
                  </a:lnTo>
                  <a:lnTo>
                    <a:pt x="63943" y="3809"/>
                  </a:lnTo>
                  <a:close/>
                </a:path>
                <a:path w="106679" h="182880">
                  <a:moveTo>
                    <a:pt x="61899" y="2539"/>
                  </a:moveTo>
                  <a:lnTo>
                    <a:pt x="47612" y="2539"/>
                  </a:lnTo>
                  <a:lnTo>
                    <a:pt x="47612" y="3809"/>
                  </a:lnTo>
                  <a:lnTo>
                    <a:pt x="61899" y="3809"/>
                  </a:lnTo>
                  <a:lnTo>
                    <a:pt x="61899" y="2539"/>
                  </a:lnTo>
                  <a:close/>
                </a:path>
                <a:path w="106679" h="182880">
                  <a:moveTo>
                    <a:pt x="59042" y="1269"/>
                  </a:moveTo>
                  <a:lnTo>
                    <a:pt x="49517" y="1269"/>
                  </a:lnTo>
                  <a:lnTo>
                    <a:pt x="49517" y="2539"/>
                  </a:lnTo>
                  <a:lnTo>
                    <a:pt x="59042" y="2539"/>
                  </a:lnTo>
                  <a:lnTo>
                    <a:pt x="59042" y="1269"/>
                  </a:lnTo>
                  <a:close/>
                </a:path>
                <a:path w="106679" h="182880">
                  <a:moveTo>
                    <a:pt x="53746" y="0"/>
                  </a:moveTo>
                  <a:lnTo>
                    <a:pt x="50469" y="0"/>
                  </a:lnTo>
                  <a:lnTo>
                    <a:pt x="50469" y="1269"/>
                  </a:lnTo>
                  <a:lnTo>
                    <a:pt x="57137" y="1269"/>
                  </a:lnTo>
                  <a:lnTo>
                    <a:pt x="53746" y="0"/>
                  </a:lnTo>
                  <a:close/>
                </a:path>
              </a:pathLst>
            </a:custGeom>
            <a:solidFill>
              <a:srgbClr val="193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/>
            <p:cNvSpPr/>
            <p:nvPr/>
          </p:nvSpPr>
          <p:spPr>
            <a:xfrm>
              <a:off x="3177806" y="2932086"/>
              <a:ext cx="104139" cy="177800"/>
            </a:xfrm>
            <a:custGeom>
              <a:avLst/>
              <a:gdLst/>
              <a:ahLst/>
              <a:cxnLst/>
              <a:rect l="l" t="t" r="r" b="b"/>
              <a:pathLst>
                <a:path w="104139" h="177800">
                  <a:moveTo>
                    <a:pt x="82840" y="171450"/>
                  </a:moveTo>
                  <a:lnTo>
                    <a:pt x="20963" y="171450"/>
                  </a:lnTo>
                  <a:lnTo>
                    <a:pt x="22864" y="173989"/>
                  </a:lnTo>
                  <a:lnTo>
                    <a:pt x="24764" y="175260"/>
                  </a:lnTo>
                  <a:lnTo>
                    <a:pt x="30268" y="176529"/>
                  </a:lnTo>
                  <a:lnTo>
                    <a:pt x="37147" y="177800"/>
                  </a:lnTo>
                  <a:lnTo>
                    <a:pt x="66662" y="177800"/>
                  </a:lnTo>
                  <a:lnTo>
                    <a:pt x="73541" y="176529"/>
                  </a:lnTo>
                  <a:lnTo>
                    <a:pt x="79044" y="175260"/>
                  </a:lnTo>
                  <a:lnTo>
                    <a:pt x="80942" y="173989"/>
                  </a:lnTo>
                  <a:lnTo>
                    <a:pt x="82840" y="171450"/>
                  </a:lnTo>
                  <a:close/>
                </a:path>
                <a:path w="104139" h="177800">
                  <a:moveTo>
                    <a:pt x="86292" y="44450"/>
                  </a:moveTo>
                  <a:lnTo>
                    <a:pt x="17145" y="44450"/>
                  </a:lnTo>
                  <a:lnTo>
                    <a:pt x="17145" y="49529"/>
                  </a:lnTo>
                  <a:lnTo>
                    <a:pt x="16192" y="49529"/>
                  </a:lnTo>
                  <a:lnTo>
                    <a:pt x="16192" y="50800"/>
                  </a:lnTo>
                  <a:lnTo>
                    <a:pt x="15239" y="50800"/>
                  </a:lnTo>
                  <a:lnTo>
                    <a:pt x="15239" y="53339"/>
                  </a:lnTo>
                  <a:lnTo>
                    <a:pt x="14287" y="53339"/>
                  </a:lnTo>
                  <a:lnTo>
                    <a:pt x="14287" y="57150"/>
                  </a:lnTo>
                  <a:lnTo>
                    <a:pt x="13335" y="57150"/>
                  </a:lnTo>
                  <a:lnTo>
                    <a:pt x="13335" y="59689"/>
                  </a:lnTo>
                  <a:lnTo>
                    <a:pt x="12382" y="59689"/>
                  </a:lnTo>
                  <a:lnTo>
                    <a:pt x="12382" y="62229"/>
                  </a:lnTo>
                  <a:lnTo>
                    <a:pt x="11429" y="62229"/>
                  </a:lnTo>
                  <a:lnTo>
                    <a:pt x="11429" y="63500"/>
                  </a:lnTo>
                  <a:lnTo>
                    <a:pt x="10826" y="63500"/>
                  </a:lnTo>
                  <a:lnTo>
                    <a:pt x="10477" y="64770"/>
                  </a:lnTo>
                  <a:lnTo>
                    <a:pt x="10477" y="68579"/>
                  </a:lnTo>
                  <a:lnTo>
                    <a:pt x="9525" y="68579"/>
                  </a:lnTo>
                  <a:lnTo>
                    <a:pt x="9525" y="69850"/>
                  </a:lnTo>
                  <a:lnTo>
                    <a:pt x="8922" y="69850"/>
                  </a:lnTo>
                  <a:lnTo>
                    <a:pt x="8572" y="71120"/>
                  </a:lnTo>
                  <a:lnTo>
                    <a:pt x="8572" y="73660"/>
                  </a:lnTo>
                  <a:lnTo>
                    <a:pt x="8230" y="73660"/>
                  </a:lnTo>
                  <a:lnTo>
                    <a:pt x="7620" y="74929"/>
                  </a:lnTo>
                  <a:lnTo>
                    <a:pt x="7620" y="76200"/>
                  </a:lnTo>
                  <a:lnTo>
                    <a:pt x="6667" y="78739"/>
                  </a:lnTo>
                  <a:lnTo>
                    <a:pt x="6667" y="80010"/>
                  </a:lnTo>
                  <a:lnTo>
                    <a:pt x="5714" y="82550"/>
                  </a:lnTo>
                  <a:lnTo>
                    <a:pt x="5714" y="85089"/>
                  </a:lnTo>
                  <a:lnTo>
                    <a:pt x="5376" y="85089"/>
                  </a:lnTo>
                  <a:lnTo>
                    <a:pt x="4762" y="86360"/>
                  </a:lnTo>
                  <a:lnTo>
                    <a:pt x="4762" y="88900"/>
                  </a:lnTo>
                  <a:lnTo>
                    <a:pt x="4425" y="88900"/>
                  </a:lnTo>
                  <a:lnTo>
                    <a:pt x="3810" y="90170"/>
                  </a:lnTo>
                  <a:lnTo>
                    <a:pt x="3810" y="92710"/>
                  </a:lnTo>
                  <a:lnTo>
                    <a:pt x="3572" y="92710"/>
                  </a:lnTo>
                  <a:lnTo>
                    <a:pt x="2857" y="96520"/>
                  </a:lnTo>
                  <a:lnTo>
                    <a:pt x="2857" y="97789"/>
                  </a:lnTo>
                  <a:lnTo>
                    <a:pt x="2676" y="97789"/>
                  </a:lnTo>
                  <a:lnTo>
                    <a:pt x="1904" y="101600"/>
                  </a:lnTo>
                  <a:lnTo>
                    <a:pt x="952" y="106679"/>
                  </a:lnTo>
                  <a:lnTo>
                    <a:pt x="952" y="107950"/>
                  </a:lnTo>
                  <a:lnTo>
                    <a:pt x="0" y="119379"/>
                  </a:lnTo>
                  <a:lnTo>
                    <a:pt x="0" y="132079"/>
                  </a:lnTo>
                  <a:lnTo>
                    <a:pt x="14300" y="167639"/>
                  </a:lnTo>
                  <a:lnTo>
                    <a:pt x="16192" y="168910"/>
                  </a:lnTo>
                  <a:lnTo>
                    <a:pt x="19062" y="171450"/>
                  </a:lnTo>
                  <a:lnTo>
                    <a:pt x="84738" y="171450"/>
                  </a:lnTo>
                  <a:lnTo>
                    <a:pt x="87604" y="168910"/>
                  </a:lnTo>
                  <a:lnTo>
                    <a:pt x="89496" y="167639"/>
                  </a:lnTo>
                  <a:lnTo>
                    <a:pt x="103797" y="119379"/>
                  </a:lnTo>
                  <a:lnTo>
                    <a:pt x="103797" y="115570"/>
                  </a:lnTo>
                  <a:lnTo>
                    <a:pt x="102807" y="107950"/>
                  </a:lnTo>
                  <a:lnTo>
                    <a:pt x="101901" y="101600"/>
                  </a:lnTo>
                  <a:lnTo>
                    <a:pt x="98968" y="88900"/>
                  </a:lnTo>
                  <a:lnTo>
                    <a:pt x="98167" y="85089"/>
                  </a:lnTo>
                  <a:lnTo>
                    <a:pt x="98082" y="83820"/>
                  </a:lnTo>
                  <a:lnTo>
                    <a:pt x="94058" y="68579"/>
                  </a:lnTo>
                  <a:lnTo>
                    <a:pt x="93319" y="64770"/>
                  </a:lnTo>
                  <a:lnTo>
                    <a:pt x="90362" y="57150"/>
                  </a:lnTo>
                  <a:lnTo>
                    <a:pt x="87702" y="49529"/>
                  </a:lnTo>
                  <a:lnTo>
                    <a:pt x="86664" y="45720"/>
                  </a:lnTo>
                  <a:lnTo>
                    <a:pt x="86292" y="44450"/>
                  </a:lnTo>
                  <a:close/>
                </a:path>
                <a:path w="104139" h="177800">
                  <a:moveTo>
                    <a:pt x="79044" y="29210"/>
                  </a:moveTo>
                  <a:lnTo>
                    <a:pt x="24764" y="29210"/>
                  </a:lnTo>
                  <a:lnTo>
                    <a:pt x="24764" y="30479"/>
                  </a:lnTo>
                  <a:lnTo>
                    <a:pt x="23812" y="30479"/>
                  </a:lnTo>
                  <a:lnTo>
                    <a:pt x="23812" y="31750"/>
                  </a:lnTo>
                  <a:lnTo>
                    <a:pt x="22860" y="31750"/>
                  </a:lnTo>
                  <a:lnTo>
                    <a:pt x="22860" y="34289"/>
                  </a:lnTo>
                  <a:lnTo>
                    <a:pt x="21907" y="34289"/>
                  </a:lnTo>
                  <a:lnTo>
                    <a:pt x="21907" y="36829"/>
                  </a:lnTo>
                  <a:lnTo>
                    <a:pt x="20954" y="36829"/>
                  </a:lnTo>
                  <a:lnTo>
                    <a:pt x="20954" y="38100"/>
                  </a:lnTo>
                  <a:lnTo>
                    <a:pt x="20002" y="38100"/>
                  </a:lnTo>
                  <a:lnTo>
                    <a:pt x="20002" y="41910"/>
                  </a:lnTo>
                  <a:lnTo>
                    <a:pt x="19050" y="41910"/>
                  </a:lnTo>
                  <a:lnTo>
                    <a:pt x="19050" y="44450"/>
                  </a:lnTo>
                  <a:lnTo>
                    <a:pt x="85728" y="44450"/>
                  </a:lnTo>
                  <a:lnTo>
                    <a:pt x="84600" y="41910"/>
                  </a:lnTo>
                  <a:lnTo>
                    <a:pt x="83472" y="38100"/>
                  </a:lnTo>
                  <a:lnTo>
                    <a:pt x="81216" y="34289"/>
                  </a:lnTo>
                  <a:lnTo>
                    <a:pt x="79524" y="30479"/>
                  </a:lnTo>
                  <a:lnTo>
                    <a:pt x="79044" y="29210"/>
                  </a:lnTo>
                  <a:close/>
                </a:path>
                <a:path w="104139" h="177800">
                  <a:moveTo>
                    <a:pt x="73601" y="19050"/>
                  </a:moveTo>
                  <a:lnTo>
                    <a:pt x="29527" y="19050"/>
                  </a:lnTo>
                  <a:lnTo>
                    <a:pt x="29527" y="22860"/>
                  </a:lnTo>
                  <a:lnTo>
                    <a:pt x="28575" y="22860"/>
                  </a:lnTo>
                  <a:lnTo>
                    <a:pt x="28575" y="24129"/>
                  </a:lnTo>
                  <a:lnTo>
                    <a:pt x="27622" y="24129"/>
                  </a:lnTo>
                  <a:lnTo>
                    <a:pt x="27622" y="25400"/>
                  </a:lnTo>
                  <a:lnTo>
                    <a:pt x="26670" y="25400"/>
                  </a:lnTo>
                  <a:lnTo>
                    <a:pt x="26670" y="27939"/>
                  </a:lnTo>
                  <a:lnTo>
                    <a:pt x="25717" y="27939"/>
                  </a:lnTo>
                  <a:lnTo>
                    <a:pt x="25717" y="29210"/>
                  </a:lnTo>
                  <a:lnTo>
                    <a:pt x="78930" y="29210"/>
                  </a:lnTo>
                  <a:lnTo>
                    <a:pt x="77407" y="25400"/>
                  </a:lnTo>
                  <a:lnTo>
                    <a:pt x="75885" y="24129"/>
                  </a:lnTo>
                  <a:lnTo>
                    <a:pt x="75123" y="22860"/>
                  </a:lnTo>
                  <a:lnTo>
                    <a:pt x="73601" y="19050"/>
                  </a:lnTo>
                  <a:close/>
                </a:path>
                <a:path w="104139" h="177800">
                  <a:moveTo>
                    <a:pt x="69548" y="12700"/>
                  </a:moveTo>
                  <a:lnTo>
                    <a:pt x="34277" y="12700"/>
                  </a:lnTo>
                  <a:lnTo>
                    <a:pt x="34277" y="15239"/>
                  </a:lnTo>
                  <a:lnTo>
                    <a:pt x="33337" y="15239"/>
                  </a:lnTo>
                  <a:lnTo>
                    <a:pt x="33337" y="16510"/>
                  </a:lnTo>
                  <a:lnTo>
                    <a:pt x="32385" y="16510"/>
                  </a:lnTo>
                  <a:lnTo>
                    <a:pt x="32385" y="17779"/>
                  </a:lnTo>
                  <a:lnTo>
                    <a:pt x="31432" y="17779"/>
                  </a:lnTo>
                  <a:lnTo>
                    <a:pt x="31432" y="19050"/>
                  </a:lnTo>
                  <a:lnTo>
                    <a:pt x="72840" y="19050"/>
                  </a:lnTo>
                  <a:lnTo>
                    <a:pt x="70556" y="15239"/>
                  </a:lnTo>
                  <a:lnTo>
                    <a:pt x="70472" y="13970"/>
                  </a:lnTo>
                  <a:lnTo>
                    <a:pt x="69548" y="12700"/>
                  </a:lnTo>
                  <a:close/>
                </a:path>
                <a:path w="104139" h="177800">
                  <a:moveTo>
                    <a:pt x="64359" y="6350"/>
                  </a:moveTo>
                  <a:lnTo>
                    <a:pt x="39039" y="6350"/>
                  </a:lnTo>
                  <a:lnTo>
                    <a:pt x="39039" y="8889"/>
                  </a:lnTo>
                  <a:lnTo>
                    <a:pt x="38087" y="8889"/>
                  </a:lnTo>
                  <a:lnTo>
                    <a:pt x="38087" y="10160"/>
                  </a:lnTo>
                  <a:lnTo>
                    <a:pt x="37147" y="10160"/>
                  </a:lnTo>
                  <a:lnTo>
                    <a:pt x="37147" y="11429"/>
                  </a:lnTo>
                  <a:lnTo>
                    <a:pt x="36182" y="11429"/>
                  </a:lnTo>
                  <a:lnTo>
                    <a:pt x="36182" y="12700"/>
                  </a:lnTo>
                  <a:lnTo>
                    <a:pt x="68510" y="12700"/>
                  </a:lnTo>
                  <a:lnTo>
                    <a:pt x="65397" y="8889"/>
                  </a:lnTo>
                  <a:lnTo>
                    <a:pt x="64359" y="6350"/>
                  </a:lnTo>
                  <a:close/>
                </a:path>
                <a:path w="104139" h="177800">
                  <a:moveTo>
                    <a:pt x="61899" y="3810"/>
                  </a:moveTo>
                  <a:lnTo>
                    <a:pt x="44754" y="3810"/>
                  </a:lnTo>
                  <a:lnTo>
                    <a:pt x="44754" y="5079"/>
                  </a:lnTo>
                  <a:lnTo>
                    <a:pt x="42849" y="5079"/>
                  </a:lnTo>
                  <a:lnTo>
                    <a:pt x="42849" y="6350"/>
                  </a:lnTo>
                  <a:lnTo>
                    <a:pt x="63321" y="6350"/>
                  </a:lnTo>
                  <a:lnTo>
                    <a:pt x="62283" y="5079"/>
                  </a:lnTo>
                  <a:lnTo>
                    <a:pt x="61899" y="3810"/>
                  </a:lnTo>
                  <a:close/>
                </a:path>
                <a:path w="104139" h="177800">
                  <a:moveTo>
                    <a:pt x="52714" y="0"/>
                  </a:moveTo>
                  <a:lnTo>
                    <a:pt x="50012" y="0"/>
                  </a:lnTo>
                  <a:lnTo>
                    <a:pt x="48564" y="1270"/>
                  </a:lnTo>
                  <a:lnTo>
                    <a:pt x="48564" y="2539"/>
                  </a:lnTo>
                  <a:lnTo>
                    <a:pt x="46659" y="2539"/>
                  </a:lnTo>
                  <a:lnTo>
                    <a:pt x="46659" y="3810"/>
                  </a:lnTo>
                  <a:lnTo>
                    <a:pt x="59699" y="3810"/>
                  </a:lnTo>
                  <a:lnTo>
                    <a:pt x="56207" y="2539"/>
                  </a:lnTo>
                  <a:lnTo>
                    <a:pt x="52714" y="0"/>
                  </a:lnTo>
                  <a:close/>
                </a:path>
              </a:pathLst>
            </a:custGeom>
            <a:solidFill>
              <a:srgbClr val="2C4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/>
            <p:cNvSpPr/>
            <p:nvPr/>
          </p:nvSpPr>
          <p:spPr>
            <a:xfrm>
              <a:off x="3178759" y="2933522"/>
              <a:ext cx="100330" cy="172720"/>
            </a:xfrm>
            <a:custGeom>
              <a:avLst/>
              <a:gdLst/>
              <a:ahLst/>
              <a:cxnLst/>
              <a:rect l="l" t="t" r="r" b="b"/>
              <a:pathLst>
                <a:path w="100329" h="172719">
                  <a:moveTo>
                    <a:pt x="76136" y="168744"/>
                  </a:moveTo>
                  <a:lnTo>
                    <a:pt x="23863" y="168744"/>
                  </a:lnTo>
                  <a:lnTo>
                    <a:pt x="35229" y="171602"/>
                  </a:lnTo>
                  <a:lnTo>
                    <a:pt x="49517" y="172554"/>
                  </a:lnTo>
                  <a:lnTo>
                    <a:pt x="64757" y="171602"/>
                  </a:lnTo>
                  <a:lnTo>
                    <a:pt x="76136" y="168744"/>
                  </a:lnTo>
                  <a:close/>
                </a:path>
                <a:path w="100329" h="172719">
                  <a:moveTo>
                    <a:pt x="49517" y="0"/>
                  </a:moveTo>
                  <a:lnTo>
                    <a:pt x="46659" y="0"/>
                  </a:lnTo>
                  <a:lnTo>
                    <a:pt x="45707" y="571"/>
                  </a:lnTo>
                  <a:lnTo>
                    <a:pt x="45707" y="1104"/>
                  </a:lnTo>
                  <a:lnTo>
                    <a:pt x="44818" y="1104"/>
                  </a:lnTo>
                  <a:lnTo>
                    <a:pt x="43802" y="1714"/>
                  </a:lnTo>
                  <a:lnTo>
                    <a:pt x="43802" y="2374"/>
                  </a:lnTo>
                  <a:lnTo>
                    <a:pt x="42701" y="2374"/>
                  </a:lnTo>
                  <a:lnTo>
                    <a:pt x="41897" y="2857"/>
                  </a:lnTo>
                  <a:lnTo>
                    <a:pt x="41897" y="3644"/>
                  </a:lnTo>
                  <a:lnTo>
                    <a:pt x="40944" y="3644"/>
                  </a:lnTo>
                  <a:lnTo>
                    <a:pt x="40944" y="4914"/>
                  </a:lnTo>
                  <a:lnTo>
                    <a:pt x="38468" y="4914"/>
                  </a:lnTo>
                  <a:lnTo>
                    <a:pt x="38087" y="5143"/>
                  </a:lnTo>
                  <a:lnTo>
                    <a:pt x="38087" y="6184"/>
                  </a:lnTo>
                  <a:lnTo>
                    <a:pt x="37134" y="6184"/>
                  </a:lnTo>
                  <a:lnTo>
                    <a:pt x="37134" y="7454"/>
                  </a:lnTo>
                  <a:lnTo>
                    <a:pt x="36195" y="7454"/>
                  </a:lnTo>
                  <a:lnTo>
                    <a:pt x="36195" y="8724"/>
                  </a:lnTo>
                  <a:lnTo>
                    <a:pt x="35229" y="8724"/>
                  </a:lnTo>
                  <a:lnTo>
                    <a:pt x="35229" y="9994"/>
                  </a:lnTo>
                  <a:lnTo>
                    <a:pt x="34277" y="9994"/>
                  </a:lnTo>
                  <a:lnTo>
                    <a:pt x="34277" y="11264"/>
                  </a:lnTo>
                  <a:lnTo>
                    <a:pt x="33324" y="11264"/>
                  </a:lnTo>
                  <a:lnTo>
                    <a:pt x="33324" y="12534"/>
                  </a:lnTo>
                  <a:lnTo>
                    <a:pt x="32385" y="12534"/>
                  </a:lnTo>
                  <a:lnTo>
                    <a:pt x="32385" y="13804"/>
                  </a:lnTo>
                  <a:lnTo>
                    <a:pt x="31432" y="13804"/>
                  </a:lnTo>
                  <a:lnTo>
                    <a:pt x="31432" y="15074"/>
                  </a:lnTo>
                  <a:lnTo>
                    <a:pt x="30480" y="15074"/>
                  </a:lnTo>
                  <a:lnTo>
                    <a:pt x="30480" y="16344"/>
                  </a:lnTo>
                  <a:lnTo>
                    <a:pt x="29527" y="16344"/>
                  </a:lnTo>
                  <a:lnTo>
                    <a:pt x="29527" y="17614"/>
                  </a:lnTo>
                  <a:lnTo>
                    <a:pt x="28575" y="17614"/>
                  </a:lnTo>
                  <a:lnTo>
                    <a:pt x="28575" y="20154"/>
                  </a:lnTo>
                  <a:lnTo>
                    <a:pt x="27622" y="20154"/>
                  </a:lnTo>
                  <a:lnTo>
                    <a:pt x="27622" y="21424"/>
                  </a:lnTo>
                  <a:lnTo>
                    <a:pt x="26670" y="21424"/>
                  </a:lnTo>
                  <a:lnTo>
                    <a:pt x="26670" y="23964"/>
                  </a:lnTo>
                  <a:lnTo>
                    <a:pt x="25717" y="23964"/>
                  </a:lnTo>
                  <a:lnTo>
                    <a:pt x="25717" y="25234"/>
                  </a:lnTo>
                  <a:lnTo>
                    <a:pt x="24764" y="25234"/>
                  </a:lnTo>
                  <a:lnTo>
                    <a:pt x="24764" y="26504"/>
                  </a:lnTo>
                  <a:lnTo>
                    <a:pt x="23905" y="26504"/>
                  </a:lnTo>
                  <a:lnTo>
                    <a:pt x="23812" y="27774"/>
                  </a:lnTo>
                  <a:lnTo>
                    <a:pt x="23270" y="27774"/>
                  </a:lnTo>
                  <a:lnTo>
                    <a:pt x="22860" y="28597"/>
                  </a:lnTo>
                  <a:lnTo>
                    <a:pt x="22860" y="30314"/>
                  </a:lnTo>
                  <a:lnTo>
                    <a:pt x="22001" y="30314"/>
                  </a:lnTo>
                  <a:lnTo>
                    <a:pt x="21907" y="31584"/>
                  </a:lnTo>
                  <a:lnTo>
                    <a:pt x="21367" y="31584"/>
                  </a:lnTo>
                  <a:lnTo>
                    <a:pt x="20955" y="32410"/>
                  </a:lnTo>
                  <a:lnTo>
                    <a:pt x="20955" y="34124"/>
                  </a:lnTo>
                  <a:lnTo>
                    <a:pt x="20233" y="34124"/>
                  </a:lnTo>
                  <a:lnTo>
                    <a:pt x="20002" y="34674"/>
                  </a:lnTo>
                  <a:lnTo>
                    <a:pt x="20002" y="36664"/>
                  </a:lnTo>
                  <a:lnTo>
                    <a:pt x="19164" y="36664"/>
                  </a:lnTo>
                  <a:lnTo>
                    <a:pt x="19050" y="39204"/>
                  </a:lnTo>
                  <a:lnTo>
                    <a:pt x="18097" y="39204"/>
                  </a:lnTo>
                  <a:lnTo>
                    <a:pt x="18097" y="41744"/>
                  </a:lnTo>
                  <a:lnTo>
                    <a:pt x="17145" y="41744"/>
                  </a:lnTo>
                  <a:lnTo>
                    <a:pt x="17145" y="43014"/>
                  </a:lnTo>
                  <a:lnTo>
                    <a:pt x="16493" y="43014"/>
                  </a:lnTo>
                  <a:lnTo>
                    <a:pt x="16192" y="43729"/>
                  </a:lnTo>
                  <a:lnTo>
                    <a:pt x="16192" y="46824"/>
                  </a:lnTo>
                  <a:lnTo>
                    <a:pt x="15239" y="46824"/>
                  </a:lnTo>
                  <a:lnTo>
                    <a:pt x="15239" y="48094"/>
                  </a:lnTo>
                  <a:lnTo>
                    <a:pt x="14355" y="48094"/>
                  </a:lnTo>
                  <a:lnTo>
                    <a:pt x="14287" y="50634"/>
                  </a:lnTo>
                  <a:lnTo>
                    <a:pt x="13335" y="50634"/>
                  </a:lnTo>
                  <a:lnTo>
                    <a:pt x="13335" y="54444"/>
                  </a:lnTo>
                  <a:lnTo>
                    <a:pt x="12382" y="54444"/>
                  </a:lnTo>
                  <a:lnTo>
                    <a:pt x="12382" y="56984"/>
                  </a:lnTo>
                  <a:lnTo>
                    <a:pt x="11430" y="56984"/>
                  </a:lnTo>
                  <a:lnTo>
                    <a:pt x="11430" y="59524"/>
                  </a:lnTo>
                  <a:lnTo>
                    <a:pt x="10635" y="59524"/>
                  </a:lnTo>
                  <a:lnTo>
                    <a:pt x="10477" y="60051"/>
                  </a:lnTo>
                  <a:lnTo>
                    <a:pt x="10477" y="62064"/>
                  </a:lnTo>
                  <a:lnTo>
                    <a:pt x="9874" y="62064"/>
                  </a:lnTo>
                  <a:lnTo>
                    <a:pt x="9618" y="62915"/>
                  </a:lnTo>
                  <a:lnTo>
                    <a:pt x="9525" y="65874"/>
                  </a:lnTo>
                  <a:lnTo>
                    <a:pt x="8731" y="65874"/>
                  </a:lnTo>
                  <a:lnTo>
                    <a:pt x="8572" y="66406"/>
                  </a:lnTo>
                  <a:lnTo>
                    <a:pt x="8572" y="68414"/>
                  </a:lnTo>
                  <a:lnTo>
                    <a:pt x="7970" y="68414"/>
                  </a:lnTo>
                  <a:lnTo>
                    <a:pt x="7620" y="69583"/>
                  </a:lnTo>
                  <a:lnTo>
                    <a:pt x="7620" y="70954"/>
                  </a:lnTo>
                  <a:lnTo>
                    <a:pt x="7315" y="70954"/>
                  </a:lnTo>
                  <a:lnTo>
                    <a:pt x="3810" y="86753"/>
                  </a:lnTo>
                  <a:lnTo>
                    <a:pt x="952" y="102958"/>
                  </a:lnTo>
                  <a:lnTo>
                    <a:pt x="0" y="115354"/>
                  </a:lnTo>
                  <a:lnTo>
                    <a:pt x="0" y="126784"/>
                  </a:lnTo>
                  <a:lnTo>
                    <a:pt x="15239" y="163017"/>
                  </a:lnTo>
                  <a:lnTo>
                    <a:pt x="23812" y="168732"/>
                  </a:lnTo>
                  <a:lnTo>
                    <a:pt x="76187" y="168732"/>
                  </a:lnTo>
                  <a:lnTo>
                    <a:pt x="99987" y="126784"/>
                  </a:lnTo>
                  <a:lnTo>
                    <a:pt x="99987" y="111531"/>
                  </a:lnTo>
                  <a:lnTo>
                    <a:pt x="90462" y="62915"/>
                  </a:lnTo>
                  <a:lnTo>
                    <a:pt x="77139" y="26695"/>
                  </a:lnTo>
                  <a:lnTo>
                    <a:pt x="59042" y="3809"/>
                  </a:lnTo>
                  <a:lnTo>
                    <a:pt x="49517" y="0"/>
                  </a:lnTo>
                  <a:close/>
                </a:path>
              </a:pathLst>
            </a:custGeom>
            <a:solidFill>
              <a:srgbClr val="3E4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/>
            <p:cNvSpPr/>
            <p:nvPr/>
          </p:nvSpPr>
          <p:spPr>
            <a:xfrm>
              <a:off x="3178759" y="2934474"/>
              <a:ext cx="98425" cy="168275"/>
            </a:xfrm>
            <a:custGeom>
              <a:avLst/>
              <a:gdLst/>
              <a:ahLst/>
              <a:cxnLst/>
              <a:rect l="l" t="t" r="r" b="b"/>
              <a:pathLst>
                <a:path w="98425" h="168275">
                  <a:moveTo>
                    <a:pt x="49517" y="0"/>
                  </a:moveTo>
                  <a:lnTo>
                    <a:pt x="45707" y="952"/>
                  </a:lnTo>
                  <a:lnTo>
                    <a:pt x="37134" y="6667"/>
                  </a:lnTo>
                  <a:lnTo>
                    <a:pt x="35229" y="9002"/>
                  </a:lnTo>
                  <a:lnTo>
                    <a:pt x="34277" y="10169"/>
                  </a:lnTo>
                  <a:lnTo>
                    <a:pt x="34277" y="10312"/>
                  </a:lnTo>
                  <a:lnTo>
                    <a:pt x="33324" y="11336"/>
                  </a:lnTo>
                  <a:lnTo>
                    <a:pt x="33324" y="11582"/>
                  </a:lnTo>
                  <a:lnTo>
                    <a:pt x="33124" y="11582"/>
                  </a:lnTo>
                  <a:lnTo>
                    <a:pt x="32385" y="12488"/>
                  </a:lnTo>
                  <a:lnTo>
                    <a:pt x="32385" y="12852"/>
                  </a:lnTo>
                  <a:lnTo>
                    <a:pt x="32088" y="12852"/>
                  </a:lnTo>
                  <a:lnTo>
                    <a:pt x="31432" y="13655"/>
                  </a:lnTo>
                  <a:lnTo>
                    <a:pt x="31432" y="14122"/>
                  </a:lnTo>
                  <a:lnTo>
                    <a:pt x="31051" y="14122"/>
                  </a:lnTo>
                  <a:lnTo>
                    <a:pt x="30480" y="14823"/>
                  </a:lnTo>
                  <a:lnTo>
                    <a:pt x="30480" y="15392"/>
                  </a:lnTo>
                  <a:lnTo>
                    <a:pt x="30015" y="15392"/>
                  </a:lnTo>
                  <a:lnTo>
                    <a:pt x="29527" y="15990"/>
                  </a:lnTo>
                  <a:lnTo>
                    <a:pt x="29527" y="16662"/>
                  </a:lnTo>
                  <a:lnTo>
                    <a:pt x="28979" y="16662"/>
                  </a:lnTo>
                  <a:lnTo>
                    <a:pt x="28575" y="17157"/>
                  </a:lnTo>
                  <a:lnTo>
                    <a:pt x="28575" y="19202"/>
                  </a:lnTo>
                  <a:lnTo>
                    <a:pt x="27622" y="19202"/>
                  </a:lnTo>
                  <a:lnTo>
                    <a:pt x="27622" y="20472"/>
                  </a:lnTo>
                  <a:lnTo>
                    <a:pt x="26919" y="20472"/>
                  </a:lnTo>
                  <a:lnTo>
                    <a:pt x="26670" y="20970"/>
                  </a:lnTo>
                  <a:lnTo>
                    <a:pt x="26670" y="23012"/>
                  </a:lnTo>
                  <a:lnTo>
                    <a:pt x="25717" y="23012"/>
                  </a:lnTo>
                  <a:lnTo>
                    <a:pt x="25717" y="24282"/>
                  </a:lnTo>
                  <a:lnTo>
                    <a:pt x="25015" y="24282"/>
                  </a:lnTo>
                  <a:lnTo>
                    <a:pt x="24764" y="24784"/>
                  </a:lnTo>
                  <a:lnTo>
                    <a:pt x="24764" y="25552"/>
                  </a:lnTo>
                  <a:lnTo>
                    <a:pt x="24381" y="25552"/>
                  </a:lnTo>
                  <a:lnTo>
                    <a:pt x="23812" y="26690"/>
                  </a:lnTo>
                  <a:lnTo>
                    <a:pt x="23812" y="26822"/>
                  </a:lnTo>
                  <a:lnTo>
                    <a:pt x="22860" y="28597"/>
                  </a:lnTo>
                  <a:lnTo>
                    <a:pt x="22860" y="29362"/>
                  </a:lnTo>
                  <a:lnTo>
                    <a:pt x="22477" y="29362"/>
                  </a:lnTo>
                  <a:lnTo>
                    <a:pt x="21907" y="30503"/>
                  </a:lnTo>
                  <a:lnTo>
                    <a:pt x="21907" y="30632"/>
                  </a:lnTo>
                  <a:lnTo>
                    <a:pt x="20955" y="32410"/>
                  </a:lnTo>
                  <a:lnTo>
                    <a:pt x="20955" y="33172"/>
                  </a:lnTo>
                  <a:lnTo>
                    <a:pt x="20658" y="33172"/>
                  </a:lnTo>
                  <a:lnTo>
                    <a:pt x="20002" y="34861"/>
                  </a:lnTo>
                  <a:lnTo>
                    <a:pt x="20002" y="35712"/>
                  </a:lnTo>
                  <a:lnTo>
                    <a:pt x="19671" y="35712"/>
                  </a:lnTo>
                  <a:lnTo>
                    <a:pt x="19050" y="37312"/>
                  </a:lnTo>
                  <a:lnTo>
                    <a:pt x="19050" y="38252"/>
                  </a:lnTo>
                  <a:lnTo>
                    <a:pt x="18684" y="38252"/>
                  </a:lnTo>
                  <a:lnTo>
                    <a:pt x="18097" y="39763"/>
                  </a:lnTo>
                  <a:lnTo>
                    <a:pt x="18097" y="40792"/>
                  </a:lnTo>
                  <a:lnTo>
                    <a:pt x="17697" y="40792"/>
                  </a:lnTo>
                  <a:lnTo>
                    <a:pt x="16192" y="44665"/>
                  </a:lnTo>
                  <a:lnTo>
                    <a:pt x="16192" y="45872"/>
                  </a:lnTo>
                  <a:lnTo>
                    <a:pt x="15723" y="45872"/>
                  </a:lnTo>
                  <a:lnTo>
                    <a:pt x="14287" y="49568"/>
                  </a:lnTo>
                  <a:lnTo>
                    <a:pt x="13335" y="52588"/>
                  </a:lnTo>
                  <a:lnTo>
                    <a:pt x="13335" y="53492"/>
                  </a:lnTo>
                  <a:lnTo>
                    <a:pt x="13049" y="53492"/>
                  </a:lnTo>
                  <a:lnTo>
                    <a:pt x="12382" y="55609"/>
                  </a:lnTo>
                  <a:lnTo>
                    <a:pt x="12382" y="56032"/>
                  </a:lnTo>
                  <a:lnTo>
                    <a:pt x="12249" y="56032"/>
                  </a:lnTo>
                  <a:lnTo>
                    <a:pt x="9525" y="64670"/>
                  </a:lnTo>
                  <a:lnTo>
                    <a:pt x="9525" y="64922"/>
                  </a:lnTo>
                  <a:lnTo>
                    <a:pt x="8572" y="67690"/>
                  </a:lnTo>
                  <a:lnTo>
                    <a:pt x="3810" y="84848"/>
                  </a:lnTo>
                  <a:lnTo>
                    <a:pt x="3810" y="85242"/>
                  </a:lnTo>
                  <a:lnTo>
                    <a:pt x="952" y="100101"/>
                  </a:lnTo>
                  <a:lnTo>
                    <a:pt x="0" y="111544"/>
                  </a:lnTo>
                  <a:lnTo>
                    <a:pt x="952" y="123926"/>
                  </a:lnTo>
                  <a:lnTo>
                    <a:pt x="23812" y="163017"/>
                  </a:lnTo>
                  <a:lnTo>
                    <a:pt x="49517" y="167779"/>
                  </a:lnTo>
                  <a:lnTo>
                    <a:pt x="62852" y="166827"/>
                  </a:lnTo>
                  <a:lnTo>
                    <a:pt x="96177" y="134416"/>
                  </a:lnTo>
                  <a:lnTo>
                    <a:pt x="98082" y="111544"/>
                  </a:lnTo>
                  <a:lnTo>
                    <a:pt x="98082" y="108673"/>
                  </a:lnTo>
                  <a:lnTo>
                    <a:pt x="88557" y="61010"/>
                  </a:lnTo>
                  <a:lnTo>
                    <a:pt x="66662" y="13347"/>
                  </a:lnTo>
                  <a:lnTo>
                    <a:pt x="58089" y="3810"/>
                  </a:lnTo>
                  <a:lnTo>
                    <a:pt x="49517" y="0"/>
                  </a:lnTo>
                  <a:close/>
                </a:path>
              </a:pathLst>
            </a:custGeom>
            <a:solidFill>
              <a:srgbClr val="4E5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/>
            <p:cNvSpPr/>
            <p:nvPr/>
          </p:nvSpPr>
          <p:spPr>
            <a:xfrm>
              <a:off x="3179711" y="2936379"/>
              <a:ext cx="94615" cy="162560"/>
            </a:xfrm>
            <a:custGeom>
              <a:avLst/>
              <a:gdLst/>
              <a:ahLst/>
              <a:cxnLst/>
              <a:rect l="l" t="t" r="r" b="b"/>
              <a:pathLst>
                <a:path w="94614" h="162560">
                  <a:moveTo>
                    <a:pt x="47612" y="0"/>
                  </a:moveTo>
                  <a:lnTo>
                    <a:pt x="43802" y="0"/>
                  </a:lnTo>
                  <a:lnTo>
                    <a:pt x="35242" y="5714"/>
                  </a:lnTo>
                  <a:lnTo>
                    <a:pt x="35242" y="5867"/>
                  </a:lnTo>
                  <a:lnTo>
                    <a:pt x="34277" y="7043"/>
                  </a:lnTo>
                  <a:lnTo>
                    <a:pt x="33324" y="8355"/>
                  </a:lnTo>
                  <a:lnTo>
                    <a:pt x="27622" y="16205"/>
                  </a:lnTo>
                  <a:lnTo>
                    <a:pt x="27622" y="17297"/>
                  </a:lnTo>
                  <a:lnTo>
                    <a:pt x="27040" y="17297"/>
                  </a:lnTo>
                  <a:lnTo>
                    <a:pt x="26670" y="17992"/>
                  </a:lnTo>
                  <a:lnTo>
                    <a:pt x="26670" y="18567"/>
                  </a:lnTo>
                  <a:lnTo>
                    <a:pt x="26363" y="18567"/>
                  </a:lnTo>
                  <a:lnTo>
                    <a:pt x="25717" y="19780"/>
                  </a:lnTo>
                  <a:lnTo>
                    <a:pt x="25717" y="21107"/>
                  </a:lnTo>
                  <a:lnTo>
                    <a:pt x="25010" y="21107"/>
                  </a:lnTo>
                  <a:lnTo>
                    <a:pt x="24765" y="21567"/>
                  </a:lnTo>
                  <a:lnTo>
                    <a:pt x="24765" y="22377"/>
                  </a:lnTo>
                  <a:lnTo>
                    <a:pt x="24333" y="22377"/>
                  </a:lnTo>
                  <a:lnTo>
                    <a:pt x="23812" y="23355"/>
                  </a:lnTo>
                  <a:lnTo>
                    <a:pt x="23812" y="23647"/>
                  </a:lnTo>
                  <a:lnTo>
                    <a:pt x="23656" y="23647"/>
                  </a:lnTo>
                  <a:lnTo>
                    <a:pt x="21907" y="26930"/>
                  </a:lnTo>
                  <a:lnTo>
                    <a:pt x="21907" y="27457"/>
                  </a:lnTo>
                  <a:lnTo>
                    <a:pt x="21626" y="27457"/>
                  </a:lnTo>
                  <a:lnTo>
                    <a:pt x="20002" y="30505"/>
                  </a:lnTo>
                  <a:lnTo>
                    <a:pt x="20002" y="31267"/>
                  </a:lnTo>
                  <a:lnTo>
                    <a:pt x="19688" y="31267"/>
                  </a:lnTo>
                  <a:lnTo>
                    <a:pt x="19050" y="32820"/>
                  </a:lnTo>
                  <a:lnTo>
                    <a:pt x="19050" y="33807"/>
                  </a:lnTo>
                  <a:lnTo>
                    <a:pt x="18643" y="33807"/>
                  </a:lnTo>
                  <a:lnTo>
                    <a:pt x="18097" y="35135"/>
                  </a:lnTo>
                  <a:lnTo>
                    <a:pt x="18097" y="36347"/>
                  </a:lnTo>
                  <a:lnTo>
                    <a:pt x="17598" y="36347"/>
                  </a:lnTo>
                  <a:lnTo>
                    <a:pt x="17145" y="37450"/>
                  </a:lnTo>
                  <a:lnTo>
                    <a:pt x="17145" y="38887"/>
                  </a:lnTo>
                  <a:lnTo>
                    <a:pt x="16553" y="38887"/>
                  </a:lnTo>
                  <a:lnTo>
                    <a:pt x="16192" y="39765"/>
                  </a:lnTo>
                  <a:lnTo>
                    <a:pt x="16192" y="40157"/>
                  </a:lnTo>
                  <a:lnTo>
                    <a:pt x="16031" y="40157"/>
                  </a:lnTo>
                  <a:lnTo>
                    <a:pt x="15240" y="42080"/>
                  </a:lnTo>
                  <a:lnTo>
                    <a:pt x="15240" y="43967"/>
                  </a:lnTo>
                  <a:lnTo>
                    <a:pt x="14463" y="43967"/>
                  </a:lnTo>
                  <a:lnTo>
                    <a:pt x="14287" y="44395"/>
                  </a:lnTo>
                  <a:lnTo>
                    <a:pt x="14287" y="45237"/>
                  </a:lnTo>
                  <a:lnTo>
                    <a:pt x="13941" y="45237"/>
                  </a:lnTo>
                  <a:lnTo>
                    <a:pt x="13335" y="46710"/>
                  </a:lnTo>
                  <a:lnTo>
                    <a:pt x="13335" y="47777"/>
                  </a:lnTo>
                  <a:lnTo>
                    <a:pt x="12998" y="47777"/>
                  </a:lnTo>
                  <a:lnTo>
                    <a:pt x="12382" y="49728"/>
                  </a:lnTo>
                  <a:lnTo>
                    <a:pt x="12382" y="51587"/>
                  </a:lnTo>
                  <a:lnTo>
                    <a:pt x="11796" y="51587"/>
                  </a:lnTo>
                  <a:lnTo>
                    <a:pt x="11430" y="52747"/>
                  </a:lnTo>
                  <a:lnTo>
                    <a:pt x="11430" y="54127"/>
                  </a:lnTo>
                  <a:lnTo>
                    <a:pt x="10994" y="54127"/>
                  </a:lnTo>
                  <a:lnTo>
                    <a:pt x="10477" y="55765"/>
                  </a:lnTo>
                  <a:lnTo>
                    <a:pt x="10477" y="56667"/>
                  </a:lnTo>
                  <a:lnTo>
                    <a:pt x="10192" y="56667"/>
                  </a:lnTo>
                  <a:lnTo>
                    <a:pt x="9525" y="58784"/>
                  </a:lnTo>
                  <a:lnTo>
                    <a:pt x="9525" y="59207"/>
                  </a:lnTo>
                  <a:lnTo>
                    <a:pt x="9391" y="59207"/>
                  </a:lnTo>
                  <a:lnTo>
                    <a:pt x="8572" y="61802"/>
                  </a:lnTo>
                  <a:lnTo>
                    <a:pt x="8572" y="63017"/>
                  </a:lnTo>
                  <a:lnTo>
                    <a:pt x="8189" y="63017"/>
                  </a:lnTo>
                  <a:lnTo>
                    <a:pt x="7620" y="64820"/>
                  </a:lnTo>
                  <a:lnTo>
                    <a:pt x="7620" y="65557"/>
                  </a:lnTo>
                  <a:lnTo>
                    <a:pt x="7446" y="65557"/>
                  </a:lnTo>
                  <a:lnTo>
                    <a:pt x="3810" y="81038"/>
                  </a:lnTo>
                  <a:lnTo>
                    <a:pt x="952" y="96291"/>
                  </a:lnTo>
                  <a:lnTo>
                    <a:pt x="0" y="107721"/>
                  </a:lnTo>
                  <a:lnTo>
                    <a:pt x="952" y="119164"/>
                  </a:lnTo>
                  <a:lnTo>
                    <a:pt x="22860" y="157302"/>
                  </a:lnTo>
                  <a:lnTo>
                    <a:pt x="47612" y="162064"/>
                  </a:lnTo>
                  <a:lnTo>
                    <a:pt x="60947" y="160159"/>
                  </a:lnTo>
                  <a:lnTo>
                    <a:pt x="93319" y="129654"/>
                  </a:lnTo>
                  <a:lnTo>
                    <a:pt x="94272" y="119164"/>
                  </a:lnTo>
                  <a:lnTo>
                    <a:pt x="94252" y="103657"/>
                  </a:lnTo>
                  <a:lnTo>
                    <a:pt x="84759" y="58153"/>
                  </a:lnTo>
                  <a:lnTo>
                    <a:pt x="64757" y="11442"/>
                  </a:lnTo>
                  <a:lnTo>
                    <a:pt x="56184" y="2857"/>
                  </a:lnTo>
                  <a:lnTo>
                    <a:pt x="47612" y="0"/>
                  </a:lnTo>
                  <a:close/>
                </a:path>
              </a:pathLst>
            </a:custGeom>
            <a:solidFill>
              <a:srgbClr val="5D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/>
            <p:cNvSpPr/>
            <p:nvPr/>
          </p:nvSpPr>
          <p:spPr>
            <a:xfrm>
              <a:off x="3180664" y="2937331"/>
              <a:ext cx="91440" cy="156845"/>
            </a:xfrm>
            <a:custGeom>
              <a:avLst/>
              <a:gdLst/>
              <a:ahLst/>
              <a:cxnLst/>
              <a:rect l="l" t="t" r="r" b="b"/>
              <a:pathLst>
                <a:path w="91439" h="156844">
                  <a:moveTo>
                    <a:pt x="45707" y="0"/>
                  </a:moveTo>
                  <a:lnTo>
                    <a:pt x="42849" y="0"/>
                  </a:lnTo>
                  <a:lnTo>
                    <a:pt x="34289" y="5715"/>
                  </a:lnTo>
                  <a:lnTo>
                    <a:pt x="26669" y="16205"/>
                  </a:lnTo>
                  <a:lnTo>
                    <a:pt x="26669" y="16344"/>
                  </a:lnTo>
                  <a:lnTo>
                    <a:pt x="24764" y="19542"/>
                  </a:lnTo>
                  <a:lnTo>
                    <a:pt x="24764" y="20154"/>
                  </a:lnTo>
                  <a:lnTo>
                    <a:pt x="24415" y="20154"/>
                  </a:lnTo>
                  <a:lnTo>
                    <a:pt x="23812" y="21210"/>
                  </a:lnTo>
                  <a:lnTo>
                    <a:pt x="23812" y="21424"/>
                  </a:lnTo>
                  <a:lnTo>
                    <a:pt x="20954" y="26215"/>
                  </a:lnTo>
                  <a:lnTo>
                    <a:pt x="20954" y="26504"/>
                  </a:lnTo>
                  <a:lnTo>
                    <a:pt x="20790" y="26504"/>
                  </a:lnTo>
                  <a:lnTo>
                    <a:pt x="19050" y="29552"/>
                  </a:lnTo>
                  <a:lnTo>
                    <a:pt x="19050" y="30314"/>
                  </a:lnTo>
                  <a:lnTo>
                    <a:pt x="18736" y="30314"/>
                  </a:lnTo>
                  <a:lnTo>
                    <a:pt x="18097" y="31867"/>
                  </a:lnTo>
                  <a:lnTo>
                    <a:pt x="18097" y="32854"/>
                  </a:lnTo>
                  <a:lnTo>
                    <a:pt x="17691" y="32854"/>
                  </a:lnTo>
                  <a:lnTo>
                    <a:pt x="17144" y="34182"/>
                  </a:lnTo>
                  <a:lnTo>
                    <a:pt x="17144" y="35394"/>
                  </a:lnTo>
                  <a:lnTo>
                    <a:pt x="16646" y="35394"/>
                  </a:lnTo>
                  <a:lnTo>
                    <a:pt x="16192" y="36497"/>
                  </a:lnTo>
                  <a:lnTo>
                    <a:pt x="16192" y="37934"/>
                  </a:lnTo>
                  <a:lnTo>
                    <a:pt x="15601" y="37934"/>
                  </a:lnTo>
                  <a:lnTo>
                    <a:pt x="15239" y="38813"/>
                  </a:lnTo>
                  <a:lnTo>
                    <a:pt x="15239" y="39204"/>
                  </a:lnTo>
                  <a:lnTo>
                    <a:pt x="15078" y="39204"/>
                  </a:lnTo>
                  <a:lnTo>
                    <a:pt x="14287" y="41128"/>
                  </a:lnTo>
                  <a:lnTo>
                    <a:pt x="14287" y="43014"/>
                  </a:lnTo>
                  <a:lnTo>
                    <a:pt x="13511" y="43014"/>
                  </a:lnTo>
                  <a:lnTo>
                    <a:pt x="13334" y="43443"/>
                  </a:lnTo>
                  <a:lnTo>
                    <a:pt x="13334" y="44284"/>
                  </a:lnTo>
                  <a:lnTo>
                    <a:pt x="12988" y="44284"/>
                  </a:lnTo>
                  <a:lnTo>
                    <a:pt x="12382" y="45758"/>
                  </a:lnTo>
                  <a:lnTo>
                    <a:pt x="12382" y="46824"/>
                  </a:lnTo>
                  <a:lnTo>
                    <a:pt x="12086" y="46824"/>
                  </a:lnTo>
                  <a:lnTo>
                    <a:pt x="11429" y="49189"/>
                  </a:lnTo>
                  <a:lnTo>
                    <a:pt x="11429" y="50634"/>
                  </a:lnTo>
                  <a:lnTo>
                    <a:pt x="11028" y="50634"/>
                  </a:lnTo>
                  <a:lnTo>
                    <a:pt x="10477" y="52621"/>
                  </a:lnTo>
                  <a:lnTo>
                    <a:pt x="10477" y="53174"/>
                  </a:lnTo>
                  <a:lnTo>
                    <a:pt x="10323" y="53174"/>
                  </a:lnTo>
                  <a:lnTo>
                    <a:pt x="7619" y="62915"/>
                  </a:lnTo>
                  <a:lnTo>
                    <a:pt x="3809" y="79121"/>
                  </a:lnTo>
                  <a:lnTo>
                    <a:pt x="952" y="93421"/>
                  </a:lnTo>
                  <a:lnTo>
                    <a:pt x="0" y="104863"/>
                  </a:lnTo>
                  <a:lnTo>
                    <a:pt x="0" y="115354"/>
                  </a:lnTo>
                  <a:lnTo>
                    <a:pt x="21907" y="152539"/>
                  </a:lnTo>
                  <a:lnTo>
                    <a:pt x="45707" y="156349"/>
                  </a:lnTo>
                  <a:lnTo>
                    <a:pt x="59042" y="155397"/>
                  </a:lnTo>
                  <a:lnTo>
                    <a:pt x="89509" y="124891"/>
                  </a:lnTo>
                  <a:lnTo>
                    <a:pt x="91414" y="104863"/>
                  </a:lnTo>
                  <a:lnTo>
                    <a:pt x="91414" y="101053"/>
                  </a:lnTo>
                  <a:lnTo>
                    <a:pt x="81902" y="57200"/>
                  </a:lnTo>
                  <a:lnTo>
                    <a:pt x="62852" y="11442"/>
                  </a:lnTo>
                  <a:lnTo>
                    <a:pt x="54279" y="2857"/>
                  </a:lnTo>
                  <a:lnTo>
                    <a:pt x="45707" y="0"/>
                  </a:lnTo>
                  <a:close/>
                </a:path>
              </a:pathLst>
            </a:custGeom>
            <a:solidFill>
              <a:srgbClr val="6B7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/>
            <p:cNvSpPr/>
            <p:nvPr/>
          </p:nvSpPr>
          <p:spPr>
            <a:xfrm>
              <a:off x="3181616" y="2938284"/>
              <a:ext cx="87630" cy="151765"/>
            </a:xfrm>
            <a:custGeom>
              <a:avLst/>
              <a:gdLst/>
              <a:ahLst/>
              <a:cxnLst/>
              <a:rect l="l" t="t" r="r" b="b"/>
              <a:pathLst>
                <a:path w="87629" h="151764">
                  <a:moveTo>
                    <a:pt x="43802" y="0"/>
                  </a:moveTo>
                  <a:lnTo>
                    <a:pt x="40944" y="952"/>
                  </a:lnTo>
                  <a:lnTo>
                    <a:pt x="32372" y="5714"/>
                  </a:lnTo>
                  <a:lnTo>
                    <a:pt x="25717" y="14058"/>
                  </a:lnTo>
                  <a:lnTo>
                    <a:pt x="25717" y="15392"/>
                  </a:lnTo>
                  <a:lnTo>
                    <a:pt x="24764" y="15392"/>
                  </a:lnTo>
                  <a:lnTo>
                    <a:pt x="24764" y="16662"/>
                  </a:lnTo>
                  <a:lnTo>
                    <a:pt x="24060" y="16662"/>
                  </a:lnTo>
                  <a:lnTo>
                    <a:pt x="23812" y="17159"/>
                  </a:lnTo>
                  <a:lnTo>
                    <a:pt x="23812" y="19202"/>
                  </a:lnTo>
                  <a:lnTo>
                    <a:pt x="22860" y="19202"/>
                  </a:lnTo>
                  <a:lnTo>
                    <a:pt x="22860" y="20472"/>
                  </a:lnTo>
                  <a:lnTo>
                    <a:pt x="22157" y="20472"/>
                  </a:lnTo>
                  <a:lnTo>
                    <a:pt x="21907" y="20973"/>
                  </a:lnTo>
                  <a:lnTo>
                    <a:pt x="21907" y="21742"/>
                  </a:lnTo>
                  <a:lnTo>
                    <a:pt x="21523" y="21742"/>
                  </a:lnTo>
                  <a:lnTo>
                    <a:pt x="20954" y="22879"/>
                  </a:lnTo>
                  <a:lnTo>
                    <a:pt x="20954" y="23012"/>
                  </a:lnTo>
                  <a:lnTo>
                    <a:pt x="20002" y="24786"/>
                  </a:lnTo>
                  <a:lnTo>
                    <a:pt x="20002" y="25552"/>
                  </a:lnTo>
                  <a:lnTo>
                    <a:pt x="19620" y="25552"/>
                  </a:lnTo>
                  <a:lnTo>
                    <a:pt x="19050" y="26693"/>
                  </a:lnTo>
                  <a:lnTo>
                    <a:pt x="19050" y="26822"/>
                  </a:lnTo>
                  <a:lnTo>
                    <a:pt x="18097" y="28600"/>
                  </a:lnTo>
                  <a:lnTo>
                    <a:pt x="18097" y="29362"/>
                  </a:lnTo>
                  <a:lnTo>
                    <a:pt x="17828" y="29362"/>
                  </a:lnTo>
                  <a:lnTo>
                    <a:pt x="17144" y="31301"/>
                  </a:lnTo>
                  <a:lnTo>
                    <a:pt x="17144" y="31902"/>
                  </a:lnTo>
                  <a:lnTo>
                    <a:pt x="16933" y="31902"/>
                  </a:lnTo>
                  <a:lnTo>
                    <a:pt x="16192" y="34002"/>
                  </a:lnTo>
                  <a:lnTo>
                    <a:pt x="16192" y="34442"/>
                  </a:lnTo>
                  <a:lnTo>
                    <a:pt x="16037" y="34442"/>
                  </a:lnTo>
                  <a:lnTo>
                    <a:pt x="15239" y="36702"/>
                  </a:lnTo>
                  <a:lnTo>
                    <a:pt x="15239" y="36982"/>
                  </a:lnTo>
                  <a:lnTo>
                    <a:pt x="6667" y="61010"/>
                  </a:lnTo>
                  <a:lnTo>
                    <a:pt x="2857" y="76263"/>
                  </a:lnTo>
                  <a:lnTo>
                    <a:pt x="952" y="90563"/>
                  </a:lnTo>
                  <a:lnTo>
                    <a:pt x="0" y="101053"/>
                  </a:lnTo>
                  <a:lnTo>
                    <a:pt x="0" y="111544"/>
                  </a:lnTo>
                  <a:lnTo>
                    <a:pt x="20954" y="147764"/>
                  </a:lnTo>
                  <a:lnTo>
                    <a:pt x="43802" y="151587"/>
                  </a:lnTo>
                  <a:lnTo>
                    <a:pt x="56184" y="150634"/>
                  </a:lnTo>
                  <a:lnTo>
                    <a:pt x="86664" y="121069"/>
                  </a:lnTo>
                  <a:lnTo>
                    <a:pt x="87604" y="111544"/>
                  </a:lnTo>
                  <a:lnTo>
                    <a:pt x="87604" y="98196"/>
                  </a:lnTo>
                  <a:lnTo>
                    <a:pt x="79044" y="55295"/>
                  </a:lnTo>
                  <a:lnTo>
                    <a:pt x="59994" y="11442"/>
                  </a:lnTo>
                  <a:lnTo>
                    <a:pt x="52374" y="3809"/>
                  </a:lnTo>
                  <a:lnTo>
                    <a:pt x="43802" y="0"/>
                  </a:lnTo>
                  <a:close/>
                </a:path>
              </a:pathLst>
            </a:custGeom>
            <a:solidFill>
              <a:srgbClr val="777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/>
            <p:cNvSpPr/>
            <p:nvPr/>
          </p:nvSpPr>
          <p:spPr>
            <a:xfrm>
              <a:off x="3182569" y="2940189"/>
              <a:ext cx="85090" cy="146050"/>
            </a:xfrm>
            <a:custGeom>
              <a:avLst/>
              <a:gdLst/>
              <a:ahLst/>
              <a:cxnLst/>
              <a:rect l="l" t="t" r="r" b="b"/>
              <a:pathLst>
                <a:path w="85089" h="146050">
                  <a:moveTo>
                    <a:pt x="41897" y="0"/>
                  </a:moveTo>
                  <a:lnTo>
                    <a:pt x="39039" y="0"/>
                  </a:lnTo>
                  <a:lnTo>
                    <a:pt x="31419" y="4775"/>
                  </a:lnTo>
                  <a:lnTo>
                    <a:pt x="24764" y="13107"/>
                  </a:lnTo>
                  <a:lnTo>
                    <a:pt x="24764" y="13487"/>
                  </a:lnTo>
                  <a:lnTo>
                    <a:pt x="24461" y="13487"/>
                  </a:lnTo>
                  <a:lnTo>
                    <a:pt x="23812" y="14300"/>
                  </a:lnTo>
                  <a:lnTo>
                    <a:pt x="23812" y="14757"/>
                  </a:lnTo>
                  <a:lnTo>
                    <a:pt x="23584" y="14757"/>
                  </a:lnTo>
                  <a:lnTo>
                    <a:pt x="22860" y="16207"/>
                  </a:lnTo>
                  <a:lnTo>
                    <a:pt x="22860" y="17297"/>
                  </a:lnTo>
                  <a:lnTo>
                    <a:pt x="22315" y="17297"/>
                  </a:lnTo>
                  <a:lnTo>
                    <a:pt x="21907" y="18113"/>
                  </a:lnTo>
                  <a:lnTo>
                    <a:pt x="21907" y="18567"/>
                  </a:lnTo>
                  <a:lnTo>
                    <a:pt x="21680" y="18567"/>
                  </a:lnTo>
                  <a:lnTo>
                    <a:pt x="6667" y="58153"/>
                  </a:lnTo>
                  <a:lnTo>
                    <a:pt x="0" y="97243"/>
                  </a:lnTo>
                  <a:lnTo>
                    <a:pt x="0" y="106781"/>
                  </a:lnTo>
                  <a:lnTo>
                    <a:pt x="20002" y="142049"/>
                  </a:lnTo>
                  <a:lnTo>
                    <a:pt x="41897" y="145859"/>
                  </a:lnTo>
                  <a:lnTo>
                    <a:pt x="54279" y="144907"/>
                  </a:lnTo>
                  <a:lnTo>
                    <a:pt x="82842" y="116306"/>
                  </a:lnTo>
                  <a:lnTo>
                    <a:pt x="84747" y="97243"/>
                  </a:lnTo>
                  <a:lnTo>
                    <a:pt x="84747" y="93433"/>
                  </a:lnTo>
                  <a:lnTo>
                    <a:pt x="76187" y="52438"/>
                  </a:lnTo>
                  <a:lnTo>
                    <a:pt x="58089" y="10490"/>
                  </a:lnTo>
                  <a:lnTo>
                    <a:pt x="50469" y="2857"/>
                  </a:lnTo>
                  <a:lnTo>
                    <a:pt x="41897" y="0"/>
                  </a:lnTo>
                  <a:close/>
                </a:path>
              </a:pathLst>
            </a:custGeom>
            <a:solidFill>
              <a:srgbClr val="838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/>
            <p:cNvSpPr/>
            <p:nvPr/>
          </p:nvSpPr>
          <p:spPr>
            <a:xfrm>
              <a:off x="3182569" y="2941141"/>
              <a:ext cx="81915" cy="140335"/>
            </a:xfrm>
            <a:custGeom>
              <a:avLst/>
              <a:gdLst/>
              <a:ahLst/>
              <a:cxnLst/>
              <a:rect l="l" t="t" r="r" b="b"/>
              <a:pathLst>
                <a:path w="81914" h="140335">
                  <a:moveTo>
                    <a:pt x="40944" y="0"/>
                  </a:moveTo>
                  <a:lnTo>
                    <a:pt x="39039" y="0"/>
                  </a:lnTo>
                  <a:lnTo>
                    <a:pt x="31419" y="4775"/>
                  </a:lnTo>
                  <a:lnTo>
                    <a:pt x="23812" y="14300"/>
                  </a:lnTo>
                  <a:lnTo>
                    <a:pt x="22860" y="16070"/>
                  </a:lnTo>
                  <a:lnTo>
                    <a:pt x="22860" y="16344"/>
                  </a:lnTo>
                  <a:lnTo>
                    <a:pt x="22712" y="16344"/>
                  </a:lnTo>
                  <a:lnTo>
                    <a:pt x="17145" y="26695"/>
                  </a:lnTo>
                  <a:lnTo>
                    <a:pt x="15239" y="31462"/>
                  </a:lnTo>
                  <a:lnTo>
                    <a:pt x="14287" y="33845"/>
                  </a:lnTo>
                  <a:lnTo>
                    <a:pt x="14287" y="34124"/>
                  </a:lnTo>
                  <a:lnTo>
                    <a:pt x="12382" y="38612"/>
                  </a:lnTo>
                  <a:lnTo>
                    <a:pt x="12382" y="39204"/>
                  </a:lnTo>
                  <a:lnTo>
                    <a:pt x="12145" y="39204"/>
                  </a:lnTo>
                  <a:lnTo>
                    <a:pt x="11429" y="40995"/>
                  </a:lnTo>
                  <a:lnTo>
                    <a:pt x="6667" y="56248"/>
                  </a:lnTo>
                  <a:lnTo>
                    <a:pt x="3810" y="70548"/>
                  </a:lnTo>
                  <a:lnTo>
                    <a:pt x="952" y="83896"/>
                  </a:lnTo>
                  <a:lnTo>
                    <a:pt x="0" y="93433"/>
                  </a:lnTo>
                  <a:lnTo>
                    <a:pt x="952" y="103911"/>
                  </a:lnTo>
                  <a:lnTo>
                    <a:pt x="1904" y="112496"/>
                  </a:lnTo>
                  <a:lnTo>
                    <a:pt x="29514" y="139192"/>
                  </a:lnTo>
                  <a:lnTo>
                    <a:pt x="40944" y="140144"/>
                  </a:lnTo>
                  <a:lnTo>
                    <a:pt x="53327" y="139192"/>
                  </a:lnTo>
                  <a:lnTo>
                    <a:pt x="80949" y="112496"/>
                  </a:lnTo>
                  <a:lnTo>
                    <a:pt x="81902" y="103911"/>
                  </a:lnTo>
                  <a:lnTo>
                    <a:pt x="81902" y="90563"/>
                  </a:lnTo>
                  <a:lnTo>
                    <a:pt x="74282" y="51485"/>
                  </a:lnTo>
                  <a:lnTo>
                    <a:pt x="56184" y="10490"/>
                  </a:lnTo>
                  <a:lnTo>
                    <a:pt x="48564" y="2857"/>
                  </a:lnTo>
                  <a:lnTo>
                    <a:pt x="40944" y="0"/>
                  </a:lnTo>
                  <a:close/>
                </a:path>
              </a:pathLst>
            </a:custGeom>
            <a:solidFill>
              <a:srgbClr val="8E9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/>
            <p:cNvSpPr/>
            <p:nvPr/>
          </p:nvSpPr>
          <p:spPr>
            <a:xfrm>
              <a:off x="3183521" y="2942094"/>
              <a:ext cx="79375" cy="135890"/>
            </a:xfrm>
            <a:custGeom>
              <a:avLst/>
              <a:gdLst/>
              <a:ahLst/>
              <a:cxnLst/>
              <a:rect l="l" t="t" r="r" b="b"/>
              <a:pathLst>
                <a:path w="79375" h="135889">
                  <a:moveTo>
                    <a:pt x="39992" y="0"/>
                  </a:moveTo>
                  <a:lnTo>
                    <a:pt x="6667" y="54343"/>
                  </a:lnTo>
                  <a:lnTo>
                    <a:pt x="0" y="90576"/>
                  </a:lnTo>
                  <a:lnTo>
                    <a:pt x="952" y="100101"/>
                  </a:lnTo>
                  <a:lnTo>
                    <a:pt x="28562" y="134429"/>
                  </a:lnTo>
                  <a:lnTo>
                    <a:pt x="39992" y="135382"/>
                  </a:lnTo>
                  <a:lnTo>
                    <a:pt x="50469" y="134429"/>
                  </a:lnTo>
                  <a:lnTo>
                    <a:pt x="78092" y="100101"/>
                  </a:lnTo>
                  <a:lnTo>
                    <a:pt x="79044" y="87706"/>
                  </a:lnTo>
                  <a:lnTo>
                    <a:pt x="77139" y="77228"/>
                  </a:lnTo>
                  <a:lnTo>
                    <a:pt x="75234" y="63881"/>
                  </a:lnTo>
                  <a:lnTo>
                    <a:pt x="59994" y="21932"/>
                  </a:lnTo>
                  <a:lnTo>
                    <a:pt x="46659" y="2870"/>
                  </a:lnTo>
                  <a:lnTo>
                    <a:pt x="39992" y="0"/>
                  </a:lnTo>
                  <a:close/>
                </a:path>
              </a:pathLst>
            </a:custGeom>
            <a:solidFill>
              <a:srgbClr val="99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/>
            <p:cNvSpPr/>
            <p:nvPr/>
          </p:nvSpPr>
          <p:spPr>
            <a:xfrm>
              <a:off x="3184474" y="2943999"/>
              <a:ext cx="75565" cy="130175"/>
            </a:xfrm>
            <a:custGeom>
              <a:avLst/>
              <a:gdLst/>
              <a:ahLst/>
              <a:cxnLst/>
              <a:rect l="l" t="t" r="r" b="b"/>
              <a:pathLst>
                <a:path w="75564" h="130175">
                  <a:moveTo>
                    <a:pt x="38087" y="0"/>
                  </a:moveTo>
                  <a:lnTo>
                    <a:pt x="35229" y="0"/>
                  </a:lnTo>
                  <a:lnTo>
                    <a:pt x="28562" y="4775"/>
                  </a:lnTo>
                  <a:lnTo>
                    <a:pt x="5715" y="51485"/>
                  </a:lnTo>
                  <a:lnTo>
                    <a:pt x="0" y="86753"/>
                  </a:lnTo>
                  <a:lnTo>
                    <a:pt x="77" y="96037"/>
                  </a:lnTo>
                  <a:lnTo>
                    <a:pt x="26670" y="128701"/>
                  </a:lnTo>
                  <a:lnTo>
                    <a:pt x="38087" y="129654"/>
                  </a:lnTo>
                  <a:lnTo>
                    <a:pt x="48564" y="128701"/>
                  </a:lnTo>
                  <a:lnTo>
                    <a:pt x="75157" y="96037"/>
                  </a:lnTo>
                  <a:lnTo>
                    <a:pt x="75234" y="83896"/>
                  </a:lnTo>
                  <a:lnTo>
                    <a:pt x="74282" y="73418"/>
                  </a:lnTo>
                  <a:lnTo>
                    <a:pt x="63804" y="33375"/>
                  </a:lnTo>
                  <a:lnTo>
                    <a:pt x="38087" y="0"/>
                  </a:lnTo>
                  <a:close/>
                </a:path>
              </a:pathLst>
            </a:custGeom>
            <a:solidFill>
              <a:srgbClr val="A3A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/>
            <p:cNvSpPr/>
            <p:nvPr/>
          </p:nvSpPr>
          <p:spPr>
            <a:xfrm>
              <a:off x="3185426" y="2944964"/>
              <a:ext cx="72390" cy="124460"/>
            </a:xfrm>
            <a:custGeom>
              <a:avLst/>
              <a:gdLst/>
              <a:ahLst/>
              <a:cxnLst/>
              <a:rect l="l" t="t" r="r" b="b"/>
              <a:pathLst>
                <a:path w="72389" h="124460">
                  <a:moveTo>
                    <a:pt x="36182" y="0"/>
                  </a:moveTo>
                  <a:lnTo>
                    <a:pt x="9525" y="36220"/>
                  </a:lnTo>
                  <a:lnTo>
                    <a:pt x="952" y="74358"/>
                  </a:lnTo>
                  <a:lnTo>
                    <a:pt x="0" y="82931"/>
                  </a:lnTo>
                  <a:lnTo>
                    <a:pt x="0" y="91516"/>
                  </a:lnTo>
                  <a:lnTo>
                    <a:pt x="25717" y="123926"/>
                  </a:lnTo>
                  <a:lnTo>
                    <a:pt x="46659" y="123926"/>
                  </a:lnTo>
                  <a:lnTo>
                    <a:pt x="71424" y="91516"/>
                  </a:lnTo>
                  <a:lnTo>
                    <a:pt x="72377" y="82931"/>
                  </a:lnTo>
                  <a:lnTo>
                    <a:pt x="72377" y="80073"/>
                  </a:lnTo>
                  <a:lnTo>
                    <a:pt x="70472" y="70535"/>
                  </a:lnTo>
                  <a:lnTo>
                    <a:pt x="68567" y="58140"/>
                  </a:lnTo>
                  <a:lnTo>
                    <a:pt x="64757" y="45758"/>
                  </a:lnTo>
                  <a:lnTo>
                    <a:pt x="60947" y="32410"/>
                  </a:lnTo>
                  <a:lnTo>
                    <a:pt x="55290" y="20142"/>
                  </a:lnTo>
                  <a:lnTo>
                    <a:pt x="49517" y="9525"/>
                  </a:lnTo>
                  <a:lnTo>
                    <a:pt x="42849" y="2857"/>
                  </a:lnTo>
                  <a:lnTo>
                    <a:pt x="36182" y="0"/>
                  </a:lnTo>
                  <a:close/>
                </a:path>
              </a:pathLst>
            </a:custGeom>
            <a:solidFill>
              <a:srgbClr val="ACA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/>
            <p:cNvSpPr/>
            <p:nvPr/>
          </p:nvSpPr>
          <p:spPr>
            <a:xfrm>
              <a:off x="3186379" y="2946869"/>
              <a:ext cx="68580" cy="118745"/>
            </a:xfrm>
            <a:custGeom>
              <a:avLst/>
              <a:gdLst/>
              <a:ahLst/>
              <a:cxnLst/>
              <a:rect l="l" t="t" r="r" b="b"/>
              <a:pathLst>
                <a:path w="68579" h="118744">
                  <a:moveTo>
                    <a:pt x="34277" y="0"/>
                  </a:moveTo>
                  <a:lnTo>
                    <a:pt x="32372" y="0"/>
                  </a:lnTo>
                  <a:lnTo>
                    <a:pt x="25704" y="3810"/>
                  </a:lnTo>
                  <a:lnTo>
                    <a:pt x="19050" y="11429"/>
                  </a:lnTo>
                  <a:lnTo>
                    <a:pt x="14287" y="21920"/>
                  </a:lnTo>
                  <a:lnTo>
                    <a:pt x="9525" y="34315"/>
                  </a:lnTo>
                  <a:lnTo>
                    <a:pt x="5714" y="47663"/>
                  </a:lnTo>
                  <a:lnTo>
                    <a:pt x="1904" y="60058"/>
                  </a:lnTo>
                  <a:lnTo>
                    <a:pt x="0" y="70548"/>
                  </a:lnTo>
                  <a:lnTo>
                    <a:pt x="7" y="86817"/>
                  </a:lnTo>
                  <a:lnTo>
                    <a:pt x="952" y="94373"/>
                  </a:lnTo>
                  <a:lnTo>
                    <a:pt x="34277" y="118211"/>
                  </a:lnTo>
                  <a:lnTo>
                    <a:pt x="43802" y="117259"/>
                  </a:lnTo>
                  <a:lnTo>
                    <a:pt x="68559" y="86817"/>
                  </a:lnTo>
                  <a:lnTo>
                    <a:pt x="68567" y="76263"/>
                  </a:lnTo>
                  <a:lnTo>
                    <a:pt x="67614" y="66725"/>
                  </a:lnTo>
                  <a:lnTo>
                    <a:pt x="65709" y="55295"/>
                  </a:lnTo>
                  <a:lnTo>
                    <a:pt x="61899" y="42900"/>
                  </a:lnTo>
                  <a:lnTo>
                    <a:pt x="58089" y="29552"/>
                  </a:lnTo>
                  <a:lnTo>
                    <a:pt x="52438" y="18237"/>
                  </a:lnTo>
                  <a:lnTo>
                    <a:pt x="46659" y="8572"/>
                  </a:lnTo>
                  <a:lnTo>
                    <a:pt x="40944" y="1904"/>
                  </a:lnTo>
                  <a:lnTo>
                    <a:pt x="34277" y="0"/>
                  </a:lnTo>
                  <a:close/>
                </a:path>
              </a:pathLst>
            </a:custGeom>
            <a:solidFill>
              <a:srgbClr val="B4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/>
            <p:cNvSpPr/>
            <p:nvPr/>
          </p:nvSpPr>
          <p:spPr>
            <a:xfrm>
              <a:off x="3186379" y="2947822"/>
              <a:ext cx="66675" cy="113664"/>
            </a:xfrm>
            <a:custGeom>
              <a:avLst/>
              <a:gdLst/>
              <a:ahLst/>
              <a:cxnLst/>
              <a:rect l="l" t="t" r="r" b="b"/>
              <a:pathLst>
                <a:path w="66675" h="113664">
                  <a:moveTo>
                    <a:pt x="33324" y="0"/>
                  </a:moveTo>
                  <a:lnTo>
                    <a:pt x="31419" y="0"/>
                  </a:lnTo>
                  <a:lnTo>
                    <a:pt x="24764" y="3810"/>
                  </a:lnTo>
                  <a:lnTo>
                    <a:pt x="5714" y="45758"/>
                  </a:lnTo>
                  <a:lnTo>
                    <a:pt x="0" y="75311"/>
                  </a:lnTo>
                  <a:lnTo>
                    <a:pt x="952" y="83883"/>
                  </a:lnTo>
                  <a:lnTo>
                    <a:pt x="33324" y="113449"/>
                  </a:lnTo>
                  <a:lnTo>
                    <a:pt x="42849" y="112483"/>
                  </a:lnTo>
                  <a:lnTo>
                    <a:pt x="66662" y="75311"/>
                  </a:lnTo>
                  <a:lnTo>
                    <a:pt x="66662" y="73405"/>
                  </a:lnTo>
                  <a:lnTo>
                    <a:pt x="65709" y="63868"/>
                  </a:lnTo>
                  <a:lnTo>
                    <a:pt x="62852" y="53378"/>
                  </a:lnTo>
                  <a:lnTo>
                    <a:pt x="59994" y="40995"/>
                  </a:lnTo>
                  <a:lnTo>
                    <a:pt x="56184" y="28600"/>
                  </a:lnTo>
                  <a:lnTo>
                    <a:pt x="51422" y="18110"/>
                  </a:lnTo>
                  <a:lnTo>
                    <a:pt x="45707" y="8572"/>
                  </a:lnTo>
                  <a:lnTo>
                    <a:pt x="39992" y="1904"/>
                  </a:lnTo>
                  <a:lnTo>
                    <a:pt x="33324" y="0"/>
                  </a:lnTo>
                  <a:close/>
                </a:path>
              </a:pathLst>
            </a:custGeom>
            <a:solidFill>
              <a:srgbClr val="BCB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/>
            <p:cNvSpPr/>
            <p:nvPr/>
          </p:nvSpPr>
          <p:spPr>
            <a:xfrm>
              <a:off x="3187331" y="2948774"/>
              <a:ext cx="62865" cy="107950"/>
            </a:xfrm>
            <a:custGeom>
              <a:avLst/>
              <a:gdLst/>
              <a:ahLst/>
              <a:cxnLst/>
              <a:rect l="l" t="t" r="r" b="b"/>
              <a:pathLst>
                <a:path w="62864" h="107950">
                  <a:moveTo>
                    <a:pt x="31419" y="0"/>
                  </a:moveTo>
                  <a:lnTo>
                    <a:pt x="8572" y="31457"/>
                  </a:lnTo>
                  <a:lnTo>
                    <a:pt x="5714" y="43853"/>
                  </a:lnTo>
                  <a:lnTo>
                    <a:pt x="2857" y="55295"/>
                  </a:lnTo>
                  <a:lnTo>
                    <a:pt x="952" y="64820"/>
                  </a:lnTo>
                  <a:lnTo>
                    <a:pt x="0" y="72453"/>
                  </a:lnTo>
                  <a:lnTo>
                    <a:pt x="952" y="80073"/>
                  </a:lnTo>
                  <a:lnTo>
                    <a:pt x="952" y="86753"/>
                  </a:lnTo>
                  <a:lnTo>
                    <a:pt x="22860" y="107721"/>
                  </a:lnTo>
                  <a:lnTo>
                    <a:pt x="40944" y="107721"/>
                  </a:lnTo>
                  <a:lnTo>
                    <a:pt x="62852" y="80073"/>
                  </a:lnTo>
                  <a:lnTo>
                    <a:pt x="62852" y="69596"/>
                  </a:lnTo>
                  <a:lnTo>
                    <a:pt x="53365" y="27762"/>
                  </a:lnTo>
                  <a:lnTo>
                    <a:pt x="37134" y="2857"/>
                  </a:lnTo>
                  <a:lnTo>
                    <a:pt x="31419" y="0"/>
                  </a:lnTo>
                  <a:close/>
                </a:path>
              </a:pathLst>
            </a:custGeom>
            <a:solidFill>
              <a:srgbClr val="C4C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/>
            <p:cNvSpPr/>
            <p:nvPr/>
          </p:nvSpPr>
          <p:spPr>
            <a:xfrm>
              <a:off x="3188284" y="2950679"/>
              <a:ext cx="60325" cy="102235"/>
            </a:xfrm>
            <a:custGeom>
              <a:avLst/>
              <a:gdLst/>
              <a:ahLst/>
              <a:cxnLst/>
              <a:rect l="l" t="t" r="r" b="b"/>
              <a:pathLst>
                <a:path w="60325" h="102235">
                  <a:moveTo>
                    <a:pt x="29514" y="0"/>
                  </a:moveTo>
                  <a:lnTo>
                    <a:pt x="27609" y="0"/>
                  </a:lnTo>
                  <a:lnTo>
                    <a:pt x="22860" y="3809"/>
                  </a:lnTo>
                  <a:lnTo>
                    <a:pt x="4762" y="40995"/>
                  </a:lnTo>
                  <a:lnTo>
                    <a:pt x="952" y="61010"/>
                  </a:lnTo>
                  <a:lnTo>
                    <a:pt x="0" y="67690"/>
                  </a:lnTo>
                  <a:lnTo>
                    <a:pt x="0" y="75310"/>
                  </a:lnTo>
                  <a:lnTo>
                    <a:pt x="952" y="81991"/>
                  </a:lnTo>
                  <a:lnTo>
                    <a:pt x="29514" y="102006"/>
                  </a:lnTo>
                  <a:lnTo>
                    <a:pt x="38087" y="101053"/>
                  </a:lnTo>
                  <a:lnTo>
                    <a:pt x="59042" y="81991"/>
                  </a:lnTo>
                  <a:lnTo>
                    <a:pt x="59042" y="75310"/>
                  </a:lnTo>
                  <a:lnTo>
                    <a:pt x="59994" y="67690"/>
                  </a:lnTo>
                  <a:lnTo>
                    <a:pt x="59926" y="65227"/>
                  </a:lnTo>
                  <a:lnTo>
                    <a:pt x="59042" y="58153"/>
                  </a:lnTo>
                  <a:lnTo>
                    <a:pt x="57137" y="47663"/>
                  </a:lnTo>
                  <a:lnTo>
                    <a:pt x="53364" y="37287"/>
                  </a:lnTo>
                  <a:lnTo>
                    <a:pt x="50469" y="25742"/>
                  </a:lnTo>
                  <a:lnTo>
                    <a:pt x="45707" y="16205"/>
                  </a:lnTo>
                  <a:lnTo>
                    <a:pt x="40944" y="7619"/>
                  </a:lnTo>
                  <a:lnTo>
                    <a:pt x="35229" y="1904"/>
                  </a:lnTo>
                  <a:lnTo>
                    <a:pt x="29514" y="0"/>
                  </a:lnTo>
                  <a:close/>
                </a:path>
              </a:pathLst>
            </a:custGeom>
            <a:solidFill>
              <a:srgbClr val="CB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/>
            <p:cNvSpPr/>
            <p:nvPr/>
          </p:nvSpPr>
          <p:spPr>
            <a:xfrm>
              <a:off x="3189236" y="2951632"/>
              <a:ext cx="56515" cy="97790"/>
            </a:xfrm>
            <a:custGeom>
              <a:avLst/>
              <a:gdLst/>
              <a:ahLst/>
              <a:cxnLst/>
              <a:rect l="l" t="t" r="r" b="b"/>
              <a:pathLst>
                <a:path w="56514" h="97789">
                  <a:moveTo>
                    <a:pt x="28562" y="0"/>
                  </a:moveTo>
                  <a:lnTo>
                    <a:pt x="26657" y="0"/>
                  </a:lnTo>
                  <a:lnTo>
                    <a:pt x="20955" y="3810"/>
                  </a:lnTo>
                  <a:lnTo>
                    <a:pt x="1905" y="49568"/>
                  </a:lnTo>
                  <a:lnTo>
                    <a:pt x="0" y="58153"/>
                  </a:lnTo>
                  <a:lnTo>
                    <a:pt x="0" y="71500"/>
                  </a:lnTo>
                  <a:lnTo>
                    <a:pt x="28562" y="97243"/>
                  </a:lnTo>
                  <a:lnTo>
                    <a:pt x="36182" y="96291"/>
                  </a:lnTo>
                  <a:lnTo>
                    <a:pt x="56184" y="71500"/>
                  </a:lnTo>
                  <a:lnTo>
                    <a:pt x="56184" y="62915"/>
                  </a:lnTo>
                  <a:lnTo>
                    <a:pt x="47612" y="24790"/>
                  </a:lnTo>
                  <a:lnTo>
                    <a:pt x="28562" y="0"/>
                  </a:lnTo>
                  <a:close/>
                </a:path>
              </a:pathLst>
            </a:custGeom>
            <a:solidFill>
              <a:srgbClr val="D1D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/>
            <p:cNvSpPr/>
            <p:nvPr/>
          </p:nvSpPr>
          <p:spPr>
            <a:xfrm>
              <a:off x="3190189" y="2952584"/>
              <a:ext cx="53340" cy="92710"/>
            </a:xfrm>
            <a:custGeom>
              <a:avLst/>
              <a:gdLst/>
              <a:ahLst/>
              <a:cxnLst/>
              <a:rect l="l" t="t" r="r" b="b"/>
              <a:pathLst>
                <a:path w="53339" h="92710">
                  <a:moveTo>
                    <a:pt x="26657" y="0"/>
                  </a:moveTo>
                  <a:lnTo>
                    <a:pt x="3809" y="37185"/>
                  </a:lnTo>
                  <a:lnTo>
                    <a:pt x="1882" y="46812"/>
                  </a:lnTo>
                  <a:lnTo>
                    <a:pt x="0" y="55295"/>
                  </a:lnTo>
                  <a:lnTo>
                    <a:pt x="0" y="67690"/>
                  </a:lnTo>
                  <a:lnTo>
                    <a:pt x="1904" y="79121"/>
                  </a:lnTo>
                  <a:lnTo>
                    <a:pt x="26657" y="92468"/>
                  </a:lnTo>
                  <a:lnTo>
                    <a:pt x="34277" y="91516"/>
                  </a:lnTo>
                  <a:lnTo>
                    <a:pt x="52467" y="67132"/>
                  </a:lnTo>
                  <a:lnTo>
                    <a:pt x="53327" y="61963"/>
                  </a:lnTo>
                  <a:lnTo>
                    <a:pt x="53327" y="60058"/>
                  </a:lnTo>
                  <a:lnTo>
                    <a:pt x="52374" y="52438"/>
                  </a:lnTo>
                  <a:lnTo>
                    <a:pt x="40944" y="15252"/>
                  </a:lnTo>
                  <a:lnTo>
                    <a:pt x="31419" y="1904"/>
                  </a:lnTo>
                  <a:lnTo>
                    <a:pt x="26657" y="0"/>
                  </a:lnTo>
                  <a:close/>
                </a:path>
              </a:pathLst>
            </a:custGeom>
            <a:solidFill>
              <a:srgbClr val="D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/>
            <p:cNvSpPr/>
            <p:nvPr/>
          </p:nvSpPr>
          <p:spPr>
            <a:xfrm>
              <a:off x="3191141" y="2954489"/>
              <a:ext cx="49530" cy="86360"/>
            </a:xfrm>
            <a:custGeom>
              <a:avLst/>
              <a:gdLst/>
              <a:ahLst/>
              <a:cxnLst/>
              <a:rect l="l" t="t" r="r" b="b"/>
              <a:pathLst>
                <a:path w="49530" h="86360">
                  <a:moveTo>
                    <a:pt x="24752" y="0"/>
                  </a:moveTo>
                  <a:lnTo>
                    <a:pt x="22847" y="0"/>
                  </a:lnTo>
                  <a:lnTo>
                    <a:pt x="18097" y="2857"/>
                  </a:lnTo>
                  <a:lnTo>
                    <a:pt x="952" y="43853"/>
                  </a:lnTo>
                  <a:lnTo>
                    <a:pt x="0" y="51485"/>
                  </a:lnTo>
                  <a:lnTo>
                    <a:pt x="0" y="68643"/>
                  </a:lnTo>
                  <a:lnTo>
                    <a:pt x="3810" y="78181"/>
                  </a:lnTo>
                  <a:lnTo>
                    <a:pt x="11429" y="83896"/>
                  </a:lnTo>
                  <a:lnTo>
                    <a:pt x="17144" y="85801"/>
                  </a:lnTo>
                  <a:lnTo>
                    <a:pt x="31419" y="85801"/>
                  </a:lnTo>
                  <a:lnTo>
                    <a:pt x="49517" y="62928"/>
                  </a:lnTo>
                  <a:lnTo>
                    <a:pt x="49517" y="55295"/>
                  </a:lnTo>
                  <a:lnTo>
                    <a:pt x="48564" y="48615"/>
                  </a:lnTo>
                  <a:lnTo>
                    <a:pt x="47612" y="40043"/>
                  </a:lnTo>
                  <a:lnTo>
                    <a:pt x="44754" y="31457"/>
                  </a:lnTo>
                  <a:lnTo>
                    <a:pt x="41897" y="21932"/>
                  </a:lnTo>
                  <a:lnTo>
                    <a:pt x="38087" y="13347"/>
                  </a:lnTo>
                  <a:lnTo>
                    <a:pt x="34277" y="6680"/>
                  </a:lnTo>
                  <a:lnTo>
                    <a:pt x="29514" y="1905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DD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/>
            <p:cNvSpPr/>
            <p:nvPr/>
          </p:nvSpPr>
          <p:spPr>
            <a:xfrm>
              <a:off x="3191141" y="2955442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80">
                  <a:moveTo>
                    <a:pt x="23812" y="0"/>
                  </a:moveTo>
                  <a:lnTo>
                    <a:pt x="21894" y="0"/>
                  </a:lnTo>
                  <a:lnTo>
                    <a:pt x="18097" y="2857"/>
                  </a:lnTo>
                  <a:lnTo>
                    <a:pt x="13335" y="8585"/>
                  </a:lnTo>
                  <a:lnTo>
                    <a:pt x="10695" y="14744"/>
                  </a:lnTo>
                  <a:lnTo>
                    <a:pt x="6667" y="23837"/>
                  </a:lnTo>
                  <a:lnTo>
                    <a:pt x="3787" y="32524"/>
                  </a:lnTo>
                  <a:lnTo>
                    <a:pt x="1904" y="40995"/>
                  </a:lnTo>
                  <a:lnTo>
                    <a:pt x="952" y="48628"/>
                  </a:lnTo>
                  <a:lnTo>
                    <a:pt x="0" y="54343"/>
                  </a:lnTo>
                  <a:lnTo>
                    <a:pt x="952" y="60058"/>
                  </a:lnTo>
                  <a:lnTo>
                    <a:pt x="952" y="64833"/>
                  </a:lnTo>
                  <a:lnTo>
                    <a:pt x="2857" y="69595"/>
                  </a:lnTo>
                  <a:lnTo>
                    <a:pt x="23812" y="81038"/>
                  </a:lnTo>
                  <a:lnTo>
                    <a:pt x="30467" y="80086"/>
                  </a:lnTo>
                  <a:lnTo>
                    <a:pt x="46659" y="64833"/>
                  </a:lnTo>
                  <a:lnTo>
                    <a:pt x="46659" y="60058"/>
                  </a:lnTo>
                  <a:lnTo>
                    <a:pt x="47612" y="54343"/>
                  </a:lnTo>
                  <a:lnTo>
                    <a:pt x="47612" y="52438"/>
                  </a:lnTo>
                  <a:lnTo>
                    <a:pt x="46659" y="45758"/>
                  </a:lnTo>
                  <a:lnTo>
                    <a:pt x="44754" y="38138"/>
                  </a:lnTo>
                  <a:lnTo>
                    <a:pt x="42849" y="29552"/>
                  </a:lnTo>
                  <a:lnTo>
                    <a:pt x="39992" y="20980"/>
                  </a:lnTo>
                  <a:lnTo>
                    <a:pt x="36182" y="13347"/>
                  </a:lnTo>
                  <a:lnTo>
                    <a:pt x="32372" y="6680"/>
                  </a:lnTo>
                  <a:lnTo>
                    <a:pt x="28562" y="1904"/>
                  </a:lnTo>
                  <a:lnTo>
                    <a:pt x="23812" y="0"/>
                  </a:lnTo>
                  <a:close/>
                </a:path>
              </a:pathLst>
            </a:custGeom>
            <a:solidFill>
              <a:srgbClr val="E2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/>
            <p:cNvSpPr/>
            <p:nvPr/>
          </p:nvSpPr>
          <p:spPr>
            <a:xfrm>
              <a:off x="3192094" y="2957347"/>
              <a:ext cx="43815" cy="75565"/>
            </a:xfrm>
            <a:custGeom>
              <a:avLst/>
              <a:gdLst/>
              <a:ahLst/>
              <a:cxnLst/>
              <a:rect l="l" t="t" r="r" b="b"/>
              <a:pathLst>
                <a:path w="43814" h="75564">
                  <a:moveTo>
                    <a:pt x="21894" y="0"/>
                  </a:moveTo>
                  <a:lnTo>
                    <a:pt x="20942" y="0"/>
                  </a:lnTo>
                  <a:lnTo>
                    <a:pt x="16192" y="1917"/>
                  </a:lnTo>
                  <a:lnTo>
                    <a:pt x="12382" y="7632"/>
                  </a:lnTo>
                  <a:lnTo>
                    <a:pt x="9525" y="14300"/>
                  </a:lnTo>
                  <a:lnTo>
                    <a:pt x="5714" y="21932"/>
                  </a:lnTo>
                  <a:lnTo>
                    <a:pt x="3810" y="29552"/>
                  </a:lnTo>
                  <a:lnTo>
                    <a:pt x="1904" y="38138"/>
                  </a:lnTo>
                  <a:lnTo>
                    <a:pt x="952" y="44818"/>
                  </a:lnTo>
                  <a:lnTo>
                    <a:pt x="0" y="49580"/>
                  </a:lnTo>
                  <a:lnTo>
                    <a:pt x="0" y="55295"/>
                  </a:lnTo>
                  <a:lnTo>
                    <a:pt x="952" y="60071"/>
                  </a:lnTo>
                  <a:lnTo>
                    <a:pt x="21894" y="75323"/>
                  </a:lnTo>
                  <a:lnTo>
                    <a:pt x="28562" y="74358"/>
                  </a:lnTo>
                  <a:lnTo>
                    <a:pt x="43802" y="55295"/>
                  </a:lnTo>
                  <a:lnTo>
                    <a:pt x="43802" y="48628"/>
                  </a:lnTo>
                  <a:lnTo>
                    <a:pt x="30467" y="5727"/>
                  </a:lnTo>
                  <a:lnTo>
                    <a:pt x="25704" y="952"/>
                  </a:lnTo>
                  <a:lnTo>
                    <a:pt x="21894" y="0"/>
                  </a:lnTo>
                  <a:close/>
                </a:path>
              </a:pathLst>
            </a:custGeom>
            <a:solidFill>
              <a:srgbClr val="E7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/>
            <p:cNvSpPr/>
            <p:nvPr/>
          </p:nvSpPr>
          <p:spPr>
            <a:xfrm>
              <a:off x="3193046" y="2958299"/>
              <a:ext cx="41275" cy="69850"/>
            </a:xfrm>
            <a:custGeom>
              <a:avLst/>
              <a:gdLst/>
              <a:ahLst/>
              <a:cxnLst/>
              <a:rect l="l" t="t" r="r" b="b"/>
              <a:pathLst>
                <a:path w="41275" h="69850">
                  <a:moveTo>
                    <a:pt x="19989" y="0"/>
                  </a:moveTo>
                  <a:lnTo>
                    <a:pt x="19037" y="0"/>
                  </a:lnTo>
                  <a:lnTo>
                    <a:pt x="15239" y="2870"/>
                  </a:lnTo>
                  <a:lnTo>
                    <a:pt x="11430" y="6680"/>
                  </a:lnTo>
                  <a:lnTo>
                    <a:pt x="5714" y="20027"/>
                  </a:lnTo>
                  <a:lnTo>
                    <a:pt x="2857" y="27647"/>
                  </a:lnTo>
                  <a:lnTo>
                    <a:pt x="1905" y="35280"/>
                  </a:lnTo>
                  <a:lnTo>
                    <a:pt x="0" y="41948"/>
                  </a:lnTo>
                  <a:lnTo>
                    <a:pt x="0" y="51485"/>
                  </a:lnTo>
                  <a:lnTo>
                    <a:pt x="952" y="56248"/>
                  </a:lnTo>
                  <a:lnTo>
                    <a:pt x="1905" y="60071"/>
                  </a:lnTo>
                  <a:lnTo>
                    <a:pt x="5714" y="65786"/>
                  </a:lnTo>
                  <a:lnTo>
                    <a:pt x="9525" y="68643"/>
                  </a:lnTo>
                  <a:lnTo>
                    <a:pt x="14287" y="69596"/>
                  </a:lnTo>
                  <a:lnTo>
                    <a:pt x="25704" y="69596"/>
                  </a:lnTo>
                  <a:lnTo>
                    <a:pt x="39992" y="56248"/>
                  </a:lnTo>
                  <a:lnTo>
                    <a:pt x="39992" y="51485"/>
                  </a:lnTo>
                  <a:lnTo>
                    <a:pt x="40944" y="46723"/>
                  </a:lnTo>
                  <a:lnTo>
                    <a:pt x="40944" y="44805"/>
                  </a:lnTo>
                  <a:lnTo>
                    <a:pt x="39992" y="40043"/>
                  </a:lnTo>
                  <a:lnTo>
                    <a:pt x="38087" y="32423"/>
                  </a:lnTo>
                  <a:lnTo>
                    <a:pt x="36182" y="25742"/>
                  </a:lnTo>
                  <a:lnTo>
                    <a:pt x="34277" y="18122"/>
                  </a:lnTo>
                  <a:lnTo>
                    <a:pt x="31419" y="11442"/>
                  </a:lnTo>
                  <a:lnTo>
                    <a:pt x="27609" y="5727"/>
                  </a:lnTo>
                  <a:lnTo>
                    <a:pt x="23799" y="965"/>
                  </a:lnTo>
                  <a:lnTo>
                    <a:pt x="19989" y="0"/>
                  </a:lnTo>
                  <a:close/>
                </a:path>
              </a:pathLst>
            </a:custGeom>
            <a:solidFill>
              <a:srgbClr val="EBE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/>
            <p:cNvSpPr/>
            <p:nvPr/>
          </p:nvSpPr>
          <p:spPr>
            <a:xfrm>
              <a:off x="3193999" y="2959264"/>
              <a:ext cx="37465" cy="65405"/>
            </a:xfrm>
            <a:custGeom>
              <a:avLst/>
              <a:gdLst/>
              <a:ahLst/>
              <a:cxnLst/>
              <a:rect l="l" t="t" r="r" b="b"/>
              <a:pathLst>
                <a:path w="37464" h="65405">
                  <a:moveTo>
                    <a:pt x="18084" y="0"/>
                  </a:moveTo>
                  <a:lnTo>
                    <a:pt x="17145" y="952"/>
                  </a:lnTo>
                  <a:lnTo>
                    <a:pt x="13335" y="2857"/>
                  </a:lnTo>
                  <a:lnTo>
                    <a:pt x="10477" y="6667"/>
                  </a:lnTo>
                  <a:lnTo>
                    <a:pt x="0" y="39077"/>
                  </a:lnTo>
                  <a:lnTo>
                    <a:pt x="0" y="52425"/>
                  </a:lnTo>
                  <a:lnTo>
                    <a:pt x="952" y="55283"/>
                  </a:lnTo>
                  <a:lnTo>
                    <a:pt x="2857" y="59105"/>
                  </a:lnTo>
                  <a:lnTo>
                    <a:pt x="8572" y="62915"/>
                  </a:lnTo>
                  <a:lnTo>
                    <a:pt x="13335" y="64820"/>
                  </a:lnTo>
                  <a:lnTo>
                    <a:pt x="23799" y="64820"/>
                  </a:lnTo>
                  <a:lnTo>
                    <a:pt x="28562" y="62915"/>
                  </a:lnTo>
                  <a:lnTo>
                    <a:pt x="34277" y="59105"/>
                  </a:lnTo>
                  <a:lnTo>
                    <a:pt x="35229" y="55283"/>
                  </a:lnTo>
                  <a:lnTo>
                    <a:pt x="36182" y="52425"/>
                  </a:lnTo>
                  <a:lnTo>
                    <a:pt x="37134" y="47663"/>
                  </a:lnTo>
                  <a:lnTo>
                    <a:pt x="37134" y="41935"/>
                  </a:lnTo>
                  <a:lnTo>
                    <a:pt x="36182" y="37172"/>
                  </a:lnTo>
                  <a:lnTo>
                    <a:pt x="35229" y="30505"/>
                  </a:lnTo>
                  <a:lnTo>
                    <a:pt x="31419" y="17157"/>
                  </a:lnTo>
                  <a:lnTo>
                    <a:pt x="28562" y="10477"/>
                  </a:lnTo>
                  <a:lnTo>
                    <a:pt x="25704" y="4762"/>
                  </a:lnTo>
                  <a:lnTo>
                    <a:pt x="21894" y="1904"/>
                  </a:lnTo>
                  <a:lnTo>
                    <a:pt x="18084" y="0"/>
                  </a:lnTo>
                  <a:close/>
                </a:path>
              </a:pathLst>
            </a:custGeom>
            <a:solidFill>
              <a:srgbClr val="EFE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/>
            <p:cNvSpPr/>
            <p:nvPr/>
          </p:nvSpPr>
          <p:spPr>
            <a:xfrm>
              <a:off x="3194951" y="2961169"/>
              <a:ext cx="34290" cy="59690"/>
            </a:xfrm>
            <a:custGeom>
              <a:avLst/>
              <a:gdLst/>
              <a:ahLst/>
              <a:cxnLst/>
              <a:rect l="l" t="t" r="r" b="b"/>
              <a:pathLst>
                <a:path w="34289" h="59689">
                  <a:moveTo>
                    <a:pt x="17132" y="0"/>
                  </a:moveTo>
                  <a:lnTo>
                    <a:pt x="15239" y="0"/>
                  </a:lnTo>
                  <a:lnTo>
                    <a:pt x="12382" y="1905"/>
                  </a:lnTo>
                  <a:lnTo>
                    <a:pt x="9525" y="5714"/>
                  </a:lnTo>
                  <a:lnTo>
                    <a:pt x="6667" y="11430"/>
                  </a:lnTo>
                  <a:lnTo>
                    <a:pt x="4762" y="17157"/>
                  </a:lnTo>
                  <a:lnTo>
                    <a:pt x="1904" y="23825"/>
                  </a:lnTo>
                  <a:lnTo>
                    <a:pt x="0" y="35267"/>
                  </a:lnTo>
                  <a:lnTo>
                    <a:pt x="0" y="46710"/>
                  </a:lnTo>
                  <a:lnTo>
                    <a:pt x="17132" y="59105"/>
                  </a:lnTo>
                  <a:lnTo>
                    <a:pt x="21894" y="58153"/>
                  </a:lnTo>
                  <a:lnTo>
                    <a:pt x="33324" y="46710"/>
                  </a:lnTo>
                  <a:lnTo>
                    <a:pt x="33324" y="42900"/>
                  </a:lnTo>
                  <a:lnTo>
                    <a:pt x="34277" y="39077"/>
                  </a:lnTo>
                  <a:lnTo>
                    <a:pt x="34277" y="38125"/>
                  </a:lnTo>
                  <a:lnTo>
                    <a:pt x="33324" y="33362"/>
                  </a:lnTo>
                  <a:lnTo>
                    <a:pt x="32372" y="27647"/>
                  </a:lnTo>
                  <a:lnTo>
                    <a:pt x="20002" y="952"/>
                  </a:lnTo>
                  <a:lnTo>
                    <a:pt x="17132" y="0"/>
                  </a:lnTo>
                  <a:close/>
                </a:path>
              </a:pathLst>
            </a:custGeom>
            <a:solidFill>
              <a:srgbClr val="F2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/>
            <p:cNvSpPr/>
            <p:nvPr/>
          </p:nvSpPr>
          <p:spPr>
            <a:xfrm>
              <a:off x="3194951" y="2962122"/>
              <a:ext cx="31750" cy="53975"/>
            </a:xfrm>
            <a:custGeom>
              <a:avLst/>
              <a:gdLst/>
              <a:ahLst/>
              <a:cxnLst/>
              <a:rect l="l" t="t" r="r" b="b"/>
              <a:pathLst>
                <a:path w="31750" h="53975">
                  <a:moveTo>
                    <a:pt x="16192" y="0"/>
                  </a:moveTo>
                  <a:lnTo>
                    <a:pt x="15239" y="0"/>
                  </a:lnTo>
                  <a:lnTo>
                    <a:pt x="12382" y="1905"/>
                  </a:lnTo>
                  <a:lnTo>
                    <a:pt x="9525" y="5715"/>
                  </a:lnTo>
                  <a:lnTo>
                    <a:pt x="6667" y="10477"/>
                  </a:lnTo>
                  <a:lnTo>
                    <a:pt x="2857" y="21920"/>
                  </a:lnTo>
                  <a:lnTo>
                    <a:pt x="1904" y="27647"/>
                  </a:lnTo>
                  <a:lnTo>
                    <a:pt x="952" y="32410"/>
                  </a:lnTo>
                  <a:lnTo>
                    <a:pt x="0" y="36220"/>
                  </a:lnTo>
                  <a:lnTo>
                    <a:pt x="0" y="40043"/>
                  </a:lnTo>
                  <a:lnTo>
                    <a:pt x="2857" y="48615"/>
                  </a:lnTo>
                  <a:lnTo>
                    <a:pt x="4762" y="50520"/>
                  </a:lnTo>
                  <a:lnTo>
                    <a:pt x="7619" y="52425"/>
                  </a:lnTo>
                  <a:lnTo>
                    <a:pt x="11429" y="53378"/>
                  </a:lnTo>
                  <a:lnTo>
                    <a:pt x="20002" y="53378"/>
                  </a:lnTo>
                  <a:lnTo>
                    <a:pt x="31419" y="42900"/>
                  </a:lnTo>
                  <a:lnTo>
                    <a:pt x="31419" y="30505"/>
                  </a:lnTo>
                  <a:lnTo>
                    <a:pt x="29514" y="25742"/>
                  </a:lnTo>
                  <a:lnTo>
                    <a:pt x="28562" y="20015"/>
                  </a:lnTo>
                  <a:lnTo>
                    <a:pt x="26657" y="14300"/>
                  </a:lnTo>
                  <a:lnTo>
                    <a:pt x="23799" y="8572"/>
                  </a:lnTo>
                  <a:lnTo>
                    <a:pt x="21894" y="3810"/>
                  </a:lnTo>
                  <a:lnTo>
                    <a:pt x="19037" y="952"/>
                  </a:lnTo>
                  <a:lnTo>
                    <a:pt x="16192" y="0"/>
                  </a:lnTo>
                  <a:close/>
                </a:path>
              </a:pathLst>
            </a:custGeom>
            <a:solidFill>
              <a:srgbClr val="F5F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/>
            <p:cNvSpPr/>
            <p:nvPr/>
          </p:nvSpPr>
          <p:spPr>
            <a:xfrm>
              <a:off x="3195904" y="2963074"/>
              <a:ext cx="28575" cy="48895"/>
            </a:xfrm>
            <a:custGeom>
              <a:avLst/>
              <a:gdLst/>
              <a:ahLst/>
              <a:cxnLst/>
              <a:rect l="l" t="t" r="r" b="b"/>
              <a:pathLst>
                <a:path w="28575" h="48894">
                  <a:moveTo>
                    <a:pt x="14287" y="0"/>
                  </a:moveTo>
                  <a:lnTo>
                    <a:pt x="13335" y="952"/>
                  </a:lnTo>
                  <a:lnTo>
                    <a:pt x="10477" y="1904"/>
                  </a:lnTo>
                  <a:lnTo>
                    <a:pt x="8572" y="5714"/>
                  </a:lnTo>
                  <a:lnTo>
                    <a:pt x="5714" y="9525"/>
                  </a:lnTo>
                  <a:lnTo>
                    <a:pt x="3810" y="14300"/>
                  </a:lnTo>
                  <a:lnTo>
                    <a:pt x="2857" y="20015"/>
                  </a:lnTo>
                  <a:lnTo>
                    <a:pt x="952" y="24790"/>
                  </a:lnTo>
                  <a:lnTo>
                    <a:pt x="0" y="29552"/>
                  </a:lnTo>
                  <a:lnTo>
                    <a:pt x="33" y="36321"/>
                  </a:lnTo>
                  <a:lnTo>
                    <a:pt x="952" y="39090"/>
                  </a:lnTo>
                  <a:lnTo>
                    <a:pt x="952" y="41948"/>
                  </a:lnTo>
                  <a:lnTo>
                    <a:pt x="6667" y="47663"/>
                  </a:lnTo>
                  <a:lnTo>
                    <a:pt x="10477" y="48615"/>
                  </a:lnTo>
                  <a:lnTo>
                    <a:pt x="18084" y="48615"/>
                  </a:lnTo>
                  <a:lnTo>
                    <a:pt x="28562" y="31457"/>
                  </a:lnTo>
                  <a:lnTo>
                    <a:pt x="27609" y="27647"/>
                  </a:lnTo>
                  <a:lnTo>
                    <a:pt x="25704" y="18110"/>
                  </a:lnTo>
                  <a:lnTo>
                    <a:pt x="23718" y="12191"/>
                  </a:lnTo>
                  <a:lnTo>
                    <a:pt x="21894" y="7619"/>
                  </a:lnTo>
                  <a:lnTo>
                    <a:pt x="19050" y="3809"/>
                  </a:lnTo>
                  <a:lnTo>
                    <a:pt x="17132" y="1904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F8F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/>
            <p:cNvSpPr/>
            <p:nvPr/>
          </p:nvSpPr>
          <p:spPr>
            <a:xfrm>
              <a:off x="3196856" y="2964979"/>
              <a:ext cx="24765" cy="43180"/>
            </a:xfrm>
            <a:custGeom>
              <a:avLst/>
              <a:gdLst/>
              <a:ahLst/>
              <a:cxnLst/>
              <a:rect l="l" t="t" r="r" b="b"/>
              <a:pathLst>
                <a:path w="24764" h="43180">
                  <a:moveTo>
                    <a:pt x="12382" y="0"/>
                  </a:moveTo>
                  <a:lnTo>
                    <a:pt x="11429" y="0"/>
                  </a:lnTo>
                  <a:lnTo>
                    <a:pt x="9525" y="952"/>
                  </a:lnTo>
                  <a:lnTo>
                    <a:pt x="6667" y="3810"/>
                  </a:lnTo>
                  <a:lnTo>
                    <a:pt x="4762" y="7620"/>
                  </a:lnTo>
                  <a:lnTo>
                    <a:pt x="3810" y="12395"/>
                  </a:lnTo>
                  <a:lnTo>
                    <a:pt x="1904" y="17157"/>
                  </a:lnTo>
                  <a:lnTo>
                    <a:pt x="952" y="21920"/>
                  </a:lnTo>
                  <a:lnTo>
                    <a:pt x="0" y="25742"/>
                  </a:lnTo>
                  <a:lnTo>
                    <a:pt x="50" y="34416"/>
                  </a:lnTo>
                  <a:lnTo>
                    <a:pt x="952" y="36220"/>
                  </a:lnTo>
                  <a:lnTo>
                    <a:pt x="1904" y="39090"/>
                  </a:lnTo>
                  <a:lnTo>
                    <a:pt x="3810" y="40043"/>
                  </a:lnTo>
                  <a:lnTo>
                    <a:pt x="5714" y="41948"/>
                  </a:lnTo>
                  <a:lnTo>
                    <a:pt x="8572" y="42900"/>
                  </a:lnTo>
                  <a:lnTo>
                    <a:pt x="16179" y="42900"/>
                  </a:lnTo>
                  <a:lnTo>
                    <a:pt x="19037" y="41948"/>
                  </a:lnTo>
                  <a:lnTo>
                    <a:pt x="20942" y="40043"/>
                  </a:lnTo>
                  <a:lnTo>
                    <a:pt x="22847" y="39090"/>
                  </a:lnTo>
                  <a:lnTo>
                    <a:pt x="23799" y="36220"/>
                  </a:lnTo>
                  <a:lnTo>
                    <a:pt x="24701" y="34416"/>
                  </a:lnTo>
                  <a:lnTo>
                    <a:pt x="24752" y="23837"/>
                  </a:lnTo>
                  <a:lnTo>
                    <a:pt x="23799" y="20015"/>
                  </a:lnTo>
                  <a:lnTo>
                    <a:pt x="22847" y="15252"/>
                  </a:lnTo>
                  <a:lnTo>
                    <a:pt x="20942" y="10490"/>
                  </a:lnTo>
                  <a:lnTo>
                    <a:pt x="17132" y="2857"/>
                  </a:lnTo>
                  <a:lnTo>
                    <a:pt x="14287" y="952"/>
                  </a:lnTo>
                  <a:lnTo>
                    <a:pt x="12382" y="0"/>
                  </a:lnTo>
                  <a:close/>
                </a:path>
              </a:pathLst>
            </a:custGeom>
            <a:solidFill>
              <a:srgbClr val="FA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/>
            <p:cNvSpPr/>
            <p:nvPr/>
          </p:nvSpPr>
          <p:spPr>
            <a:xfrm>
              <a:off x="3197809" y="2965932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4">
                  <a:moveTo>
                    <a:pt x="10477" y="0"/>
                  </a:moveTo>
                  <a:lnTo>
                    <a:pt x="9525" y="0"/>
                  </a:lnTo>
                  <a:lnTo>
                    <a:pt x="5714" y="3810"/>
                  </a:lnTo>
                  <a:lnTo>
                    <a:pt x="3810" y="7632"/>
                  </a:lnTo>
                  <a:lnTo>
                    <a:pt x="0" y="22885"/>
                  </a:lnTo>
                  <a:lnTo>
                    <a:pt x="0" y="30505"/>
                  </a:lnTo>
                  <a:lnTo>
                    <a:pt x="1905" y="34315"/>
                  </a:lnTo>
                  <a:lnTo>
                    <a:pt x="4762" y="37172"/>
                  </a:lnTo>
                  <a:lnTo>
                    <a:pt x="16179" y="37172"/>
                  </a:lnTo>
                  <a:lnTo>
                    <a:pt x="18084" y="35267"/>
                  </a:lnTo>
                  <a:lnTo>
                    <a:pt x="19989" y="34315"/>
                  </a:lnTo>
                  <a:lnTo>
                    <a:pt x="20942" y="32410"/>
                  </a:lnTo>
                  <a:lnTo>
                    <a:pt x="20942" y="30505"/>
                  </a:lnTo>
                  <a:lnTo>
                    <a:pt x="21894" y="27647"/>
                  </a:lnTo>
                  <a:lnTo>
                    <a:pt x="21894" y="24790"/>
                  </a:lnTo>
                  <a:lnTo>
                    <a:pt x="20976" y="22034"/>
                  </a:lnTo>
                  <a:lnTo>
                    <a:pt x="19065" y="14414"/>
                  </a:lnTo>
                  <a:lnTo>
                    <a:pt x="18084" y="9537"/>
                  </a:lnTo>
                  <a:lnTo>
                    <a:pt x="16179" y="5714"/>
                  </a:lnTo>
                  <a:lnTo>
                    <a:pt x="14274" y="2857"/>
                  </a:lnTo>
                  <a:lnTo>
                    <a:pt x="12382" y="952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FC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/>
            <p:cNvSpPr/>
            <p:nvPr/>
          </p:nvSpPr>
          <p:spPr>
            <a:xfrm>
              <a:off x="3198761" y="2967837"/>
              <a:ext cx="18415" cy="31750"/>
            </a:xfrm>
            <a:custGeom>
              <a:avLst/>
              <a:gdLst/>
              <a:ahLst/>
              <a:cxnLst/>
              <a:rect l="l" t="t" r="r" b="b"/>
              <a:pathLst>
                <a:path w="18414" h="31750">
                  <a:moveTo>
                    <a:pt x="10477" y="0"/>
                  </a:moveTo>
                  <a:lnTo>
                    <a:pt x="8572" y="0"/>
                  </a:lnTo>
                  <a:lnTo>
                    <a:pt x="6667" y="952"/>
                  </a:lnTo>
                  <a:lnTo>
                    <a:pt x="4762" y="2857"/>
                  </a:lnTo>
                  <a:lnTo>
                    <a:pt x="3810" y="5727"/>
                  </a:lnTo>
                  <a:lnTo>
                    <a:pt x="1905" y="8585"/>
                  </a:lnTo>
                  <a:lnTo>
                    <a:pt x="0" y="16205"/>
                  </a:lnTo>
                  <a:lnTo>
                    <a:pt x="0" y="26695"/>
                  </a:lnTo>
                  <a:lnTo>
                    <a:pt x="952" y="28600"/>
                  </a:lnTo>
                  <a:lnTo>
                    <a:pt x="2857" y="29552"/>
                  </a:lnTo>
                  <a:lnTo>
                    <a:pt x="3810" y="30505"/>
                  </a:lnTo>
                  <a:lnTo>
                    <a:pt x="5715" y="31457"/>
                  </a:lnTo>
                  <a:lnTo>
                    <a:pt x="11430" y="31457"/>
                  </a:lnTo>
                  <a:lnTo>
                    <a:pt x="15227" y="29552"/>
                  </a:lnTo>
                  <a:lnTo>
                    <a:pt x="16192" y="28600"/>
                  </a:lnTo>
                  <a:lnTo>
                    <a:pt x="18084" y="24790"/>
                  </a:lnTo>
                  <a:lnTo>
                    <a:pt x="18084" y="18110"/>
                  </a:lnTo>
                  <a:lnTo>
                    <a:pt x="17132" y="14300"/>
                  </a:lnTo>
                  <a:lnTo>
                    <a:pt x="16192" y="11442"/>
                  </a:lnTo>
                  <a:lnTo>
                    <a:pt x="15227" y="7632"/>
                  </a:lnTo>
                  <a:lnTo>
                    <a:pt x="14274" y="4762"/>
                  </a:lnTo>
                  <a:lnTo>
                    <a:pt x="12382" y="1904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/>
            <p:cNvSpPr/>
            <p:nvPr/>
          </p:nvSpPr>
          <p:spPr>
            <a:xfrm>
              <a:off x="3198761" y="2968789"/>
              <a:ext cx="16510" cy="27305"/>
            </a:xfrm>
            <a:custGeom>
              <a:avLst/>
              <a:gdLst/>
              <a:ahLst/>
              <a:cxnLst/>
              <a:rect l="l" t="t" r="r" b="b"/>
              <a:pathLst>
                <a:path w="16510" h="27305">
                  <a:moveTo>
                    <a:pt x="7620" y="0"/>
                  </a:moveTo>
                  <a:lnTo>
                    <a:pt x="5715" y="952"/>
                  </a:lnTo>
                  <a:lnTo>
                    <a:pt x="3810" y="4775"/>
                  </a:lnTo>
                  <a:lnTo>
                    <a:pt x="0" y="16205"/>
                  </a:lnTo>
                  <a:lnTo>
                    <a:pt x="0" y="20027"/>
                  </a:lnTo>
                  <a:lnTo>
                    <a:pt x="952" y="20980"/>
                  </a:lnTo>
                  <a:lnTo>
                    <a:pt x="952" y="22885"/>
                  </a:lnTo>
                  <a:lnTo>
                    <a:pt x="3810" y="25742"/>
                  </a:lnTo>
                  <a:lnTo>
                    <a:pt x="5715" y="26695"/>
                  </a:lnTo>
                  <a:lnTo>
                    <a:pt x="10477" y="26695"/>
                  </a:lnTo>
                  <a:lnTo>
                    <a:pt x="12382" y="25742"/>
                  </a:lnTo>
                  <a:lnTo>
                    <a:pt x="15227" y="22885"/>
                  </a:lnTo>
                  <a:lnTo>
                    <a:pt x="15227" y="20980"/>
                  </a:lnTo>
                  <a:lnTo>
                    <a:pt x="16192" y="20027"/>
                  </a:lnTo>
                  <a:lnTo>
                    <a:pt x="16192" y="17157"/>
                  </a:lnTo>
                  <a:lnTo>
                    <a:pt x="15227" y="15252"/>
                  </a:lnTo>
                  <a:lnTo>
                    <a:pt x="15227" y="12395"/>
                  </a:lnTo>
                  <a:lnTo>
                    <a:pt x="12382" y="3810"/>
                  </a:lnTo>
                  <a:lnTo>
                    <a:pt x="9525" y="952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FEF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/>
            <p:cNvSpPr/>
            <p:nvPr/>
          </p:nvSpPr>
          <p:spPr>
            <a:xfrm>
              <a:off x="3199714" y="2969742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7619" y="20980"/>
                  </a:moveTo>
                  <a:lnTo>
                    <a:pt x="4762" y="20980"/>
                  </a:lnTo>
                  <a:lnTo>
                    <a:pt x="6667" y="21932"/>
                  </a:lnTo>
                  <a:lnTo>
                    <a:pt x="7619" y="20980"/>
                  </a:lnTo>
                  <a:close/>
                </a:path>
                <a:path w="12700" h="22225">
                  <a:moveTo>
                    <a:pt x="6667" y="0"/>
                  </a:moveTo>
                  <a:lnTo>
                    <a:pt x="5714" y="0"/>
                  </a:lnTo>
                  <a:lnTo>
                    <a:pt x="4762" y="952"/>
                  </a:lnTo>
                  <a:lnTo>
                    <a:pt x="952" y="8585"/>
                  </a:lnTo>
                  <a:lnTo>
                    <a:pt x="952" y="11442"/>
                  </a:lnTo>
                  <a:lnTo>
                    <a:pt x="0" y="13347"/>
                  </a:lnTo>
                  <a:lnTo>
                    <a:pt x="0" y="17157"/>
                  </a:lnTo>
                  <a:lnTo>
                    <a:pt x="952" y="18122"/>
                  </a:lnTo>
                  <a:lnTo>
                    <a:pt x="952" y="19075"/>
                  </a:lnTo>
                  <a:lnTo>
                    <a:pt x="2857" y="20980"/>
                  </a:lnTo>
                  <a:lnTo>
                    <a:pt x="9525" y="20980"/>
                  </a:lnTo>
                  <a:lnTo>
                    <a:pt x="11429" y="19075"/>
                  </a:lnTo>
                  <a:lnTo>
                    <a:pt x="11429" y="18122"/>
                  </a:lnTo>
                  <a:lnTo>
                    <a:pt x="12369" y="17157"/>
                  </a:lnTo>
                  <a:lnTo>
                    <a:pt x="12369" y="12395"/>
                  </a:lnTo>
                  <a:lnTo>
                    <a:pt x="11486" y="10604"/>
                  </a:lnTo>
                  <a:lnTo>
                    <a:pt x="11429" y="7632"/>
                  </a:lnTo>
                  <a:lnTo>
                    <a:pt x="8572" y="1904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/>
            <p:cNvSpPr/>
            <p:nvPr/>
          </p:nvSpPr>
          <p:spPr>
            <a:xfrm>
              <a:off x="3231134" y="2929698"/>
              <a:ext cx="50800" cy="90170"/>
            </a:xfrm>
            <a:custGeom>
              <a:avLst/>
              <a:gdLst/>
              <a:ahLst/>
              <a:cxnLst/>
              <a:rect l="l" t="t" r="r" b="b"/>
              <a:pathLst>
                <a:path w="50800" h="90169">
                  <a:moveTo>
                    <a:pt x="50469" y="88671"/>
                  </a:moveTo>
                  <a:lnTo>
                    <a:pt x="38087" y="48628"/>
                  </a:lnTo>
                  <a:lnTo>
                    <a:pt x="20955" y="14300"/>
                  </a:lnTo>
                  <a:lnTo>
                    <a:pt x="952" y="0"/>
                  </a:lnTo>
                  <a:lnTo>
                    <a:pt x="0" y="0"/>
                  </a:lnTo>
                  <a:lnTo>
                    <a:pt x="0" y="965"/>
                  </a:lnTo>
                  <a:lnTo>
                    <a:pt x="10477" y="4775"/>
                  </a:lnTo>
                  <a:lnTo>
                    <a:pt x="20002" y="15265"/>
                  </a:lnTo>
                  <a:lnTo>
                    <a:pt x="29527" y="30518"/>
                  </a:lnTo>
                  <a:lnTo>
                    <a:pt x="37147" y="49580"/>
                  </a:lnTo>
                  <a:lnTo>
                    <a:pt x="43802" y="69596"/>
                  </a:lnTo>
                  <a:lnTo>
                    <a:pt x="49517" y="89623"/>
                  </a:lnTo>
                  <a:lnTo>
                    <a:pt x="50469" y="89623"/>
                  </a:lnTo>
                  <a:lnTo>
                    <a:pt x="50469" y="88671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/>
            <p:cNvSpPr/>
            <p:nvPr/>
          </p:nvSpPr>
          <p:spPr>
            <a:xfrm>
              <a:off x="3283985" y="3018370"/>
              <a:ext cx="0" cy="74930"/>
            </a:xfrm>
            <a:custGeom>
              <a:avLst/>
              <a:gdLst/>
              <a:ahLst/>
              <a:cxnLst/>
              <a:rect l="l" t="t" r="r" b="b"/>
              <a:pathLst>
                <a:path h="74930">
                  <a:moveTo>
                    <a:pt x="0" y="74357"/>
                  </a:moveTo>
                  <a:lnTo>
                    <a:pt x="0" y="0"/>
                  </a:lnTo>
                </a:path>
              </a:pathLst>
            </a:custGeom>
            <a:ln w="6668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/>
            <p:cNvSpPr/>
            <p:nvPr/>
          </p:nvSpPr>
          <p:spPr>
            <a:xfrm>
              <a:off x="3175901" y="2929698"/>
              <a:ext cx="106680" cy="189865"/>
            </a:xfrm>
            <a:custGeom>
              <a:avLst/>
              <a:gdLst/>
              <a:ahLst/>
              <a:cxnLst/>
              <a:rect l="l" t="t" r="r" b="b"/>
              <a:pathLst>
                <a:path w="106679" h="189864">
                  <a:moveTo>
                    <a:pt x="106654" y="162077"/>
                  </a:moveTo>
                  <a:lnTo>
                    <a:pt x="105702" y="162077"/>
                  </a:lnTo>
                  <a:lnTo>
                    <a:pt x="100939" y="170649"/>
                  </a:lnTo>
                  <a:lnTo>
                    <a:pt x="93319" y="178282"/>
                  </a:lnTo>
                  <a:lnTo>
                    <a:pt x="83807" y="183997"/>
                  </a:lnTo>
                  <a:lnTo>
                    <a:pt x="71424" y="187807"/>
                  </a:lnTo>
                  <a:lnTo>
                    <a:pt x="55702" y="188747"/>
                  </a:lnTo>
                  <a:lnTo>
                    <a:pt x="39992" y="187871"/>
                  </a:lnTo>
                  <a:lnTo>
                    <a:pt x="27622" y="183997"/>
                  </a:lnTo>
                  <a:lnTo>
                    <a:pt x="18097" y="178282"/>
                  </a:lnTo>
                  <a:lnTo>
                    <a:pt x="11430" y="170649"/>
                  </a:lnTo>
                  <a:lnTo>
                    <a:pt x="5715" y="162077"/>
                  </a:lnTo>
                  <a:lnTo>
                    <a:pt x="2857" y="151587"/>
                  </a:lnTo>
                  <a:lnTo>
                    <a:pt x="1905" y="139192"/>
                  </a:lnTo>
                  <a:lnTo>
                    <a:pt x="977" y="126326"/>
                  </a:lnTo>
                  <a:lnTo>
                    <a:pt x="1828" y="113449"/>
                  </a:lnTo>
                  <a:lnTo>
                    <a:pt x="5715" y="96291"/>
                  </a:lnTo>
                  <a:lnTo>
                    <a:pt x="16192" y="56248"/>
                  </a:lnTo>
                  <a:lnTo>
                    <a:pt x="32385" y="20027"/>
                  </a:lnTo>
                  <a:lnTo>
                    <a:pt x="52374" y="965"/>
                  </a:lnTo>
                  <a:lnTo>
                    <a:pt x="52374" y="0"/>
                  </a:lnTo>
                  <a:lnTo>
                    <a:pt x="51422" y="0"/>
                  </a:lnTo>
                  <a:lnTo>
                    <a:pt x="40944" y="6680"/>
                  </a:lnTo>
                  <a:lnTo>
                    <a:pt x="15240" y="55295"/>
                  </a:lnTo>
                  <a:lnTo>
                    <a:pt x="4762" y="95338"/>
                  </a:lnTo>
                  <a:lnTo>
                    <a:pt x="50" y="125844"/>
                  </a:lnTo>
                  <a:lnTo>
                    <a:pt x="25" y="126326"/>
                  </a:lnTo>
                  <a:lnTo>
                    <a:pt x="0" y="126796"/>
                  </a:lnTo>
                  <a:lnTo>
                    <a:pt x="952" y="140144"/>
                  </a:lnTo>
                  <a:lnTo>
                    <a:pt x="1905" y="152539"/>
                  </a:lnTo>
                  <a:lnTo>
                    <a:pt x="26670" y="184950"/>
                  </a:lnTo>
                  <a:lnTo>
                    <a:pt x="55232" y="189674"/>
                  </a:lnTo>
                  <a:lnTo>
                    <a:pt x="55702" y="189699"/>
                  </a:lnTo>
                  <a:lnTo>
                    <a:pt x="56184" y="189725"/>
                  </a:lnTo>
                  <a:lnTo>
                    <a:pt x="94272" y="179235"/>
                  </a:lnTo>
                  <a:lnTo>
                    <a:pt x="106654" y="163029"/>
                  </a:lnTo>
                  <a:lnTo>
                    <a:pt x="106654" y="162077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/>
            <p:cNvSpPr/>
            <p:nvPr/>
          </p:nvSpPr>
          <p:spPr>
            <a:xfrm>
              <a:off x="3227327" y="293018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761" y="0"/>
                  </a:lnTo>
                </a:path>
              </a:pathLst>
            </a:custGeom>
            <a:ln w="3175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/>
            <p:cNvSpPr/>
            <p:nvPr/>
          </p:nvSpPr>
          <p:spPr>
            <a:xfrm>
              <a:off x="3176854" y="2957829"/>
              <a:ext cx="108585" cy="160020"/>
            </a:xfrm>
            <a:custGeom>
              <a:avLst/>
              <a:gdLst/>
              <a:ahLst/>
              <a:cxnLst/>
              <a:rect l="l" t="t" r="r" b="b"/>
              <a:pathLst>
                <a:path w="108585" h="160019">
                  <a:moveTo>
                    <a:pt x="86664" y="9817"/>
                  </a:moveTo>
                  <a:lnTo>
                    <a:pt x="85712" y="9817"/>
                  </a:lnTo>
                  <a:lnTo>
                    <a:pt x="85712" y="7277"/>
                  </a:lnTo>
                  <a:lnTo>
                    <a:pt x="84759" y="7277"/>
                  </a:lnTo>
                  <a:lnTo>
                    <a:pt x="84759" y="6350"/>
                  </a:lnTo>
                  <a:lnTo>
                    <a:pt x="84759" y="5080"/>
                  </a:lnTo>
                  <a:lnTo>
                    <a:pt x="84721" y="3810"/>
                  </a:lnTo>
                  <a:lnTo>
                    <a:pt x="82854" y="3810"/>
                  </a:lnTo>
                  <a:lnTo>
                    <a:pt x="82854" y="1270"/>
                  </a:lnTo>
                  <a:lnTo>
                    <a:pt x="82816" y="0"/>
                  </a:lnTo>
                  <a:lnTo>
                    <a:pt x="27622" y="0"/>
                  </a:lnTo>
                  <a:lnTo>
                    <a:pt x="27622" y="1270"/>
                  </a:lnTo>
                  <a:lnTo>
                    <a:pt x="26670" y="1270"/>
                  </a:lnTo>
                  <a:lnTo>
                    <a:pt x="26670" y="3810"/>
                  </a:lnTo>
                  <a:lnTo>
                    <a:pt x="24765" y="3810"/>
                  </a:lnTo>
                  <a:lnTo>
                    <a:pt x="24765" y="5080"/>
                  </a:lnTo>
                  <a:lnTo>
                    <a:pt x="24765" y="6350"/>
                  </a:lnTo>
                  <a:lnTo>
                    <a:pt x="23812" y="6350"/>
                  </a:lnTo>
                  <a:lnTo>
                    <a:pt x="23812" y="7277"/>
                  </a:lnTo>
                  <a:lnTo>
                    <a:pt x="22860" y="7277"/>
                  </a:lnTo>
                  <a:lnTo>
                    <a:pt x="22860" y="9817"/>
                  </a:lnTo>
                  <a:lnTo>
                    <a:pt x="21907" y="9817"/>
                  </a:lnTo>
                  <a:lnTo>
                    <a:pt x="21907" y="12357"/>
                  </a:lnTo>
                  <a:lnTo>
                    <a:pt x="86664" y="12357"/>
                  </a:lnTo>
                  <a:lnTo>
                    <a:pt x="86664" y="9817"/>
                  </a:lnTo>
                  <a:close/>
                </a:path>
                <a:path w="108585" h="160019">
                  <a:moveTo>
                    <a:pt x="89509" y="16167"/>
                  </a:moveTo>
                  <a:lnTo>
                    <a:pt x="88557" y="16167"/>
                  </a:lnTo>
                  <a:lnTo>
                    <a:pt x="88557" y="13970"/>
                  </a:lnTo>
                  <a:lnTo>
                    <a:pt x="88468" y="12700"/>
                  </a:lnTo>
                  <a:lnTo>
                    <a:pt x="20955" y="12700"/>
                  </a:lnTo>
                  <a:lnTo>
                    <a:pt x="20955" y="13970"/>
                  </a:lnTo>
                  <a:lnTo>
                    <a:pt x="20955" y="16167"/>
                  </a:lnTo>
                  <a:lnTo>
                    <a:pt x="20002" y="16167"/>
                  </a:lnTo>
                  <a:lnTo>
                    <a:pt x="20002" y="18707"/>
                  </a:lnTo>
                  <a:lnTo>
                    <a:pt x="89509" y="18707"/>
                  </a:lnTo>
                  <a:lnTo>
                    <a:pt x="89509" y="16167"/>
                  </a:lnTo>
                  <a:close/>
                </a:path>
                <a:path w="108585" h="160019">
                  <a:moveTo>
                    <a:pt x="95224" y="147320"/>
                  </a:moveTo>
                  <a:lnTo>
                    <a:pt x="14287" y="147320"/>
                  </a:lnTo>
                  <a:lnTo>
                    <a:pt x="14287" y="148590"/>
                  </a:lnTo>
                  <a:lnTo>
                    <a:pt x="14465" y="148590"/>
                  </a:lnTo>
                  <a:lnTo>
                    <a:pt x="14465" y="149860"/>
                  </a:lnTo>
                  <a:lnTo>
                    <a:pt x="17183" y="149860"/>
                  </a:lnTo>
                  <a:lnTo>
                    <a:pt x="17183" y="151130"/>
                  </a:lnTo>
                  <a:lnTo>
                    <a:pt x="17233" y="152400"/>
                  </a:lnTo>
                  <a:lnTo>
                    <a:pt x="20002" y="152400"/>
                  </a:lnTo>
                  <a:lnTo>
                    <a:pt x="20002" y="153670"/>
                  </a:lnTo>
                  <a:lnTo>
                    <a:pt x="23812" y="153670"/>
                  </a:lnTo>
                  <a:lnTo>
                    <a:pt x="23812" y="154940"/>
                  </a:lnTo>
                  <a:lnTo>
                    <a:pt x="23812" y="156210"/>
                  </a:lnTo>
                  <a:lnTo>
                    <a:pt x="31432" y="156210"/>
                  </a:lnTo>
                  <a:lnTo>
                    <a:pt x="31432" y="157480"/>
                  </a:lnTo>
                  <a:lnTo>
                    <a:pt x="31432" y="158750"/>
                  </a:lnTo>
                  <a:lnTo>
                    <a:pt x="37134" y="158750"/>
                  </a:lnTo>
                  <a:lnTo>
                    <a:pt x="37134" y="159677"/>
                  </a:lnTo>
                  <a:lnTo>
                    <a:pt x="73329" y="159677"/>
                  </a:lnTo>
                  <a:lnTo>
                    <a:pt x="73329" y="158750"/>
                  </a:lnTo>
                  <a:lnTo>
                    <a:pt x="78790" y="158750"/>
                  </a:lnTo>
                  <a:lnTo>
                    <a:pt x="78790" y="157480"/>
                  </a:lnTo>
                  <a:lnTo>
                    <a:pt x="79044" y="157480"/>
                  </a:lnTo>
                  <a:lnTo>
                    <a:pt x="79044" y="156210"/>
                  </a:lnTo>
                  <a:lnTo>
                    <a:pt x="85356" y="156210"/>
                  </a:lnTo>
                  <a:lnTo>
                    <a:pt x="85356" y="154940"/>
                  </a:lnTo>
                  <a:lnTo>
                    <a:pt x="86664" y="154940"/>
                  </a:lnTo>
                  <a:lnTo>
                    <a:pt x="86664" y="153670"/>
                  </a:lnTo>
                  <a:lnTo>
                    <a:pt x="87566" y="153670"/>
                  </a:lnTo>
                  <a:lnTo>
                    <a:pt x="87566" y="152400"/>
                  </a:lnTo>
                  <a:lnTo>
                    <a:pt x="89916" y="152400"/>
                  </a:lnTo>
                  <a:lnTo>
                    <a:pt x="89916" y="151130"/>
                  </a:lnTo>
                  <a:lnTo>
                    <a:pt x="92367" y="151130"/>
                  </a:lnTo>
                  <a:lnTo>
                    <a:pt x="92367" y="149860"/>
                  </a:lnTo>
                  <a:lnTo>
                    <a:pt x="94488" y="149860"/>
                  </a:lnTo>
                  <a:lnTo>
                    <a:pt x="94488" y="148590"/>
                  </a:lnTo>
                  <a:lnTo>
                    <a:pt x="95224" y="148590"/>
                  </a:lnTo>
                  <a:lnTo>
                    <a:pt x="95224" y="147320"/>
                  </a:lnTo>
                  <a:close/>
                </a:path>
                <a:path w="108585" h="160019">
                  <a:moveTo>
                    <a:pt x="96177" y="35217"/>
                  </a:moveTo>
                  <a:lnTo>
                    <a:pt x="95224" y="35217"/>
                  </a:lnTo>
                  <a:lnTo>
                    <a:pt x="95224" y="33020"/>
                  </a:lnTo>
                  <a:lnTo>
                    <a:pt x="95084" y="33020"/>
                  </a:lnTo>
                  <a:lnTo>
                    <a:pt x="95084" y="31750"/>
                  </a:lnTo>
                  <a:lnTo>
                    <a:pt x="94272" y="31750"/>
                  </a:lnTo>
                  <a:lnTo>
                    <a:pt x="94272" y="30480"/>
                  </a:lnTo>
                  <a:lnTo>
                    <a:pt x="94157" y="29210"/>
                  </a:lnTo>
                  <a:lnTo>
                    <a:pt x="93319" y="29210"/>
                  </a:lnTo>
                  <a:lnTo>
                    <a:pt x="93319" y="26670"/>
                  </a:lnTo>
                  <a:lnTo>
                    <a:pt x="93230" y="25400"/>
                  </a:lnTo>
                  <a:lnTo>
                    <a:pt x="92367" y="25400"/>
                  </a:lnTo>
                  <a:lnTo>
                    <a:pt x="92367" y="24130"/>
                  </a:lnTo>
                  <a:lnTo>
                    <a:pt x="92303" y="22860"/>
                  </a:lnTo>
                  <a:lnTo>
                    <a:pt x="91427" y="22860"/>
                  </a:lnTo>
                  <a:lnTo>
                    <a:pt x="91427" y="21590"/>
                  </a:lnTo>
                  <a:lnTo>
                    <a:pt x="91160" y="21590"/>
                  </a:lnTo>
                  <a:lnTo>
                    <a:pt x="91160" y="19050"/>
                  </a:lnTo>
                  <a:lnTo>
                    <a:pt x="18097" y="19050"/>
                  </a:lnTo>
                  <a:lnTo>
                    <a:pt x="18097" y="21590"/>
                  </a:lnTo>
                  <a:lnTo>
                    <a:pt x="18097" y="22860"/>
                  </a:lnTo>
                  <a:lnTo>
                    <a:pt x="17145" y="22860"/>
                  </a:lnTo>
                  <a:lnTo>
                    <a:pt x="17145" y="24130"/>
                  </a:lnTo>
                  <a:lnTo>
                    <a:pt x="17145" y="25400"/>
                  </a:lnTo>
                  <a:lnTo>
                    <a:pt x="16192" y="25400"/>
                  </a:lnTo>
                  <a:lnTo>
                    <a:pt x="16192" y="26670"/>
                  </a:lnTo>
                  <a:lnTo>
                    <a:pt x="15240" y="26670"/>
                  </a:lnTo>
                  <a:lnTo>
                    <a:pt x="15240" y="29210"/>
                  </a:lnTo>
                  <a:lnTo>
                    <a:pt x="15240" y="30480"/>
                  </a:lnTo>
                  <a:lnTo>
                    <a:pt x="15240" y="31750"/>
                  </a:lnTo>
                  <a:lnTo>
                    <a:pt x="14287" y="31750"/>
                  </a:lnTo>
                  <a:lnTo>
                    <a:pt x="14287" y="33020"/>
                  </a:lnTo>
                  <a:lnTo>
                    <a:pt x="13335" y="33020"/>
                  </a:lnTo>
                  <a:lnTo>
                    <a:pt x="13335" y="35217"/>
                  </a:lnTo>
                  <a:lnTo>
                    <a:pt x="12382" y="35217"/>
                  </a:lnTo>
                  <a:lnTo>
                    <a:pt x="12382" y="37757"/>
                  </a:lnTo>
                  <a:lnTo>
                    <a:pt x="96177" y="37757"/>
                  </a:lnTo>
                  <a:lnTo>
                    <a:pt x="96177" y="35217"/>
                  </a:lnTo>
                  <a:close/>
                </a:path>
                <a:path w="108585" h="160019">
                  <a:moveTo>
                    <a:pt x="99034" y="143510"/>
                  </a:moveTo>
                  <a:lnTo>
                    <a:pt x="10477" y="143510"/>
                  </a:lnTo>
                  <a:lnTo>
                    <a:pt x="10477" y="144780"/>
                  </a:lnTo>
                  <a:lnTo>
                    <a:pt x="11023" y="144780"/>
                  </a:lnTo>
                  <a:lnTo>
                    <a:pt x="11023" y="146050"/>
                  </a:lnTo>
                  <a:lnTo>
                    <a:pt x="13335" y="146050"/>
                  </a:lnTo>
                  <a:lnTo>
                    <a:pt x="13335" y="146977"/>
                  </a:lnTo>
                  <a:lnTo>
                    <a:pt x="96177" y="146977"/>
                  </a:lnTo>
                  <a:lnTo>
                    <a:pt x="96177" y="146050"/>
                  </a:lnTo>
                  <a:lnTo>
                    <a:pt x="98285" y="146050"/>
                  </a:lnTo>
                  <a:lnTo>
                    <a:pt x="98285" y="144780"/>
                  </a:lnTo>
                  <a:lnTo>
                    <a:pt x="99034" y="144780"/>
                  </a:lnTo>
                  <a:lnTo>
                    <a:pt x="99034" y="143510"/>
                  </a:lnTo>
                  <a:close/>
                </a:path>
                <a:path w="108585" h="160019">
                  <a:moveTo>
                    <a:pt x="103797" y="133350"/>
                  </a:moveTo>
                  <a:lnTo>
                    <a:pt x="5715" y="133350"/>
                  </a:lnTo>
                  <a:lnTo>
                    <a:pt x="5715" y="134620"/>
                  </a:lnTo>
                  <a:lnTo>
                    <a:pt x="5715" y="137160"/>
                  </a:lnTo>
                  <a:lnTo>
                    <a:pt x="7620" y="137160"/>
                  </a:lnTo>
                  <a:lnTo>
                    <a:pt x="7620" y="139357"/>
                  </a:lnTo>
                  <a:lnTo>
                    <a:pt x="8572" y="139357"/>
                  </a:lnTo>
                  <a:lnTo>
                    <a:pt x="8572" y="140627"/>
                  </a:lnTo>
                  <a:lnTo>
                    <a:pt x="9525" y="140627"/>
                  </a:lnTo>
                  <a:lnTo>
                    <a:pt x="9525" y="143167"/>
                  </a:lnTo>
                  <a:lnTo>
                    <a:pt x="99987" y="143167"/>
                  </a:lnTo>
                  <a:lnTo>
                    <a:pt x="99987" y="140627"/>
                  </a:lnTo>
                  <a:lnTo>
                    <a:pt x="100939" y="140627"/>
                  </a:lnTo>
                  <a:lnTo>
                    <a:pt x="100939" y="139357"/>
                  </a:lnTo>
                  <a:lnTo>
                    <a:pt x="101892" y="139357"/>
                  </a:lnTo>
                  <a:lnTo>
                    <a:pt x="101892" y="137160"/>
                  </a:lnTo>
                  <a:lnTo>
                    <a:pt x="102844" y="137160"/>
                  </a:lnTo>
                  <a:lnTo>
                    <a:pt x="102844" y="134620"/>
                  </a:lnTo>
                  <a:lnTo>
                    <a:pt x="103797" y="134620"/>
                  </a:lnTo>
                  <a:lnTo>
                    <a:pt x="103797" y="133350"/>
                  </a:lnTo>
                  <a:close/>
                </a:path>
                <a:path w="108585" h="160019">
                  <a:moveTo>
                    <a:pt x="106654" y="75857"/>
                  </a:moveTo>
                  <a:lnTo>
                    <a:pt x="105702" y="75857"/>
                  </a:lnTo>
                  <a:lnTo>
                    <a:pt x="105702" y="73660"/>
                  </a:lnTo>
                  <a:lnTo>
                    <a:pt x="104749" y="73660"/>
                  </a:lnTo>
                  <a:lnTo>
                    <a:pt x="104749" y="72390"/>
                  </a:lnTo>
                  <a:lnTo>
                    <a:pt x="104749" y="71120"/>
                  </a:lnTo>
                  <a:lnTo>
                    <a:pt x="104749" y="68580"/>
                  </a:lnTo>
                  <a:lnTo>
                    <a:pt x="104749" y="67310"/>
                  </a:lnTo>
                  <a:lnTo>
                    <a:pt x="103797" y="67310"/>
                  </a:lnTo>
                  <a:lnTo>
                    <a:pt x="103797" y="64770"/>
                  </a:lnTo>
                  <a:lnTo>
                    <a:pt x="103797" y="63500"/>
                  </a:lnTo>
                  <a:lnTo>
                    <a:pt x="102844" y="63500"/>
                  </a:lnTo>
                  <a:lnTo>
                    <a:pt x="102844" y="59690"/>
                  </a:lnTo>
                  <a:lnTo>
                    <a:pt x="102844" y="58420"/>
                  </a:lnTo>
                  <a:lnTo>
                    <a:pt x="101892" y="58420"/>
                  </a:lnTo>
                  <a:lnTo>
                    <a:pt x="101892" y="55880"/>
                  </a:lnTo>
                  <a:lnTo>
                    <a:pt x="101892" y="54610"/>
                  </a:lnTo>
                  <a:lnTo>
                    <a:pt x="100926" y="54610"/>
                  </a:lnTo>
                  <a:lnTo>
                    <a:pt x="100926" y="52070"/>
                  </a:lnTo>
                  <a:lnTo>
                    <a:pt x="100914" y="50800"/>
                  </a:lnTo>
                  <a:lnTo>
                    <a:pt x="99987" y="50800"/>
                  </a:lnTo>
                  <a:lnTo>
                    <a:pt x="99987" y="48260"/>
                  </a:lnTo>
                  <a:lnTo>
                    <a:pt x="99796" y="48260"/>
                  </a:lnTo>
                  <a:lnTo>
                    <a:pt x="99796" y="45720"/>
                  </a:lnTo>
                  <a:lnTo>
                    <a:pt x="99034" y="45720"/>
                  </a:lnTo>
                  <a:lnTo>
                    <a:pt x="99034" y="44450"/>
                  </a:lnTo>
                  <a:lnTo>
                    <a:pt x="98793" y="44450"/>
                  </a:lnTo>
                  <a:lnTo>
                    <a:pt x="98793" y="41910"/>
                  </a:lnTo>
                  <a:lnTo>
                    <a:pt x="97891" y="41910"/>
                  </a:lnTo>
                  <a:lnTo>
                    <a:pt x="97891" y="39370"/>
                  </a:lnTo>
                  <a:lnTo>
                    <a:pt x="97129" y="39370"/>
                  </a:lnTo>
                  <a:lnTo>
                    <a:pt x="97129" y="38100"/>
                  </a:lnTo>
                  <a:lnTo>
                    <a:pt x="11430" y="38100"/>
                  </a:lnTo>
                  <a:lnTo>
                    <a:pt x="11430" y="39370"/>
                  </a:lnTo>
                  <a:lnTo>
                    <a:pt x="11430" y="41910"/>
                  </a:lnTo>
                  <a:lnTo>
                    <a:pt x="10477" y="41910"/>
                  </a:lnTo>
                  <a:lnTo>
                    <a:pt x="10477" y="44450"/>
                  </a:lnTo>
                  <a:lnTo>
                    <a:pt x="9525" y="44450"/>
                  </a:lnTo>
                  <a:lnTo>
                    <a:pt x="9525" y="45720"/>
                  </a:lnTo>
                  <a:lnTo>
                    <a:pt x="9525" y="48260"/>
                  </a:lnTo>
                  <a:lnTo>
                    <a:pt x="8572" y="48260"/>
                  </a:lnTo>
                  <a:lnTo>
                    <a:pt x="8572" y="50800"/>
                  </a:lnTo>
                  <a:lnTo>
                    <a:pt x="7721" y="50800"/>
                  </a:lnTo>
                  <a:lnTo>
                    <a:pt x="7721" y="52070"/>
                  </a:lnTo>
                  <a:lnTo>
                    <a:pt x="7620" y="54610"/>
                  </a:lnTo>
                  <a:lnTo>
                    <a:pt x="6781" y="54610"/>
                  </a:lnTo>
                  <a:lnTo>
                    <a:pt x="6781" y="55880"/>
                  </a:lnTo>
                  <a:lnTo>
                    <a:pt x="6667" y="58420"/>
                  </a:lnTo>
                  <a:lnTo>
                    <a:pt x="5765" y="58420"/>
                  </a:lnTo>
                  <a:lnTo>
                    <a:pt x="5765" y="59690"/>
                  </a:lnTo>
                  <a:lnTo>
                    <a:pt x="5715" y="63500"/>
                  </a:lnTo>
                  <a:lnTo>
                    <a:pt x="4826" y="63500"/>
                  </a:lnTo>
                  <a:lnTo>
                    <a:pt x="4826" y="64770"/>
                  </a:lnTo>
                  <a:lnTo>
                    <a:pt x="4762" y="67310"/>
                  </a:lnTo>
                  <a:lnTo>
                    <a:pt x="3886" y="67310"/>
                  </a:lnTo>
                  <a:lnTo>
                    <a:pt x="3886" y="68580"/>
                  </a:lnTo>
                  <a:lnTo>
                    <a:pt x="3810" y="71120"/>
                  </a:lnTo>
                  <a:lnTo>
                    <a:pt x="2882" y="71120"/>
                  </a:lnTo>
                  <a:lnTo>
                    <a:pt x="2882" y="72390"/>
                  </a:lnTo>
                  <a:lnTo>
                    <a:pt x="2857" y="73660"/>
                  </a:lnTo>
                  <a:lnTo>
                    <a:pt x="2857" y="75857"/>
                  </a:lnTo>
                  <a:lnTo>
                    <a:pt x="1905" y="75857"/>
                  </a:lnTo>
                  <a:lnTo>
                    <a:pt x="1905" y="82207"/>
                  </a:lnTo>
                  <a:lnTo>
                    <a:pt x="106654" y="82207"/>
                  </a:lnTo>
                  <a:lnTo>
                    <a:pt x="106654" y="75857"/>
                  </a:lnTo>
                  <a:close/>
                </a:path>
                <a:path w="108585" h="160019">
                  <a:moveTo>
                    <a:pt x="108559" y="90170"/>
                  </a:moveTo>
                  <a:lnTo>
                    <a:pt x="107607" y="90170"/>
                  </a:lnTo>
                  <a:lnTo>
                    <a:pt x="107607" y="82550"/>
                  </a:lnTo>
                  <a:lnTo>
                    <a:pt x="952" y="82550"/>
                  </a:lnTo>
                  <a:lnTo>
                    <a:pt x="952" y="90170"/>
                  </a:lnTo>
                  <a:lnTo>
                    <a:pt x="952" y="92710"/>
                  </a:lnTo>
                  <a:lnTo>
                    <a:pt x="0" y="92710"/>
                  </a:lnTo>
                  <a:lnTo>
                    <a:pt x="0" y="105410"/>
                  </a:lnTo>
                  <a:lnTo>
                    <a:pt x="952" y="105410"/>
                  </a:lnTo>
                  <a:lnTo>
                    <a:pt x="952" y="111760"/>
                  </a:lnTo>
                  <a:lnTo>
                    <a:pt x="952" y="114300"/>
                  </a:lnTo>
                  <a:lnTo>
                    <a:pt x="952" y="118110"/>
                  </a:lnTo>
                  <a:lnTo>
                    <a:pt x="1905" y="118110"/>
                  </a:lnTo>
                  <a:lnTo>
                    <a:pt x="1905" y="120650"/>
                  </a:lnTo>
                  <a:lnTo>
                    <a:pt x="1905" y="124460"/>
                  </a:lnTo>
                  <a:lnTo>
                    <a:pt x="2857" y="124460"/>
                  </a:lnTo>
                  <a:lnTo>
                    <a:pt x="2857" y="127000"/>
                  </a:lnTo>
                  <a:lnTo>
                    <a:pt x="2857" y="128270"/>
                  </a:lnTo>
                  <a:lnTo>
                    <a:pt x="3810" y="128270"/>
                  </a:lnTo>
                  <a:lnTo>
                    <a:pt x="3810" y="130810"/>
                  </a:lnTo>
                  <a:lnTo>
                    <a:pt x="4762" y="130810"/>
                  </a:lnTo>
                  <a:lnTo>
                    <a:pt x="4762" y="133007"/>
                  </a:lnTo>
                  <a:lnTo>
                    <a:pt x="104749" y="133007"/>
                  </a:lnTo>
                  <a:lnTo>
                    <a:pt x="104749" y="130810"/>
                  </a:lnTo>
                  <a:lnTo>
                    <a:pt x="105702" y="130810"/>
                  </a:lnTo>
                  <a:lnTo>
                    <a:pt x="105702" y="128270"/>
                  </a:lnTo>
                  <a:lnTo>
                    <a:pt x="105702" y="127000"/>
                  </a:lnTo>
                  <a:lnTo>
                    <a:pt x="106654" y="127000"/>
                  </a:lnTo>
                  <a:lnTo>
                    <a:pt x="106654" y="124460"/>
                  </a:lnTo>
                  <a:lnTo>
                    <a:pt x="106654" y="120650"/>
                  </a:lnTo>
                  <a:lnTo>
                    <a:pt x="107607" y="120650"/>
                  </a:lnTo>
                  <a:lnTo>
                    <a:pt x="107607" y="118110"/>
                  </a:lnTo>
                  <a:lnTo>
                    <a:pt x="107607" y="114300"/>
                  </a:lnTo>
                  <a:lnTo>
                    <a:pt x="108407" y="114300"/>
                  </a:lnTo>
                  <a:lnTo>
                    <a:pt x="108407" y="111760"/>
                  </a:lnTo>
                  <a:lnTo>
                    <a:pt x="108559" y="111760"/>
                  </a:lnTo>
                  <a:lnTo>
                    <a:pt x="108559" y="105410"/>
                  </a:lnTo>
                  <a:lnTo>
                    <a:pt x="108559" y="92710"/>
                  </a:lnTo>
                  <a:lnTo>
                    <a:pt x="108559" y="9017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/>
            <p:cNvSpPr/>
            <p:nvPr/>
          </p:nvSpPr>
          <p:spPr>
            <a:xfrm>
              <a:off x="3204476" y="2932086"/>
              <a:ext cx="55244" cy="27305"/>
            </a:xfrm>
            <a:custGeom>
              <a:avLst/>
              <a:gdLst/>
              <a:ahLst/>
              <a:cxnLst/>
              <a:rect l="l" t="t" r="r" b="b"/>
              <a:pathLst>
                <a:path w="55245" h="27305">
                  <a:moveTo>
                    <a:pt x="42849" y="10160"/>
                  </a:moveTo>
                  <a:lnTo>
                    <a:pt x="42748" y="7620"/>
                  </a:lnTo>
                  <a:lnTo>
                    <a:pt x="41897" y="7620"/>
                  </a:lnTo>
                  <a:lnTo>
                    <a:pt x="41592" y="6350"/>
                  </a:lnTo>
                  <a:lnTo>
                    <a:pt x="39039" y="6350"/>
                  </a:lnTo>
                  <a:lnTo>
                    <a:pt x="39039" y="3810"/>
                  </a:lnTo>
                  <a:lnTo>
                    <a:pt x="34277" y="3810"/>
                  </a:lnTo>
                  <a:lnTo>
                    <a:pt x="34277" y="1270"/>
                  </a:lnTo>
                  <a:lnTo>
                    <a:pt x="31419" y="1270"/>
                  </a:lnTo>
                  <a:lnTo>
                    <a:pt x="31419" y="0"/>
                  </a:lnTo>
                  <a:lnTo>
                    <a:pt x="21894" y="0"/>
                  </a:lnTo>
                  <a:lnTo>
                    <a:pt x="21894" y="1270"/>
                  </a:lnTo>
                  <a:lnTo>
                    <a:pt x="19989" y="1270"/>
                  </a:lnTo>
                  <a:lnTo>
                    <a:pt x="19989" y="3810"/>
                  </a:lnTo>
                  <a:lnTo>
                    <a:pt x="16179" y="3810"/>
                  </a:lnTo>
                  <a:lnTo>
                    <a:pt x="16179" y="6350"/>
                  </a:lnTo>
                  <a:lnTo>
                    <a:pt x="12369" y="6350"/>
                  </a:lnTo>
                  <a:lnTo>
                    <a:pt x="12369" y="7620"/>
                  </a:lnTo>
                  <a:lnTo>
                    <a:pt x="11417" y="7620"/>
                  </a:lnTo>
                  <a:lnTo>
                    <a:pt x="11417" y="10160"/>
                  </a:lnTo>
                  <a:lnTo>
                    <a:pt x="42849" y="10160"/>
                  </a:lnTo>
                  <a:close/>
                </a:path>
                <a:path w="55245" h="27305">
                  <a:moveTo>
                    <a:pt x="47612" y="13970"/>
                  </a:moveTo>
                  <a:lnTo>
                    <a:pt x="47142" y="12700"/>
                  </a:lnTo>
                  <a:lnTo>
                    <a:pt x="45707" y="12700"/>
                  </a:lnTo>
                  <a:lnTo>
                    <a:pt x="45707" y="11772"/>
                  </a:lnTo>
                  <a:lnTo>
                    <a:pt x="45554" y="11772"/>
                  </a:lnTo>
                  <a:lnTo>
                    <a:pt x="45554" y="10502"/>
                  </a:lnTo>
                  <a:lnTo>
                    <a:pt x="9512" y="10502"/>
                  </a:lnTo>
                  <a:lnTo>
                    <a:pt x="9512" y="11772"/>
                  </a:lnTo>
                  <a:lnTo>
                    <a:pt x="9512" y="12700"/>
                  </a:lnTo>
                  <a:lnTo>
                    <a:pt x="7607" y="12700"/>
                  </a:lnTo>
                  <a:lnTo>
                    <a:pt x="7607" y="13970"/>
                  </a:lnTo>
                  <a:lnTo>
                    <a:pt x="47612" y="13970"/>
                  </a:lnTo>
                  <a:close/>
                </a:path>
                <a:path w="55245" h="27305">
                  <a:moveTo>
                    <a:pt x="49517" y="16510"/>
                  </a:moveTo>
                  <a:lnTo>
                    <a:pt x="48564" y="16510"/>
                  </a:lnTo>
                  <a:lnTo>
                    <a:pt x="48564" y="15582"/>
                  </a:lnTo>
                  <a:lnTo>
                    <a:pt x="48412" y="15582"/>
                  </a:lnTo>
                  <a:lnTo>
                    <a:pt x="48412" y="14312"/>
                  </a:lnTo>
                  <a:lnTo>
                    <a:pt x="6667" y="14312"/>
                  </a:lnTo>
                  <a:lnTo>
                    <a:pt x="6667" y="15582"/>
                  </a:lnTo>
                  <a:lnTo>
                    <a:pt x="6667" y="16510"/>
                  </a:lnTo>
                  <a:lnTo>
                    <a:pt x="4762" y="16510"/>
                  </a:lnTo>
                  <a:lnTo>
                    <a:pt x="4762" y="19050"/>
                  </a:lnTo>
                  <a:lnTo>
                    <a:pt x="49517" y="19050"/>
                  </a:lnTo>
                  <a:lnTo>
                    <a:pt x="49517" y="16510"/>
                  </a:lnTo>
                  <a:close/>
                </a:path>
                <a:path w="55245" h="27305">
                  <a:moveTo>
                    <a:pt x="53327" y="22860"/>
                  </a:moveTo>
                  <a:lnTo>
                    <a:pt x="51422" y="22860"/>
                  </a:lnTo>
                  <a:lnTo>
                    <a:pt x="51422" y="20662"/>
                  </a:lnTo>
                  <a:lnTo>
                    <a:pt x="51346" y="19392"/>
                  </a:lnTo>
                  <a:lnTo>
                    <a:pt x="2857" y="19392"/>
                  </a:lnTo>
                  <a:lnTo>
                    <a:pt x="2857" y="20662"/>
                  </a:lnTo>
                  <a:lnTo>
                    <a:pt x="2857" y="22860"/>
                  </a:lnTo>
                  <a:lnTo>
                    <a:pt x="952" y="22860"/>
                  </a:lnTo>
                  <a:lnTo>
                    <a:pt x="952" y="25400"/>
                  </a:lnTo>
                  <a:lnTo>
                    <a:pt x="53327" y="25400"/>
                  </a:lnTo>
                  <a:lnTo>
                    <a:pt x="53327" y="22860"/>
                  </a:lnTo>
                  <a:close/>
                </a:path>
                <a:path w="55245" h="27305">
                  <a:moveTo>
                    <a:pt x="55194" y="25742"/>
                  </a:moveTo>
                  <a:lnTo>
                    <a:pt x="0" y="25742"/>
                  </a:lnTo>
                  <a:lnTo>
                    <a:pt x="0" y="27012"/>
                  </a:lnTo>
                  <a:lnTo>
                    <a:pt x="55194" y="27012"/>
                  </a:lnTo>
                  <a:lnTo>
                    <a:pt x="55194" y="25742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/>
            <p:cNvSpPr/>
            <p:nvPr/>
          </p:nvSpPr>
          <p:spPr>
            <a:xfrm>
              <a:off x="3176854" y="2931769"/>
              <a:ext cx="106680" cy="182880"/>
            </a:xfrm>
            <a:custGeom>
              <a:avLst/>
              <a:gdLst/>
              <a:ahLst/>
              <a:cxnLst/>
              <a:rect l="l" t="t" r="r" b="b"/>
              <a:pathLst>
                <a:path w="106679" h="182880">
                  <a:moveTo>
                    <a:pt x="90462" y="172719"/>
                  </a:moveTo>
                  <a:lnTo>
                    <a:pt x="16192" y="172719"/>
                  </a:lnTo>
                  <a:lnTo>
                    <a:pt x="17250" y="173989"/>
                  </a:lnTo>
                  <a:lnTo>
                    <a:pt x="25717" y="179070"/>
                  </a:lnTo>
                  <a:lnTo>
                    <a:pt x="38100" y="182879"/>
                  </a:lnTo>
                  <a:lnTo>
                    <a:pt x="68567" y="182879"/>
                  </a:lnTo>
                  <a:lnTo>
                    <a:pt x="80949" y="179070"/>
                  </a:lnTo>
                  <a:lnTo>
                    <a:pt x="89405" y="173989"/>
                  </a:lnTo>
                  <a:lnTo>
                    <a:pt x="90462" y="172719"/>
                  </a:lnTo>
                  <a:close/>
                </a:path>
                <a:path w="106679" h="182880">
                  <a:moveTo>
                    <a:pt x="104749" y="102869"/>
                  </a:moveTo>
                  <a:lnTo>
                    <a:pt x="1904" y="102869"/>
                  </a:lnTo>
                  <a:lnTo>
                    <a:pt x="1904" y="109219"/>
                  </a:lnTo>
                  <a:lnTo>
                    <a:pt x="952" y="109219"/>
                  </a:lnTo>
                  <a:lnTo>
                    <a:pt x="952" y="118109"/>
                  </a:lnTo>
                  <a:lnTo>
                    <a:pt x="336" y="118109"/>
                  </a:lnTo>
                  <a:lnTo>
                    <a:pt x="0" y="121919"/>
                  </a:lnTo>
                  <a:lnTo>
                    <a:pt x="613" y="130809"/>
                  </a:lnTo>
                  <a:lnTo>
                    <a:pt x="952" y="130809"/>
                  </a:lnTo>
                  <a:lnTo>
                    <a:pt x="952" y="134619"/>
                  </a:lnTo>
                  <a:lnTo>
                    <a:pt x="1642" y="143509"/>
                  </a:lnTo>
                  <a:lnTo>
                    <a:pt x="1904" y="143509"/>
                  </a:lnTo>
                  <a:lnTo>
                    <a:pt x="1904" y="146050"/>
                  </a:lnTo>
                  <a:lnTo>
                    <a:pt x="15558" y="172719"/>
                  </a:lnTo>
                  <a:lnTo>
                    <a:pt x="91095" y="172719"/>
                  </a:lnTo>
                  <a:lnTo>
                    <a:pt x="106654" y="134619"/>
                  </a:lnTo>
                  <a:lnTo>
                    <a:pt x="106654" y="118109"/>
                  </a:lnTo>
                  <a:lnTo>
                    <a:pt x="105431" y="109219"/>
                  </a:lnTo>
                  <a:lnTo>
                    <a:pt x="104749" y="102869"/>
                  </a:lnTo>
                  <a:close/>
                </a:path>
                <a:path w="106679" h="182880">
                  <a:moveTo>
                    <a:pt x="89509" y="45719"/>
                  </a:moveTo>
                  <a:lnTo>
                    <a:pt x="18097" y="45719"/>
                  </a:lnTo>
                  <a:lnTo>
                    <a:pt x="18097" y="49529"/>
                  </a:lnTo>
                  <a:lnTo>
                    <a:pt x="17144" y="49529"/>
                  </a:lnTo>
                  <a:lnTo>
                    <a:pt x="17144" y="50800"/>
                  </a:lnTo>
                  <a:lnTo>
                    <a:pt x="16192" y="50800"/>
                  </a:lnTo>
                  <a:lnTo>
                    <a:pt x="16192" y="53339"/>
                  </a:lnTo>
                  <a:lnTo>
                    <a:pt x="15239" y="53339"/>
                  </a:lnTo>
                  <a:lnTo>
                    <a:pt x="15239" y="57150"/>
                  </a:lnTo>
                  <a:lnTo>
                    <a:pt x="14287" y="57150"/>
                  </a:lnTo>
                  <a:lnTo>
                    <a:pt x="14287" y="59689"/>
                  </a:lnTo>
                  <a:lnTo>
                    <a:pt x="13335" y="59689"/>
                  </a:lnTo>
                  <a:lnTo>
                    <a:pt x="13335" y="62229"/>
                  </a:lnTo>
                  <a:lnTo>
                    <a:pt x="12382" y="62229"/>
                  </a:lnTo>
                  <a:lnTo>
                    <a:pt x="12382" y="64769"/>
                  </a:lnTo>
                  <a:lnTo>
                    <a:pt x="11429" y="64769"/>
                  </a:lnTo>
                  <a:lnTo>
                    <a:pt x="11429" y="68579"/>
                  </a:lnTo>
                  <a:lnTo>
                    <a:pt x="10477" y="68579"/>
                  </a:lnTo>
                  <a:lnTo>
                    <a:pt x="10477" y="71119"/>
                  </a:lnTo>
                  <a:lnTo>
                    <a:pt x="9525" y="71119"/>
                  </a:lnTo>
                  <a:lnTo>
                    <a:pt x="9525" y="73659"/>
                  </a:lnTo>
                  <a:lnTo>
                    <a:pt x="8572" y="73659"/>
                  </a:lnTo>
                  <a:lnTo>
                    <a:pt x="8572" y="76200"/>
                  </a:lnTo>
                  <a:lnTo>
                    <a:pt x="7619" y="76200"/>
                  </a:lnTo>
                  <a:lnTo>
                    <a:pt x="7619" y="80009"/>
                  </a:lnTo>
                  <a:lnTo>
                    <a:pt x="6667" y="80009"/>
                  </a:lnTo>
                  <a:lnTo>
                    <a:pt x="6667" y="85089"/>
                  </a:lnTo>
                  <a:lnTo>
                    <a:pt x="5714" y="85089"/>
                  </a:lnTo>
                  <a:lnTo>
                    <a:pt x="5714" y="88900"/>
                  </a:lnTo>
                  <a:lnTo>
                    <a:pt x="4762" y="88900"/>
                  </a:lnTo>
                  <a:lnTo>
                    <a:pt x="4762" y="92709"/>
                  </a:lnTo>
                  <a:lnTo>
                    <a:pt x="3810" y="92709"/>
                  </a:lnTo>
                  <a:lnTo>
                    <a:pt x="3810" y="97789"/>
                  </a:lnTo>
                  <a:lnTo>
                    <a:pt x="2857" y="97789"/>
                  </a:lnTo>
                  <a:lnTo>
                    <a:pt x="2857" y="102869"/>
                  </a:lnTo>
                  <a:lnTo>
                    <a:pt x="104601" y="102869"/>
                  </a:lnTo>
                  <a:lnTo>
                    <a:pt x="102274" y="88900"/>
                  </a:lnTo>
                  <a:lnTo>
                    <a:pt x="101892" y="86359"/>
                  </a:lnTo>
                  <a:lnTo>
                    <a:pt x="101460" y="85089"/>
                  </a:lnTo>
                  <a:lnTo>
                    <a:pt x="96749" y="68579"/>
                  </a:lnTo>
                  <a:lnTo>
                    <a:pt x="96177" y="66039"/>
                  </a:lnTo>
                  <a:lnTo>
                    <a:pt x="93037" y="57150"/>
                  </a:lnTo>
                  <a:lnTo>
                    <a:pt x="90499" y="49529"/>
                  </a:lnTo>
                  <a:lnTo>
                    <a:pt x="89509" y="45719"/>
                  </a:lnTo>
                  <a:close/>
                </a:path>
                <a:path w="106679" h="182880">
                  <a:moveTo>
                    <a:pt x="73329" y="13969"/>
                  </a:moveTo>
                  <a:lnTo>
                    <a:pt x="35229" y="13969"/>
                  </a:lnTo>
                  <a:lnTo>
                    <a:pt x="35229" y="15239"/>
                  </a:lnTo>
                  <a:lnTo>
                    <a:pt x="34289" y="15239"/>
                  </a:lnTo>
                  <a:lnTo>
                    <a:pt x="34289" y="16509"/>
                  </a:lnTo>
                  <a:lnTo>
                    <a:pt x="33337" y="16509"/>
                  </a:lnTo>
                  <a:lnTo>
                    <a:pt x="33337" y="17779"/>
                  </a:lnTo>
                  <a:lnTo>
                    <a:pt x="32385" y="17779"/>
                  </a:lnTo>
                  <a:lnTo>
                    <a:pt x="32385" y="19050"/>
                  </a:lnTo>
                  <a:lnTo>
                    <a:pt x="31432" y="19050"/>
                  </a:lnTo>
                  <a:lnTo>
                    <a:pt x="31432" y="20319"/>
                  </a:lnTo>
                  <a:lnTo>
                    <a:pt x="30479" y="20319"/>
                  </a:lnTo>
                  <a:lnTo>
                    <a:pt x="30479" y="22859"/>
                  </a:lnTo>
                  <a:lnTo>
                    <a:pt x="29527" y="22859"/>
                  </a:lnTo>
                  <a:lnTo>
                    <a:pt x="29527" y="24129"/>
                  </a:lnTo>
                  <a:lnTo>
                    <a:pt x="28575" y="24129"/>
                  </a:lnTo>
                  <a:lnTo>
                    <a:pt x="28575" y="26669"/>
                  </a:lnTo>
                  <a:lnTo>
                    <a:pt x="27622" y="26669"/>
                  </a:lnTo>
                  <a:lnTo>
                    <a:pt x="27622" y="27939"/>
                  </a:lnTo>
                  <a:lnTo>
                    <a:pt x="26669" y="27939"/>
                  </a:lnTo>
                  <a:lnTo>
                    <a:pt x="26669" y="29209"/>
                  </a:lnTo>
                  <a:lnTo>
                    <a:pt x="25717" y="29209"/>
                  </a:lnTo>
                  <a:lnTo>
                    <a:pt x="25717" y="30479"/>
                  </a:lnTo>
                  <a:lnTo>
                    <a:pt x="24764" y="30479"/>
                  </a:lnTo>
                  <a:lnTo>
                    <a:pt x="24764" y="33019"/>
                  </a:lnTo>
                  <a:lnTo>
                    <a:pt x="23812" y="33019"/>
                  </a:lnTo>
                  <a:lnTo>
                    <a:pt x="23812" y="34289"/>
                  </a:lnTo>
                  <a:lnTo>
                    <a:pt x="22860" y="34289"/>
                  </a:lnTo>
                  <a:lnTo>
                    <a:pt x="22860" y="36829"/>
                  </a:lnTo>
                  <a:lnTo>
                    <a:pt x="21907" y="36829"/>
                  </a:lnTo>
                  <a:lnTo>
                    <a:pt x="21907" y="39369"/>
                  </a:lnTo>
                  <a:lnTo>
                    <a:pt x="20954" y="39369"/>
                  </a:lnTo>
                  <a:lnTo>
                    <a:pt x="20954" y="41909"/>
                  </a:lnTo>
                  <a:lnTo>
                    <a:pt x="20002" y="41909"/>
                  </a:lnTo>
                  <a:lnTo>
                    <a:pt x="20002" y="44450"/>
                  </a:lnTo>
                  <a:lnTo>
                    <a:pt x="19050" y="44450"/>
                  </a:lnTo>
                  <a:lnTo>
                    <a:pt x="19050" y="45719"/>
                  </a:lnTo>
                  <a:lnTo>
                    <a:pt x="89157" y="45719"/>
                  </a:lnTo>
                  <a:lnTo>
                    <a:pt x="82222" y="29209"/>
                  </a:lnTo>
                  <a:lnTo>
                    <a:pt x="81902" y="27939"/>
                  </a:lnTo>
                  <a:lnTo>
                    <a:pt x="80836" y="26669"/>
                  </a:lnTo>
                  <a:lnTo>
                    <a:pt x="73984" y="15239"/>
                  </a:lnTo>
                  <a:lnTo>
                    <a:pt x="73329" y="13969"/>
                  </a:lnTo>
                  <a:close/>
                </a:path>
                <a:path w="106679" h="182880">
                  <a:moveTo>
                    <a:pt x="63943" y="3809"/>
                  </a:moveTo>
                  <a:lnTo>
                    <a:pt x="45707" y="3809"/>
                  </a:lnTo>
                  <a:lnTo>
                    <a:pt x="45707" y="5079"/>
                  </a:lnTo>
                  <a:lnTo>
                    <a:pt x="43802" y="5079"/>
                  </a:lnTo>
                  <a:lnTo>
                    <a:pt x="43802" y="6350"/>
                  </a:lnTo>
                  <a:lnTo>
                    <a:pt x="42849" y="6350"/>
                  </a:lnTo>
                  <a:lnTo>
                    <a:pt x="42849" y="7619"/>
                  </a:lnTo>
                  <a:lnTo>
                    <a:pt x="39992" y="7619"/>
                  </a:lnTo>
                  <a:lnTo>
                    <a:pt x="39992" y="8889"/>
                  </a:lnTo>
                  <a:lnTo>
                    <a:pt x="39039" y="8889"/>
                  </a:lnTo>
                  <a:lnTo>
                    <a:pt x="39039" y="10159"/>
                  </a:lnTo>
                  <a:lnTo>
                    <a:pt x="38100" y="10159"/>
                  </a:lnTo>
                  <a:lnTo>
                    <a:pt x="38100" y="11429"/>
                  </a:lnTo>
                  <a:lnTo>
                    <a:pt x="37134" y="11429"/>
                  </a:lnTo>
                  <a:lnTo>
                    <a:pt x="37134" y="12700"/>
                  </a:lnTo>
                  <a:lnTo>
                    <a:pt x="36182" y="12700"/>
                  </a:lnTo>
                  <a:lnTo>
                    <a:pt x="36182" y="13969"/>
                  </a:lnTo>
                  <a:lnTo>
                    <a:pt x="73168" y="13969"/>
                  </a:lnTo>
                  <a:lnTo>
                    <a:pt x="63943" y="3809"/>
                  </a:lnTo>
                  <a:close/>
                </a:path>
                <a:path w="106679" h="182880">
                  <a:moveTo>
                    <a:pt x="61899" y="2539"/>
                  </a:moveTo>
                  <a:lnTo>
                    <a:pt x="47612" y="2539"/>
                  </a:lnTo>
                  <a:lnTo>
                    <a:pt x="47612" y="3809"/>
                  </a:lnTo>
                  <a:lnTo>
                    <a:pt x="61899" y="3809"/>
                  </a:lnTo>
                  <a:lnTo>
                    <a:pt x="61899" y="2539"/>
                  </a:lnTo>
                  <a:close/>
                </a:path>
                <a:path w="106679" h="182880">
                  <a:moveTo>
                    <a:pt x="59042" y="1269"/>
                  </a:moveTo>
                  <a:lnTo>
                    <a:pt x="49517" y="1269"/>
                  </a:lnTo>
                  <a:lnTo>
                    <a:pt x="49517" y="2539"/>
                  </a:lnTo>
                  <a:lnTo>
                    <a:pt x="59042" y="2539"/>
                  </a:lnTo>
                  <a:lnTo>
                    <a:pt x="59042" y="1269"/>
                  </a:lnTo>
                  <a:close/>
                </a:path>
                <a:path w="106679" h="182880">
                  <a:moveTo>
                    <a:pt x="53746" y="0"/>
                  </a:moveTo>
                  <a:lnTo>
                    <a:pt x="50469" y="0"/>
                  </a:lnTo>
                  <a:lnTo>
                    <a:pt x="50469" y="1269"/>
                  </a:lnTo>
                  <a:lnTo>
                    <a:pt x="57137" y="1269"/>
                  </a:lnTo>
                  <a:lnTo>
                    <a:pt x="53746" y="0"/>
                  </a:lnTo>
                  <a:close/>
                </a:path>
              </a:pathLst>
            </a:custGeom>
            <a:solidFill>
              <a:srgbClr val="193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/>
            <p:cNvSpPr/>
            <p:nvPr/>
          </p:nvSpPr>
          <p:spPr>
            <a:xfrm>
              <a:off x="3177806" y="2932086"/>
              <a:ext cx="104139" cy="177800"/>
            </a:xfrm>
            <a:custGeom>
              <a:avLst/>
              <a:gdLst/>
              <a:ahLst/>
              <a:cxnLst/>
              <a:rect l="l" t="t" r="r" b="b"/>
              <a:pathLst>
                <a:path w="104139" h="177800">
                  <a:moveTo>
                    <a:pt x="82840" y="171450"/>
                  </a:moveTo>
                  <a:lnTo>
                    <a:pt x="20963" y="171450"/>
                  </a:lnTo>
                  <a:lnTo>
                    <a:pt x="22864" y="173989"/>
                  </a:lnTo>
                  <a:lnTo>
                    <a:pt x="24764" y="175260"/>
                  </a:lnTo>
                  <a:lnTo>
                    <a:pt x="30268" y="176529"/>
                  </a:lnTo>
                  <a:lnTo>
                    <a:pt x="37147" y="177800"/>
                  </a:lnTo>
                  <a:lnTo>
                    <a:pt x="66662" y="177800"/>
                  </a:lnTo>
                  <a:lnTo>
                    <a:pt x="73541" y="176529"/>
                  </a:lnTo>
                  <a:lnTo>
                    <a:pt x="79044" y="175260"/>
                  </a:lnTo>
                  <a:lnTo>
                    <a:pt x="80942" y="173989"/>
                  </a:lnTo>
                  <a:lnTo>
                    <a:pt x="82840" y="171450"/>
                  </a:lnTo>
                  <a:close/>
                </a:path>
                <a:path w="104139" h="177800">
                  <a:moveTo>
                    <a:pt x="86292" y="44450"/>
                  </a:moveTo>
                  <a:lnTo>
                    <a:pt x="17145" y="44450"/>
                  </a:lnTo>
                  <a:lnTo>
                    <a:pt x="17145" y="49529"/>
                  </a:lnTo>
                  <a:lnTo>
                    <a:pt x="16192" y="49529"/>
                  </a:lnTo>
                  <a:lnTo>
                    <a:pt x="16192" y="50800"/>
                  </a:lnTo>
                  <a:lnTo>
                    <a:pt x="15239" y="50800"/>
                  </a:lnTo>
                  <a:lnTo>
                    <a:pt x="15239" y="53339"/>
                  </a:lnTo>
                  <a:lnTo>
                    <a:pt x="14287" y="53339"/>
                  </a:lnTo>
                  <a:lnTo>
                    <a:pt x="14287" y="57150"/>
                  </a:lnTo>
                  <a:lnTo>
                    <a:pt x="13335" y="57150"/>
                  </a:lnTo>
                  <a:lnTo>
                    <a:pt x="13335" y="59689"/>
                  </a:lnTo>
                  <a:lnTo>
                    <a:pt x="12382" y="59689"/>
                  </a:lnTo>
                  <a:lnTo>
                    <a:pt x="12382" y="62229"/>
                  </a:lnTo>
                  <a:lnTo>
                    <a:pt x="11429" y="62229"/>
                  </a:lnTo>
                  <a:lnTo>
                    <a:pt x="11429" y="63500"/>
                  </a:lnTo>
                  <a:lnTo>
                    <a:pt x="10826" y="63500"/>
                  </a:lnTo>
                  <a:lnTo>
                    <a:pt x="10477" y="64770"/>
                  </a:lnTo>
                  <a:lnTo>
                    <a:pt x="10477" y="68579"/>
                  </a:lnTo>
                  <a:lnTo>
                    <a:pt x="9525" y="68579"/>
                  </a:lnTo>
                  <a:lnTo>
                    <a:pt x="9525" y="69850"/>
                  </a:lnTo>
                  <a:lnTo>
                    <a:pt x="8922" y="69850"/>
                  </a:lnTo>
                  <a:lnTo>
                    <a:pt x="8572" y="71120"/>
                  </a:lnTo>
                  <a:lnTo>
                    <a:pt x="8572" y="73660"/>
                  </a:lnTo>
                  <a:lnTo>
                    <a:pt x="8230" y="73660"/>
                  </a:lnTo>
                  <a:lnTo>
                    <a:pt x="7620" y="74929"/>
                  </a:lnTo>
                  <a:lnTo>
                    <a:pt x="7620" y="76200"/>
                  </a:lnTo>
                  <a:lnTo>
                    <a:pt x="6667" y="78739"/>
                  </a:lnTo>
                  <a:lnTo>
                    <a:pt x="6667" y="80010"/>
                  </a:lnTo>
                  <a:lnTo>
                    <a:pt x="5714" y="82550"/>
                  </a:lnTo>
                  <a:lnTo>
                    <a:pt x="5714" y="85089"/>
                  </a:lnTo>
                  <a:lnTo>
                    <a:pt x="5376" y="85089"/>
                  </a:lnTo>
                  <a:lnTo>
                    <a:pt x="4762" y="86360"/>
                  </a:lnTo>
                  <a:lnTo>
                    <a:pt x="4762" y="88900"/>
                  </a:lnTo>
                  <a:lnTo>
                    <a:pt x="4425" y="88900"/>
                  </a:lnTo>
                  <a:lnTo>
                    <a:pt x="3810" y="90170"/>
                  </a:lnTo>
                  <a:lnTo>
                    <a:pt x="3810" y="92710"/>
                  </a:lnTo>
                  <a:lnTo>
                    <a:pt x="3572" y="92710"/>
                  </a:lnTo>
                  <a:lnTo>
                    <a:pt x="2857" y="96520"/>
                  </a:lnTo>
                  <a:lnTo>
                    <a:pt x="2857" y="97789"/>
                  </a:lnTo>
                  <a:lnTo>
                    <a:pt x="2676" y="97789"/>
                  </a:lnTo>
                  <a:lnTo>
                    <a:pt x="1904" y="101600"/>
                  </a:lnTo>
                  <a:lnTo>
                    <a:pt x="952" y="106679"/>
                  </a:lnTo>
                  <a:lnTo>
                    <a:pt x="952" y="107950"/>
                  </a:lnTo>
                  <a:lnTo>
                    <a:pt x="0" y="119379"/>
                  </a:lnTo>
                  <a:lnTo>
                    <a:pt x="0" y="132079"/>
                  </a:lnTo>
                  <a:lnTo>
                    <a:pt x="14300" y="167639"/>
                  </a:lnTo>
                  <a:lnTo>
                    <a:pt x="16192" y="168910"/>
                  </a:lnTo>
                  <a:lnTo>
                    <a:pt x="19062" y="171450"/>
                  </a:lnTo>
                  <a:lnTo>
                    <a:pt x="84738" y="171450"/>
                  </a:lnTo>
                  <a:lnTo>
                    <a:pt x="87604" y="168910"/>
                  </a:lnTo>
                  <a:lnTo>
                    <a:pt x="89496" y="167639"/>
                  </a:lnTo>
                  <a:lnTo>
                    <a:pt x="103797" y="119379"/>
                  </a:lnTo>
                  <a:lnTo>
                    <a:pt x="103797" y="115570"/>
                  </a:lnTo>
                  <a:lnTo>
                    <a:pt x="102807" y="107950"/>
                  </a:lnTo>
                  <a:lnTo>
                    <a:pt x="101901" y="101600"/>
                  </a:lnTo>
                  <a:lnTo>
                    <a:pt x="98968" y="88900"/>
                  </a:lnTo>
                  <a:lnTo>
                    <a:pt x="98167" y="85089"/>
                  </a:lnTo>
                  <a:lnTo>
                    <a:pt x="98082" y="83820"/>
                  </a:lnTo>
                  <a:lnTo>
                    <a:pt x="94058" y="68579"/>
                  </a:lnTo>
                  <a:lnTo>
                    <a:pt x="93319" y="64770"/>
                  </a:lnTo>
                  <a:lnTo>
                    <a:pt x="90362" y="57150"/>
                  </a:lnTo>
                  <a:lnTo>
                    <a:pt x="87702" y="49529"/>
                  </a:lnTo>
                  <a:lnTo>
                    <a:pt x="86664" y="45720"/>
                  </a:lnTo>
                  <a:lnTo>
                    <a:pt x="86292" y="44450"/>
                  </a:lnTo>
                  <a:close/>
                </a:path>
                <a:path w="104139" h="177800">
                  <a:moveTo>
                    <a:pt x="79044" y="29210"/>
                  </a:moveTo>
                  <a:lnTo>
                    <a:pt x="24764" y="29210"/>
                  </a:lnTo>
                  <a:lnTo>
                    <a:pt x="24764" y="30479"/>
                  </a:lnTo>
                  <a:lnTo>
                    <a:pt x="23812" y="30479"/>
                  </a:lnTo>
                  <a:lnTo>
                    <a:pt x="23812" y="31750"/>
                  </a:lnTo>
                  <a:lnTo>
                    <a:pt x="22860" y="31750"/>
                  </a:lnTo>
                  <a:lnTo>
                    <a:pt x="22860" y="34289"/>
                  </a:lnTo>
                  <a:lnTo>
                    <a:pt x="21907" y="34289"/>
                  </a:lnTo>
                  <a:lnTo>
                    <a:pt x="21907" y="36829"/>
                  </a:lnTo>
                  <a:lnTo>
                    <a:pt x="20954" y="36829"/>
                  </a:lnTo>
                  <a:lnTo>
                    <a:pt x="20954" y="38100"/>
                  </a:lnTo>
                  <a:lnTo>
                    <a:pt x="20002" y="38100"/>
                  </a:lnTo>
                  <a:lnTo>
                    <a:pt x="20002" y="41910"/>
                  </a:lnTo>
                  <a:lnTo>
                    <a:pt x="19050" y="41910"/>
                  </a:lnTo>
                  <a:lnTo>
                    <a:pt x="19050" y="44450"/>
                  </a:lnTo>
                  <a:lnTo>
                    <a:pt x="85728" y="44450"/>
                  </a:lnTo>
                  <a:lnTo>
                    <a:pt x="84600" y="41910"/>
                  </a:lnTo>
                  <a:lnTo>
                    <a:pt x="83472" y="38100"/>
                  </a:lnTo>
                  <a:lnTo>
                    <a:pt x="81216" y="34289"/>
                  </a:lnTo>
                  <a:lnTo>
                    <a:pt x="79524" y="30479"/>
                  </a:lnTo>
                  <a:lnTo>
                    <a:pt x="79044" y="29210"/>
                  </a:lnTo>
                  <a:close/>
                </a:path>
                <a:path w="104139" h="177800">
                  <a:moveTo>
                    <a:pt x="73601" y="19050"/>
                  </a:moveTo>
                  <a:lnTo>
                    <a:pt x="29527" y="19050"/>
                  </a:lnTo>
                  <a:lnTo>
                    <a:pt x="29527" y="22860"/>
                  </a:lnTo>
                  <a:lnTo>
                    <a:pt x="28575" y="22860"/>
                  </a:lnTo>
                  <a:lnTo>
                    <a:pt x="28575" y="24129"/>
                  </a:lnTo>
                  <a:lnTo>
                    <a:pt x="27622" y="24129"/>
                  </a:lnTo>
                  <a:lnTo>
                    <a:pt x="27622" y="25400"/>
                  </a:lnTo>
                  <a:lnTo>
                    <a:pt x="26670" y="25400"/>
                  </a:lnTo>
                  <a:lnTo>
                    <a:pt x="26670" y="27939"/>
                  </a:lnTo>
                  <a:lnTo>
                    <a:pt x="25717" y="27939"/>
                  </a:lnTo>
                  <a:lnTo>
                    <a:pt x="25717" y="29210"/>
                  </a:lnTo>
                  <a:lnTo>
                    <a:pt x="78930" y="29210"/>
                  </a:lnTo>
                  <a:lnTo>
                    <a:pt x="77407" y="25400"/>
                  </a:lnTo>
                  <a:lnTo>
                    <a:pt x="75885" y="24129"/>
                  </a:lnTo>
                  <a:lnTo>
                    <a:pt x="75123" y="22860"/>
                  </a:lnTo>
                  <a:lnTo>
                    <a:pt x="73601" y="19050"/>
                  </a:lnTo>
                  <a:close/>
                </a:path>
                <a:path w="104139" h="177800">
                  <a:moveTo>
                    <a:pt x="69548" y="12700"/>
                  </a:moveTo>
                  <a:lnTo>
                    <a:pt x="34277" y="12700"/>
                  </a:lnTo>
                  <a:lnTo>
                    <a:pt x="34277" y="15239"/>
                  </a:lnTo>
                  <a:lnTo>
                    <a:pt x="33337" y="15239"/>
                  </a:lnTo>
                  <a:lnTo>
                    <a:pt x="33337" y="16510"/>
                  </a:lnTo>
                  <a:lnTo>
                    <a:pt x="32385" y="16510"/>
                  </a:lnTo>
                  <a:lnTo>
                    <a:pt x="32385" y="17779"/>
                  </a:lnTo>
                  <a:lnTo>
                    <a:pt x="31432" y="17779"/>
                  </a:lnTo>
                  <a:lnTo>
                    <a:pt x="31432" y="19050"/>
                  </a:lnTo>
                  <a:lnTo>
                    <a:pt x="72840" y="19050"/>
                  </a:lnTo>
                  <a:lnTo>
                    <a:pt x="70556" y="15239"/>
                  </a:lnTo>
                  <a:lnTo>
                    <a:pt x="70472" y="13970"/>
                  </a:lnTo>
                  <a:lnTo>
                    <a:pt x="69548" y="12700"/>
                  </a:lnTo>
                  <a:close/>
                </a:path>
                <a:path w="104139" h="177800">
                  <a:moveTo>
                    <a:pt x="64359" y="6350"/>
                  </a:moveTo>
                  <a:lnTo>
                    <a:pt x="39039" y="6350"/>
                  </a:lnTo>
                  <a:lnTo>
                    <a:pt x="39039" y="8889"/>
                  </a:lnTo>
                  <a:lnTo>
                    <a:pt x="38087" y="8889"/>
                  </a:lnTo>
                  <a:lnTo>
                    <a:pt x="38087" y="10160"/>
                  </a:lnTo>
                  <a:lnTo>
                    <a:pt x="37147" y="10160"/>
                  </a:lnTo>
                  <a:lnTo>
                    <a:pt x="37147" y="11429"/>
                  </a:lnTo>
                  <a:lnTo>
                    <a:pt x="36182" y="11429"/>
                  </a:lnTo>
                  <a:lnTo>
                    <a:pt x="36182" y="12700"/>
                  </a:lnTo>
                  <a:lnTo>
                    <a:pt x="68510" y="12700"/>
                  </a:lnTo>
                  <a:lnTo>
                    <a:pt x="65397" y="8889"/>
                  </a:lnTo>
                  <a:lnTo>
                    <a:pt x="64359" y="6350"/>
                  </a:lnTo>
                  <a:close/>
                </a:path>
                <a:path w="104139" h="177800">
                  <a:moveTo>
                    <a:pt x="61899" y="3810"/>
                  </a:moveTo>
                  <a:lnTo>
                    <a:pt x="44754" y="3810"/>
                  </a:lnTo>
                  <a:lnTo>
                    <a:pt x="44754" y="5079"/>
                  </a:lnTo>
                  <a:lnTo>
                    <a:pt x="42849" y="5079"/>
                  </a:lnTo>
                  <a:lnTo>
                    <a:pt x="42849" y="6350"/>
                  </a:lnTo>
                  <a:lnTo>
                    <a:pt x="63321" y="6350"/>
                  </a:lnTo>
                  <a:lnTo>
                    <a:pt x="62283" y="5079"/>
                  </a:lnTo>
                  <a:lnTo>
                    <a:pt x="61899" y="3810"/>
                  </a:lnTo>
                  <a:close/>
                </a:path>
                <a:path w="104139" h="177800">
                  <a:moveTo>
                    <a:pt x="52714" y="0"/>
                  </a:moveTo>
                  <a:lnTo>
                    <a:pt x="50012" y="0"/>
                  </a:lnTo>
                  <a:lnTo>
                    <a:pt x="48564" y="1270"/>
                  </a:lnTo>
                  <a:lnTo>
                    <a:pt x="48564" y="2539"/>
                  </a:lnTo>
                  <a:lnTo>
                    <a:pt x="46659" y="2539"/>
                  </a:lnTo>
                  <a:lnTo>
                    <a:pt x="46659" y="3810"/>
                  </a:lnTo>
                  <a:lnTo>
                    <a:pt x="59699" y="3810"/>
                  </a:lnTo>
                  <a:lnTo>
                    <a:pt x="56207" y="2539"/>
                  </a:lnTo>
                  <a:lnTo>
                    <a:pt x="52714" y="0"/>
                  </a:lnTo>
                  <a:close/>
                </a:path>
              </a:pathLst>
            </a:custGeom>
            <a:solidFill>
              <a:srgbClr val="2C4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/>
            <p:cNvSpPr/>
            <p:nvPr/>
          </p:nvSpPr>
          <p:spPr>
            <a:xfrm>
              <a:off x="3178759" y="2933522"/>
              <a:ext cx="100330" cy="172720"/>
            </a:xfrm>
            <a:custGeom>
              <a:avLst/>
              <a:gdLst/>
              <a:ahLst/>
              <a:cxnLst/>
              <a:rect l="l" t="t" r="r" b="b"/>
              <a:pathLst>
                <a:path w="100329" h="172719">
                  <a:moveTo>
                    <a:pt x="76136" y="168744"/>
                  </a:moveTo>
                  <a:lnTo>
                    <a:pt x="23863" y="168744"/>
                  </a:lnTo>
                  <a:lnTo>
                    <a:pt x="35229" y="171602"/>
                  </a:lnTo>
                  <a:lnTo>
                    <a:pt x="49517" y="172554"/>
                  </a:lnTo>
                  <a:lnTo>
                    <a:pt x="64757" y="171602"/>
                  </a:lnTo>
                  <a:lnTo>
                    <a:pt x="76136" y="168744"/>
                  </a:lnTo>
                  <a:close/>
                </a:path>
                <a:path w="100329" h="172719">
                  <a:moveTo>
                    <a:pt x="49517" y="0"/>
                  </a:moveTo>
                  <a:lnTo>
                    <a:pt x="46659" y="0"/>
                  </a:lnTo>
                  <a:lnTo>
                    <a:pt x="45707" y="571"/>
                  </a:lnTo>
                  <a:lnTo>
                    <a:pt x="45707" y="1104"/>
                  </a:lnTo>
                  <a:lnTo>
                    <a:pt x="44818" y="1104"/>
                  </a:lnTo>
                  <a:lnTo>
                    <a:pt x="43802" y="1714"/>
                  </a:lnTo>
                  <a:lnTo>
                    <a:pt x="43802" y="2374"/>
                  </a:lnTo>
                  <a:lnTo>
                    <a:pt x="42701" y="2374"/>
                  </a:lnTo>
                  <a:lnTo>
                    <a:pt x="41897" y="2857"/>
                  </a:lnTo>
                  <a:lnTo>
                    <a:pt x="41897" y="3644"/>
                  </a:lnTo>
                  <a:lnTo>
                    <a:pt x="40944" y="3644"/>
                  </a:lnTo>
                  <a:lnTo>
                    <a:pt x="40944" y="4914"/>
                  </a:lnTo>
                  <a:lnTo>
                    <a:pt x="38468" y="4914"/>
                  </a:lnTo>
                  <a:lnTo>
                    <a:pt x="38087" y="5143"/>
                  </a:lnTo>
                  <a:lnTo>
                    <a:pt x="38087" y="6184"/>
                  </a:lnTo>
                  <a:lnTo>
                    <a:pt x="37134" y="6184"/>
                  </a:lnTo>
                  <a:lnTo>
                    <a:pt x="37134" y="7454"/>
                  </a:lnTo>
                  <a:lnTo>
                    <a:pt x="36195" y="7454"/>
                  </a:lnTo>
                  <a:lnTo>
                    <a:pt x="36195" y="8724"/>
                  </a:lnTo>
                  <a:lnTo>
                    <a:pt x="35229" y="8724"/>
                  </a:lnTo>
                  <a:lnTo>
                    <a:pt x="35229" y="9994"/>
                  </a:lnTo>
                  <a:lnTo>
                    <a:pt x="34277" y="9994"/>
                  </a:lnTo>
                  <a:lnTo>
                    <a:pt x="34277" y="11264"/>
                  </a:lnTo>
                  <a:lnTo>
                    <a:pt x="33324" y="11264"/>
                  </a:lnTo>
                  <a:lnTo>
                    <a:pt x="33324" y="12534"/>
                  </a:lnTo>
                  <a:lnTo>
                    <a:pt x="32385" y="12534"/>
                  </a:lnTo>
                  <a:lnTo>
                    <a:pt x="32385" y="13804"/>
                  </a:lnTo>
                  <a:lnTo>
                    <a:pt x="31432" y="13804"/>
                  </a:lnTo>
                  <a:lnTo>
                    <a:pt x="31432" y="15074"/>
                  </a:lnTo>
                  <a:lnTo>
                    <a:pt x="30480" y="15074"/>
                  </a:lnTo>
                  <a:lnTo>
                    <a:pt x="30480" y="16344"/>
                  </a:lnTo>
                  <a:lnTo>
                    <a:pt x="29527" y="16344"/>
                  </a:lnTo>
                  <a:lnTo>
                    <a:pt x="29527" y="17614"/>
                  </a:lnTo>
                  <a:lnTo>
                    <a:pt x="28575" y="17614"/>
                  </a:lnTo>
                  <a:lnTo>
                    <a:pt x="28575" y="20154"/>
                  </a:lnTo>
                  <a:lnTo>
                    <a:pt x="27622" y="20154"/>
                  </a:lnTo>
                  <a:lnTo>
                    <a:pt x="27622" y="21424"/>
                  </a:lnTo>
                  <a:lnTo>
                    <a:pt x="26670" y="21424"/>
                  </a:lnTo>
                  <a:lnTo>
                    <a:pt x="26670" y="23964"/>
                  </a:lnTo>
                  <a:lnTo>
                    <a:pt x="25717" y="23964"/>
                  </a:lnTo>
                  <a:lnTo>
                    <a:pt x="25717" y="25234"/>
                  </a:lnTo>
                  <a:lnTo>
                    <a:pt x="24764" y="25234"/>
                  </a:lnTo>
                  <a:lnTo>
                    <a:pt x="24764" y="26504"/>
                  </a:lnTo>
                  <a:lnTo>
                    <a:pt x="23905" y="26504"/>
                  </a:lnTo>
                  <a:lnTo>
                    <a:pt x="23812" y="27774"/>
                  </a:lnTo>
                  <a:lnTo>
                    <a:pt x="23270" y="27774"/>
                  </a:lnTo>
                  <a:lnTo>
                    <a:pt x="22860" y="28597"/>
                  </a:lnTo>
                  <a:lnTo>
                    <a:pt x="22860" y="30314"/>
                  </a:lnTo>
                  <a:lnTo>
                    <a:pt x="22001" y="30314"/>
                  </a:lnTo>
                  <a:lnTo>
                    <a:pt x="21907" y="31584"/>
                  </a:lnTo>
                  <a:lnTo>
                    <a:pt x="21367" y="31584"/>
                  </a:lnTo>
                  <a:lnTo>
                    <a:pt x="20955" y="32410"/>
                  </a:lnTo>
                  <a:lnTo>
                    <a:pt x="20955" y="34124"/>
                  </a:lnTo>
                  <a:lnTo>
                    <a:pt x="20233" y="34124"/>
                  </a:lnTo>
                  <a:lnTo>
                    <a:pt x="20002" y="34674"/>
                  </a:lnTo>
                  <a:lnTo>
                    <a:pt x="20002" y="36664"/>
                  </a:lnTo>
                  <a:lnTo>
                    <a:pt x="19164" y="36664"/>
                  </a:lnTo>
                  <a:lnTo>
                    <a:pt x="19050" y="39204"/>
                  </a:lnTo>
                  <a:lnTo>
                    <a:pt x="18097" y="39204"/>
                  </a:lnTo>
                  <a:lnTo>
                    <a:pt x="18097" y="41744"/>
                  </a:lnTo>
                  <a:lnTo>
                    <a:pt x="17145" y="41744"/>
                  </a:lnTo>
                  <a:lnTo>
                    <a:pt x="17145" y="43014"/>
                  </a:lnTo>
                  <a:lnTo>
                    <a:pt x="16493" y="43014"/>
                  </a:lnTo>
                  <a:lnTo>
                    <a:pt x="16192" y="43729"/>
                  </a:lnTo>
                  <a:lnTo>
                    <a:pt x="16192" y="46824"/>
                  </a:lnTo>
                  <a:lnTo>
                    <a:pt x="15239" y="46824"/>
                  </a:lnTo>
                  <a:lnTo>
                    <a:pt x="15239" y="48094"/>
                  </a:lnTo>
                  <a:lnTo>
                    <a:pt x="14355" y="48094"/>
                  </a:lnTo>
                  <a:lnTo>
                    <a:pt x="14287" y="50634"/>
                  </a:lnTo>
                  <a:lnTo>
                    <a:pt x="13335" y="50634"/>
                  </a:lnTo>
                  <a:lnTo>
                    <a:pt x="13335" y="54444"/>
                  </a:lnTo>
                  <a:lnTo>
                    <a:pt x="12382" y="54444"/>
                  </a:lnTo>
                  <a:lnTo>
                    <a:pt x="12382" y="56984"/>
                  </a:lnTo>
                  <a:lnTo>
                    <a:pt x="11430" y="56984"/>
                  </a:lnTo>
                  <a:lnTo>
                    <a:pt x="11430" y="59524"/>
                  </a:lnTo>
                  <a:lnTo>
                    <a:pt x="10635" y="59524"/>
                  </a:lnTo>
                  <a:lnTo>
                    <a:pt x="10477" y="60051"/>
                  </a:lnTo>
                  <a:lnTo>
                    <a:pt x="10477" y="62064"/>
                  </a:lnTo>
                  <a:lnTo>
                    <a:pt x="9874" y="62064"/>
                  </a:lnTo>
                  <a:lnTo>
                    <a:pt x="9618" y="62915"/>
                  </a:lnTo>
                  <a:lnTo>
                    <a:pt x="9525" y="65874"/>
                  </a:lnTo>
                  <a:lnTo>
                    <a:pt x="8731" y="65874"/>
                  </a:lnTo>
                  <a:lnTo>
                    <a:pt x="8572" y="66406"/>
                  </a:lnTo>
                  <a:lnTo>
                    <a:pt x="8572" y="68414"/>
                  </a:lnTo>
                  <a:lnTo>
                    <a:pt x="7970" y="68414"/>
                  </a:lnTo>
                  <a:lnTo>
                    <a:pt x="7620" y="69583"/>
                  </a:lnTo>
                  <a:lnTo>
                    <a:pt x="7620" y="70954"/>
                  </a:lnTo>
                  <a:lnTo>
                    <a:pt x="7315" y="70954"/>
                  </a:lnTo>
                  <a:lnTo>
                    <a:pt x="3810" y="86753"/>
                  </a:lnTo>
                  <a:lnTo>
                    <a:pt x="952" y="102958"/>
                  </a:lnTo>
                  <a:lnTo>
                    <a:pt x="0" y="115354"/>
                  </a:lnTo>
                  <a:lnTo>
                    <a:pt x="0" y="126784"/>
                  </a:lnTo>
                  <a:lnTo>
                    <a:pt x="15239" y="163017"/>
                  </a:lnTo>
                  <a:lnTo>
                    <a:pt x="23812" y="168732"/>
                  </a:lnTo>
                  <a:lnTo>
                    <a:pt x="76187" y="168732"/>
                  </a:lnTo>
                  <a:lnTo>
                    <a:pt x="99987" y="126784"/>
                  </a:lnTo>
                  <a:lnTo>
                    <a:pt x="99987" y="111531"/>
                  </a:lnTo>
                  <a:lnTo>
                    <a:pt x="90462" y="62915"/>
                  </a:lnTo>
                  <a:lnTo>
                    <a:pt x="77139" y="26695"/>
                  </a:lnTo>
                  <a:lnTo>
                    <a:pt x="59042" y="3809"/>
                  </a:lnTo>
                  <a:lnTo>
                    <a:pt x="49517" y="0"/>
                  </a:lnTo>
                  <a:close/>
                </a:path>
              </a:pathLst>
            </a:custGeom>
            <a:solidFill>
              <a:srgbClr val="3E4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/>
            <p:cNvSpPr/>
            <p:nvPr/>
          </p:nvSpPr>
          <p:spPr>
            <a:xfrm>
              <a:off x="3178759" y="2934474"/>
              <a:ext cx="98425" cy="168275"/>
            </a:xfrm>
            <a:custGeom>
              <a:avLst/>
              <a:gdLst/>
              <a:ahLst/>
              <a:cxnLst/>
              <a:rect l="l" t="t" r="r" b="b"/>
              <a:pathLst>
                <a:path w="98425" h="168275">
                  <a:moveTo>
                    <a:pt x="49517" y="0"/>
                  </a:moveTo>
                  <a:lnTo>
                    <a:pt x="45707" y="952"/>
                  </a:lnTo>
                  <a:lnTo>
                    <a:pt x="37134" y="6667"/>
                  </a:lnTo>
                  <a:lnTo>
                    <a:pt x="35229" y="9002"/>
                  </a:lnTo>
                  <a:lnTo>
                    <a:pt x="34277" y="10169"/>
                  </a:lnTo>
                  <a:lnTo>
                    <a:pt x="34277" y="10312"/>
                  </a:lnTo>
                  <a:lnTo>
                    <a:pt x="33324" y="11336"/>
                  </a:lnTo>
                  <a:lnTo>
                    <a:pt x="33324" y="11582"/>
                  </a:lnTo>
                  <a:lnTo>
                    <a:pt x="33124" y="11582"/>
                  </a:lnTo>
                  <a:lnTo>
                    <a:pt x="32385" y="12488"/>
                  </a:lnTo>
                  <a:lnTo>
                    <a:pt x="32385" y="12852"/>
                  </a:lnTo>
                  <a:lnTo>
                    <a:pt x="32088" y="12852"/>
                  </a:lnTo>
                  <a:lnTo>
                    <a:pt x="31432" y="13655"/>
                  </a:lnTo>
                  <a:lnTo>
                    <a:pt x="31432" y="14122"/>
                  </a:lnTo>
                  <a:lnTo>
                    <a:pt x="31051" y="14122"/>
                  </a:lnTo>
                  <a:lnTo>
                    <a:pt x="30480" y="14823"/>
                  </a:lnTo>
                  <a:lnTo>
                    <a:pt x="30480" y="15392"/>
                  </a:lnTo>
                  <a:lnTo>
                    <a:pt x="30015" y="15392"/>
                  </a:lnTo>
                  <a:lnTo>
                    <a:pt x="29527" y="15990"/>
                  </a:lnTo>
                  <a:lnTo>
                    <a:pt x="29527" y="16662"/>
                  </a:lnTo>
                  <a:lnTo>
                    <a:pt x="28979" y="16662"/>
                  </a:lnTo>
                  <a:lnTo>
                    <a:pt x="28575" y="17157"/>
                  </a:lnTo>
                  <a:lnTo>
                    <a:pt x="28575" y="19202"/>
                  </a:lnTo>
                  <a:lnTo>
                    <a:pt x="27622" y="19202"/>
                  </a:lnTo>
                  <a:lnTo>
                    <a:pt x="27622" y="20472"/>
                  </a:lnTo>
                  <a:lnTo>
                    <a:pt x="26919" y="20472"/>
                  </a:lnTo>
                  <a:lnTo>
                    <a:pt x="26670" y="20970"/>
                  </a:lnTo>
                  <a:lnTo>
                    <a:pt x="26670" y="23012"/>
                  </a:lnTo>
                  <a:lnTo>
                    <a:pt x="25717" y="23012"/>
                  </a:lnTo>
                  <a:lnTo>
                    <a:pt x="25717" y="24282"/>
                  </a:lnTo>
                  <a:lnTo>
                    <a:pt x="25015" y="24282"/>
                  </a:lnTo>
                  <a:lnTo>
                    <a:pt x="24764" y="24784"/>
                  </a:lnTo>
                  <a:lnTo>
                    <a:pt x="24764" y="25552"/>
                  </a:lnTo>
                  <a:lnTo>
                    <a:pt x="24381" y="25552"/>
                  </a:lnTo>
                  <a:lnTo>
                    <a:pt x="23812" y="26690"/>
                  </a:lnTo>
                  <a:lnTo>
                    <a:pt x="23812" y="26822"/>
                  </a:lnTo>
                  <a:lnTo>
                    <a:pt x="22860" y="28597"/>
                  </a:lnTo>
                  <a:lnTo>
                    <a:pt x="22860" y="29362"/>
                  </a:lnTo>
                  <a:lnTo>
                    <a:pt x="22477" y="29362"/>
                  </a:lnTo>
                  <a:lnTo>
                    <a:pt x="21907" y="30503"/>
                  </a:lnTo>
                  <a:lnTo>
                    <a:pt x="21907" y="30632"/>
                  </a:lnTo>
                  <a:lnTo>
                    <a:pt x="20955" y="32410"/>
                  </a:lnTo>
                  <a:lnTo>
                    <a:pt x="20955" y="33172"/>
                  </a:lnTo>
                  <a:lnTo>
                    <a:pt x="20658" y="33172"/>
                  </a:lnTo>
                  <a:lnTo>
                    <a:pt x="20002" y="34861"/>
                  </a:lnTo>
                  <a:lnTo>
                    <a:pt x="20002" y="35712"/>
                  </a:lnTo>
                  <a:lnTo>
                    <a:pt x="19671" y="35712"/>
                  </a:lnTo>
                  <a:lnTo>
                    <a:pt x="19050" y="37312"/>
                  </a:lnTo>
                  <a:lnTo>
                    <a:pt x="19050" y="38252"/>
                  </a:lnTo>
                  <a:lnTo>
                    <a:pt x="18684" y="38252"/>
                  </a:lnTo>
                  <a:lnTo>
                    <a:pt x="18097" y="39763"/>
                  </a:lnTo>
                  <a:lnTo>
                    <a:pt x="18097" y="40792"/>
                  </a:lnTo>
                  <a:lnTo>
                    <a:pt x="17697" y="40792"/>
                  </a:lnTo>
                  <a:lnTo>
                    <a:pt x="16192" y="44665"/>
                  </a:lnTo>
                  <a:lnTo>
                    <a:pt x="16192" y="45872"/>
                  </a:lnTo>
                  <a:lnTo>
                    <a:pt x="15723" y="45872"/>
                  </a:lnTo>
                  <a:lnTo>
                    <a:pt x="14287" y="49568"/>
                  </a:lnTo>
                  <a:lnTo>
                    <a:pt x="13335" y="52588"/>
                  </a:lnTo>
                  <a:lnTo>
                    <a:pt x="13335" y="53492"/>
                  </a:lnTo>
                  <a:lnTo>
                    <a:pt x="13049" y="53492"/>
                  </a:lnTo>
                  <a:lnTo>
                    <a:pt x="12382" y="55609"/>
                  </a:lnTo>
                  <a:lnTo>
                    <a:pt x="12382" y="56032"/>
                  </a:lnTo>
                  <a:lnTo>
                    <a:pt x="12249" y="56032"/>
                  </a:lnTo>
                  <a:lnTo>
                    <a:pt x="9525" y="64670"/>
                  </a:lnTo>
                  <a:lnTo>
                    <a:pt x="9525" y="64922"/>
                  </a:lnTo>
                  <a:lnTo>
                    <a:pt x="8572" y="67690"/>
                  </a:lnTo>
                  <a:lnTo>
                    <a:pt x="3810" y="84848"/>
                  </a:lnTo>
                  <a:lnTo>
                    <a:pt x="3810" y="85242"/>
                  </a:lnTo>
                  <a:lnTo>
                    <a:pt x="952" y="100101"/>
                  </a:lnTo>
                  <a:lnTo>
                    <a:pt x="0" y="111544"/>
                  </a:lnTo>
                  <a:lnTo>
                    <a:pt x="952" y="123926"/>
                  </a:lnTo>
                  <a:lnTo>
                    <a:pt x="23812" y="163017"/>
                  </a:lnTo>
                  <a:lnTo>
                    <a:pt x="49517" y="167779"/>
                  </a:lnTo>
                  <a:lnTo>
                    <a:pt x="62852" y="166827"/>
                  </a:lnTo>
                  <a:lnTo>
                    <a:pt x="96177" y="134416"/>
                  </a:lnTo>
                  <a:lnTo>
                    <a:pt x="98082" y="111544"/>
                  </a:lnTo>
                  <a:lnTo>
                    <a:pt x="98082" y="108673"/>
                  </a:lnTo>
                  <a:lnTo>
                    <a:pt x="88557" y="61010"/>
                  </a:lnTo>
                  <a:lnTo>
                    <a:pt x="66662" y="13347"/>
                  </a:lnTo>
                  <a:lnTo>
                    <a:pt x="58089" y="3810"/>
                  </a:lnTo>
                  <a:lnTo>
                    <a:pt x="49517" y="0"/>
                  </a:lnTo>
                  <a:close/>
                </a:path>
              </a:pathLst>
            </a:custGeom>
            <a:solidFill>
              <a:srgbClr val="4E5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/>
            <p:cNvSpPr/>
            <p:nvPr/>
          </p:nvSpPr>
          <p:spPr>
            <a:xfrm>
              <a:off x="3179711" y="2936379"/>
              <a:ext cx="94615" cy="162560"/>
            </a:xfrm>
            <a:custGeom>
              <a:avLst/>
              <a:gdLst/>
              <a:ahLst/>
              <a:cxnLst/>
              <a:rect l="l" t="t" r="r" b="b"/>
              <a:pathLst>
                <a:path w="94614" h="162560">
                  <a:moveTo>
                    <a:pt x="47612" y="0"/>
                  </a:moveTo>
                  <a:lnTo>
                    <a:pt x="43802" y="0"/>
                  </a:lnTo>
                  <a:lnTo>
                    <a:pt x="35242" y="5714"/>
                  </a:lnTo>
                  <a:lnTo>
                    <a:pt x="35242" y="5867"/>
                  </a:lnTo>
                  <a:lnTo>
                    <a:pt x="34277" y="7043"/>
                  </a:lnTo>
                  <a:lnTo>
                    <a:pt x="33324" y="8355"/>
                  </a:lnTo>
                  <a:lnTo>
                    <a:pt x="27622" y="16205"/>
                  </a:lnTo>
                  <a:lnTo>
                    <a:pt x="27622" y="17297"/>
                  </a:lnTo>
                  <a:lnTo>
                    <a:pt x="27040" y="17297"/>
                  </a:lnTo>
                  <a:lnTo>
                    <a:pt x="26670" y="17992"/>
                  </a:lnTo>
                  <a:lnTo>
                    <a:pt x="26670" y="18567"/>
                  </a:lnTo>
                  <a:lnTo>
                    <a:pt x="26363" y="18567"/>
                  </a:lnTo>
                  <a:lnTo>
                    <a:pt x="25717" y="19780"/>
                  </a:lnTo>
                  <a:lnTo>
                    <a:pt x="25717" y="21107"/>
                  </a:lnTo>
                  <a:lnTo>
                    <a:pt x="25010" y="21107"/>
                  </a:lnTo>
                  <a:lnTo>
                    <a:pt x="24765" y="21567"/>
                  </a:lnTo>
                  <a:lnTo>
                    <a:pt x="24765" y="22377"/>
                  </a:lnTo>
                  <a:lnTo>
                    <a:pt x="24333" y="22377"/>
                  </a:lnTo>
                  <a:lnTo>
                    <a:pt x="23812" y="23355"/>
                  </a:lnTo>
                  <a:lnTo>
                    <a:pt x="23812" y="23647"/>
                  </a:lnTo>
                  <a:lnTo>
                    <a:pt x="23656" y="23647"/>
                  </a:lnTo>
                  <a:lnTo>
                    <a:pt x="21907" y="26930"/>
                  </a:lnTo>
                  <a:lnTo>
                    <a:pt x="21907" y="27457"/>
                  </a:lnTo>
                  <a:lnTo>
                    <a:pt x="21626" y="27457"/>
                  </a:lnTo>
                  <a:lnTo>
                    <a:pt x="20002" y="30505"/>
                  </a:lnTo>
                  <a:lnTo>
                    <a:pt x="20002" y="31267"/>
                  </a:lnTo>
                  <a:lnTo>
                    <a:pt x="19688" y="31267"/>
                  </a:lnTo>
                  <a:lnTo>
                    <a:pt x="19050" y="32820"/>
                  </a:lnTo>
                  <a:lnTo>
                    <a:pt x="19050" y="33807"/>
                  </a:lnTo>
                  <a:lnTo>
                    <a:pt x="18643" y="33807"/>
                  </a:lnTo>
                  <a:lnTo>
                    <a:pt x="18097" y="35135"/>
                  </a:lnTo>
                  <a:lnTo>
                    <a:pt x="18097" y="36347"/>
                  </a:lnTo>
                  <a:lnTo>
                    <a:pt x="17598" y="36347"/>
                  </a:lnTo>
                  <a:lnTo>
                    <a:pt x="17145" y="37450"/>
                  </a:lnTo>
                  <a:lnTo>
                    <a:pt x="17145" y="38887"/>
                  </a:lnTo>
                  <a:lnTo>
                    <a:pt x="16553" y="38887"/>
                  </a:lnTo>
                  <a:lnTo>
                    <a:pt x="16192" y="39765"/>
                  </a:lnTo>
                  <a:lnTo>
                    <a:pt x="16192" y="40157"/>
                  </a:lnTo>
                  <a:lnTo>
                    <a:pt x="16031" y="40157"/>
                  </a:lnTo>
                  <a:lnTo>
                    <a:pt x="15240" y="42080"/>
                  </a:lnTo>
                  <a:lnTo>
                    <a:pt x="15240" y="43967"/>
                  </a:lnTo>
                  <a:lnTo>
                    <a:pt x="14463" y="43967"/>
                  </a:lnTo>
                  <a:lnTo>
                    <a:pt x="14287" y="44395"/>
                  </a:lnTo>
                  <a:lnTo>
                    <a:pt x="14287" y="45237"/>
                  </a:lnTo>
                  <a:lnTo>
                    <a:pt x="13941" y="45237"/>
                  </a:lnTo>
                  <a:lnTo>
                    <a:pt x="13335" y="46710"/>
                  </a:lnTo>
                  <a:lnTo>
                    <a:pt x="13335" y="47777"/>
                  </a:lnTo>
                  <a:lnTo>
                    <a:pt x="12998" y="47777"/>
                  </a:lnTo>
                  <a:lnTo>
                    <a:pt x="12382" y="49728"/>
                  </a:lnTo>
                  <a:lnTo>
                    <a:pt x="12382" y="51587"/>
                  </a:lnTo>
                  <a:lnTo>
                    <a:pt x="11796" y="51587"/>
                  </a:lnTo>
                  <a:lnTo>
                    <a:pt x="11430" y="52747"/>
                  </a:lnTo>
                  <a:lnTo>
                    <a:pt x="11430" y="54127"/>
                  </a:lnTo>
                  <a:lnTo>
                    <a:pt x="10994" y="54127"/>
                  </a:lnTo>
                  <a:lnTo>
                    <a:pt x="10477" y="55765"/>
                  </a:lnTo>
                  <a:lnTo>
                    <a:pt x="10477" y="56667"/>
                  </a:lnTo>
                  <a:lnTo>
                    <a:pt x="10192" y="56667"/>
                  </a:lnTo>
                  <a:lnTo>
                    <a:pt x="9525" y="58784"/>
                  </a:lnTo>
                  <a:lnTo>
                    <a:pt x="9525" y="59207"/>
                  </a:lnTo>
                  <a:lnTo>
                    <a:pt x="9391" y="59207"/>
                  </a:lnTo>
                  <a:lnTo>
                    <a:pt x="8572" y="61802"/>
                  </a:lnTo>
                  <a:lnTo>
                    <a:pt x="8572" y="63017"/>
                  </a:lnTo>
                  <a:lnTo>
                    <a:pt x="8189" y="63017"/>
                  </a:lnTo>
                  <a:lnTo>
                    <a:pt x="7620" y="64820"/>
                  </a:lnTo>
                  <a:lnTo>
                    <a:pt x="7620" y="65557"/>
                  </a:lnTo>
                  <a:lnTo>
                    <a:pt x="7446" y="65557"/>
                  </a:lnTo>
                  <a:lnTo>
                    <a:pt x="3810" y="81038"/>
                  </a:lnTo>
                  <a:lnTo>
                    <a:pt x="952" y="96291"/>
                  </a:lnTo>
                  <a:lnTo>
                    <a:pt x="0" y="107721"/>
                  </a:lnTo>
                  <a:lnTo>
                    <a:pt x="952" y="119164"/>
                  </a:lnTo>
                  <a:lnTo>
                    <a:pt x="22860" y="157302"/>
                  </a:lnTo>
                  <a:lnTo>
                    <a:pt x="47612" y="162064"/>
                  </a:lnTo>
                  <a:lnTo>
                    <a:pt x="60947" y="160159"/>
                  </a:lnTo>
                  <a:lnTo>
                    <a:pt x="93319" y="129654"/>
                  </a:lnTo>
                  <a:lnTo>
                    <a:pt x="94272" y="119164"/>
                  </a:lnTo>
                  <a:lnTo>
                    <a:pt x="94252" y="103657"/>
                  </a:lnTo>
                  <a:lnTo>
                    <a:pt x="84759" y="58153"/>
                  </a:lnTo>
                  <a:lnTo>
                    <a:pt x="64757" y="11442"/>
                  </a:lnTo>
                  <a:lnTo>
                    <a:pt x="56184" y="2857"/>
                  </a:lnTo>
                  <a:lnTo>
                    <a:pt x="47612" y="0"/>
                  </a:lnTo>
                  <a:close/>
                </a:path>
              </a:pathLst>
            </a:custGeom>
            <a:solidFill>
              <a:srgbClr val="5D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/>
            <p:cNvSpPr/>
            <p:nvPr/>
          </p:nvSpPr>
          <p:spPr>
            <a:xfrm>
              <a:off x="3180664" y="2937331"/>
              <a:ext cx="91440" cy="156845"/>
            </a:xfrm>
            <a:custGeom>
              <a:avLst/>
              <a:gdLst/>
              <a:ahLst/>
              <a:cxnLst/>
              <a:rect l="l" t="t" r="r" b="b"/>
              <a:pathLst>
                <a:path w="91439" h="156844">
                  <a:moveTo>
                    <a:pt x="45707" y="0"/>
                  </a:moveTo>
                  <a:lnTo>
                    <a:pt x="42849" y="0"/>
                  </a:lnTo>
                  <a:lnTo>
                    <a:pt x="34289" y="5715"/>
                  </a:lnTo>
                  <a:lnTo>
                    <a:pt x="26669" y="16205"/>
                  </a:lnTo>
                  <a:lnTo>
                    <a:pt x="26669" y="16344"/>
                  </a:lnTo>
                  <a:lnTo>
                    <a:pt x="24764" y="19542"/>
                  </a:lnTo>
                  <a:lnTo>
                    <a:pt x="24764" y="20154"/>
                  </a:lnTo>
                  <a:lnTo>
                    <a:pt x="24415" y="20154"/>
                  </a:lnTo>
                  <a:lnTo>
                    <a:pt x="23812" y="21210"/>
                  </a:lnTo>
                  <a:lnTo>
                    <a:pt x="23812" y="21424"/>
                  </a:lnTo>
                  <a:lnTo>
                    <a:pt x="20954" y="26215"/>
                  </a:lnTo>
                  <a:lnTo>
                    <a:pt x="20954" y="26504"/>
                  </a:lnTo>
                  <a:lnTo>
                    <a:pt x="20790" y="26504"/>
                  </a:lnTo>
                  <a:lnTo>
                    <a:pt x="19050" y="29552"/>
                  </a:lnTo>
                  <a:lnTo>
                    <a:pt x="19050" y="30314"/>
                  </a:lnTo>
                  <a:lnTo>
                    <a:pt x="18736" y="30314"/>
                  </a:lnTo>
                  <a:lnTo>
                    <a:pt x="18097" y="31867"/>
                  </a:lnTo>
                  <a:lnTo>
                    <a:pt x="18097" y="32854"/>
                  </a:lnTo>
                  <a:lnTo>
                    <a:pt x="17691" y="32854"/>
                  </a:lnTo>
                  <a:lnTo>
                    <a:pt x="17144" y="34182"/>
                  </a:lnTo>
                  <a:lnTo>
                    <a:pt x="17144" y="35394"/>
                  </a:lnTo>
                  <a:lnTo>
                    <a:pt x="16646" y="35394"/>
                  </a:lnTo>
                  <a:lnTo>
                    <a:pt x="16192" y="36497"/>
                  </a:lnTo>
                  <a:lnTo>
                    <a:pt x="16192" y="37934"/>
                  </a:lnTo>
                  <a:lnTo>
                    <a:pt x="15601" y="37934"/>
                  </a:lnTo>
                  <a:lnTo>
                    <a:pt x="15239" y="38813"/>
                  </a:lnTo>
                  <a:lnTo>
                    <a:pt x="15239" y="39204"/>
                  </a:lnTo>
                  <a:lnTo>
                    <a:pt x="15078" y="39204"/>
                  </a:lnTo>
                  <a:lnTo>
                    <a:pt x="14287" y="41128"/>
                  </a:lnTo>
                  <a:lnTo>
                    <a:pt x="14287" y="43014"/>
                  </a:lnTo>
                  <a:lnTo>
                    <a:pt x="13511" y="43014"/>
                  </a:lnTo>
                  <a:lnTo>
                    <a:pt x="13334" y="43443"/>
                  </a:lnTo>
                  <a:lnTo>
                    <a:pt x="13334" y="44284"/>
                  </a:lnTo>
                  <a:lnTo>
                    <a:pt x="12988" y="44284"/>
                  </a:lnTo>
                  <a:lnTo>
                    <a:pt x="12382" y="45758"/>
                  </a:lnTo>
                  <a:lnTo>
                    <a:pt x="12382" y="46824"/>
                  </a:lnTo>
                  <a:lnTo>
                    <a:pt x="12086" y="46824"/>
                  </a:lnTo>
                  <a:lnTo>
                    <a:pt x="11429" y="49189"/>
                  </a:lnTo>
                  <a:lnTo>
                    <a:pt x="11429" y="50634"/>
                  </a:lnTo>
                  <a:lnTo>
                    <a:pt x="11028" y="50634"/>
                  </a:lnTo>
                  <a:lnTo>
                    <a:pt x="10477" y="52621"/>
                  </a:lnTo>
                  <a:lnTo>
                    <a:pt x="10477" y="53174"/>
                  </a:lnTo>
                  <a:lnTo>
                    <a:pt x="10323" y="53174"/>
                  </a:lnTo>
                  <a:lnTo>
                    <a:pt x="7619" y="62915"/>
                  </a:lnTo>
                  <a:lnTo>
                    <a:pt x="3809" y="79121"/>
                  </a:lnTo>
                  <a:lnTo>
                    <a:pt x="952" y="93421"/>
                  </a:lnTo>
                  <a:lnTo>
                    <a:pt x="0" y="104863"/>
                  </a:lnTo>
                  <a:lnTo>
                    <a:pt x="0" y="115354"/>
                  </a:lnTo>
                  <a:lnTo>
                    <a:pt x="21907" y="152539"/>
                  </a:lnTo>
                  <a:lnTo>
                    <a:pt x="45707" y="156349"/>
                  </a:lnTo>
                  <a:lnTo>
                    <a:pt x="59042" y="155397"/>
                  </a:lnTo>
                  <a:lnTo>
                    <a:pt x="89509" y="124891"/>
                  </a:lnTo>
                  <a:lnTo>
                    <a:pt x="91414" y="104863"/>
                  </a:lnTo>
                  <a:lnTo>
                    <a:pt x="91414" y="101053"/>
                  </a:lnTo>
                  <a:lnTo>
                    <a:pt x="81902" y="57200"/>
                  </a:lnTo>
                  <a:lnTo>
                    <a:pt x="62852" y="11442"/>
                  </a:lnTo>
                  <a:lnTo>
                    <a:pt x="54279" y="2857"/>
                  </a:lnTo>
                  <a:lnTo>
                    <a:pt x="45707" y="0"/>
                  </a:lnTo>
                  <a:close/>
                </a:path>
              </a:pathLst>
            </a:custGeom>
            <a:solidFill>
              <a:srgbClr val="6B7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/>
            <p:cNvSpPr/>
            <p:nvPr/>
          </p:nvSpPr>
          <p:spPr>
            <a:xfrm>
              <a:off x="3181616" y="2938284"/>
              <a:ext cx="87630" cy="151765"/>
            </a:xfrm>
            <a:custGeom>
              <a:avLst/>
              <a:gdLst/>
              <a:ahLst/>
              <a:cxnLst/>
              <a:rect l="l" t="t" r="r" b="b"/>
              <a:pathLst>
                <a:path w="87629" h="151764">
                  <a:moveTo>
                    <a:pt x="43802" y="0"/>
                  </a:moveTo>
                  <a:lnTo>
                    <a:pt x="40944" y="952"/>
                  </a:lnTo>
                  <a:lnTo>
                    <a:pt x="32372" y="5714"/>
                  </a:lnTo>
                  <a:lnTo>
                    <a:pt x="25717" y="14058"/>
                  </a:lnTo>
                  <a:lnTo>
                    <a:pt x="25717" y="15392"/>
                  </a:lnTo>
                  <a:lnTo>
                    <a:pt x="24764" y="15392"/>
                  </a:lnTo>
                  <a:lnTo>
                    <a:pt x="24764" y="16662"/>
                  </a:lnTo>
                  <a:lnTo>
                    <a:pt x="24060" y="16662"/>
                  </a:lnTo>
                  <a:lnTo>
                    <a:pt x="23812" y="17159"/>
                  </a:lnTo>
                  <a:lnTo>
                    <a:pt x="23812" y="19202"/>
                  </a:lnTo>
                  <a:lnTo>
                    <a:pt x="22860" y="19202"/>
                  </a:lnTo>
                  <a:lnTo>
                    <a:pt x="22860" y="20472"/>
                  </a:lnTo>
                  <a:lnTo>
                    <a:pt x="22157" y="20472"/>
                  </a:lnTo>
                  <a:lnTo>
                    <a:pt x="21907" y="20973"/>
                  </a:lnTo>
                  <a:lnTo>
                    <a:pt x="21907" y="21742"/>
                  </a:lnTo>
                  <a:lnTo>
                    <a:pt x="21523" y="21742"/>
                  </a:lnTo>
                  <a:lnTo>
                    <a:pt x="20954" y="22879"/>
                  </a:lnTo>
                  <a:lnTo>
                    <a:pt x="20954" y="23012"/>
                  </a:lnTo>
                  <a:lnTo>
                    <a:pt x="20002" y="24786"/>
                  </a:lnTo>
                  <a:lnTo>
                    <a:pt x="20002" y="25552"/>
                  </a:lnTo>
                  <a:lnTo>
                    <a:pt x="19620" y="25552"/>
                  </a:lnTo>
                  <a:lnTo>
                    <a:pt x="19050" y="26693"/>
                  </a:lnTo>
                  <a:lnTo>
                    <a:pt x="19050" y="26822"/>
                  </a:lnTo>
                  <a:lnTo>
                    <a:pt x="18097" y="28600"/>
                  </a:lnTo>
                  <a:lnTo>
                    <a:pt x="18097" y="29362"/>
                  </a:lnTo>
                  <a:lnTo>
                    <a:pt x="17828" y="29362"/>
                  </a:lnTo>
                  <a:lnTo>
                    <a:pt x="17144" y="31301"/>
                  </a:lnTo>
                  <a:lnTo>
                    <a:pt x="17144" y="31902"/>
                  </a:lnTo>
                  <a:lnTo>
                    <a:pt x="16933" y="31902"/>
                  </a:lnTo>
                  <a:lnTo>
                    <a:pt x="16192" y="34002"/>
                  </a:lnTo>
                  <a:lnTo>
                    <a:pt x="16192" y="34442"/>
                  </a:lnTo>
                  <a:lnTo>
                    <a:pt x="16037" y="34442"/>
                  </a:lnTo>
                  <a:lnTo>
                    <a:pt x="15239" y="36702"/>
                  </a:lnTo>
                  <a:lnTo>
                    <a:pt x="15239" y="36982"/>
                  </a:lnTo>
                  <a:lnTo>
                    <a:pt x="6667" y="61010"/>
                  </a:lnTo>
                  <a:lnTo>
                    <a:pt x="2857" y="76263"/>
                  </a:lnTo>
                  <a:lnTo>
                    <a:pt x="952" y="90563"/>
                  </a:lnTo>
                  <a:lnTo>
                    <a:pt x="0" y="101053"/>
                  </a:lnTo>
                  <a:lnTo>
                    <a:pt x="0" y="111544"/>
                  </a:lnTo>
                  <a:lnTo>
                    <a:pt x="20954" y="147764"/>
                  </a:lnTo>
                  <a:lnTo>
                    <a:pt x="43802" y="151587"/>
                  </a:lnTo>
                  <a:lnTo>
                    <a:pt x="56184" y="150634"/>
                  </a:lnTo>
                  <a:lnTo>
                    <a:pt x="86664" y="121069"/>
                  </a:lnTo>
                  <a:lnTo>
                    <a:pt x="87604" y="111544"/>
                  </a:lnTo>
                  <a:lnTo>
                    <a:pt x="87604" y="98196"/>
                  </a:lnTo>
                  <a:lnTo>
                    <a:pt x="79044" y="55295"/>
                  </a:lnTo>
                  <a:lnTo>
                    <a:pt x="59994" y="11442"/>
                  </a:lnTo>
                  <a:lnTo>
                    <a:pt x="52374" y="3809"/>
                  </a:lnTo>
                  <a:lnTo>
                    <a:pt x="43802" y="0"/>
                  </a:lnTo>
                  <a:close/>
                </a:path>
              </a:pathLst>
            </a:custGeom>
            <a:solidFill>
              <a:srgbClr val="777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/>
            <p:cNvSpPr/>
            <p:nvPr/>
          </p:nvSpPr>
          <p:spPr>
            <a:xfrm>
              <a:off x="3182569" y="2940189"/>
              <a:ext cx="85090" cy="146050"/>
            </a:xfrm>
            <a:custGeom>
              <a:avLst/>
              <a:gdLst/>
              <a:ahLst/>
              <a:cxnLst/>
              <a:rect l="l" t="t" r="r" b="b"/>
              <a:pathLst>
                <a:path w="85089" h="146050">
                  <a:moveTo>
                    <a:pt x="41897" y="0"/>
                  </a:moveTo>
                  <a:lnTo>
                    <a:pt x="39039" y="0"/>
                  </a:lnTo>
                  <a:lnTo>
                    <a:pt x="31419" y="4775"/>
                  </a:lnTo>
                  <a:lnTo>
                    <a:pt x="24764" y="13107"/>
                  </a:lnTo>
                  <a:lnTo>
                    <a:pt x="24764" y="13487"/>
                  </a:lnTo>
                  <a:lnTo>
                    <a:pt x="24461" y="13487"/>
                  </a:lnTo>
                  <a:lnTo>
                    <a:pt x="23812" y="14300"/>
                  </a:lnTo>
                  <a:lnTo>
                    <a:pt x="23812" y="14757"/>
                  </a:lnTo>
                  <a:lnTo>
                    <a:pt x="23584" y="14757"/>
                  </a:lnTo>
                  <a:lnTo>
                    <a:pt x="22860" y="16207"/>
                  </a:lnTo>
                  <a:lnTo>
                    <a:pt x="22860" y="17297"/>
                  </a:lnTo>
                  <a:lnTo>
                    <a:pt x="22315" y="17297"/>
                  </a:lnTo>
                  <a:lnTo>
                    <a:pt x="21907" y="18113"/>
                  </a:lnTo>
                  <a:lnTo>
                    <a:pt x="21907" y="18567"/>
                  </a:lnTo>
                  <a:lnTo>
                    <a:pt x="21680" y="18567"/>
                  </a:lnTo>
                  <a:lnTo>
                    <a:pt x="6667" y="58153"/>
                  </a:lnTo>
                  <a:lnTo>
                    <a:pt x="0" y="97243"/>
                  </a:lnTo>
                  <a:lnTo>
                    <a:pt x="0" y="106781"/>
                  </a:lnTo>
                  <a:lnTo>
                    <a:pt x="20002" y="142049"/>
                  </a:lnTo>
                  <a:lnTo>
                    <a:pt x="41897" y="145859"/>
                  </a:lnTo>
                  <a:lnTo>
                    <a:pt x="54279" y="144907"/>
                  </a:lnTo>
                  <a:lnTo>
                    <a:pt x="82842" y="116306"/>
                  </a:lnTo>
                  <a:lnTo>
                    <a:pt x="84747" y="97243"/>
                  </a:lnTo>
                  <a:lnTo>
                    <a:pt x="84747" y="93433"/>
                  </a:lnTo>
                  <a:lnTo>
                    <a:pt x="76187" y="52438"/>
                  </a:lnTo>
                  <a:lnTo>
                    <a:pt x="58089" y="10490"/>
                  </a:lnTo>
                  <a:lnTo>
                    <a:pt x="50469" y="2857"/>
                  </a:lnTo>
                  <a:lnTo>
                    <a:pt x="41897" y="0"/>
                  </a:lnTo>
                  <a:close/>
                </a:path>
              </a:pathLst>
            </a:custGeom>
            <a:solidFill>
              <a:srgbClr val="838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/>
            <p:cNvSpPr/>
            <p:nvPr/>
          </p:nvSpPr>
          <p:spPr>
            <a:xfrm>
              <a:off x="3182569" y="2941141"/>
              <a:ext cx="81915" cy="140335"/>
            </a:xfrm>
            <a:custGeom>
              <a:avLst/>
              <a:gdLst/>
              <a:ahLst/>
              <a:cxnLst/>
              <a:rect l="l" t="t" r="r" b="b"/>
              <a:pathLst>
                <a:path w="81914" h="140335">
                  <a:moveTo>
                    <a:pt x="40944" y="0"/>
                  </a:moveTo>
                  <a:lnTo>
                    <a:pt x="39039" y="0"/>
                  </a:lnTo>
                  <a:lnTo>
                    <a:pt x="31419" y="4775"/>
                  </a:lnTo>
                  <a:lnTo>
                    <a:pt x="23812" y="14300"/>
                  </a:lnTo>
                  <a:lnTo>
                    <a:pt x="22860" y="16070"/>
                  </a:lnTo>
                  <a:lnTo>
                    <a:pt x="22860" y="16344"/>
                  </a:lnTo>
                  <a:lnTo>
                    <a:pt x="22712" y="16344"/>
                  </a:lnTo>
                  <a:lnTo>
                    <a:pt x="17145" y="26695"/>
                  </a:lnTo>
                  <a:lnTo>
                    <a:pt x="15239" y="31462"/>
                  </a:lnTo>
                  <a:lnTo>
                    <a:pt x="14287" y="33845"/>
                  </a:lnTo>
                  <a:lnTo>
                    <a:pt x="14287" y="34124"/>
                  </a:lnTo>
                  <a:lnTo>
                    <a:pt x="12382" y="38612"/>
                  </a:lnTo>
                  <a:lnTo>
                    <a:pt x="12382" y="39204"/>
                  </a:lnTo>
                  <a:lnTo>
                    <a:pt x="12145" y="39204"/>
                  </a:lnTo>
                  <a:lnTo>
                    <a:pt x="11429" y="40995"/>
                  </a:lnTo>
                  <a:lnTo>
                    <a:pt x="6667" y="56248"/>
                  </a:lnTo>
                  <a:lnTo>
                    <a:pt x="3810" y="70548"/>
                  </a:lnTo>
                  <a:lnTo>
                    <a:pt x="952" y="83896"/>
                  </a:lnTo>
                  <a:lnTo>
                    <a:pt x="0" y="93433"/>
                  </a:lnTo>
                  <a:lnTo>
                    <a:pt x="952" y="103911"/>
                  </a:lnTo>
                  <a:lnTo>
                    <a:pt x="1904" y="112496"/>
                  </a:lnTo>
                  <a:lnTo>
                    <a:pt x="29514" y="139192"/>
                  </a:lnTo>
                  <a:lnTo>
                    <a:pt x="40944" y="140144"/>
                  </a:lnTo>
                  <a:lnTo>
                    <a:pt x="53327" y="139192"/>
                  </a:lnTo>
                  <a:lnTo>
                    <a:pt x="80949" y="112496"/>
                  </a:lnTo>
                  <a:lnTo>
                    <a:pt x="81902" y="103911"/>
                  </a:lnTo>
                  <a:lnTo>
                    <a:pt x="81902" y="90563"/>
                  </a:lnTo>
                  <a:lnTo>
                    <a:pt x="74282" y="51485"/>
                  </a:lnTo>
                  <a:lnTo>
                    <a:pt x="56184" y="10490"/>
                  </a:lnTo>
                  <a:lnTo>
                    <a:pt x="48564" y="2857"/>
                  </a:lnTo>
                  <a:lnTo>
                    <a:pt x="40944" y="0"/>
                  </a:lnTo>
                  <a:close/>
                </a:path>
              </a:pathLst>
            </a:custGeom>
            <a:solidFill>
              <a:srgbClr val="8E9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/>
            <p:cNvSpPr/>
            <p:nvPr/>
          </p:nvSpPr>
          <p:spPr>
            <a:xfrm>
              <a:off x="3183521" y="2942094"/>
              <a:ext cx="79375" cy="135890"/>
            </a:xfrm>
            <a:custGeom>
              <a:avLst/>
              <a:gdLst/>
              <a:ahLst/>
              <a:cxnLst/>
              <a:rect l="l" t="t" r="r" b="b"/>
              <a:pathLst>
                <a:path w="79375" h="135889">
                  <a:moveTo>
                    <a:pt x="39992" y="0"/>
                  </a:moveTo>
                  <a:lnTo>
                    <a:pt x="6667" y="54343"/>
                  </a:lnTo>
                  <a:lnTo>
                    <a:pt x="0" y="90576"/>
                  </a:lnTo>
                  <a:lnTo>
                    <a:pt x="952" y="100101"/>
                  </a:lnTo>
                  <a:lnTo>
                    <a:pt x="28562" y="134429"/>
                  </a:lnTo>
                  <a:lnTo>
                    <a:pt x="39992" y="135382"/>
                  </a:lnTo>
                  <a:lnTo>
                    <a:pt x="50469" y="134429"/>
                  </a:lnTo>
                  <a:lnTo>
                    <a:pt x="78092" y="100101"/>
                  </a:lnTo>
                  <a:lnTo>
                    <a:pt x="79044" y="87706"/>
                  </a:lnTo>
                  <a:lnTo>
                    <a:pt x="77139" y="77228"/>
                  </a:lnTo>
                  <a:lnTo>
                    <a:pt x="75234" y="63881"/>
                  </a:lnTo>
                  <a:lnTo>
                    <a:pt x="59994" y="21932"/>
                  </a:lnTo>
                  <a:lnTo>
                    <a:pt x="46659" y="2870"/>
                  </a:lnTo>
                  <a:lnTo>
                    <a:pt x="39992" y="0"/>
                  </a:lnTo>
                  <a:close/>
                </a:path>
              </a:pathLst>
            </a:custGeom>
            <a:solidFill>
              <a:srgbClr val="99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/>
            <p:cNvSpPr/>
            <p:nvPr/>
          </p:nvSpPr>
          <p:spPr>
            <a:xfrm>
              <a:off x="3184474" y="2943999"/>
              <a:ext cx="75565" cy="130175"/>
            </a:xfrm>
            <a:custGeom>
              <a:avLst/>
              <a:gdLst/>
              <a:ahLst/>
              <a:cxnLst/>
              <a:rect l="l" t="t" r="r" b="b"/>
              <a:pathLst>
                <a:path w="75564" h="130175">
                  <a:moveTo>
                    <a:pt x="38087" y="0"/>
                  </a:moveTo>
                  <a:lnTo>
                    <a:pt x="35229" y="0"/>
                  </a:lnTo>
                  <a:lnTo>
                    <a:pt x="28562" y="4775"/>
                  </a:lnTo>
                  <a:lnTo>
                    <a:pt x="5715" y="51485"/>
                  </a:lnTo>
                  <a:lnTo>
                    <a:pt x="0" y="86753"/>
                  </a:lnTo>
                  <a:lnTo>
                    <a:pt x="77" y="96037"/>
                  </a:lnTo>
                  <a:lnTo>
                    <a:pt x="26670" y="128701"/>
                  </a:lnTo>
                  <a:lnTo>
                    <a:pt x="38087" y="129654"/>
                  </a:lnTo>
                  <a:lnTo>
                    <a:pt x="48564" y="128701"/>
                  </a:lnTo>
                  <a:lnTo>
                    <a:pt x="75157" y="96037"/>
                  </a:lnTo>
                  <a:lnTo>
                    <a:pt x="75234" y="83896"/>
                  </a:lnTo>
                  <a:lnTo>
                    <a:pt x="74282" y="73418"/>
                  </a:lnTo>
                  <a:lnTo>
                    <a:pt x="63804" y="33375"/>
                  </a:lnTo>
                  <a:lnTo>
                    <a:pt x="38087" y="0"/>
                  </a:lnTo>
                  <a:close/>
                </a:path>
              </a:pathLst>
            </a:custGeom>
            <a:solidFill>
              <a:srgbClr val="A3A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/>
            <p:cNvSpPr/>
            <p:nvPr/>
          </p:nvSpPr>
          <p:spPr>
            <a:xfrm>
              <a:off x="3185426" y="2944964"/>
              <a:ext cx="72390" cy="124460"/>
            </a:xfrm>
            <a:custGeom>
              <a:avLst/>
              <a:gdLst/>
              <a:ahLst/>
              <a:cxnLst/>
              <a:rect l="l" t="t" r="r" b="b"/>
              <a:pathLst>
                <a:path w="72389" h="124460">
                  <a:moveTo>
                    <a:pt x="36182" y="0"/>
                  </a:moveTo>
                  <a:lnTo>
                    <a:pt x="9525" y="36220"/>
                  </a:lnTo>
                  <a:lnTo>
                    <a:pt x="952" y="74358"/>
                  </a:lnTo>
                  <a:lnTo>
                    <a:pt x="0" y="82931"/>
                  </a:lnTo>
                  <a:lnTo>
                    <a:pt x="0" y="91516"/>
                  </a:lnTo>
                  <a:lnTo>
                    <a:pt x="25717" y="123926"/>
                  </a:lnTo>
                  <a:lnTo>
                    <a:pt x="46659" y="123926"/>
                  </a:lnTo>
                  <a:lnTo>
                    <a:pt x="71424" y="91516"/>
                  </a:lnTo>
                  <a:lnTo>
                    <a:pt x="72377" y="82931"/>
                  </a:lnTo>
                  <a:lnTo>
                    <a:pt x="72377" y="80073"/>
                  </a:lnTo>
                  <a:lnTo>
                    <a:pt x="70472" y="70535"/>
                  </a:lnTo>
                  <a:lnTo>
                    <a:pt x="68567" y="58140"/>
                  </a:lnTo>
                  <a:lnTo>
                    <a:pt x="64757" y="45758"/>
                  </a:lnTo>
                  <a:lnTo>
                    <a:pt x="60947" y="32410"/>
                  </a:lnTo>
                  <a:lnTo>
                    <a:pt x="55290" y="20142"/>
                  </a:lnTo>
                  <a:lnTo>
                    <a:pt x="49517" y="9525"/>
                  </a:lnTo>
                  <a:lnTo>
                    <a:pt x="42849" y="2857"/>
                  </a:lnTo>
                  <a:lnTo>
                    <a:pt x="36182" y="0"/>
                  </a:lnTo>
                  <a:close/>
                </a:path>
              </a:pathLst>
            </a:custGeom>
            <a:solidFill>
              <a:srgbClr val="ACA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/>
            <p:cNvSpPr/>
            <p:nvPr/>
          </p:nvSpPr>
          <p:spPr>
            <a:xfrm>
              <a:off x="3186379" y="2946869"/>
              <a:ext cx="68580" cy="118745"/>
            </a:xfrm>
            <a:custGeom>
              <a:avLst/>
              <a:gdLst/>
              <a:ahLst/>
              <a:cxnLst/>
              <a:rect l="l" t="t" r="r" b="b"/>
              <a:pathLst>
                <a:path w="68579" h="118744">
                  <a:moveTo>
                    <a:pt x="34277" y="0"/>
                  </a:moveTo>
                  <a:lnTo>
                    <a:pt x="32372" y="0"/>
                  </a:lnTo>
                  <a:lnTo>
                    <a:pt x="25704" y="3810"/>
                  </a:lnTo>
                  <a:lnTo>
                    <a:pt x="19050" y="11429"/>
                  </a:lnTo>
                  <a:lnTo>
                    <a:pt x="14287" y="21920"/>
                  </a:lnTo>
                  <a:lnTo>
                    <a:pt x="9525" y="34315"/>
                  </a:lnTo>
                  <a:lnTo>
                    <a:pt x="5714" y="47663"/>
                  </a:lnTo>
                  <a:lnTo>
                    <a:pt x="1904" y="60058"/>
                  </a:lnTo>
                  <a:lnTo>
                    <a:pt x="0" y="70548"/>
                  </a:lnTo>
                  <a:lnTo>
                    <a:pt x="7" y="86817"/>
                  </a:lnTo>
                  <a:lnTo>
                    <a:pt x="952" y="94373"/>
                  </a:lnTo>
                  <a:lnTo>
                    <a:pt x="34277" y="118211"/>
                  </a:lnTo>
                  <a:lnTo>
                    <a:pt x="43802" y="117259"/>
                  </a:lnTo>
                  <a:lnTo>
                    <a:pt x="68559" y="86817"/>
                  </a:lnTo>
                  <a:lnTo>
                    <a:pt x="68567" y="76263"/>
                  </a:lnTo>
                  <a:lnTo>
                    <a:pt x="67614" y="66725"/>
                  </a:lnTo>
                  <a:lnTo>
                    <a:pt x="65709" y="55295"/>
                  </a:lnTo>
                  <a:lnTo>
                    <a:pt x="61899" y="42900"/>
                  </a:lnTo>
                  <a:lnTo>
                    <a:pt x="58089" y="29552"/>
                  </a:lnTo>
                  <a:lnTo>
                    <a:pt x="52438" y="18237"/>
                  </a:lnTo>
                  <a:lnTo>
                    <a:pt x="46659" y="8572"/>
                  </a:lnTo>
                  <a:lnTo>
                    <a:pt x="40944" y="1904"/>
                  </a:lnTo>
                  <a:lnTo>
                    <a:pt x="34277" y="0"/>
                  </a:lnTo>
                  <a:close/>
                </a:path>
              </a:pathLst>
            </a:custGeom>
            <a:solidFill>
              <a:srgbClr val="B4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/>
            <p:cNvSpPr/>
            <p:nvPr/>
          </p:nvSpPr>
          <p:spPr>
            <a:xfrm>
              <a:off x="3186379" y="2947822"/>
              <a:ext cx="66675" cy="113664"/>
            </a:xfrm>
            <a:custGeom>
              <a:avLst/>
              <a:gdLst/>
              <a:ahLst/>
              <a:cxnLst/>
              <a:rect l="l" t="t" r="r" b="b"/>
              <a:pathLst>
                <a:path w="66675" h="113664">
                  <a:moveTo>
                    <a:pt x="33324" y="0"/>
                  </a:moveTo>
                  <a:lnTo>
                    <a:pt x="31419" y="0"/>
                  </a:lnTo>
                  <a:lnTo>
                    <a:pt x="24764" y="3810"/>
                  </a:lnTo>
                  <a:lnTo>
                    <a:pt x="5714" y="45758"/>
                  </a:lnTo>
                  <a:lnTo>
                    <a:pt x="0" y="75311"/>
                  </a:lnTo>
                  <a:lnTo>
                    <a:pt x="952" y="83883"/>
                  </a:lnTo>
                  <a:lnTo>
                    <a:pt x="33324" y="113449"/>
                  </a:lnTo>
                  <a:lnTo>
                    <a:pt x="42849" y="112483"/>
                  </a:lnTo>
                  <a:lnTo>
                    <a:pt x="66662" y="75311"/>
                  </a:lnTo>
                  <a:lnTo>
                    <a:pt x="66662" y="73405"/>
                  </a:lnTo>
                  <a:lnTo>
                    <a:pt x="65709" y="63868"/>
                  </a:lnTo>
                  <a:lnTo>
                    <a:pt x="62852" y="53378"/>
                  </a:lnTo>
                  <a:lnTo>
                    <a:pt x="59994" y="40995"/>
                  </a:lnTo>
                  <a:lnTo>
                    <a:pt x="56184" y="28600"/>
                  </a:lnTo>
                  <a:lnTo>
                    <a:pt x="51422" y="18110"/>
                  </a:lnTo>
                  <a:lnTo>
                    <a:pt x="45707" y="8572"/>
                  </a:lnTo>
                  <a:lnTo>
                    <a:pt x="39992" y="1904"/>
                  </a:lnTo>
                  <a:lnTo>
                    <a:pt x="33324" y="0"/>
                  </a:lnTo>
                  <a:close/>
                </a:path>
              </a:pathLst>
            </a:custGeom>
            <a:solidFill>
              <a:srgbClr val="BCB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/>
            <p:cNvSpPr/>
            <p:nvPr/>
          </p:nvSpPr>
          <p:spPr>
            <a:xfrm>
              <a:off x="3187331" y="2948774"/>
              <a:ext cx="62865" cy="107950"/>
            </a:xfrm>
            <a:custGeom>
              <a:avLst/>
              <a:gdLst/>
              <a:ahLst/>
              <a:cxnLst/>
              <a:rect l="l" t="t" r="r" b="b"/>
              <a:pathLst>
                <a:path w="62864" h="107950">
                  <a:moveTo>
                    <a:pt x="31419" y="0"/>
                  </a:moveTo>
                  <a:lnTo>
                    <a:pt x="8572" y="31457"/>
                  </a:lnTo>
                  <a:lnTo>
                    <a:pt x="5714" y="43853"/>
                  </a:lnTo>
                  <a:lnTo>
                    <a:pt x="2857" y="55295"/>
                  </a:lnTo>
                  <a:lnTo>
                    <a:pt x="952" y="64820"/>
                  </a:lnTo>
                  <a:lnTo>
                    <a:pt x="0" y="72453"/>
                  </a:lnTo>
                  <a:lnTo>
                    <a:pt x="952" y="80073"/>
                  </a:lnTo>
                  <a:lnTo>
                    <a:pt x="952" y="86753"/>
                  </a:lnTo>
                  <a:lnTo>
                    <a:pt x="22860" y="107721"/>
                  </a:lnTo>
                  <a:lnTo>
                    <a:pt x="40944" y="107721"/>
                  </a:lnTo>
                  <a:lnTo>
                    <a:pt x="62852" y="80073"/>
                  </a:lnTo>
                  <a:lnTo>
                    <a:pt x="62852" y="69596"/>
                  </a:lnTo>
                  <a:lnTo>
                    <a:pt x="53365" y="27762"/>
                  </a:lnTo>
                  <a:lnTo>
                    <a:pt x="37134" y="2857"/>
                  </a:lnTo>
                  <a:lnTo>
                    <a:pt x="31419" y="0"/>
                  </a:lnTo>
                  <a:close/>
                </a:path>
              </a:pathLst>
            </a:custGeom>
            <a:solidFill>
              <a:srgbClr val="C4C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/>
            <p:cNvSpPr/>
            <p:nvPr/>
          </p:nvSpPr>
          <p:spPr>
            <a:xfrm>
              <a:off x="3188284" y="2950679"/>
              <a:ext cx="60325" cy="102235"/>
            </a:xfrm>
            <a:custGeom>
              <a:avLst/>
              <a:gdLst/>
              <a:ahLst/>
              <a:cxnLst/>
              <a:rect l="l" t="t" r="r" b="b"/>
              <a:pathLst>
                <a:path w="60325" h="102235">
                  <a:moveTo>
                    <a:pt x="29514" y="0"/>
                  </a:moveTo>
                  <a:lnTo>
                    <a:pt x="27609" y="0"/>
                  </a:lnTo>
                  <a:lnTo>
                    <a:pt x="22860" y="3809"/>
                  </a:lnTo>
                  <a:lnTo>
                    <a:pt x="4762" y="40995"/>
                  </a:lnTo>
                  <a:lnTo>
                    <a:pt x="952" y="61010"/>
                  </a:lnTo>
                  <a:lnTo>
                    <a:pt x="0" y="67690"/>
                  </a:lnTo>
                  <a:lnTo>
                    <a:pt x="0" y="75310"/>
                  </a:lnTo>
                  <a:lnTo>
                    <a:pt x="952" y="81991"/>
                  </a:lnTo>
                  <a:lnTo>
                    <a:pt x="29514" y="102006"/>
                  </a:lnTo>
                  <a:lnTo>
                    <a:pt x="38087" y="101053"/>
                  </a:lnTo>
                  <a:lnTo>
                    <a:pt x="59042" y="81991"/>
                  </a:lnTo>
                  <a:lnTo>
                    <a:pt x="59042" y="75310"/>
                  </a:lnTo>
                  <a:lnTo>
                    <a:pt x="59994" y="67690"/>
                  </a:lnTo>
                  <a:lnTo>
                    <a:pt x="59926" y="65227"/>
                  </a:lnTo>
                  <a:lnTo>
                    <a:pt x="59042" y="58153"/>
                  </a:lnTo>
                  <a:lnTo>
                    <a:pt x="57137" y="47663"/>
                  </a:lnTo>
                  <a:lnTo>
                    <a:pt x="53364" y="37287"/>
                  </a:lnTo>
                  <a:lnTo>
                    <a:pt x="50469" y="25742"/>
                  </a:lnTo>
                  <a:lnTo>
                    <a:pt x="45707" y="16205"/>
                  </a:lnTo>
                  <a:lnTo>
                    <a:pt x="40944" y="7619"/>
                  </a:lnTo>
                  <a:lnTo>
                    <a:pt x="35229" y="1904"/>
                  </a:lnTo>
                  <a:lnTo>
                    <a:pt x="29514" y="0"/>
                  </a:lnTo>
                  <a:close/>
                </a:path>
              </a:pathLst>
            </a:custGeom>
            <a:solidFill>
              <a:srgbClr val="CB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/>
            <p:cNvSpPr/>
            <p:nvPr/>
          </p:nvSpPr>
          <p:spPr>
            <a:xfrm>
              <a:off x="3189236" y="2951632"/>
              <a:ext cx="56515" cy="97790"/>
            </a:xfrm>
            <a:custGeom>
              <a:avLst/>
              <a:gdLst/>
              <a:ahLst/>
              <a:cxnLst/>
              <a:rect l="l" t="t" r="r" b="b"/>
              <a:pathLst>
                <a:path w="56514" h="97789">
                  <a:moveTo>
                    <a:pt x="28562" y="0"/>
                  </a:moveTo>
                  <a:lnTo>
                    <a:pt x="26657" y="0"/>
                  </a:lnTo>
                  <a:lnTo>
                    <a:pt x="20955" y="3810"/>
                  </a:lnTo>
                  <a:lnTo>
                    <a:pt x="1905" y="49568"/>
                  </a:lnTo>
                  <a:lnTo>
                    <a:pt x="0" y="58153"/>
                  </a:lnTo>
                  <a:lnTo>
                    <a:pt x="0" y="71500"/>
                  </a:lnTo>
                  <a:lnTo>
                    <a:pt x="28562" y="97243"/>
                  </a:lnTo>
                  <a:lnTo>
                    <a:pt x="36182" y="96291"/>
                  </a:lnTo>
                  <a:lnTo>
                    <a:pt x="56184" y="71500"/>
                  </a:lnTo>
                  <a:lnTo>
                    <a:pt x="56184" y="62915"/>
                  </a:lnTo>
                  <a:lnTo>
                    <a:pt x="47612" y="24790"/>
                  </a:lnTo>
                  <a:lnTo>
                    <a:pt x="28562" y="0"/>
                  </a:lnTo>
                  <a:close/>
                </a:path>
              </a:pathLst>
            </a:custGeom>
            <a:solidFill>
              <a:srgbClr val="D1D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/>
            <p:cNvSpPr/>
            <p:nvPr/>
          </p:nvSpPr>
          <p:spPr>
            <a:xfrm>
              <a:off x="3190189" y="2952584"/>
              <a:ext cx="53340" cy="92710"/>
            </a:xfrm>
            <a:custGeom>
              <a:avLst/>
              <a:gdLst/>
              <a:ahLst/>
              <a:cxnLst/>
              <a:rect l="l" t="t" r="r" b="b"/>
              <a:pathLst>
                <a:path w="53339" h="92710">
                  <a:moveTo>
                    <a:pt x="26657" y="0"/>
                  </a:moveTo>
                  <a:lnTo>
                    <a:pt x="3809" y="37185"/>
                  </a:lnTo>
                  <a:lnTo>
                    <a:pt x="1882" y="46812"/>
                  </a:lnTo>
                  <a:lnTo>
                    <a:pt x="0" y="55295"/>
                  </a:lnTo>
                  <a:lnTo>
                    <a:pt x="0" y="67690"/>
                  </a:lnTo>
                  <a:lnTo>
                    <a:pt x="1904" y="79121"/>
                  </a:lnTo>
                  <a:lnTo>
                    <a:pt x="26657" y="92468"/>
                  </a:lnTo>
                  <a:lnTo>
                    <a:pt x="34277" y="91516"/>
                  </a:lnTo>
                  <a:lnTo>
                    <a:pt x="52467" y="67132"/>
                  </a:lnTo>
                  <a:lnTo>
                    <a:pt x="53327" y="61963"/>
                  </a:lnTo>
                  <a:lnTo>
                    <a:pt x="53327" y="60058"/>
                  </a:lnTo>
                  <a:lnTo>
                    <a:pt x="52374" y="52438"/>
                  </a:lnTo>
                  <a:lnTo>
                    <a:pt x="40944" y="15252"/>
                  </a:lnTo>
                  <a:lnTo>
                    <a:pt x="31419" y="1904"/>
                  </a:lnTo>
                  <a:lnTo>
                    <a:pt x="26657" y="0"/>
                  </a:lnTo>
                  <a:close/>
                </a:path>
              </a:pathLst>
            </a:custGeom>
            <a:solidFill>
              <a:srgbClr val="D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/>
            <p:cNvSpPr/>
            <p:nvPr/>
          </p:nvSpPr>
          <p:spPr>
            <a:xfrm>
              <a:off x="3191141" y="2954489"/>
              <a:ext cx="49530" cy="86360"/>
            </a:xfrm>
            <a:custGeom>
              <a:avLst/>
              <a:gdLst/>
              <a:ahLst/>
              <a:cxnLst/>
              <a:rect l="l" t="t" r="r" b="b"/>
              <a:pathLst>
                <a:path w="49530" h="86360">
                  <a:moveTo>
                    <a:pt x="24752" y="0"/>
                  </a:moveTo>
                  <a:lnTo>
                    <a:pt x="22847" y="0"/>
                  </a:lnTo>
                  <a:lnTo>
                    <a:pt x="18097" y="2857"/>
                  </a:lnTo>
                  <a:lnTo>
                    <a:pt x="952" y="43853"/>
                  </a:lnTo>
                  <a:lnTo>
                    <a:pt x="0" y="51485"/>
                  </a:lnTo>
                  <a:lnTo>
                    <a:pt x="0" y="68643"/>
                  </a:lnTo>
                  <a:lnTo>
                    <a:pt x="3810" y="78181"/>
                  </a:lnTo>
                  <a:lnTo>
                    <a:pt x="11429" y="83896"/>
                  </a:lnTo>
                  <a:lnTo>
                    <a:pt x="17144" y="85801"/>
                  </a:lnTo>
                  <a:lnTo>
                    <a:pt x="31419" y="85801"/>
                  </a:lnTo>
                  <a:lnTo>
                    <a:pt x="49517" y="62928"/>
                  </a:lnTo>
                  <a:lnTo>
                    <a:pt x="49517" y="55295"/>
                  </a:lnTo>
                  <a:lnTo>
                    <a:pt x="48564" y="48615"/>
                  </a:lnTo>
                  <a:lnTo>
                    <a:pt x="47612" y="40043"/>
                  </a:lnTo>
                  <a:lnTo>
                    <a:pt x="44754" y="31457"/>
                  </a:lnTo>
                  <a:lnTo>
                    <a:pt x="41897" y="21932"/>
                  </a:lnTo>
                  <a:lnTo>
                    <a:pt x="38087" y="13347"/>
                  </a:lnTo>
                  <a:lnTo>
                    <a:pt x="34277" y="6680"/>
                  </a:lnTo>
                  <a:lnTo>
                    <a:pt x="29514" y="1905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DD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/>
            <p:cNvSpPr/>
            <p:nvPr/>
          </p:nvSpPr>
          <p:spPr>
            <a:xfrm>
              <a:off x="3191141" y="2955442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80">
                  <a:moveTo>
                    <a:pt x="23812" y="0"/>
                  </a:moveTo>
                  <a:lnTo>
                    <a:pt x="21894" y="0"/>
                  </a:lnTo>
                  <a:lnTo>
                    <a:pt x="18097" y="2857"/>
                  </a:lnTo>
                  <a:lnTo>
                    <a:pt x="13335" y="8585"/>
                  </a:lnTo>
                  <a:lnTo>
                    <a:pt x="10695" y="14744"/>
                  </a:lnTo>
                  <a:lnTo>
                    <a:pt x="6667" y="23837"/>
                  </a:lnTo>
                  <a:lnTo>
                    <a:pt x="3787" y="32524"/>
                  </a:lnTo>
                  <a:lnTo>
                    <a:pt x="1904" y="40995"/>
                  </a:lnTo>
                  <a:lnTo>
                    <a:pt x="952" y="48628"/>
                  </a:lnTo>
                  <a:lnTo>
                    <a:pt x="0" y="54343"/>
                  </a:lnTo>
                  <a:lnTo>
                    <a:pt x="952" y="60058"/>
                  </a:lnTo>
                  <a:lnTo>
                    <a:pt x="952" y="64833"/>
                  </a:lnTo>
                  <a:lnTo>
                    <a:pt x="2857" y="69595"/>
                  </a:lnTo>
                  <a:lnTo>
                    <a:pt x="23812" y="81038"/>
                  </a:lnTo>
                  <a:lnTo>
                    <a:pt x="30467" y="80086"/>
                  </a:lnTo>
                  <a:lnTo>
                    <a:pt x="46659" y="64833"/>
                  </a:lnTo>
                  <a:lnTo>
                    <a:pt x="46659" y="60058"/>
                  </a:lnTo>
                  <a:lnTo>
                    <a:pt x="47612" y="54343"/>
                  </a:lnTo>
                  <a:lnTo>
                    <a:pt x="47612" y="52438"/>
                  </a:lnTo>
                  <a:lnTo>
                    <a:pt x="46659" y="45758"/>
                  </a:lnTo>
                  <a:lnTo>
                    <a:pt x="44754" y="38138"/>
                  </a:lnTo>
                  <a:lnTo>
                    <a:pt x="42849" y="29552"/>
                  </a:lnTo>
                  <a:lnTo>
                    <a:pt x="39992" y="20980"/>
                  </a:lnTo>
                  <a:lnTo>
                    <a:pt x="36182" y="13347"/>
                  </a:lnTo>
                  <a:lnTo>
                    <a:pt x="32372" y="6680"/>
                  </a:lnTo>
                  <a:lnTo>
                    <a:pt x="28562" y="1904"/>
                  </a:lnTo>
                  <a:lnTo>
                    <a:pt x="23812" y="0"/>
                  </a:lnTo>
                  <a:close/>
                </a:path>
              </a:pathLst>
            </a:custGeom>
            <a:solidFill>
              <a:srgbClr val="E2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/>
            <p:cNvSpPr/>
            <p:nvPr/>
          </p:nvSpPr>
          <p:spPr>
            <a:xfrm>
              <a:off x="3192094" y="2957347"/>
              <a:ext cx="43815" cy="75565"/>
            </a:xfrm>
            <a:custGeom>
              <a:avLst/>
              <a:gdLst/>
              <a:ahLst/>
              <a:cxnLst/>
              <a:rect l="l" t="t" r="r" b="b"/>
              <a:pathLst>
                <a:path w="43814" h="75564">
                  <a:moveTo>
                    <a:pt x="21894" y="0"/>
                  </a:moveTo>
                  <a:lnTo>
                    <a:pt x="20942" y="0"/>
                  </a:lnTo>
                  <a:lnTo>
                    <a:pt x="16192" y="1917"/>
                  </a:lnTo>
                  <a:lnTo>
                    <a:pt x="12382" y="7632"/>
                  </a:lnTo>
                  <a:lnTo>
                    <a:pt x="9525" y="14300"/>
                  </a:lnTo>
                  <a:lnTo>
                    <a:pt x="5714" y="21932"/>
                  </a:lnTo>
                  <a:lnTo>
                    <a:pt x="3810" y="29552"/>
                  </a:lnTo>
                  <a:lnTo>
                    <a:pt x="1904" y="38138"/>
                  </a:lnTo>
                  <a:lnTo>
                    <a:pt x="952" y="44818"/>
                  </a:lnTo>
                  <a:lnTo>
                    <a:pt x="0" y="49580"/>
                  </a:lnTo>
                  <a:lnTo>
                    <a:pt x="0" y="55295"/>
                  </a:lnTo>
                  <a:lnTo>
                    <a:pt x="952" y="60071"/>
                  </a:lnTo>
                  <a:lnTo>
                    <a:pt x="21894" y="75323"/>
                  </a:lnTo>
                  <a:lnTo>
                    <a:pt x="28562" y="74358"/>
                  </a:lnTo>
                  <a:lnTo>
                    <a:pt x="43802" y="55295"/>
                  </a:lnTo>
                  <a:lnTo>
                    <a:pt x="43802" y="48628"/>
                  </a:lnTo>
                  <a:lnTo>
                    <a:pt x="30467" y="5727"/>
                  </a:lnTo>
                  <a:lnTo>
                    <a:pt x="25704" y="952"/>
                  </a:lnTo>
                  <a:lnTo>
                    <a:pt x="21894" y="0"/>
                  </a:lnTo>
                  <a:close/>
                </a:path>
              </a:pathLst>
            </a:custGeom>
            <a:solidFill>
              <a:srgbClr val="E7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/>
            <p:cNvSpPr/>
            <p:nvPr/>
          </p:nvSpPr>
          <p:spPr>
            <a:xfrm>
              <a:off x="3193046" y="2958299"/>
              <a:ext cx="41275" cy="69850"/>
            </a:xfrm>
            <a:custGeom>
              <a:avLst/>
              <a:gdLst/>
              <a:ahLst/>
              <a:cxnLst/>
              <a:rect l="l" t="t" r="r" b="b"/>
              <a:pathLst>
                <a:path w="41275" h="69850">
                  <a:moveTo>
                    <a:pt x="19989" y="0"/>
                  </a:moveTo>
                  <a:lnTo>
                    <a:pt x="19037" y="0"/>
                  </a:lnTo>
                  <a:lnTo>
                    <a:pt x="15239" y="2870"/>
                  </a:lnTo>
                  <a:lnTo>
                    <a:pt x="11430" y="6680"/>
                  </a:lnTo>
                  <a:lnTo>
                    <a:pt x="5714" y="20027"/>
                  </a:lnTo>
                  <a:lnTo>
                    <a:pt x="2857" y="27647"/>
                  </a:lnTo>
                  <a:lnTo>
                    <a:pt x="1905" y="35280"/>
                  </a:lnTo>
                  <a:lnTo>
                    <a:pt x="0" y="41948"/>
                  </a:lnTo>
                  <a:lnTo>
                    <a:pt x="0" y="51485"/>
                  </a:lnTo>
                  <a:lnTo>
                    <a:pt x="952" y="56248"/>
                  </a:lnTo>
                  <a:lnTo>
                    <a:pt x="1905" y="60071"/>
                  </a:lnTo>
                  <a:lnTo>
                    <a:pt x="5714" y="65786"/>
                  </a:lnTo>
                  <a:lnTo>
                    <a:pt x="9525" y="68643"/>
                  </a:lnTo>
                  <a:lnTo>
                    <a:pt x="14287" y="69596"/>
                  </a:lnTo>
                  <a:lnTo>
                    <a:pt x="25704" y="69596"/>
                  </a:lnTo>
                  <a:lnTo>
                    <a:pt x="39992" y="56248"/>
                  </a:lnTo>
                  <a:lnTo>
                    <a:pt x="39992" y="51485"/>
                  </a:lnTo>
                  <a:lnTo>
                    <a:pt x="40944" y="46723"/>
                  </a:lnTo>
                  <a:lnTo>
                    <a:pt x="40944" y="44805"/>
                  </a:lnTo>
                  <a:lnTo>
                    <a:pt x="39992" y="40043"/>
                  </a:lnTo>
                  <a:lnTo>
                    <a:pt x="38087" y="32423"/>
                  </a:lnTo>
                  <a:lnTo>
                    <a:pt x="36182" y="25742"/>
                  </a:lnTo>
                  <a:lnTo>
                    <a:pt x="34277" y="18122"/>
                  </a:lnTo>
                  <a:lnTo>
                    <a:pt x="31419" y="11442"/>
                  </a:lnTo>
                  <a:lnTo>
                    <a:pt x="27609" y="5727"/>
                  </a:lnTo>
                  <a:lnTo>
                    <a:pt x="23799" y="965"/>
                  </a:lnTo>
                  <a:lnTo>
                    <a:pt x="19989" y="0"/>
                  </a:lnTo>
                  <a:close/>
                </a:path>
              </a:pathLst>
            </a:custGeom>
            <a:solidFill>
              <a:srgbClr val="EBE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/>
            <p:cNvSpPr/>
            <p:nvPr/>
          </p:nvSpPr>
          <p:spPr>
            <a:xfrm>
              <a:off x="3193999" y="2959264"/>
              <a:ext cx="37465" cy="65405"/>
            </a:xfrm>
            <a:custGeom>
              <a:avLst/>
              <a:gdLst/>
              <a:ahLst/>
              <a:cxnLst/>
              <a:rect l="l" t="t" r="r" b="b"/>
              <a:pathLst>
                <a:path w="37464" h="65405">
                  <a:moveTo>
                    <a:pt x="18084" y="0"/>
                  </a:moveTo>
                  <a:lnTo>
                    <a:pt x="17145" y="952"/>
                  </a:lnTo>
                  <a:lnTo>
                    <a:pt x="13335" y="2857"/>
                  </a:lnTo>
                  <a:lnTo>
                    <a:pt x="10477" y="6667"/>
                  </a:lnTo>
                  <a:lnTo>
                    <a:pt x="0" y="39077"/>
                  </a:lnTo>
                  <a:lnTo>
                    <a:pt x="0" y="52425"/>
                  </a:lnTo>
                  <a:lnTo>
                    <a:pt x="952" y="55283"/>
                  </a:lnTo>
                  <a:lnTo>
                    <a:pt x="2857" y="59105"/>
                  </a:lnTo>
                  <a:lnTo>
                    <a:pt x="8572" y="62915"/>
                  </a:lnTo>
                  <a:lnTo>
                    <a:pt x="13335" y="64820"/>
                  </a:lnTo>
                  <a:lnTo>
                    <a:pt x="23799" y="64820"/>
                  </a:lnTo>
                  <a:lnTo>
                    <a:pt x="28562" y="62915"/>
                  </a:lnTo>
                  <a:lnTo>
                    <a:pt x="34277" y="59105"/>
                  </a:lnTo>
                  <a:lnTo>
                    <a:pt x="35229" y="55283"/>
                  </a:lnTo>
                  <a:lnTo>
                    <a:pt x="36182" y="52425"/>
                  </a:lnTo>
                  <a:lnTo>
                    <a:pt x="37134" y="47663"/>
                  </a:lnTo>
                  <a:lnTo>
                    <a:pt x="37134" y="41935"/>
                  </a:lnTo>
                  <a:lnTo>
                    <a:pt x="36182" y="37172"/>
                  </a:lnTo>
                  <a:lnTo>
                    <a:pt x="35229" y="30505"/>
                  </a:lnTo>
                  <a:lnTo>
                    <a:pt x="31419" y="17157"/>
                  </a:lnTo>
                  <a:lnTo>
                    <a:pt x="28562" y="10477"/>
                  </a:lnTo>
                  <a:lnTo>
                    <a:pt x="25704" y="4762"/>
                  </a:lnTo>
                  <a:lnTo>
                    <a:pt x="21894" y="1904"/>
                  </a:lnTo>
                  <a:lnTo>
                    <a:pt x="18084" y="0"/>
                  </a:lnTo>
                  <a:close/>
                </a:path>
              </a:pathLst>
            </a:custGeom>
            <a:solidFill>
              <a:srgbClr val="EFE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/>
            <p:cNvSpPr/>
            <p:nvPr/>
          </p:nvSpPr>
          <p:spPr>
            <a:xfrm>
              <a:off x="3194951" y="2961169"/>
              <a:ext cx="34290" cy="59690"/>
            </a:xfrm>
            <a:custGeom>
              <a:avLst/>
              <a:gdLst/>
              <a:ahLst/>
              <a:cxnLst/>
              <a:rect l="l" t="t" r="r" b="b"/>
              <a:pathLst>
                <a:path w="34289" h="59689">
                  <a:moveTo>
                    <a:pt x="17132" y="0"/>
                  </a:moveTo>
                  <a:lnTo>
                    <a:pt x="15239" y="0"/>
                  </a:lnTo>
                  <a:lnTo>
                    <a:pt x="12382" y="1905"/>
                  </a:lnTo>
                  <a:lnTo>
                    <a:pt x="9525" y="5714"/>
                  </a:lnTo>
                  <a:lnTo>
                    <a:pt x="6667" y="11430"/>
                  </a:lnTo>
                  <a:lnTo>
                    <a:pt x="4762" y="17157"/>
                  </a:lnTo>
                  <a:lnTo>
                    <a:pt x="1904" y="23825"/>
                  </a:lnTo>
                  <a:lnTo>
                    <a:pt x="0" y="35267"/>
                  </a:lnTo>
                  <a:lnTo>
                    <a:pt x="0" y="46710"/>
                  </a:lnTo>
                  <a:lnTo>
                    <a:pt x="17132" y="59105"/>
                  </a:lnTo>
                  <a:lnTo>
                    <a:pt x="21894" y="58153"/>
                  </a:lnTo>
                  <a:lnTo>
                    <a:pt x="33324" y="46710"/>
                  </a:lnTo>
                  <a:lnTo>
                    <a:pt x="33324" y="42900"/>
                  </a:lnTo>
                  <a:lnTo>
                    <a:pt x="34277" y="39077"/>
                  </a:lnTo>
                  <a:lnTo>
                    <a:pt x="34277" y="38125"/>
                  </a:lnTo>
                  <a:lnTo>
                    <a:pt x="33324" y="33362"/>
                  </a:lnTo>
                  <a:lnTo>
                    <a:pt x="32372" y="27647"/>
                  </a:lnTo>
                  <a:lnTo>
                    <a:pt x="20002" y="952"/>
                  </a:lnTo>
                  <a:lnTo>
                    <a:pt x="17132" y="0"/>
                  </a:lnTo>
                  <a:close/>
                </a:path>
              </a:pathLst>
            </a:custGeom>
            <a:solidFill>
              <a:srgbClr val="F2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/>
            <p:cNvSpPr/>
            <p:nvPr/>
          </p:nvSpPr>
          <p:spPr>
            <a:xfrm>
              <a:off x="3194951" y="2962122"/>
              <a:ext cx="31750" cy="53975"/>
            </a:xfrm>
            <a:custGeom>
              <a:avLst/>
              <a:gdLst/>
              <a:ahLst/>
              <a:cxnLst/>
              <a:rect l="l" t="t" r="r" b="b"/>
              <a:pathLst>
                <a:path w="31750" h="53975">
                  <a:moveTo>
                    <a:pt x="16192" y="0"/>
                  </a:moveTo>
                  <a:lnTo>
                    <a:pt x="15239" y="0"/>
                  </a:lnTo>
                  <a:lnTo>
                    <a:pt x="12382" y="1905"/>
                  </a:lnTo>
                  <a:lnTo>
                    <a:pt x="9525" y="5715"/>
                  </a:lnTo>
                  <a:lnTo>
                    <a:pt x="6667" y="10477"/>
                  </a:lnTo>
                  <a:lnTo>
                    <a:pt x="2857" y="21920"/>
                  </a:lnTo>
                  <a:lnTo>
                    <a:pt x="1904" y="27647"/>
                  </a:lnTo>
                  <a:lnTo>
                    <a:pt x="952" y="32410"/>
                  </a:lnTo>
                  <a:lnTo>
                    <a:pt x="0" y="36220"/>
                  </a:lnTo>
                  <a:lnTo>
                    <a:pt x="0" y="40043"/>
                  </a:lnTo>
                  <a:lnTo>
                    <a:pt x="2857" y="48615"/>
                  </a:lnTo>
                  <a:lnTo>
                    <a:pt x="4762" y="50520"/>
                  </a:lnTo>
                  <a:lnTo>
                    <a:pt x="7619" y="52425"/>
                  </a:lnTo>
                  <a:lnTo>
                    <a:pt x="11429" y="53378"/>
                  </a:lnTo>
                  <a:lnTo>
                    <a:pt x="20002" y="53378"/>
                  </a:lnTo>
                  <a:lnTo>
                    <a:pt x="31419" y="42900"/>
                  </a:lnTo>
                  <a:lnTo>
                    <a:pt x="31419" y="30505"/>
                  </a:lnTo>
                  <a:lnTo>
                    <a:pt x="29514" y="25742"/>
                  </a:lnTo>
                  <a:lnTo>
                    <a:pt x="28562" y="20015"/>
                  </a:lnTo>
                  <a:lnTo>
                    <a:pt x="26657" y="14300"/>
                  </a:lnTo>
                  <a:lnTo>
                    <a:pt x="23799" y="8572"/>
                  </a:lnTo>
                  <a:lnTo>
                    <a:pt x="21894" y="3810"/>
                  </a:lnTo>
                  <a:lnTo>
                    <a:pt x="19037" y="952"/>
                  </a:lnTo>
                  <a:lnTo>
                    <a:pt x="16192" y="0"/>
                  </a:lnTo>
                  <a:close/>
                </a:path>
              </a:pathLst>
            </a:custGeom>
            <a:solidFill>
              <a:srgbClr val="F5F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/>
            <p:cNvSpPr/>
            <p:nvPr/>
          </p:nvSpPr>
          <p:spPr>
            <a:xfrm>
              <a:off x="3195904" y="2963074"/>
              <a:ext cx="28575" cy="48895"/>
            </a:xfrm>
            <a:custGeom>
              <a:avLst/>
              <a:gdLst/>
              <a:ahLst/>
              <a:cxnLst/>
              <a:rect l="l" t="t" r="r" b="b"/>
              <a:pathLst>
                <a:path w="28575" h="48894">
                  <a:moveTo>
                    <a:pt x="14287" y="0"/>
                  </a:moveTo>
                  <a:lnTo>
                    <a:pt x="13335" y="952"/>
                  </a:lnTo>
                  <a:lnTo>
                    <a:pt x="10477" y="1904"/>
                  </a:lnTo>
                  <a:lnTo>
                    <a:pt x="8572" y="5714"/>
                  </a:lnTo>
                  <a:lnTo>
                    <a:pt x="5714" y="9525"/>
                  </a:lnTo>
                  <a:lnTo>
                    <a:pt x="3810" y="14300"/>
                  </a:lnTo>
                  <a:lnTo>
                    <a:pt x="2857" y="20015"/>
                  </a:lnTo>
                  <a:lnTo>
                    <a:pt x="952" y="24790"/>
                  </a:lnTo>
                  <a:lnTo>
                    <a:pt x="0" y="29552"/>
                  </a:lnTo>
                  <a:lnTo>
                    <a:pt x="33" y="36321"/>
                  </a:lnTo>
                  <a:lnTo>
                    <a:pt x="952" y="39090"/>
                  </a:lnTo>
                  <a:lnTo>
                    <a:pt x="952" y="41948"/>
                  </a:lnTo>
                  <a:lnTo>
                    <a:pt x="6667" y="47663"/>
                  </a:lnTo>
                  <a:lnTo>
                    <a:pt x="10477" y="48615"/>
                  </a:lnTo>
                  <a:lnTo>
                    <a:pt x="18084" y="48615"/>
                  </a:lnTo>
                  <a:lnTo>
                    <a:pt x="28562" y="31457"/>
                  </a:lnTo>
                  <a:lnTo>
                    <a:pt x="27609" y="27647"/>
                  </a:lnTo>
                  <a:lnTo>
                    <a:pt x="25704" y="18110"/>
                  </a:lnTo>
                  <a:lnTo>
                    <a:pt x="23718" y="12191"/>
                  </a:lnTo>
                  <a:lnTo>
                    <a:pt x="21894" y="7619"/>
                  </a:lnTo>
                  <a:lnTo>
                    <a:pt x="19050" y="3809"/>
                  </a:lnTo>
                  <a:lnTo>
                    <a:pt x="17132" y="1904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F8F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/>
            <p:cNvSpPr/>
            <p:nvPr/>
          </p:nvSpPr>
          <p:spPr>
            <a:xfrm>
              <a:off x="3196856" y="2964979"/>
              <a:ext cx="24765" cy="43180"/>
            </a:xfrm>
            <a:custGeom>
              <a:avLst/>
              <a:gdLst/>
              <a:ahLst/>
              <a:cxnLst/>
              <a:rect l="l" t="t" r="r" b="b"/>
              <a:pathLst>
                <a:path w="24764" h="43180">
                  <a:moveTo>
                    <a:pt x="12382" y="0"/>
                  </a:moveTo>
                  <a:lnTo>
                    <a:pt x="11429" y="0"/>
                  </a:lnTo>
                  <a:lnTo>
                    <a:pt x="9525" y="952"/>
                  </a:lnTo>
                  <a:lnTo>
                    <a:pt x="6667" y="3810"/>
                  </a:lnTo>
                  <a:lnTo>
                    <a:pt x="4762" y="7620"/>
                  </a:lnTo>
                  <a:lnTo>
                    <a:pt x="3810" y="12395"/>
                  </a:lnTo>
                  <a:lnTo>
                    <a:pt x="1904" y="17157"/>
                  </a:lnTo>
                  <a:lnTo>
                    <a:pt x="952" y="21920"/>
                  </a:lnTo>
                  <a:lnTo>
                    <a:pt x="0" y="25742"/>
                  </a:lnTo>
                  <a:lnTo>
                    <a:pt x="50" y="34416"/>
                  </a:lnTo>
                  <a:lnTo>
                    <a:pt x="952" y="36220"/>
                  </a:lnTo>
                  <a:lnTo>
                    <a:pt x="1904" y="39090"/>
                  </a:lnTo>
                  <a:lnTo>
                    <a:pt x="3810" y="40043"/>
                  </a:lnTo>
                  <a:lnTo>
                    <a:pt x="5714" y="41948"/>
                  </a:lnTo>
                  <a:lnTo>
                    <a:pt x="8572" y="42900"/>
                  </a:lnTo>
                  <a:lnTo>
                    <a:pt x="16179" y="42900"/>
                  </a:lnTo>
                  <a:lnTo>
                    <a:pt x="19037" y="41948"/>
                  </a:lnTo>
                  <a:lnTo>
                    <a:pt x="20942" y="40043"/>
                  </a:lnTo>
                  <a:lnTo>
                    <a:pt x="22847" y="39090"/>
                  </a:lnTo>
                  <a:lnTo>
                    <a:pt x="23799" y="36220"/>
                  </a:lnTo>
                  <a:lnTo>
                    <a:pt x="24701" y="34416"/>
                  </a:lnTo>
                  <a:lnTo>
                    <a:pt x="24752" y="23837"/>
                  </a:lnTo>
                  <a:lnTo>
                    <a:pt x="23799" y="20015"/>
                  </a:lnTo>
                  <a:lnTo>
                    <a:pt x="22847" y="15252"/>
                  </a:lnTo>
                  <a:lnTo>
                    <a:pt x="20942" y="10490"/>
                  </a:lnTo>
                  <a:lnTo>
                    <a:pt x="17132" y="2857"/>
                  </a:lnTo>
                  <a:lnTo>
                    <a:pt x="14287" y="952"/>
                  </a:lnTo>
                  <a:lnTo>
                    <a:pt x="12382" y="0"/>
                  </a:lnTo>
                  <a:close/>
                </a:path>
              </a:pathLst>
            </a:custGeom>
            <a:solidFill>
              <a:srgbClr val="FA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/>
            <p:cNvSpPr/>
            <p:nvPr/>
          </p:nvSpPr>
          <p:spPr>
            <a:xfrm>
              <a:off x="3197809" y="2965932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4">
                  <a:moveTo>
                    <a:pt x="10477" y="0"/>
                  </a:moveTo>
                  <a:lnTo>
                    <a:pt x="9525" y="0"/>
                  </a:lnTo>
                  <a:lnTo>
                    <a:pt x="5714" y="3810"/>
                  </a:lnTo>
                  <a:lnTo>
                    <a:pt x="3810" y="7632"/>
                  </a:lnTo>
                  <a:lnTo>
                    <a:pt x="0" y="22885"/>
                  </a:lnTo>
                  <a:lnTo>
                    <a:pt x="0" y="30505"/>
                  </a:lnTo>
                  <a:lnTo>
                    <a:pt x="1905" y="34315"/>
                  </a:lnTo>
                  <a:lnTo>
                    <a:pt x="4762" y="37172"/>
                  </a:lnTo>
                  <a:lnTo>
                    <a:pt x="16179" y="37172"/>
                  </a:lnTo>
                  <a:lnTo>
                    <a:pt x="18084" y="35267"/>
                  </a:lnTo>
                  <a:lnTo>
                    <a:pt x="19989" y="34315"/>
                  </a:lnTo>
                  <a:lnTo>
                    <a:pt x="20942" y="32410"/>
                  </a:lnTo>
                  <a:lnTo>
                    <a:pt x="20942" y="30505"/>
                  </a:lnTo>
                  <a:lnTo>
                    <a:pt x="21894" y="27647"/>
                  </a:lnTo>
                  <a:lnTo>
                    <a:pt x="21894" y="24790"/>
                  </a:lnTo>
                  <a:lnTo>
                    <a:pt x="20976" y="22034"/>
                  </a:lnTo>
                  <a:lnTo>
                    <a:pt x="19065" y="14414"/>
                  </a:lnTo>
                  <a:lnTo>
                    <a:pt x="18084" y="9537"/>
                  </a:lnTo>
                  <a:lnTo>
                    <a:pt x="16179" y="5714"/>
                  </a:lnTo>
                  <a:lnTo>
                    <a:pt x="14274" y="2857"/>
                  </a:lnTo>
                  <a:lnTo>
                    <a:pt x="12382" y="952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FC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/>
            <p:cNvSpPr/>
            <p:nvPr/>
          </p:nvSpPr>
          <p:spPr>
            <a:xfrm>
              <a:off x="3198761" y="2967837"/>
              <a:ext cx="18415" cy="31750"/>
            </a:xfrm>
            <a:custGeom>
              <a:avLst/>
              <a:gdLst/>
              <a:ahLst/>
              <a:cxnLst/>
              <a:rect l="l" t="t" r="r" b="b"/>
              <a:pathLst>
                <a:path w="18414" h="31750">
                  <a:moveTo>
                    <a:pt x="10477" y="0"/>
                  </a:moveTo>
                  <a:lnTo>
                    <a:pt x="8572" y="0"/>
                  </a:lnTo>
                  <a:lnTo>
                    <a:pt x="6667" y="952"/>
                  </a:lnTo>
                  <a:lnTo>
                    <a:pt x="4762" y="2857"/>
                  </a:lnTo>
                  <a:lnTo>
                    <a:pt x="3810" y="5727"/>
                  </a:lnTo>
                  <a:lnTo>
                    <a:pt x="1905" y="8585"/>
                  </a:lnTo>
                  <a:lnTo>
                    <a:pt x="0" y="16205"/>
                  </a:lnTo>
                  <a:lnTo>
                    <a:pt x="0" y="26695"/>
                  </a:lnTo>
                  <a:lnTo>
                    <a:pt x="952" y="28600"/>
                  </a:lnTo>
                  <a:lnTo>
                    <a:pt x="2857" y="29552"/>
                  </a:lnTo>
                  <a:lnTo>
                    <a:pt x="3810" y="30505"/>
                  </a:lnTo>
                  <a:lnTo>
                    <a:pt x="5715" y="31457"/>
                  </a:lnTo>
                  <a:lnTo>
                    <a:pt x="11430" y="31457"/>
                  </a:lnTo>
                  <a:lnTo>
                    <a:pt x="15227" y="29552"/>
                  </a:lnTo>
                  <a:lnTo>
                    <a:pt x="16192" y="28600"/>
                  </a:lnTo>
                  <a:lnTo>
                    <a:pt x="18084" y="24790"/>
                  </a:lnTo>
                  <a:lnTo>
                    <a:pt x="18084" y="18110"/>
                  </a:lnTo>
                  <a:lnTo>
                    <a:pt x="17132" y="14300"/>
                  </a:lnTo>
                  <a:lnTo>
                    <a:pt x="16192" y="11442"/>
                  </a:lnTo>
                  <a:lnTo>
                    <a:pt x="15227" y="7632"/>
                  </a:lnTo>
                  <a:lnTo>
                    <a:pt x="14274" y="4762"/>
                  </a:lnTo>
                  <a:lnTo>
                    <a:pt x="12382" y="1904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/>
            <p:cNvSpPr/>
            <p:nvPr/>
          </p:nvSpPr>
          <p:spPr>
            <a:xfrm>
              <a:off x="3198761" y="2968789"/>
              <a:ext cx="16510" cy="27305"/>
            </a:xfrm>
            <a:custGeom>
              <a:avLst/>
              <a:gdLst/>
              <a:ahLst/>
              <a:cxnLst/>
              <a:rect l="l" t="t" r="r" b="b"/>
              <a:pathLst>
                <a:path w="16510" h="27305">
                  <a:moveTo>
                    <a:pt x="7620" y="0"/>
                  </a:moveTo>
                  <a:lnTo>
                    <a:pt x="5715" y="952"/>
                  </a:lnTo>
                  <a:lnTo>
                    <a:pt x="3810" y="4775"/>
                  </a:lnTo>
                  <a:lnTo>
                    <a:pt x="0" y="16205"/>
                  </a:lnTo>
                  <a:lnTo>
                    <a:pt x="0" y="20027"/>
                  </a:lnTo>
                  <a:lnTo>
                    <a:pt x="952" y="20980"/>
                  </a:lnTo>
                  <a:lnTo>
                    <a:pt x="952" y="22885"/>
                  </a:lnTo>
                  <a:lnTo>
                    <a:pt x="3810" y="25742"/>
                  </a:lnTo>
                  <a:lnTo>
                    <a:pt x="5715" y="26695"/>
                  </a:lnTo>
                  <a:lnTo>
                    <a:pt x="10477" y="26695"/>
                  </a:lnTo>
                  <a:lnTo>
                    <a:pt x="12382" y="25742"/>
                  </a:lnTo>
                  <a:lnTo>
                    <a:pt x="15227" y="22885"/>
                  </a:lnTo>
                  <a:lnTo>
                    <a:pt x="15227" y="20980"/>
                  </a:lnTo>
                  <a:lnTo>
                    <a:pt x="16192" y="20027"/>
                  </a:lnTo>
                  <a:lnTo>
                    <a:pt x="16192" y="17157"/>
                  </a:lnTo>
                  <a:lnTo>
                    <a:pt x="15227" y="15252"/>
                  </a:lnTo>
                  <a:lnTo>
                    <a:pt x="15227" y="12395"/>
                  </a:lnTo>
                  <a:lnTo>
                    <a:pt x="12382" y="3810"/>
                  </a:lnTo>
                  <a:lnTo>
                    <a:pt x="9525" y="952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FEF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/>
            <p:cNvSpPr/>
            <p:nvPr/>
          </p:nvSpPr>
          <p:spPr>
            <a:xfrm>
              <a:off x="3175901" y="2739986"/>
              <a:ext cx="111760" cy="252095"/>
            </a:xfrm>
            <a:custGeom>
              <a:avLst/>
              <a:gdLst/>
              <a:ahLst/>
              <a:cxnLst/>
              <a:rect l="l" t="t" r="r" b="b"/>
              <a:pathLst>
                <a:path w="111760" h="252094">
                  <a:moveTo>
                    <a:pt x="36182" y="242150"/>
                  </a:moveTo>
                  <a:lnTo>
                    <a:pt x="35293" y="240360"/>
                  </a:lnTo>
                  <a:lnTo>
                    <a:pt x="35242" y="237388"/>
                  </a:lnTo>
                  <a:lnTo>
                    <a:pt x="32385" y="231660"/>
                  </a:lnTo>
                  <a:lnTo>
                    <a:pt x="30480" y="229755"/>
                  </a:lnTo>
                  <a:lnTo>
                    <a:pt x="29527" y="229755"/>
                  </a:lnTo>
                  <a:lnTo>
                    <a:pt x="28575" y="230708"/>
                  </a:lnTo>
                  <a:lnTo>
                    <a:pt x="24765" y="238340"/>
                  </a:lnTo>
                  <a:lnTo>
                    <a:pt x="24765" y="241198"/>
                  </a:lnTo>
                  <a:lnTo>
                    <a:pt x="23812" y="243103"/>
                  </a:lnTo>
                  <a:lnTo>
                    <a:pt x="23812" y="246913"/>
                  </a:lnTo>
                  <a:lnTo>
                    <a:pt x="24765" y="247878"/>
                  </a:lnTo>
                  <a:lnTo>
                    <a:pt x="24765" y="248831"/>
                  </a:lnTo>
                  <a:lnTo>
                    <a:pt x="26670" y="250736"/>
                  </a:lnTo>
                  <a:lnTo>
                    <a:pt x="28575" y="250736"/>
                  </a:lnTo>
                  <a:lnTo>
                    <a:pt x="30480" y="251688"/>
                  </a:lnTo>
                  <a:lnTo>
                    <a:pt x="31432" y="250736"/>
                  </a:lnTo>
                  <a:lnTo>
                    <a:pt x="33337" y="250736"/>
                  </a:lnTo>
                  <a:lnTo>
                    <a:pt x="35242" y="248831"/>
                  </a:lnTo>
                  <a:lnTo>
                    <a:pt x="35242" y="247878"/>
                  </a:lnTo>
                  <a:lnTo>
                    <a:pt x="36182" y="246913"/>
                  </a:lnTo>
                  <a:lnTo>
                    <a:pt x="36182" y="242150"/>
                  </a:lnTo>
                  <a:close/>
                </a:path>
                <a:path w="111760" h="252094">
                  <a:moveTo>
                    <a:pt x="111417" y="62928"/>
                  </a:moveTo>
                  <a:lnTo>
                    <a:pt x="110464" y="49580"/>
                  </a:lnTo>
                  <a:lnTo>
                    <a:pt x="110401" y="63690"/>
                  </a:lnTo>
                  <a:lnTo>
                    <a:pt x="109562" y="76276"/>
                  </a:lnTo>
                  <a:lnTo>
                    <a:pt x="110401" y="63690"/>
                  </a:lnTo>
                  <a:lnTo>
                    <a:pt x="110401" y="49580"/>
                  </a:lnTo>
                  <a:lnTo>
                    <a:pt x="109905" y="43281"/>
                  </a:lnTo>
                  <a:lnTo>
                    <a:pt x="109905" y="55727"/>
                  </a:lnTo>
                  <a:lnTo>
                    <a:pt x="109512" y="50533"/>
                  </a:lnTo>
                  <a:lnTo>
                    <a:pt x="109905" y="55727"/>
                  </a:lnTo>
                  <a:lnTo>
                    <a:pt x="109905" y="43281"/>
                  </a:lnTo>
                  <a:lnTo>
                    <a:pt x="84759" y="4775"/>
                  </a:lnTo>
                  <a:lnTo>
                    <a:pt x="72377" y="952"/>
                  </a:lnTo>
                  <a:lnTo>
                    <a:pt x="71424" y="952"/>
                  </a:lnTo>
                  <a:lnTo>
                    <a:pt x="55232" y="0"/>
                  </a:lnTo>
                  <a:lnTo>
                    <a:pt x="17145" y="10490"/>
                  </a:lnTo>
                  <a:lnTo>
                    <a:pt x="952" y="50533"/>
                  </a:lnTo>
                  <a:lnTo>
                    <a:pt x="0" y="62928"/>
                  </a:lnTo>
                  <a:lnTo>
                    <a:pt x="0" y="66738"/>
                  </a:lnTo>
                  <a:lnTo>
                    <a:pt x="1905" y="82943"/>
                  </a:lnTo>
                  <a:lnTo>
                    <a:pt x="11430" y="122034"/>
                  </a:lnTo>
                  <a:lnTo>
                    <a:pt x="25717" y="160159"/>
                  </a:lnTo>
                  <a:lnTo>
                    <a:pt x="55232" y="190677"/>
                  </a:lnTo>
                  <a:lnTo>
                    <a:pt x="56184" y="190677"/>
                  </a:lnTo>
                  <a:lnTo>
                    <a:pt x="88569" y="154444"/>
                  </a:lnTo>
                  <a:lnTo>
                    <a:pt x="102844" y="114401"/>
                  </a:lnTo>
                  <a:lnTo>
                    <a:pt x="111353" y="63881"/>
                  </a:lnTo>
                  <a:lnTo>
                    <a:pt x="111379" y="63411"/>
                  </a:lnTo>
                  <a:lnTo>
                    <a:pt x="111417" y="629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/>
            <p:cNvSpPr/>
            <p:nvPr/>
          </p:nvSpPr>
          <p:spPr>
            <a:xfrm>
              <a:off x="3174949" y="2819120"/>
              <a:ext cx="60325" cy="113664"/>
            </a:xfrm>
            <a:custGeom>
              <a:avLst/>
              <a:gdLst/>
              <a:ahLst/>
              <a:cxnLst/>
              <a:rect l="l" t="t" r="r" b="b"/>
              <a:pathLst>
                <a:path w="60325" h="113664">
                  <a:moveTo>
                    <a:pt x="59994" y="106768"/>
                  </a:moveTo>
                  <a:lnTo>
                    <a:pt x="30480" y="77216"/>
                  </a:lnTo>
                  <a:lnTo>
                    <a:pt x="15240" y="38125"/>
                  </a:lnTo>
                  <a:lnTo>
                    <a:pt x="6667" y="0"/>
                  </a:lnTo>
                  <a:lnTo>
                    <a:pt x="0" y="0"/>
                  </a:lnTo>
                  <a:lnTo>
                    <a:pt x="0" y="6667"/>
                  </a:lnTo>
                  <a:lnTo>
                    <a:pt x="3810" y="24790"/>
                  </a:lnTo>
                  <a:lnTo>
                    <a:pt x="15240" y="64820"/>
                  </a:lnTo>
                  <a:lnTo>
                    <a:pt x="32385" y="99148"/>
                  </a:lnTo>
                  <a:lnTo>
                    <a:pt x="53327" y="113449"/>
                  </a:lnTo>
                  <a:lnTo>
                    <a:pt x="59994" y="113449"/>
                  </a:lnTo>
                  <a:lnTo>
                    <a:pt x="59994" y="106768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/>
            <p:cNvSpPr/>
            <p:nvPr/>
          </p:nvSpPr>
          <p:spPr>
            <a:xfrm>
              <a:off x="3177329" y="2774313"/>
              <a:ext cx="0" cy="52069"/>
            </a:xfrm>
            <a:custGeom>
              <a:avLst/>
              <a:gdLst/>
              <a:ahLst/>
              <a:cxnLst/>
              <a:rect l="l" t="t" r="r" b="b"/>
              <a:pathLst>
                <a:path h="52069">
                  <a:moveTo>
                    <a:pt x="0" y="51473"/>
                  </a:moveTo>
                  <a:lnTo>
                    <a:pt x="0" y="0"/>
                  </a:lnTo>
                </a:path>
              </a:pathLst>
            </a:custGeom>
            <a:ln w="8572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/>
            <p:cNvSpPr/>
            <p:nvPr/>
          </p:nvSpPr>
          <p:spPr>
            <a:xfrm>
              <a:off x="3174949" y="2737128"/>
              <a:ext cx="112395" cy="44450"/>
            </a:xfrm>
            <a:custGeom>
              <a:avLst/>
              <a:gdLst/>
              <a:ahLst/>
              <a:cxnLst/>
              <a:rect l="l" t="t" r="r" b="b"/>
              <a:pathLst>
                <a:path w="112395" h="44450">
                  <a:moveTo>
                    <a:pt x="112369" y="37185"/>
                  </a:moveTo>
                  <a:lnTo>
                    <a:pt x="87617" y="4762"/>
                  </a:lnTo>
                  <a:lnTo>
                    <a:pt x="59994" y="0"/>
                  </a:lnTo>
                  <a:lnTo>
                    <a:pt x="53327" y="0"/>
                  </a:lnTo>
                  <a:lnTo>
                    <a:pt x="14287" y="9537"/>
                  </a:lnTo>
                  <a:lnTo>
                    <a:pt x="0" y="37185"/>
                  </a:lnTo>
                  <a:lnTo>
                    <a:pt x="0" y="43853"/>
                  </a:lnTo>
                  <a:lnTo>
                    <a:pt x="6667" y="43853"/>
                  </a:lnTo>
                  <a:lnTo>
                    <a:pt x="9525" y="33362"/>
                  </a:lnTo>
                  <a:lnTo>
                    <a:pt x="14287" y="23837"/>
                  </a:lnTo>
                  <a:lnTo>
                    <a:pt x="20955" y="16205"/>
                  </a:lnTo>
                  <a:lnTo>
                    <a:pt x="31432" y="11442"/>
                  </a:lnTo>
                  <a:lnTo>
                    <a:pt x="43802" y="7632"/>
                  </a:lnTo>
                  <a:lnTo>
                    <a:pt x="56553" y="6883"/>
                  </a:lnTo>
                  <a:lnTo>
                    <a:pt x="68567" y="7632"/>
                  </a:lnTo>
                  <a:lnTo>
                    <a:pt x="102844" y="33362"/>
                  </a:lnTo>
                  <a:lnTo>
                    <a:pt x="105702" y="43853"/>
                  </a:lnTo>
                  <a:lnTo>
                    <a:pt x="112369" y="43853"/>
                  </a:lnTo>
                  <a:lnTo>
                    <a:pt x="112369" y="37185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/>
            <p:cNvSpPr/>
            <p:nvPr/>
          </p:nvSpPr>
          <p:spPr>
            <a:xfrm>
              <a:off x="3284937" y="2774313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5">
                  <a:moveTo>
                    <a:pt x="0" y="45758"/>
                  </a:moveTo>
                  <a:lnTo>
                    <a:pt x="0" y="0"/>
                  </a:lnTo>
                </a:path>
              </a:pathLst>
            </a:custGeom>
            <a:ln w="8573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/>
            <p:cNvSpPr/>
            <p:nvPr/>
          </p:nvSpPr>
          <p:spPr>
            <a:xfrm>
              <a:off x="3231134" y="2813392"/>
              <a:ext cx="57150" cy="119380"/>
            </a:xfrm>
            <a:custGeom>
              <a:avLst/>
              <a:gdLst/>
              <a:ahLst/>
              <a:cxnLst/>
              <a:rect l="l" t="t" r="r" b="b"/>
              <a:pathLst>
                <a:path w="57150" h="119380">
                  <a:moveTo>
                    <a:pt x="57137" y="0"/>
                  </a:moveTo>
                  <a:lnTo>
                    <a:pt x="50469" y="0"/>
                  </a:lnTo>
                  <a:lnTo>
                    <a:pt x="47612" y="17170"/>
                  </a:lnTo>
                  <a:lnTo>
                    <a:pt x="42849" y="37185"/>
                  </a:lnTo>
                  <a:lnTo>
                    <a:pt x="28575" y="76276"/>
                  </a:lnTo>
                  <a:lnTo>
                    <a:pt x="0" y="112496"/>
                  </a:lnTo>
                  <a:lnTo>
                    <a:pt x="0" y="119176"/>
                  </a:lnTo>
                  <a:lnTo>
                    <a:pt x="6667" y="119176"/>
                  </a:lnTo>
                  <a:lnTo>
                    <a:pt x="17145" y="112496"/>
                  </a:lnTo>
                  <a:lnTo>
                    <a:pt x="42849" y="63881"/>
                  </a:lnTo>
                  <a:lnTo>
                    <a:pt x="54279" y="23837"/>
                  </a:lnTo>
                  <a:lnTo>
                    <a:pt x="57137" y="6680"/>
                  </a:lnTo>
                  <a:lnTo>
                    <a:pt x="57137" y="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/>
            <p:cNvSpPr/>
            <p:nvPr/>
          </p:nvSpPr>
          <p:spPr>
            <a:xfrm>
              <a:off x="3228279" y="292922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2" y="0"/>
                  </a:lnTo>
                </a:path>
              </a:pathLst>
            </a:custGeom>
            <a:ln w="6673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/>
            <p:cNvSpPr/>
            <p:nvPr/>
          </p:nvSpPr>
          <p:spPr>
            <a:xfrm>
              <a:off x="3377781" y="2605099"/>
              <a:ext cx="108585" cy="185420"/>
            </a:xfrm>
            <a:custGeom>
              <a:avLst/>
              <a:gdLst/>
              <a:ahLst/>
              <a:cxnLst/>
              <a:rect l="l" t="t" r="r" b="b"/>
              <a:pathLst>
                <a:path w="108585" h="185419">
                  <a:moveTo>
                    <a:pt x="60947" y="184150"/>
                  </a:moveTo>
                  <a:lnTo>
                    <a:pt x="50469" y="184150"/>
                  </a:lnTo>
                  <a:lnTo>
                    <a:pt x="50469" y="185420"/>
                  </a:lnTo>
                  <a:lnTo>
                    <a:pt x="60947" y="185420"/>
                  </a:lnTo>
                  <a:lnTo>
                    <a:pt x="60947" y="184150"/>
                  </a:lnTo>
                  <a:close/>
                </a:path>
                <a:path w="108585" h="185419">
                  <a:moveTo>
                    <a:pt x="70472" y="175260"/>
                  </a:moveTo>
                  <a:lnTo>
                    <a:pt x="39052" y="175260"/>
                  </a:lnTo>
                  <a:lnTo>
                    <a:pt x="39052" y="177800"/>
                  </a:lnTo>
                  <a:lnTo>
                    <a:pt x="41910" y="177800"/>
                  </a:lnTo>
                  <a:lnTo>
                    <a:pt x="41910" y="178739"/>
                  </a:lnTo>
                  <a:lnTo>
                    <a:pt x="42862" y="178739"/>
                  </a:lnTo>
                  <a:lnTo>
                    <a:pt x="42862" y="180009"/>
                  </a:lnTo>
                  <a:lnTo>
                    <a:pt x="42862" y="181279"/>
                  </a:lnTo>
                  <a:lnTo>
                    <a:pt x="44767" y="181279"/>
                  </a:lnTo>
                  <a:lnTo>
                    <a:pt x="44767" y="182549"/>
                  </a:lnTo>
                  <a:lnTo>
                    <a:pt x="44767" y="183819"/>
                  </a:lnTo>
                  <a:lnTo>
                    <a:pt x="64465" y="183819"/>
                  </a:lnTo>
                  <a:lnTo>
                    <a:pt x="64465" y="182549"/>
                  </a:lnTo>
                  <a:lnTo>
                    <a:pt x="64757" y="182549"/>
                  </a:lnTo>
                  <a:lnTo>
                    <a:pt x="64757" y="181279"/>
                  </a:lnTo>
                  <a:lnTo>
                    <a:pt x="68313" y="181279"/>
                  </a:lnTo>
                  <a:lnTo>
                    <a:pt x="68313" y="180009"/>
                  </a:lnTo>
                  <a:lnTo>
                    <a:pt x="68567" y="180009"/>
                  </a:lnTo>
                  <a:lnTo>
                    <a:pt x="68567" y="178739"/>
                  </a:lnTo>
                  <a:lnTo>
                    <a:pt x="68567" y="177800"/>
                  </a:lnTo>
                  <a:lnTo>
                    <a:pt x="70472" y="177800"/>
                  </a:lnTo>
                  <a:lnTo>
                    <a:pt x="70472" y="175260"/>
                  </a:lnTo>
                  <a:close/>
                </a:path>
                <a:path w="108585" h="185419">
                  <a:moveTo>
                    <a:pt x="79044" y="162560"/>
                  </a:moveTo>
                  <a:lnTo>
                    <a:pt x="30480" y="162560"/>
                  </a:lnTo>
                  <a:lnTo>
                    <a:pt x="30480" y="165100"/>
                  </a:lnTo>
                  <a:lnTo>
                    <a:pt x="31432" y="165100"/>
                  </a:lnTo>
                  <a:lnTo>
                    <a:pt x="31432" y="166370"/>
                  </a:lnTo>
                  <a:lnTo>
                    <a:pt x="32385" y="166370"/>
                  </a:lnTo>
                  <a:lnTo>
                    <a:pt x="32385" y="168910"/>
                  </a:lnTo>
                  <a:lnTo>
                    <a:pt x="33337" y="168910"/>
                  </a:lnTo>
                  <a:lnTo>
                    <a:pt x="33337" y="171450"/>
                  </a:lnTo>
                  <a:lnTo>
                    <a:pt x="35242" y="171450"/>
                  </a:lnTo>
                  <a:lnTo>
                    <a:pt x="35242" y="172389"/>
                  </a:lnTo>
                  <a:lnTo>
                    <a:pt x="36195" y="172389"/>
                  </a:lnTo>
                  <a:lnTo>
                    <a:pt x="36195" y="173659"/>
                  </a:lnTo>
                  <a:lnTo>
                    <a:pt x="36195" y="174929"/>
                  </a:lnTo>
                  <a:lnTo>
                    <a:pt x="73228" y="174929"/>
                  </a:lnTo>
                  <a:lnTo>
                    <a:pt x="73228" y="173659"/>
                  </a:lnTo>
                  <a:lnTo>
                    <a:pt x="73329" y="172389"/>
                  </a:lnTo>
                  <a:lnTo>
                    <a:pt x="73329" y="171450"/>
                  </a:lnTo>
                  <a:lnTo>
                    <a:pt x="75234" y="171450"/>
                  </a:lnTo>
                  <a:lnTo>
                    <a:pt x="75234" y="168910"/>
                  </a:lnTo>
                  <a:lnTo>
                    <a:pt x="77139" y="168910"/>
                  </a:lnTo>
                  <a:lnTo>
                    <a:pt x="77139" y="166370"/>
                  </a:lnTo>
                  <a:lnTo>
                    <a:pt x="78092" y="166370"/>
                  </a:lnTo>
                  <a:lnTo>
                    <a:pt x="78092" y="165100"/>
                  </a:lnTo>
                  <a:lnTo>
                    <a:pt x="79044" y="165100"/>
                  </a:lnTo>
                  <a:lnTo>
                    <a:pt x="79044" y="162560"/>
                  </a:lnTo>
                  <a:close/>
                </a:path>
                <a:path w="108585" h="185419">
                  <a:moveTo>
                    <a:pt x="82854" y="156210"/>
                  </a:moveTo>
                  <a:lnTo>
                    <a:pt x="26670" y="156210"/>
                  </a:lnTo>
                  <a:lnTo>
                    <a:pt x="26670" y="158750"/>
                  </a:lnTo>
                  <a:lnTo>
                    <a:pt x="28575" y="158750"/>
                  </a:lnTo>
                  <a:lnTo>
                    <a:pt x="28575" y="159689"/>
                  </a:lnTo>
                  <a:lnTo>
                    <a:pt x="28575" y="162229"/>
                  </a:lnTo>
                  <a:lnTo>
                    <a:pt x="79997" y="162229"/>
                  </a:lnTo>
                  <a:lnTo>
                    <a:pt x="79997" y="159689"/>
                  </a:lnTo>
                  <a:lnTo>
                    <a:pt x="80949" y="159689"/>
                  </a:lnTo>
                  <a:lnTo>
                    <a:pt x="80949" y="158750"/>
                  </a:lnTo>
                  <a:lnTo>
                    <a:pt x="82854" y="158750"/>
                  </a:lnTo>
                  <a:lnTo>
                    <a:pt x="82854" y="156210"/>
                  </a:lnTo>
                  <a:close/>
                </a:path>
                <a:path w="108585" h="185419">
                  <a:moveTo>
                    <a:pt x="88569" y="143510"/>
                  </a:moveTo>
                  <a:lnTo>
                    <a:pt x="20955" y="143510"/>
                  </a:lnTo>
                  <a:lnTo>
                    <a:pt x="20955" y="146050"/>
                  </a:lnTo>
                  <a:lnTo>
                    <a:pt x="21907" y="146050"/>
                  </a:lnTo>
                  <a:lnTo>
                    <a:pt x="21907" y="147320"/>
                  </a:lnTo>
                  <a:lnTo>
                    <a:pt x="22860" y="147320"/>
                  </a:lnTo>
                  <a:lnTo>
                    <a:pt x="22860" y="149860"/>
                  </a:lnTo>
                  <a:lnTo>
                    <a:pt x="23812" y="149860"/>
                  </a:lnTo>
                  <a:lnTo>
                    <a:pt x="23812" y="152400"/>
                  </a:lnTo>
                  <a:lnTo>
                    <a:pt x="24765" y="152400"/>
                  </a:lnTo>
                  <a:lnTo>
                    <a:pt x="24765" y="153339"/>
                  </a:lnTo>
                  <a:lnTo>
                    <a:pt x="24765" y="155879"/>
                  </a:lnTo>
                  <a:lnTo>
                    <a:pt x="83807" y="155879"/>
                  </a:lnTo>
                  <a:lnTo>
                    <a:pt x="83807" y="153339"/>
                  </a:lnTo>
                  <a:lnTo>
                    <a:pt x="84759" y="153339"/>
                  </a:lnTo>
                  <a:lnTo>
                    <a:pt x="84759" y="152400"/>
                  </a:lnTo>
                  <a:lnTo>
                    <a:pt x="85712" y="152400"/>
                  </a:lnTo>
                  <a:lnTo>
                    <a:pt x="85712" y="149860"/>
                  </a:lnTo>
                  <a:lnTo>
                    <a:pt x="86664" y="149860"/>
                  </a:lnTo>
                  <a:lnTo>
                    <a:pt x="86664" y="147320"/>
                  </a:lnTo>
                  <a:lnTo>
                    <a:pt x="87617" y="147320"/>
                  </a:lnTo>
                  <a:lnTo>
                    <a:pt x="87617" y="146050"/>
                  </a:lnTo>
                  <a:lnTo>
                    <a:pt x="88569" y="146050"/>
                  </a:lnTo>
                  <a:lnTo>
                    <a:pt x="88569" y="143510"/>
                  </a:lnTo>
                  <a:close/>
                </a:path>
                <a:path w="108585" h="185419">
                  <a:moveTo>
                    <a:pt x="93332" y="130810"/>
                  </a:moveTo>
                  <a:lnTo>
                    <a:pt x="16192" y="130810"/>
                  </a:lnTo>
                  <a:lnTo>
                    <a:pt x="16192" y="133350"/>
                  </a:lnTo>
                  <a:lnTo>
                    <a:pt x="17145" y="133350"/>
                  </a:lnTo>
                  <a:lnTo>
                    <a:pt x="17145" y="137160"/>
                  </a:lnTo>
                  <a:lnTo>
                    <a:pt x="18097" y="137160"/>
                  </a:lnTo>
                  <a:lnTo>
                    <a:pt x="18097" y="139700"/>
                  </a:lnTo>
                  <a:lnTo>
                    <a:pt x="19050" y="139700"/>
                  </a:lnTo>
                  <a:lnTo>
                    <a:pt x="19050" y="140639"/>
                  </a:lnTo>
                  <a:lnTo>
                    <a:pt x="20002" y="140639"/>
                  </a:lnTo>
                  <a:lnTo>
                    <a:pt x="20002" y="143179"/>
                  </a:lnTo>
                  <a:lnTo>
                    <a:pt x="89522" y="143179"/>
                  </a:lnTo>
                  <a:lnTo>
                    <a:pt x="89522" y="140639"/>
                  </a:lnTo>
                  <a:lnTo>
                    <a:pt x="89522" y="139700"/>
                  </a:lnTo>
                  <a:lnTo>
                    <a:pt x="90474" y="139700"/>
                  </a:lnTo>
                  <a:lnTo>
                    <a:pt x="90474" y="137160"/>
                  </a:lnTo>
                  <a:lnTo>
                    <a:pt x="92354" y="137160"/>
                  </a:lnTo>
                  <a:lnTo>
                    <a:pt x="92379" y="133350"/>
                  </a:lnTo>
                  <a:lnTo>
                    <a:pt x="93332" y="133350"/>
                  </a:lnTo>
                  <a:lnTo>
                    <a:pt x="93332" y="130810"/>
                  </a:lnTo>
                  <a:close/>
                </a:path>
                <a:path w="108585" h="185419">
                  <a:moveTo>
                    <a:pt x="95237" y="11099"/>
                  </a:moveTo>
                  <a:lnTo>
                    <a:pt x="94843" y="11099"/>
                  </a:lnTo>
                  <a:lnTo>
                    <a:pt x="94843" y="9829"/>
                  </a:lnTo>
                  <a:lnTo>
                    <a:pt x="91427" y="9829"/>
                  </a:lnTo>
                  <a:lnTo>
                    <a:pt x="91427" y="7620"/>
                  </a:lnTo>
                  <a:lnTo>
                    <a:pt x="89522" y="7620"/>
                  </a:lnTo>
                  <a:lnTo>
                    <a:pt x="89458" y="6350"/>
                  </a:lnTo>
                  <a:lnTo>
                    <a:pt x="84759" y="6350"/>
                  </a:lnTo>
                  <a:lnTo>
                    <a:pt x="84759" y="3810"/>
                  </a:lnTo>
                  <a:lnTo>
                    <a:pt x="76187" y="3810"/>
                  </a:lnTo>
                  <a:lnTo>
                    <a:pt x="76187" y="1270"/>
                  </a:lnTo>
                  <a:lnTo>
                    <a:pt x="72377" y="1270"/>
                  </a:lnTo>
                  <a:lnTo>
                    <a:pt x="72377" y="0"/>
                  </a:lnTo>
                  <a:lnTo>
                    <a:pt x="38100" y="0"/>
                  </a:lnTo>
                  <a:lnTo>
                    <a:pt x="38100" y="1270"/>
                  </a:lnTo>
                  <a:lnTo>
                    <a:pt x="34290" y="1270"/>
                  </a:lnTo>
                  <a:lnTo>
                    <a:pt x="34290" y="3810"/>
                  </a:lnTo>
                  <a:lnTo>
                    <a:pt x="25717" y="3810"/>
                  </a:lnTo>
                  <a:lnTo>
                    <a:pt x="25717" y="6350"/>
                  </a:lnTo>
                  <a:lnTo>
                    <a:pt x="20955" y="6350"/>
                  </a:lnTo>
                  <a:lnTo>
                    <a:pt x="20955" y="7620"/>
                  </a:lnTo>
                  <a:lnTo>
                    <a:pt x="19050" y="7620"/>
                  </a:lnTo>
                  <a:lnTo>
                    <a:pt x="19050" y="9829"/>
                  </a:lnTo>
                  <a:lnTo>
                    <a:pt x="15240" y="9829"/>
                  </a:lnTo>
                  <a:lnTo>
                    <a:pt x="15240" y="11099"/>
                  </a:lnTo>
                  <a:lnTo>
                    <a:pt x="15240" y="12369"/>
                  </a:lnTo>
                  <a:lnTo>
                    <a:pt x="95237" y="12369"/>
                  </a:lnTo>
                  <a:lnTo>
                    <a:pt x="95237" y="11099"/>
                  </a:lnTo>
                  <a:close/>
                </a:path>
                <a:path w="108585" h="185419">
                  <a:moveTo>
                    <a:pt x="101892" y="19989"/>
                  </a:moveTo>
                  <a:lnTo>
                    <a:pt x="100952" y="19989"/>
                  </a:lnTo>
                  <a:lnTo>
                    <a:pt x="100952" y="18719"/>
                  </a:lnTo>
                  <a:lnTo>
                    <a:pt x="99999" y="18719"/>
                  </a:lnTo>
                  <a:lnTo>
                    <a:pt x="99999" y="16510"/>
                  </a:lnTo>
                  <a:lnTo>
                    <a:pt x="99047" y="16510"/>
                  </a:lnTo>
                  <a:lnTo>
                    <a:pt x="99047" y="13970"/>
                  </a:lnTo>
                  <a:lnTo>
                    <a:pt x="97142" y="13970"/>
                  </a:lnTo>
                  <a:lnTo>
                    <a:pt x="97142" y="12700"/>
                  </a:lnTo>
                  <a:lnTo>
                    <a:pt x="13335" y="12700"/>
                  </a:lnTo>
                  <a:lnTo>
                    <a:pt x="13335" y="13970"/>
                  </a:lnTo>
                  <a:lnTo>
                    <a:pt x="11430" y="13970"/>
                  </a:lnTo>
                  <a:lnTo>
                    <a:pt x="11430" y="16510"/>
                  </a:lnTo>
                  <a:lnTo>
                    <a:pt x="9525" y="16510"/>
                  </a:lnTo>
                  <a:lnTo>
                    <a:pt x="9525" y="18719"/>
                  </a:lnTo>
                  <a:lnTo>
                    <a:pt x="7620" y="18719"/>
                  </a:lnTo>
                  <a:lnTo>
                    <a:pt x="7620" y="19989"/>
                  </a:lnTo>
                  <a:lnTo>
                    <a:pt x="7620" y="22529"/>
                  </a:lnTo>
                  <a:lnTo>
                    <a:pt x="101892" y="22529"/>
                  </a:lnTo>
                  <a:lnTo>
                    <a:pt x="101892" y="19989"/>
                  </a:lnTo>
                  <a:close/>
                </a:path>
                <a:path w="108585" h="185419">
                  <a:moveTo>
                    <a:pt x="103797" y="95250"/>
                  </a:moveTo>
                  <a:lnTo>
                    <a:pt x="5715" y="95250"/>
                  </a:lnTo>
                  <a:lnTo>
                    <a:pt x="5715" y="99060"/>
                  </a:lnTo>
                  <a:lnTo>
                    <a:pt x="6667" y="99060"/>
                  </a:lnTo>
                  <a:lnTo>
                    <a:pt x="6667" y="101600"/>
                  </a:lnTo>
                  <a:lnTo>
                    <a:pt x="7620" y="101600"/>
                  </a:lnTo>
                  <a:lnTo>
                    <a:pt x="7620" y="105410"/>
                  </a:lnTo>
                  <a:lnTo>
                    <a:pt x="8572" y="105410"/>
                  </a:lnTo>
                  <a:lnTo>
                    <a:pt x="8572" y="109220"/>
                  </a:lnTo>
                  <a:lnTo>
                    <a:pt x="9525" y="109220"/>
                  </a:lnTo>
                  <a:lnTo>
                    <a:pt x="9525" y="114300"/>
                  </a:lnTo>
                  <a:lnTo>
                    <a:pt x="10477" y="114300"/>
                  </a:lnTo>
                  <a:lnTo>
                    <a:pt x="10477" y="115570"/>
                  </a:lnTo>
                  <a:lnTo>
                    <a:pt x="11430" y="115570"/>
                  </a:lnTo>
                  <a:lnTo>
                    <a:pt x="11430" y="117779"/>
                  </a:lnTo>
                  <a:lnTo>
                    <a:pt x="11430" y="120319"/>
                  </a:lnTo>
                  <a:lnTo>
                    <a:pt x="12382" y="120319"/>
                  </a:lnTo>
                  <a:lnTo>
                    <a:pt x="12382" y="121589"/>
                  </a:lnTo>
                  <a:lnTo>
                    <a:pt x="13335" y="121589"/>
                  </a:lnTo>
                  <a:lnTo>
                    <a:pt x="13335" y="124129"/>
                  </a:lnTo>
                  <a:lnTo>
                    <a:pt x="14287" y="124129"/>
                  </a:lnTo>
                  <a:lnTo>
                    <a:pt x="14287" y="126669"/>
                  </a:lnTo>
                  <a:lnTo>
                    <a:pt x="14287" y="127939"/>
                  </a:lnTo>
                  <a:lnTo>
                    <a:pt x="15240" y="127939"/>
                  </a:lnTo>
                  <a:lnTo>
                    <a:pt x="15240" y="130479"/>
                  </a:lnTo>
                  <a:lnTo>
                    <a:pt x="94284" y="130479"/>
                  </a:lnTo>
                  <a:lnTo>
                    <a:pt x="94284" y="127939"/>
                  </a:lnTo>
                  <a:lnTo>
                    <a:pt x="94284" y="126669"/>
                  </a:lnTo>
                  <a:lnTo>
                    <a:pt x="95237" y="126669"/>
                  </a:lnTo>
                  <a:lnTo>
                    <a:pt x="95237" y="124129"/>
                  </a:lnTo>
                  <a:lnTo>
                    <a:pt x="96189" y="124129"/>
                  </a:lnTo>
                  <a:lnTo>
                    <a:pt x="96189" y="121589"/>
                  </a:lnTo>
                  <a:lnTo>
                    <a:pt x="96189" y="120319"/>
                  </a:lnTo>
                  <a:lnTo>
                    <a:pt x="97142" y="120319"/>
                  </a:lnTo>
                  <a:lnTo>
                    <a:pt x="97142" y="117779"/>
                  </a:lnTo>
                  <a:lnTo>
                    <a:pt x="98094" y="117779"/>
                  </a:lnTo>
                  <a:lnTo>
                    <a:pt x="98094" y="115570"/>
                  </a:lnTo>
                  <a:lnTo>
                    <a:pt x="99047" y="115570"/>
                  </a:lnTo>
                  <a:lnTo>
                    <a:pt x="99047" y="114300"/>
                  </a:lnTo>
                  <a:lnTo>
                    <a:pt x="99999" y="114300"/>
                  </a:lnTo>
                  <a:lnTo>
                    <a:pt x="99999" y="109220"/>
                  </a:lnTo>
                  <a:lnTo>
                    <a:pt x="100952" y="109220"/>
                  </a:lnTo>
                  <a:lnTo>
                    <a:pt x="100952" y="105410"/>
                  </a:lnTo>
                  <a:lnTo>
                    <a:pt x="101892" y="105410"/>
                  </a:lnTo>
                  <a:lnTo>
                    <a:pt x="101892" y="101600"/>
                  </a:lnTo>
                  <a:lnTo>
                    <a:pt x="102844" y="101600"/>
                  </a:lnTo>
                  <a:lnTo>
                    <a:pt x="102844" y="99060"/>
                  </a:lnTo>
                  <a:lnTo>
                    <a:pt x="103797" y="99060"/>
                  </a:lnTo>
                  <a:lnTo>
                    <a:pt x="103797" y="95250"/>
                  </a:lnTo>
                  <a:close/>
                </a:path>
                <a:path w="108585" h="185419">
                  <a:moveTo>
                    <a:pt x="107607" y="37769"/>
                  </a:moveTo>
                  <a:lnTo>
                    <a:pt x="106654" y="37769"/>
                  </a:lnTo>
                  <a:lnTo>
                    <a:pt x="106654" y="35229"/>
                  </a:lnTo>
                  <a:lnTo>
                    <a:pt x="106654" y="32689"/>
                  </a:lnTo>
                  <a:lnTo>
                    <a:pt x="105702" y="32689"/>
                  </a:lnTo>
                  <a:lnTo>
                    <a:pt x="105702" y="31419"/>
                  </a:lnTo>
                  <a:lnTo>
                    <a:pt x="104749" y="31419"/>
                  </a:lnTo>
                  <a:lnTo>
                    <a:pt x="104749" y="28879"/>
                  </a:lnTo>
                  <a:lnTo>
                    <a:pt x="104749" y="26339"/>
                  </a:lnTo>
                  <a:lnTo>
                    <a:pt x="103797" y="26339"/>
                  </a:lnTo>
                  <a:lnTo>
                    <a:pt x="103797" y="25069"/>
                  </a:lnTo>
                  <a:lnTo>
                    <a:pt x="102844" y="25069"/>
                  </a:lnTo>
                  <a:lnTo>
                    <a:pt x="102844" y="22860"/>
                  </a:lnTo>
                  <a:lnTo>
                    <a:pt x="5715" y="22860"/>
                  </a:lnTo>
                  <a:lnTo>
                    <a:pt x="5715" y="25069"/>
                  </a:lnTo>
                  <a:lnTo>
                    <a:pt x="4762" y="25069"/>
                  </a:lnTo>
                  <a:lnTo>
                    <a:pt x="4762" y="26339"/>
                  </a:lnTo>
                  <a:lnTo>
                    <a:pt x="4762" y="28879"/>
                  </a:lnTo>
                  <a:lnTo>
                    <a:pt x="3810" y="28879"/>
                  </a:lnTo>
                  <a:lnTo>
                    <a:pt x="3810" y="31419"/>
                  </a:lnTo>
                  <a:lnTo>
                    <a:pt x="2857" y="31419"/>
                  </a:lnTo>
                  <a:lnTo>
                    <a:pt x="2857" y="32689"/>
                  </a:lnTo>
                  <a:lnTo>
                    <a:pt x="2857" y="35229"/>
                  </a:lnTo>
                  <a:lnTo>
                    <a:pt x="1905" y="35229"/>
                  </a:lnTo>
                  <a:lnTo>
                    <a:pt x="1905" y="37769"/>
                  </a:lnTo>
                  <a:lnTo>
                    <a:pt x="1905" y="41579"/>
                  </a:lnTo>
                  <a:lnTo>
                    <a:pt x="952" y="41579"/>
                  </a:lnTo>
                  <a:lnTo>
                    <a:pt x="952" y="44119"/>
                  </a:lnTo>
                  <a:lnTo>
                    <a:pt x="107607" y="44119"/>
                  </a:lnTo>
                  <a:lnTo>
                    <a:pt x="107607" y="41579"/>
                  </a:lnTo>
                  <a:lnTo>
                    <a:pt x="107607" y="37769"/>
                  </a:lnTo>
                  <a:close/>
                </a:path>
                <a:path w="108585" h="185419">
                  <a:moveTo>
                    <a:pt x="108559" y="54279"/>
                  </a:moveTo>
                  <a:lnTo>
                    <a:pt x="0" y="54279"/>
                  </a:lnTo>
                  <a:lnTo>
                    <a:pt x="0" y="64439"/>
                  </a:lnTo>
                  <a:lnTo>
                    <a:pt x="63" y="66979"/>
                  </a:lnTo>
                  <a:lnTo>
                    <a:pt x="952" y="66979"/>
                  </a:lnTo>
                  <a:lnTo>
                    <a:pt x="952" y="75869"/>
                  </a:lnTo>
                  <a:lnTo>
                    <a:pt x="1905" y="75869"/>
                  </a:lnTo>
                  <a:lnTo>
                    <a:pt x="1905" y="77139"/>
                  </a:lnTo>
                  <a:lnTo>
                    <a:pt x="1905" y="82219"/>
                  </a:lnTo>
                  <a:lnTo>
                    <a:pt x="2857" y="82219"/>
                  </a:lnTo>
                  <a:lnTo>
                    <a:pt x="2857" y="86029"/>
                  </a:lnTo>
                  <a:lnTo>
                    <a:pt x="3810" y="86029"/>
                  </a:lnTo>
                  <a:lnTo>
                    <a:pt x="3810" y="88569"/>
                  </a:lnTo>
                  <a:lnTo>
                    <a:pt x="3810" y="89839"/>
                  </a:lnTo>
                  <a:lnTo>
                    <a:pt x="4762" y="89839"/>
                  </a:lnTo>
                  <a:lnTo>
                    <a:pt x="4762" y="94919"/>
                  </a:lnTo>
                  <a:lnTo>
                    <a:pt x="104749" y="94919"/>
                  </a:lnTo>
                  <a:lnTo>
                    <a:pt x="104749" y="89839"/>
                  </a:lnTo>
                  <a:lnTo>
                    <a:pt x="104749" y="88569"/>
                  </a:lnTo>
                  <a:lnTo>
                    <a:pt x="105702" y="88569"/>
                  </a:lnTo>
                  <a:lnTo>
                    <a:pt x="105702" y="86029"/>
                  </a:lnTo>
                  <a:lnTo>
                    <a:pt x="105702" y="82219"/>
                  </a:lnTo>
                  <a:lnTo>
                    <a:pt x="106654" y="82219"/>
                  </a:lnTo>
                  <a:lnTo>
                    <a:pt x="106654" y="77139"/>
                  </a:lnTo>
                  <a:lnTo>
                    <a:pt x="107607" y="77139"/>
                  </a:lnTo>
                  <a:lnTo>
                    <a:pt x="107607" y="75869"/>
                  </a:lnTo>
                  <a:lnTo>
                    <a:pt x="107607" y="66979"/>
                  </a:lnTo>
                  <a:lnTo>
                    <a:pt x="108559" y="66979"/>
                  </a:lnTo>
                  <a:lnTo>
                    <a:pt x="108559" y="64439"/>
                  </a:lnTo>
                  <a:lnTo>
                    <a:pt x="108559" y="54279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/>
            <p:cNvSpPr/>
            <p:nvPr/>
          </p:nvSpPr>
          <p:spPr>
            <a:xfrm>
              <a:off x="3415880" y="2605099"/>
              <a:ext cx="34290" cy="1270"/>
            </a:xfrm>
            <a:custGeom>
              <a:avLst/>
              <a:gdLst/>
              <a:ahLst/>
              <a:cxnLst/>
              <a:rect l="l" t="t" r="r" b="b"/>
              <a:pathLst>
                <a:path w="34289" h="1269">
                  <a:moveTo>
                    <a:pt x="34277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34277" y="1269"/>
                  </a:lnTo>
                  <a:lnTo>
                    <a:pt x="34277" y="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/>
            <p:cNvSpPr/>
            <p:nvPr/>
          </p:nvSpPr>
          <p:spPr>
            <a:xfrm>
              <a:off x="3377780" y="2604782"/>
              <a:ext cx="106680" cy="182880"/>
            </a:xfrm>
            <a:custGeom>
              <a:avLst/>
              <a:gdLst/>
              <a:ahLst/>
              <a:cxnLst/>
              <a:rect l="l" t="t" r="r" b="b"/>
              <a:pathLst>
                <a:path w="106679" h="182880">
                  <a:moveTo>
                    <a:pt x="90474" y="10159"/>
                  </a:moveTo>
                  <a:lnTo>
                    <a:pt x="17145" y="10159"/>
                  </a:lnTo>
                  <a:lnTo>
                    <a:pt x="17145" y="11429"/>
                  </a:lnTo>
                  <a:lnTo>
                    <a:pt x="15239" y="11429"/>
                  </a:lnTo>
                  <a:lnTo>
                    <a:pt x="15239" y="12700"/>
                  </a:lnTo>
                  <a:lnTo>
                    <a:pt x="14287" y="12700"/>
                  </a:lnTo>
                  <a:lnTo>
                    <a:pt x="14287" y="13969"/>
                  </a:lnTo>
                  <a:lnTo>
                    <a:pt x="13335" y="13969"/>
                  </a:lnTo>
                  <a:lnTo>
                    <a:pt x="13335" y="15239"/>
                  </a:lnTo>
                  <a:lnTo>
                    <a:pt x="11430" y="15239"/>
                  </a:lnTo>
                  <a:lnTo>
                    <a:pt x="11430" y="16509"/>
                  </a:lnTo>
                  <a:lnTo>
                    <a:pt x="10477" y="16509"/>
                  </a:lnTo>
                  <a:lnTo>
                    <a:pt x="10477" y="17779"/>
                  </a:lnTo>
                  <a:lnTo>
                    <a:pt x="9525" y="17779"/>
                  </a:lnTo>
                  <a:lnTo>
                    <a:pt x="9525" y="19050"/>
                  </a:lnTo>
                  <a:lnTo>
                    <a:pt x="8572" y="19050"/>
                  </a:lnTo>
                  <a:lnTo>
                    <a:pt x="8572" y="20319"/>
                  </a:lnTo>
                  <a:lnTo>
                    <a:pt x="7620" y="20319"/>
                  </a:lnTo>
                  <a:lnTo>
                    <a:pt x="7620" y="22859"/>
                  </a:lnTo>
                  <a:lnTo>
                    <a:pt x="6667" y="22859"/>
                  </a:lnTo>
                  <a:lnTo>
                    <a:pt x="6667" y="24129"/>
                  </a:lnTo>
                  <a:lnTo>
                    <a:pt x="5714" y="24129"/>
                  </a:lnTo>
                  <a:lnTo>
                    <a:pt x="5714" y="26669"/>
                  </a:lnTo>
                  <a:lnTo>
                    <a:pt x="4762" y="26669"/>
                  </a:lnTo>
                  <a:lnTo>
                    <a:pt x="4762" y="29209"/>
                  </a:lnTo>
                  <a:lnTo>
                    <a:pt x="3810" y="29209"/>
                  </a:lnTo>
                  <a:lnTo>
                    <a:pt x="3810" y="33019"/>
                  </a:lnTo>
                  <a:lnTo>
                    <a:pt x="2857" y="33019"/>
                  </a:lnTo>
                  <a:lnTo>
                    <a:pt x="2857" y="35559"/>
                  </a:lnTo>
                  <a:lnTo>
                    <a:pt x="1905" y="35559"/>
                  </a:lnTo>
                  <a:lnTo>
                    <a:pt x="1905" y="43179"/>
                  </a:lnTo>
                  <a:lnTo>
                    <a:pt x="1357" y="43179"/>
                  </a:lnTo>
                  <a:lnTo>
                    <a:pt x="952" y="48259"/>
                  </a:lnTo>
                  <a:lnTo>
                    <a:pt x="952" y="55879"/>
                  </a:lnTo>
                  <a:lnTo>
                    <a:pt x="381" y="55879"/>
                  </a:lnTo>
                  <a:lnTo>
                    <a:pt x="0" y="60959"/>
                  </a:lnTo>
                  <a:lnTo>
                    <a:pt x="0" y="64769"/>
                  </a:lnTo>
                  <a:lnTo>
                    <a:pt x="522" y="68579"/>
                  </a:lnTo>
                  <a:lnTo>
                    <a:pt x="952" y="68579"/>
                  </a:lnTo>
                  <a:lnTo>
                    <a:pt x="952" y="71119"/>
                  </a:lnTo>
                  <a:lnTo>
                    <a:pt x="1537" y="76200"/>
                  </a:lnTo>
                  <a:lnTo>
                    <a:pt x="1905" y="76200"/>
                  </a:lnTo>
                  <a:lnTo>
                    <a:pt x="1905" y="78739"/>
                  </a:lnTo>
                  <a:lnTo>
                    <a:pt x="2660" y="82550"/>
                  </a:lnTo>
                  <a:lnTo>
                    <a:pt x="2857" y="82550"/>
                  </a:lnTo>
                  <a:lnTo>
                    <a:pt x="3728" y="87629"/>
                  </a:lnTo>
                  <a:lnTo>
                    <a:pt x="4529" y="91439"/>
                  </a:lnTo>
                  <a:lnTo>
                    <a:pt x="4762" y="91439"/>
                  </a:lnTo>
                  <a:lnTo>
                    <a:pt x="4762" y="92709"/>
                  </a:lnTo>
                  <a:lnTo>
                    <a:pt x="5597" y="96519"/>
                  </a:lnTo>
                  <a:lnTo>
                    <a:pt x="6488" y="100329"/>
                  </a:lnTo>
                  <a:lnTo>
                    <a:pt x="6667" y="100329"/>
                  </a:lnTo>
                  <a:lnTo>
                    <a:pt x="7092" y="102869"/>
                  </a:lnTo>
                  <a:lnTo>
                    <a:pt x="7620" y="102869"/>
                  </a:lnTo>
                  <a:lnTo>
                    <a:pt x="7620" y="104139"/>
                  </a:lnTo>
                  <a:lnTo>
                    <a:pt x="7999" y="106679"/>
                  </a:lnTo>
                  <a:lnTo>
                    <a:pt x="8572" y="106679"/>
                  </a:lnTo>
                  <a:lnTo>
                    <a:pt x="8572" y="109219"/>
                  </a:lnTo>
                  <a:lnTo>
                    <a:pt x="8906" y="110489"/>
                  </a:lnTo>
                  <a:lnTo>
                    <a:pt x="9525" y="110489"/>
                  </a:lnTo>
                  <a:lnTo>
                    <a:pt x="9525" y="113029"/>
                  </a:lnTo>
                  <a:lnTo>
                    <a:pt x="9812" y="114300"/>
                  </a:lnTo>
                  <a:lnTo>
                    <a:pt x="10477" y="114300"/>
                  </a:lnTo>
                  <a:lnTo>
                    <a:pt x="10477" y="116839"/>
                  </a:lnTo>
                  <a:lnTo>
                    <a:pt x="11430" y="116839"/>
                  </a:lnTo>
                  <a:lnTo>
                    <a:pt x="11430" y="119379"/>
                  </a:lnTo>
                  <a:lnTo>
                    <a:pt x="11721" y="120650"/>
                  </a:lnTo>
                  <a:lnTo>
                    <a:pt x="12382" y="120650"/>
                  </a:lnTo>
                  <a:lnTo>
                    <a:pt x="12382" y="121919"/>
                  </a:lnTo>
                  <a:lnTo>
                    <a:pt x="12609" y="123189"/>
                  </a:lnTo>
                  <a:lnTo>
                    <a:pt x="13335" y="123189"/>
                  </a:lnTo>
                  <a:lnTo>
                    <a:pt x="13335" y="124459"/>
                  </a:lnTo>
                  <a:lnTo>
                    <a:pt x="13498" y="125729"/>
                  </a:lnTo>
                  <a:lnTo>
                    <a:pt x="14287" y="125729"/>
                  </a:lnTo>
                  <a:lnTo>
                    <a:pt x="14287" y="128269"/>
                  </a:lnTo>
                  <a:lnTo>
                    <a:pt x="14830" y="129539"/>
                  </a:lnTo>
                  <a:lnTo>
                    <a:pt x="15239" y="129539"/>
                  </a:lnTo>
                  <a:lnTo>
                    <a:pt x="15239" y="130809"/>
                  </a:lnTo>
                  <a:lnTo>
                    <a:pt x="15719" y="132079"/>
                  </a:lnTo>
                  <a:lnTo>
                    <a:pt x="16192" y="132079"/>
                  </a:lnTo>
                  <a:lnTo>
                    <a:pt x="16192" y="133350"/>
                  </a:lnTo>
                  <a:lnTo>
                    <a:pt x="16607" y="134619"/>
                  </a:lnTo>
                  <a:lnTo>
                    <a:pt x="17145" y="134619"/>
                  </a:lnTo>
                  <a:lnTo>
                    <a:pt x="17145" y="135889"/>
                  </a:lnTo>
                  <a:lnTo>
                    <a:pt x="17566" y="137159"/>
                  </a:lnTo>
                  <a:lnTo>
                    <a:pt x="18097" y="137159"/>
                  </a:lnTo>
                  <a:lnTo>
                    <a:pt x="18097" y="138429"/>
                  </a:lnTo>
                  <a:lnTo>
                    <a:pt x="18634" y="139700"/>
                  </a:lnTo>
                  <a:lnTo>
                    <a:pt x="19050" y="139700"/>
                  </a:lnTo>
                  <a:lnTo>
                    <a:pt x="19050" y="140969"/>
                  </a:lnTo>
                  <a:lnTo>
                    <a:pt x="19702" y="142239"/>
                  </a:lnTo>
                  <a:lnTo>
                    <a:pt x="20002" y="142239"/>
                  </a:lnTo>
                  <a:lnTo>
                    <a:pt x="20770" y="144779"/>
                  </a:lnTo>
                  <a:lnTo>
                    <a:pt x="20955" y="144779"/>
                  </a:lnTo>
                  <a:lnTo>
                    <a:pt x="21304" y="146050"/>
                  </a:lnTo>
                  <a:lnTo>
                    <a:pt x="21907" y="146050"/>
                  </a:lnTo>
                  <a:lnTo>
                    <a:pt x="21907" y="147319"/>
                  </a:lnTo>
                  <a:lnTo>
                    <a:pt x="22372" y="148589"/>
                  </a:lnTo>
                  <a:lnTo>
                    <a:pt x="22860" y="148589"/>
                  </a:lnTo>
                  <a:lnTo>
                    <a:pt x="22860" y="149859"/>
                  </a:lnTo>
                  <a:lnTo>
                    <a:pt x="23440" y="151129"/>
                  </a:lnTo>
                  <a:lnTo>
                    <a:pt x="23812" y="151129"/>
                  </a:lnTo>
                  <a:lnTo>
                    <a:pt x="23974" y="152400"/>
                  </a:lnTo>
                  <a:lnTo>
                    <a:pt x="24764" y="152400"/>
                  </a:lnTo>
                  <a:lnTo>
                    <a:pt x="24764" y="153669"/>
                  </a:lnTo>
                  <a:lnTo>
                    <a:pt x="25970" y="156209"/>
                  </a:lnTo>
                  <a:lnTo>
                    <a:pt x="28349" y="160019"/>
                  </a:lnTo>
                  <a:lnTo>
                    <a:pt x="28575" y="160019"/>
                  </a:lnTo>
                  <a:lnTo>
                    <a:pt x="30729" y="163829"/>
                  </a:lnTo>
                  <a:lnTo>
                    <a:pt x="33901" y="168909"/>
                  </a:lnTo>
                  <a:lnTo>
                    <a:pt x="34289" y="168909"/>
                  </a:lnTo>
                  <a:lnTo>
                    <a:pt x="36033" y="171450"/>
                  </a:lnTo>
                  <a:lnTo>
                    <a:pt x="42960" y="179069"/>
                  </a:lnTo>
                  <a:lnTo>
                    <a:pt x="43814" y="179069"/>
                  </a:lnTo>
                  <a:lnTo>
                    <a:pt x="47796" y="181609"/>
                  </a:lnTo>
                  <a:lnTo>
                    <a:pt x="50957" y="182879"/>
                  </a:lnTo>
                  <a:lnTo>
                    <a:pt x="57137" y="182879"/>
                  </a:lnTo>
                  <a:lnTo>
                    <a:pt x="63466" y="179069"/>
                  </a:lnTo>
                  <a:lnTo>
                    <a:pt x="66662" y="176529"/>
                  </a:lnTo>
                  <a:lnTo>
                    <a:pt x="67140" y="176529"/>
                  </a:lnTo>
                  <a:lnTo>
                    <a:pt x="73971" y="167639"/>
                  </a:lnTo>
                  <a:lnTo>
                    <a:pt x="76187" y="163829"/>
                  </a:lnTo>
                  <a:lnTo>
                    <a:pt x="76677" y="163829"/>
                  </a:lnTo>
                  <a:lnTo>
                    <a:pt x="84739" y="148589"/>
                  </a:lnTo>
                  <a:lnTo>
                    <a:pt x="92379" y="129539"/>
                  </a:lnTo>
                  <a:lnTo>
                    <a:pt x="97801" y="110489"/>
                  </a:lnTo>
                  <a:lnTo>
                    <a:pt x="98094" y="109219"/>
                  </a:lnTo>
                  <a:lnTo>
                    <a:pt x="98787" y="106679"/>
                  </a:lnTo>
                  <a:lnTo>
                    <a:pt x="106102" y="68579"/>
                  </a:lnTo>
                  <a:lnTo>
                    <a:pt x="106654" y="60959"/>
                  </a:lnTo>
                  <a:lnTo>
                    <a:pt x="106654" y="48259"/>
                  </a:lnTo>
                  <a:lnTo>
                    <a:pt x="104749" y="35559"/>
                  </a:lnTo>
                  <a:lnTo>
                    <a:pt x="101892" y="26669"/>
                  </a:lnTo>
                  <a:lnTo>
                    <a:pt x="100064" y="22859"/>
                  </a:lnTo>
                  <a:lnTo>
                    <a:pt x="97534" y="17779"/>
                  </a:lnTo>
                  <a:lnTo>
                    <a:pt x="97142" y="16509"/>
                  </a:lnTo>
                  <a:lnTo>
                    <a:pt x="95389" y="15239"/>
                  </a:lnTo>
                  <a:lnTo>
                    <a:pt x="91579" y="11429"/>
                  </a:lnTo>
                  <a:lnTo>
                    <a:pt x="90474" y="10159"/>
                  </a:lnTo>
                  <a:close/>
                </a:path>
                <a:path w="106679" h="182880">
                  <a:moveTo>
                    <a:pt x="80949" y="3809"/>
                  </a:moveTo>
                  <a:lnTo>
                    <a:pt x="26670" y="3809"/>
                  </a:lnTo>
                  <a:lnTo>
                    <a:pt x="26670" y="5079"/>
                  </a:lnTo>
                  <a:lnTo>
                    <a:pt x="25717" y="5079"/>
                  </a:lnTo>
                  <a:lnTo>
                    <a:pt x="25717" y="6350"/>
                  </a:lnTo>
                  <a:lnTo>
                    <a:pt x="23812" y="6350"/>
                  </a:lnTo>
                  <a:lnTo>
                    <a:pt x="23812" y="7619"/>
                  </a:lnTo>
                  <a:lnTo>
                    <a:pt x="20955" y="7619"/>
                  </a:lnTo>
                  <a:lnTo>
                    <a:pt x="20955" y="8889"/>
                  </a:lnTo>
                  <a:lnTo>
                    <a:pt x="19050" y="8889"/>
                  </a:lnTo>
                  <a:lnTo>
                    <a:pt x="19050" y="10159"/>
                  </a:lnTo>
                  <a:lnTo>
                    <a:pt x="90200" y="10159"/>
                  </a:lnTo>
                  <a:lnTo>
                    <a:pt x="81752" y="5079"/>
                  </a:lnTo>
                  <a:lnTo>
                    <a:pt x="80949" y="3809"/>
                  </a:lnTo>
                  <a:close/>
                </a:path>
                <a:path w="106679" h="182880">
                  <a:moveTo>
                    <a:pt x="76187" y="2539"/>
                  </a:moveTo>
                  <a:lnTo>
                    <a:pt x="34289" y="2539"/>
                  </a:lnTo>
                  <a:lnTo>
                    <a:pt x="34289" y="3809"/>
                  </a:lnTo>
                  <a:lnTo>
                    <a:pt x="76187" y="3809"/>
                  </a:lnTo>
                  <a:lnTo>
                    <a:pt x="76187" y="2539"/>
                  </a:lnTo>
                  <a:close/>
                </a:path>
                <a:path w="106679" h="182880">
                  <a:moveTo>
                    <a:pt x="72377" y="1269"/>
                  </a:moveTo>
                  <a:lnTo>
                    <a:pt x="38100" y="1269"/>
                  </a:lnTo>
                  <a:lnTo>
                    <a:pt x="38100" y="2539"/>
                  </a:lnTo>
                  <a:lnTo>
                    <a:pt x="72377" y="2539"/>
                  </a:lnTo>
                  <a:lnTo>
                    <a:pt x="72377" y="1269"/>
                  </a:lnTo>
                  <a:close/>
                </a:path>
                <a:path w="106679" h="182880">
                  <a:moveTo>
                    <a:pt x="62852" y="0"/>
                  </a:moveTo>
                  <a:lnTo>
                    <a:pt x="47625" y="0"/>
                  </a:lnTo>
                  <a:lnTo>
                    <a:pt x="47625" y="1269"/>
                  </a:lnTo>
                  <a:lnTo>
                    <a:pt x="62852" y="1269"/>
                  </a:lnTo>
                  <a:lnTo>
                    <a:pt x="62852" y="0"/>
                  </a:lnTo>
                  <a:close/>
                </a:path>
              </a:pathLst>
            </a:custGeom>
            <a:solidFill>
              <a:srgbClr val="193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/>
            <p:cNvSpPr/>
            <p:nvPr/>
          </p:nvSpPr>
          <p:spPr>
            <a:xfrm>
              <a:off x="3378733" y="2604617"/>
              <a:ext cx="104139" cy="178435"/>
            </a:xfrm>
            <a:custGeom>
              <a:avLst/>
              <a:gdLst/>
              <a:ahLst/>
              <a:cxnLst/>
              <a:rect l="l" t="t" r="r" b="b"/>
              <a:pathLst>
                <a:path w="104139" h="178435">
                  <a:moveTo>
                    <a:pt x="51422" y="0"/>
                  </a:moveTo>
                  <a:lnTo>
                    <a:pt x="46672" y="316"/>
                  </a:lnTo>
                  <a:lnTo>
                    <a:pt x="46672" y="482"/>
                  </a:lnTo>
                  <a:lnTo>
                    <a:pt x="44189" y="482"/>
                  </a:lnTo>
                  <a:lnTo>
                    <a:pt x="37147" y="952"/>
                  </a:lnTo>
                  <a:lnTo>
                    <a:pt x="37147" y="1752"/>
                  </a:lnTo>
                  <a:lnTo>
                    <a:pt x="34547" y="1752"/>
                  </a:lnTo>
                  <a:lnTo>
                    <a:pt x="33337" y="2124"/>
                  </a:lnTo>
                  <a:lnTo>
                    <a:pt x="33337" y="3022"/>
                  </a:lnTo>
                  <a:lnTo>
                    <a:pt x="30419" y="3022"/>
                  </a:lnTo>
                  <a:lnTo>
                    <a:pt x="24765" y="4762"/>
                  </a:lnTo>
                  <a:lnTo>
                    <a:pt x="24765" y="5562"/>
                  </a:lnTo>
                  <a:lnTo>
                    <a:pt x="23328" y="5562"/>
                  </a:lnTo>
                  <a:lnTo>
                    <a:pt x="22860" y="5823"/>
                  </a:lnTo>
                  <a:lnTo>
                    <a:pt x="22860" y="6832"/>
                  </a:lnTo>
                  <a:lnTo>
                    <a:pt x="21048" y="6832"/>
                  </a:lnTo>
                  <a:lnTo>
                    <a:pt x="20002" y="7415"/>
                  </a:lnTo>
                  <a:lnTo>
                    <a:pt x="20002" y="8102"/>
                  </a:lnTo>
                  <a:lnTo>
                    <a:pt x="18768" y="8102"/>
                  </a:lnTo>
                  <a:lnTo>
                    <a:pt x="18097" y="8476"/>
                  </a:lnTo>
                  <a:lnTo>
                    <a:pt x="18097" y="9372"/>
                  </a:lnTo>
                  <a:lnTo>
                    <a:pt x="16488" y="9372"/>
                  </a:lnTo>
                  <a:lnTo>
                    <a:pt x="16192" y="9537"/>
                  </a:lnTo>
                  <a:lnTo>
                    <a:pt x="16192" y="10642"/>
                  </a:lnTo>
                  <a:lnTo>
                    <a:pt x="15225" y="10642"/>
                  </a:lnTo>
                  <a:lnTo>
                    <a:pt x="14287" y="11714"/>
                  </a:lnTo>
                  <a:lnTo>
                    <a:pt x="14287" y="11912"/>
                  </a:lnTo>
                  <a:lnTo>
                    <a:pt x="14114" y="11912"/>
                  </a:lnTo>
                  <a:lnTo>
                    <a:pt x="13335" y="12803"/>
                  </a:lnTo>
                  <a:lnTo>
                    <a:pt x="13335" y="13182"/>
                  </a:lnTo>
                  <a:lnTo>
                    <a:pt x="13003" y="13182"/>
                  </a:lnTo>
                  <a:lnTo>
                    <a:pt x="12382" y="13891"/>
                  </a:lnTo>
                  <a:lnTo>
                    <a:pt x="12382" y="14452"/>
                  </a:lnTo>
                  <a:lnTo>
                    <a:pt x="11891" y="14452"/>
                  </a:lnTo>
                  <a:lnTo>
                    <a:pt x="9525" y="17157"/>
                  </a:lnTo>
                  <a:lnTo>
                    <a:pt x="4762" y="25742"/>
                  </a:lnTo>
                  <a:lnTo>
                    <a:pt x="4762" y="25882"/>
                  </a:lnTo>
                  <a:lnTo>
                    <a:pt x="1905" y="36220"/>
                  </a:lnTo>
                  <a:lnTo>
                    <a:pt x="952" y="41465"/>
                  </a:lnTo>
                  <a:lnTo>
                    <a:pt x="952" y="42392"/>
                  </a:lnTo>
                  <a:lnTo>
                    <a:pt x="784" y="42392"/>
                  </a:lnTo>
                  <a:lnTo>
                    <a:pt x="0" y="46710"/>
                  </a:lnTo>
                  <a:lnTo>
                    <a:pt x="0" y="62915"/>
                  </a:lnTo>
                  <a:lnTo>
                    <a:pt x="16192" y="132511"/>
                  </a:lnTo>
                  <a:lnTo>
                    <a:pt x="41910" y="175412"/>
                  </a:lnTo>
                  <a:lnTo>
                    <a:pt x="51422" y="178269"/>
                  </a:lnTo>
                  <a:lnTo>
                    <a:pt x="55232" y="178269"/>
                  </a:lnTo>
                  <a:lnTo>
                    <a:pt x="81902" y="144907"/>
                  </a:lnTo>
                  <a:lnTo>
                    <a:pt x="95237" y="106768"/>
                  </a:lnTo>
                  <a:lnTo>
                    <a:pt x="103797" y="59105"/>
                  </a:lnTo>
                  <a:lnTo>
                    <a:pt x="102844" y="46710"/>
                  </a:lnTo>
                  <a:lnTo>
                    <a:pt x="87617" y="9537"/>
                  </a:lnTo>
                  <a:lnTo>
                    <a:pt x="66662" y="952"/>
                  </a:lnTo>
                  <a:lnTo>
                    <a:pt x="51422" y="0"/>
                  </a:lnTo>
                  <a:close/>
                </a:path>
              </a:pathLst>
            </a:custGeom>
            <a:solidFill>
              <a:srgbClr val="2C4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/>
            <p:cNvSpPr/>
            <p:nvPr/>
          </p:nvSpPr>
          <p:spPr>
            <a:xfrm>
              <a:off x="3379685" y="2606522"/>
              <a:ext cx="100330" cy="172720"/>
            </a:xfrm>
            <a:custGeom>
              <a:avLst/>
              <a:gdLst/>
              <a:ahLst/>
              <a:cxnLst/>
              <a:rect l="l" t="t" r="r" b="b"/>
              <a:pathLst>
                <a:path w="100329" h="172719">
                  <a:moveTo>
                    <a:pt x="58058" y="168757"/>
                  </a:moveTo>
                  <a:lnTo>
                    <a:pt x="40036" y="168757"/>
                  </a:lnTo>
                  <a:lnTo>
                    <a:pt x="49517" y="172554"/>
                  </a:lnTo>
                  <a:lnTo>
                    <a:pt x="53327" y="171602"/>
                  </a:lnTo>
                  <a:lnTo>
                    <a:pt x="58058" y="168757"/>
                  </a:lnTo>
                  <a:close/>
                </a:path>
                <a:path w="100329" h="172719">
                  <a:moveTo>
                    <a:pt x="49517" y="0"/>
                  </a:moveTo>
                  <a:lnTo>
                    <a:pt x="35242" y="952"/>
                  </a:lnTo>
                  <a:lnTo>
                    <a:pt x="23812" y="3810"/>
                  </a:lnTo>
                  <a:lnTo>
                    <a:pt x="21907" y="4871"/>
                  </a:lnTo>
                  <a:lnTo>
                    <a:pt x="15239" y="8585"/>
                  </a:lnTo>
                  <a:lnTo>
                    <a:pt x="15239" y="8737"/>
                  </a:lnTo>
                  <a:lnTo>
                    <a:pt x="15106" y="8737"/>
                  </a:lnTo>
                  <a:lnTo>
                    <a:pt x="8572" y="16205"/>
                  </a:lnTo>
                  <a:lnTo>
                    <a:pt x="3809" y="23837"/>
                  </a:lnTo>
                  <a:lnTo>
                    <a:pt x="3809" y="23977"/>
                  </a:lnTo>
                  <a:lnTo>
                    <a:pt x="952" y="34315"/>
                  </a:lnTo>
                  <a:lnTo>
                    <a:pt x="0" y="44805"/>
                  </a:lnTo>
                  <a:lnTo>
                    <a:pt x="0" y="61010"/>
                  </a:lnTo>
                  <a:lnTo>
                    <a:pt x="9525" y="109639"/>
                  </a:lnTo>
                  <a:lnTo>
                    <a:pt x="31432" y="159207"/>
                  </a:lnTo>
                  <a:lnTo>
                    <a:pt x="40004" y="168744"/>
                  </a:lnTo>
                  <a:lnTo>
                    <a:pt x="58079" y="168744"/>
                  </a:lnTo>
                  <a:lnTo>
                    <a:pt x="86664" y="122034"/>
                  </a:lnTo>
                  <a:lnTo>
                    <a:pt x="96189" y="84848"/>
                  </a:lnTo>
                  <a:lnTo>
                    <a:pt x="99987" y="57200"/>
                  </a:lnTo>
                  <a:lnTo>
                    <a:pt x="99987" y="44805"/>
                  </a:lnTo>
                  <a:lnTo>
                    <a:pt x="84759" y="8585"/>
                  </a:lnTo>
                  <a:lnTo>
                    <a:pt x="64757" y="952"/>
                  </a:lnTo>
                  <a:lnTo>
                    <a:pt x="49517" y="0"/>
                  </a:lnTo>
                  <a:close/>
                </a:path>
              </a:pathLst>
            </a:custGeom>
            <a:solidFill>
              <a:srgbClr val="3E4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/>
            <p:cNvSpPr/>
            <p:nvPr/>
          </p:nvSpPr>
          <p:spPr>
            <a:xfrm>
              <a:off x="3379685" y="2607474"/>
              <a:ext cx="98425" cy="168275"/>
            </a:xfrm>
            <a:custGeom>
              <a:avLst/>
              <a:gdLst/>
              <a:ahLst/>
              <a:cxnLst/>
              <a:rect l="l" t="t" r="r" b="b"/>
              <a:pathLst>
                <a:path w="98425" h="168275">
                  <a:moveTo>
                    <a:pt x="56632" y="163995"/>
                  </a:moveTo>
                  <a:lnTo>
                    <a:pt x="40036" y="163995"/>
                  </a:lnTo>
                  <a:lnTo>
                    <a:pt x="49517" y="167792"/>
                  </a:lnTo>
                  <a:lnTo>
                    <a:pt x="52374" y="166839"/>
                  </a:lnTo>
                  <a:lnTo>
                    <a:pt x="56632" y="163995"/>
                  </a:lnTo>
                  <a:close/>
                </a:path>
                <a:path w="98425" h="168275">
                  <a:moveTo>
                    <a:pt x="49517" y="0"/>
                  </a:moveTo>
                  <a:lnTo>
                    <a:pt x="8572" y="15252"/>
                  </a:lnTo>
                  <a:lnTo>
                    <a:pt x="0" y="55295"/>
                  </a:lnTo>
                  <a:lnTo>
                    <a:pt x="0" y="59105"/>
                  </a:lnTo>
                  <a:lnTo>
                    <a:pt x="1904" y="72453"/>
                  </a:lnTo>
                  <a:lnTo>
                    <a:pt x="5714" y="88658"/>
                  </a:lnTo>
                  <a:lnTo>
                    <a:pt x="9549" y="106845"/>
                  </a:lnTo>
                  <a:lnTo>
                    <a:pt x="22859" y="141096"/>
                  </a:lnTo>
                  <a:lnTo>
                    <a:pt x="31432" y="154444"/>
                  </a:lnTo>
                  <a:lnTo>
                    <a:pt x="40004" y="163982"/>
                  </a:lnTo>
                  <a:lnTo>
                    <a:pt x="56651" y="163982"/>
                  </a:lnTo>
                  <a:lnTo>
                    <a:pt x="84759" y="118211"/>
                  </a:lnTo>
                  <a:lnTo>
                    <a:pt x="89765" y="99225"/>
                  </a:lnTo>
                  <a:lnTo>
                    <a:pt x="94284" y="82943"/>
                  </a:lnTo>
                  <a:lnTo>
                    <a:pt x="97142" y="67690"/>
                  </a:lnTo>
                  <a:lnTo>
                    <a:pt x="98094" y="55295"/>
                  </a:lnTo>
                  <a:lnTo>
                    <a:pt x="97142" y="43853"/>
                  </a:lnTo>
                  <a:lnTo>
                    <a:pt x="74282" y="3809"/>
                  </a:lnTo>
                  <a:lnTo>
                    <a:pt x="62852" y="952"/>
                  </a:lnTo>
                  <a:lnTo>
                    <a:pt x="49517" y="0"/>
                  </a:lnTo>
                  <a:close/>
                </a:path>
              </a:pathLst>
            </a:custGeom>
            <a:solidFill>
              <a:srgbClr val="4E5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/>
            <p:cNvSpPr/>
            <p:nvPr/>
          </p:nvSpPr>
          <p:spPr>
            <a:xfrm>
              <a:off x="3380638" y="2608427"/>
              <a:ext cx="94615" cy="162560"/>
            </a:xfrm>
            <a:custGeom>
              <a:avLst/>
              <a:gdLst/>
              <a:ahLst/>
              <a:cxnLst/>
              <a:rect l="l" t="t" r="r" b="b"/>
              <a:pathLst>
                <a:path w="94614" h="162560">
                  <a:moveTo>
                    <a:pt x="47612" y="0"/>
                  </a:moveTo>
                  <a:lnTo>
                    <a:pt x="8572" y="15252"/>
                  </a:lnTo>
                  <a:lnTo>
                    <a:pt x="0" y="42900"/>
                  </a:lnTo>
                  <a:lnTo>
                    <a:pt x="0" y="57200"/>
                  </a:lnTo>
                  <a:lnTo>
                    <a:pt x="9525" y="102958"/>
                  </a:lnTo>
                  <a:lnTo>
                    <a:pt x="29527" y="149682"/>
                  </a:lnTo>
                  <a:lnTo>
                    <a:pt x="47612" y="162064"/>
                  </a:lnTo>
                  <a:lnTo>
                    <a:pt x="50469" y="162064"/>
                  </a:lnTo>
                  <a:lnTo>
                    <a:pt x="75234" y="131559"/>
                  </a:lnTo>
                  <a:lnTo>
                    <a:pt x="90474" y="80086"/>
                  </a:lnTo>
                  <a:lnTo>
                    <a:pt x="94284" y="54343"/>
                  </a:lnTo>
                  <a:lnTo>
                    <a:pt x="94284" y="42900"/>
                  </a:lnTo>
                  <a:lnTo>
                    <a:pt x="71424" y="3810"/>
                  </a:lnTo>
                  <a:lnTo>
                    <a:pt x="47612" y="0"/>
                  </a:lnTo>
                  <a:close/>
                </a:path>
              </a:pathLst>
            </a:custGeom>
            <a:solidFill>
              <a:srgbClr val="5D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/>
            <p:cNvSpPr/>
            <p:nvPr/>
          </p:nvSpPr>
          <p:spPr>
            <a:xfrm>
              <a:off x="3381590" y="2609379"/>
              <a:ext cx="91440" cy="157480"/>
            </a:xfrm>
            <a:custGeom>
              <a:avLst/>
              <a:gdLst/>
              <a:ahLst/>
              <a:cxnLst/>
              <a:rect l="l" t="t" r="r" b="b"/>
              <a:pathLst>
                <a:path w="91439" h="157480">
                  <a:moveTo>
                    <a:pt x="45707" y="0"/>
                  </a:moveTo>
                  <a:lnTo>
                    <a:pt x="7620" y="15252"/>
                  </a:lnTo>
                  <a:lnTo>
                    <a:pt x="0" y="41948"/>
                  </a:lnTo>
                  <a:lnTo>
                    <a:pt x="0" y="56248"/>
                  </a:lnTo>
                  <a:lnTo>
                    <a:pt x="952" y="67690"/>
                  </a:lnTo>
                  <a:lnTo>
                    <a:pt x="4762" y="82943"/>
                  </a:lnTo>
                  <a:lnTo>
                    <a:pt x="8572" y="100101"/>
                  </a:lnTo>
                  <a:lnTo>
                    <a:pt x="28575" y="144907"/>
                  </a:lnTo>
                  <a:lnTo>
                    <a:pt x="45707" y="157302"/>
                  </a:lnTo>
                  <a:lnTo>
                    <a:pt x="48564" y="156349"/>
                  </a:lnTo>
                  <a:lnTo>
                    <a:pt x="78176" y="111290"/>
                  </a:lnTo>
                  <a:lnTo>
                    <a:pt x="90474" y="63880"/>
                  </a:lnTo>
                  <a:lnTo>
                    <a:pt x="91427" y="52438"/>
                  </a:lnTo>
                  <a:lnTo>
                    <a:pt x="89522" y="31457"/>
                  </a:lnTo>
                  <a:lnTo>
                    <a:pt x="59042" y="952"/>
                  </a:lnTo>
                  <a:lnTo>
                    <a:pt x="45707" y="0"/>
                  </a:lnTo>
                  <a:close/>
                </a:path>
              </a:pathLst>
            </a:custGeom>
            <a:solidFill>
              <a:srgbClr val="6B7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/>
            <p:cNvSpPr/>
            <p:nvPr/>
          </p:nvSpPr>
          <p:spPr>
            <a:xfrm>
              <a:off x="3382543" y="2611284"/>
              <a:ext cx="87630" cy="151130"/>
            </a:xfrm>
            <a:custGeom>
              <a:avLst/>
              <a:gdLst/>
              <a:ahLst/>
              <a:cxnLst/>
              <a:rect l="l" t="t" r="r" b="b"/>
              <a:pathLst>
                <a:path w="87629" h="151130">
                  <a:moveTo>
                    <a:pt x="43802" y="0"/>
                  </a:moveTo>
                  <a:lnTo>
                    <a:pt x="7620" y="14300"/>
                  </a:lnTo>
                  <a:lnTo>
                    <a:pt x="0" y="39090"/>
                  </a:lnTo>
                  <a:lnTo>
                    <a:pt x="0" y="53390"/>
                  </a:lnTo>
                  <a:lnTo>
                    <a:pt x="13335" y="112496"/>
                  </a:lnTo>
                  <a:lnTo>
                    <a:pt x="35242" y="147777"/>
                  </a:lnTo>
                  <a:lnTo>
                    <a:pt x="43802" y="150634"/>
                  </a:lnTo>
                  <a:lnTo>
                    <a:pt x="46659" y="150634"/>
                  </a:lnTo>
                  <a:lnTo>
                    <a:pt x="75211" y="106845"/>
                  </a:lnTo>
                  <a:lnTo>
                    <a:pt x="86650" y="61125"/>
                  </a:lnTo>
                  <a:lnTo>
                    <a:pt x="87617" y="49580"/>
                  </a:lnTo>
                  <a:lnTo>
                    <a:pt x="87617" y="39090"/>
                  </a:lnTo>
                  <a:lnTo>
                    <a:pt x="66662" y="3822"/>
                  </a:lnTo>
                  <a:lnTo>
                    <a:pt x="43802" y="0"/>
                  </a:lnTo>
                  <a:close/>
                </a:path>
              </a:pathLst>
            </a:custGeom>
            <a:solidFill>
              <a:srgbClr val="777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/>
            <p:cNvSpPr/>
            <p:nvPr/>
          </p:nvSpPr>
          <p:spPr>
            <a:xfrm>
              <a:off x="3382543" y="2612237"/>
              <a:ext cx="85090" cy="146050"/>
            </a:xfrm>
            <a:custGeom>
              <a:avLst/>
              <a:gdLst/>
              <a:ahLst/>
              <a:cxnLst/>
              <a:rect l="l" t="t" r="r" b="b"/>
              <a:pathLst>
                <a:path w="85089" h="146050">
                  <a:moveTo>
                    <a:pt x="42862" y="0"/>
                  </a:moveTo>
                  <a:lnTo>
                    <a:pt x="3810" y="20980"/>
                  </a:lnTo>
                  <a:lnTo>
                    <a:pt x="0" y="48628"/>
                  </a:lnTo>
                  <a:lnTo>
                    <a:pt x="0" y="51485"/>
                  </a:lnTo>
                  <a:lnTo>
                    <a:pt x="8572" y="92481"/>
                  </a:lnTo>
                  <a:lnTo>
                    <a:pt x="26670" y="134429"/>
                  </a:lnTo>
                  <a:lnTo>
                    <a:pt x="42862" y="145872"/>
                  </a:lnTo>
                  <a:lnTo>
                    <a:pt x="45707" y="144919"/>
                  </a:lnTo>
                  <a:lnTo>
                    <a:pt x="73329" y="102971"/>
                  </a:lnTo>
                  <a:lnTo>
                    <a:pt x="84759" y="59118"/>
                  </a:lnTo>
                  <a:lnTo>
                    <a:pt x="84759" y="38138"/>
                  </a:lnTo>
                  <a:lnTo>
                    <a:pt x="64757" y="3822"/>
                  </a:lnTo>
                  <a:lnTo>
                    <a:pt x="42862" y="0"/>
                  </a:lnTo>
                  <a:close/>
                </a:path>
              </a:pathLst>
            </a:custGeom>
            <a:solidFill>
              <a:srgbClr val="838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/>
            <p:cNvSpPr/>
            <p:nvPr/>
          </p:nvSpPr>
          <p:spPr>
            <a:xfrm>
              <a:off x="3383495" y="2613202"/>
              <a:ext cx="81915" cy="140335"/>
            </a:xfrm>
            <a:custGeom>
              <a:avLst/>
              <a:gdLst/>
              <a:ahLst/>
              <a:cxnLst/>
              <a:rect l="l" t="t" r="r" b="b"/>
              <a:pathLst>
                <a:path w="81914" h="140335">
                  <a:moveTo>
                    <a:pt x="40957" y="0"/>
                  </a:moveTo>
                  <a:lnTo>
                    <a:pt x="3810" y="20015"/>
                  </a:lnTo>
                  <a:lnTo>
                    <a:pt x="0" y="37172"/>
                  </a:lnTo>
                  <a:lnTo>
                    <a:pt x="0" y="49568"/>
                  </a:lnTo>
                  <a:lnTo>
                    <a:pt x="1905" y="61010"/>
                  </a:lnTo>
                  <a:lnTo>
                    <a:pt x="3810" y="74358"/>
                  </a:lnTo>
                  <a:lnTo>
                    <a:pt x="19050" y="118211"/>
                  </a:lnTo>
                  <a:lnTo>
                    <a:pt x="40957" y="140131"/>
                  </a:lnTo>
                  <a:lnTo>
                    <a:pt x="43802" y="140131"/>
                  </a:lnTo>
                  <a:lnTo>
                    <a:pt x="70472" y="99136"/>
                  </a:lnTo>
                  <a:lnTo>
                    <a:pt x="80949" y="56235"/>
                  </a:lnTo>
                  <a:lnTo>
                    <a:pt x="81902" y="46710"/>
                  </a:lnTo>
                  <a:lnTo>
                    <a:pt x="80949" y="37172"/>
                  </a:lnTo>
                  <a:lnTo>
                    <a:pt x="61899" y="3810"/>
                  </a:lnTo>
                  <a:lnTo>
                    <a:pt x="52374" y="952"/>
                  </a:lnTo>
                  <a:lnTo>
                    <a:pt x="40957" y="0"/>
                  </a:lnTo>
                  <a:close/>
                </a:path>
              </a:pathLst>
            </a:custGeom>
            <a:solidFill>
              <a:srgbClr val="8E9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/>
            <p:cNvSpPr/>
            <p:nvPr/>
          </p:nvSpPr>
          <p:spPr>
            <a:xfrm>
              <a:off x="3384448" y="2614155"/>
              <a:ext cx="78105" cy="135890"/>
            </a:xfrm>
            <a:custGeom>
              <a:avLst/>
              <a:gdLst/>
              <a:ahLst/>
              <a:cxnLst/>
              <a:rect l="l" t="t" r="r" b="b"/>
              <a:pathLst>
                <a:path w="78104" h="135889">
                  <a:moveTo>
                    <a:pt x="39052" y="0"/>
                  </a:moveTo>
                  <a:lnTo>
                    <a:pt x="2857" y="20015"/>
                  </a:lnTo>
                  <a:lnTo>
                    <a:pt x="0" y="36220"/>
                  </a:lnTo>
                  <a:lnTo>
                    <a:pt x="0" y="48615"/>
                  </a:lnTo>
                  <a:lnTo>
                    <a:pt x="7619" y="86753"/>
                  </a:lnTo>
                  <a:lnTo>
                    <a:pt x="24764" y="124879"/>
                  </a:lnTo>
                  <a:lnTo>
                    <a:pt x="39052" y="135369"/>
                  </a:lnTo>
                  <a:lnTo>
                    <a:pt x="41897" y="135369"/>
                  </a:lnTo>
                  <a:lnTo>
                    <a:pt x="67582" y="96354"/>
                  </a:lnTo>
                  <a:lnTo>
                    <a:pt x="77139" y="54330"/>
                  </a:lnTo>
                  <a:lnTo>
                    <a:pt x="78092" y="45758"/>
                  </a:lnTo>
                  <a:lnTo>
                    <a:pt x="78092" y="36220"/>
                  </a:lnTo>
                  <a:lnTo>
                    <a:pt x="50469" y="952"/>
                  </a:lnTo>
                  <a:lnTo>
                    <a:pt x="39052" y="0"/>
                  </a:lnTo>
                  <a:close/>
                </a:path>
              </a:pathLst>
            </a:custGeom>
            <a:solidFill>
              <a:srgbClr val="99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/>
            <p:cNvSpPr/>
            <p:nvPr/>
          </p:nvSpPr>
          <p:spPr>
            <a:xfrm>
              <a:off x="3385400" y="2616060"/>
              <a:ext cx="75565" cy="130175"/>
            </a:xfrm>
            <a:custGeom>
              <a:avLst/>
              <a:gdLst/>
              <a:ahLst/>
              <a:cxnLst/>
              <a:rect l="l" t="t" r="r" b="b"/>
              <a:pathLst>
                <a:path w="75564" h="130175">
                  <a:moveTo>
                    <a:pt x="37147" y="0"/>
                  </a:moveTo>
                  <a:lnTo>
                    <a:pt x="2857" y="18110"/>
                  </a:lnTo>
                  <a:lnTo>
                    <a:pt x="0" y="33362"/>
                  </a:lnTo>
                  <a:lnTo>
                    <a:pt x="0" y="45758"/>
                  </a:lnTo>
                  <a:lnTo>
                    <a:pt x="952" y="56248"/>
                  </a:lnTo>
                  <a:lnTo>
                    <a:pt x="3810" y="68643"/>
                  </a:lnTo>
                  <a:lnTo>
                    <a:pt x="6667" y="81978"/>
                  </a:lnTo>
                  <a:lnTo>
                    <a:pt x="23812" y="119164"/>
                  </a:lnTo>
                  <a:lnTo>
                    <a:pt x="37147" y="129654"/>
                  </a:lnTo>
                  <a:lnTo>
                    <a:pt x="40004" y="128701"/>
                  </a:lnTo>
                  <a:lnTo>
                    <a:pt x="64757" y="91516"/>
                  </a:lnTo>
                  <a:lnTo>
                    <a:pt x="68567" y="77215"/>
                  </a:lnTo>
                  <a:lnTo>
                    <a:pt x="72377" y="63868"/>
                  </a:lnTo>
                  <a:lnTo>
                    <a:pt x="74282" y="51473"/>
                  </a:lnTo>
                  <a:lnTo>
                    <a:pt x="75234" y="42900"/>
                  </a:lnTo>
                  <a:lnTo>
                    <a:pt x="74282" y="33362"/>
                  </a:lnTo>
                  <a:lnTo>
                    <a:pt x="48564" y="952"/>
                  </a:lnTo>
                  <a:lnTo>
                    <a:pt x="37147" y="0"/>
                  </a:lnTo>
                  <a:close/>
                </a:path>
              </a:pathLst>
            </a:custGeom>
            <a:solidFill>
              <a:srgbClr val="A3A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/>
            <p:cNvSpPr/>
            <p:nvPr/>
          </p:nvSpPr>
          <p:spPr>
            <a:xfrm>
              <a:off x="3385400" y="2617012"/>
              <a:ext cx="72390" cy="124460"/>
            </a:xfrm>
            <a:custGeom>
              <a:avLst/>
              <a:gdLst/>
              <a:ahLst/>
              <a:cxnLst/>
              <a:rect l="l" t="t" r="r" b="b"/>
              <a:pathLst>
                <a:path w="72389" h="124460">
                  <a:moveTo>
                    <a:pt x="36194" y="0"/>
                  </a:moveTo>
                  <a:lnTo>
                    <a:pt x="1904" y="24790"/>
                  </a:lnTo>
                  <a:lnTo>
                    <a:pt x="0" y="40995"/>
                  </a:lnTo>
                  <a:lnTo>
                    <a:pt x="0" y="43853"/>
                  </a:lnTo>
                  <a:lnTo>
                    <a:pt x="1904" y="53378"/>
                  </a:lnTo>
                  <a:lnTo>
                    <a:pt x="3810" y="65773"/>
                  </a:lnTo>
                  <a:lnTo>
                    <a:pt x="17144" y="104863"/>
                  </a:lnTo>
                  <a:lnTo>
                    <a:pt x="36194" y="123926"/>
                  </a:lnTo>
                  <a:lnTo>
                    <a:pt x="39052" y="123926"/>
                  </a:lnTo>
                  <a:lnTo>
                    <a:pt x="62852" y="87706"/>
                  </a:lnTo>
                  <a:lnTo>
                    <a:pt x="71424" y="49568"/>
                  </a:lnTo>
                  <a:lnTo>
                    <a:pt x="72377" y="40995"/>
                  </a:lnTo>
                  <a:lnTo>
                    <a:pt x="72377" y="32410"/>
                  </a:lnTo>
                  <a:lnTo>
                    <a:pt x="46659" y="952"/>
                  </a:lnTo>
                  <a:lnTo>
                    <a:pt x="36194" y="0"/>
                  </a:lnTo>
                  <a:close/>
                </a:path>
              </a:pathLst>
            </a:custGeom>
            <a:solidFill>
              <a:srgbClr val="ACA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/>
            <p:cNvSpPr/>
            <p:nvPr/>
          </p:nvSpPr>
          <p:spPr>
            <a:xfrm>
              <a:off x="3386353" y="2617965"/>
              <a:ext cx="69850" cy="119380"/>
            </a:xfrm>
            <a:custGeom>
              <a:avLst/>
              <a:gdLst/>
              <a:ahLst/>
              <a:cxnLst/>
              <a:rect l="l" t="t" r="r" b="b"/>
              <a:pathLst>
                <a:path w="69850" h="119380">
                  <a:moveTo>
                    <a:pt x="34289" y="0"/>
                  </a:moveTo>
                  <a:lnTo>
                    <a:pt x="952" y="23837"/>
                  </a:lnTo>
                  <a:lnTo>
                    <a:pt x="0" y="31457"/>
                  </a:lnTo>
                  <a:lnTo>
                    <a:pt x="0" y="41948"/>
                  </a:lnTo>
                  <a:lnTo>
                    <a:pt x="952" y="51473"/>
                  </a:lnTo>
                  <a:lnTo>
                    <a:pt x="3810" y="62915"/>
                  </a:lnTo>
                  <a:lnTo>
                    <a:pt x="6667" y="76263"/>
                  </a:lnTo>
                  <a:lnTo>
                    <a:pt x="27622" y="116306"/>
                  </a:lnTo>
                  <a:lnTo>
                    <a:pt x="34289" y="119164"/>
                  </a:lnTo>
                  <a:lnTo>
                    <a:pt x="37147" y="118211"/>
                  </a:lnTo>
                  <a:lnTo>
                    <a:pt x="42849" y="114401"/>
                  </a:lnTo>
                  <a:lnTo>
                    <a:pt x="49517" y="106768"/>
                  </a:lnTo>
                  <a:lnTo>
                    <a:pt x="54250" y="96354"/>
                  </a:lnTo>
                  <a:lnTo>
                    <a:pt x="59994" y="83896"/>
                  </a:lnTo>
                  <a:lnTo>
                    <a:pt x="63804" y="71500"/>
                  </a:lnTo>
                  <a:lnTo>
                    <a:pt x="66662" y="59105"/>
                  </a:lnTo>
                  <a:lnTo>
                    <a:pt x="68567" y="47663"/>
                  </a:lnTo>
                  <a:lnTo>
                    <a:pt x="69519" y="40043"/>
                  </a:lnTo>
                  <a:lnTo>
                    <a:pt x="68567" y="31457"/>
                  </a:lnTo>
                  <a:lnTo>
                    <a:pt x="44754" y="952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4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/>
            <p:cNvSpPr/>
            <p:nvPr/>
          </p:nvSpPr>
          <p:spPr>
            <a:xfrm>
              <a:off x="3387305" y="2619870"/>
              <a:ext cx="66040" cy="113030"/>
            </a:xfrm>
            <a:custGeom>
              <a:avLst/>
              <a:gdLst/>
              <a:ahLst/>
              <a:cxnLst/>
              <a:rect l="l" t="t" r="r" b="b"/>
              <a:pathLst>
                <a:path w="66039" h="113030">
                  <a:moveTo>
                    <a:pt x="41897" y="0"/>
                  </a:moveTo>
                  <a:lnTo>
                    <a:pt x="22860" y="0"/>
                  </a:lnTo>
                  <a:lnTo>
                    <a:pt x="15239" y="1904"/>
                  </a:lnTo>
                  <a:lnTo>
                    <a:pt x="0" y="29552"/>
                  </a:lnTo>
                  <a:lnTo>
                    <a:pt x="0" y="40043"/>
                  </a:lnTo>
                  <a:lnTo>
                    <a:pt x="10477" y="83896"/>
                  </a:lnTo>
                  <a:lnTo>
                    <a:pt x="32385" y="112496"/>
                  </a:lnTo>
                  <a:lnTo>
                    <a:pt x="35242" y="112496"/>
                  </a:lnTo>
                  <a:lnTo>
                    <a:pt x="56184" y="80086"/>
                  </a:lnTo>
                  <a:lnTo>
                    <a:pt x="65709" y="37185"/>
                  </a:lnTo>
                  <a:lnTo>
                    <a:pt x="65709" y="29552"/>
                  </a:lnTo>
                  <a:lnTo>
                    <a:pt x="41897" y="0"/>
                  </a:lnTo>
                  <a:close/>
                </a:path>
              </a:pathLst>
            </a:custGeom>
            <a:solidFill>
              <a:srgbClr val="BCB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/>
            <p:cNvSpPr/>
            <p:nvPr/>
          </p:nvSpPr>
          <p:spPr>
            <a:xfrm>
              <a:off x="3387305" y="2620822"/>
              <a:ext cx="62865" cy="107950"/>
            </a:xfrm>
            <a:custGeom>
              <a:avLst/>
              <a:gdLst/>
              <a:ahLst/>
              <a:cxnLst/>
              <a:rect l="l" t="t" r="r" b="b"/>
              <a:pathLst>
                <a:path w="62864" h="107950">
                  <a:moveTo>
                    <a:pt x="31432" y="0"/>
                  </a:moveTo>
                  <a:lnTo>
                    <a:pt x="952" y="28600"/>
                  </a:lnTo>
                  <a:lnTo>
                    <a:pt x="0" y="35280"/>
                  </a:lnTo>
                  <a:lnTo>
                    <a:pt x="952" y="38138"/>
                  </a:lnTo>
                  <a:lnTo>
                    <a:pt x="1905" y="46710"/>
                  </a:lnTo>
                  <a:lnTo>
                    <a:pt x="3810" y="57200"/>
                  </a:lnTo>
                  <a:lnTo>
                    <a:pt x="20002" y="99148"/>
                  </a:lnTo>
                  <a:lnTo>
                    <a:pt x="31432" y="107734"/>
                  </a:lnTo>
                  <a:lnTo>
                    <a:pt x="34289" y="107734"/>
                  </a:lnTo>
                  <a:lnTo>
                    <a:pt x="58089" y="64833"/>
                  </a:lnTo>
                  <a:lnTo>
                    <a:pt x="62852" y="42900"/>
                  </a:lnTo>
                  <a:lnTo>
                    <a:pt x="62852" y="28600"/>
                  </a:lnTo>
                  <a:lnTo>
                    <a:pt x="40944" y="952"/>
                  </a:lnTo>
                  <a:lnTo>
                    <a:pt x="31432" y="0"/>
                  </a:lnTo>
                  <a:close/>
                </a:path>
              </a:pathLst>
            </a:custGeom>
            <a:solidFill>
              <a:srgbClr val="C4C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/>
            <p:cNvSpPr/>
            <p:nvPr/>
          </p:nvSpPr>
          <p:spPr>
            <a:xfrm>
              <a:off x="3388258" y="2621775"/>
              <a:ext cx="60325" cy="103505"/>
            </a:xfrm>
            <a:custGeom>
              <a:avLst/>
              <a:gdLst/>
              <a:ahLst/>
              <a:cxnLst/>
              <a:rect l="l" t="t" r="r" b="b"/>
              <a:pathLst>
                <a:path w="60325" h="103505">
                  <a:moveTo>
                    <a:pt x="30480" y="0"/>
                  </a:moveTo>
                  <a:lnTo>
                    <a:pt x="0" y="26695"/>
                  </a:lnTo>
                  <a:lnTo>
                    <a:pt x="0" y="36233"/>
                  </a:lnTo>
                  <a:lnTo>
                    <a:pt x="9525" y="76263"/>
                  </a:lnTo>
                  <a:lnTo>
                    <a:pt x="30480" y="102958"/>
                  </a:lnTo>
                  <a:lnTo>
                    <a:pt x="32385" y="102006"/>
                  </a:lnTo>
                  <a:lnTo>
                    <a:pt x="55232" y="61010"/>
                  </a:lnTo>
                  <a:lnTo>
                    <a:pt x="57118" y="50634"/>
                  </a:lnTo>
                  <a:lnTo>
                    <a:pt x="59042" y="40995"/>
                  </a:lnTo>
                  <a:lnTo>
                    <a:pt x="59994" y="34328"/>
                  </a:lnTo>
                  <a:lnTo>
                    <a:pt x="59994" y="26695"/>
                  </a:lnTo>
                  <a:lnTo>
                    <a:pt x="39039" y="95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CB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/>
            <p:cNvSpPr/>
            <p:nvPr/>
          </p:nvSpPr>
          <p:spPr>
            <a:xfrm>
              <a:off x="3389210" y="2622727"/>
              <a:ext cx="56515" cy="97790"/>
            </a:xfrm>
            <a:custGeom>
              <a:avLst/>
              <a:gdLst/>
              <a:ahLst/>
              <a:cxnLst/>
              <a:rect l="l" t="t" r="r" b="b"/>
              <a:pathLst>
                <a:path w="56514" h="97789">
                  <a:moveTo>
                    <a:pt x="28575" y="0"/>
                  </a:moveTo>
                  <a:lnTo>
                    <a:pt x="0" y="25742"/>
                  </a:lnTo>
                  <a:lnTo>
                    <a:pt x="0" y="34328"/>
                  </a:lnTo>
                  <a:lnTo>
                    <a:pt x="9525" y="72453"/>
                  </a:lnTo>
                  <a:lnTo>
                    <a:pt x="28575" y="97243"/>
                  </a:lnTo>
                  <a:lnTo>
                    <a:pt x="30479" y="97243"/>
                  </a:lnTo>
                  <a:lnTo>
                    <a:pt x="51422" y="58153"/>
                  </a:lnTo>
                  <a:lnTo>
                    <a:pt x="54279" y="48628"/>
                  </a:lnTo>
                  <a:lnTo>
                    <a:pt x="56184" y="39090"/>
                  </a:lnTo>
                  <a:lnTo>
                    <a:pt x="56184" y="25742"/>
                  </a:lnTo>
                  <a:lnTo>
                    <a:pt x="36194" y="952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D1D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/>
            <p:cNvSpPr/>
            <p:nvPr/>
          </p:nvSpPr>
          <p:spPr>
            <a:xfrm>
              <a:off x="3390163" y="2624632"/>
              <a:ext cx="53340" cy="92075"/>
            </a:xfrm>
            <a:custGeom>
              <a:avLst/>
              <a:gdLst/>
              <a:ahLst/>
              <a:cxnLst/>
              <a:rect l="l" t="t" r="r" b="b"/>
              <a:pathLst>
                <a:path w="53339" h="92075">
                  <a:moveTo>
                    <a:pt x="34289" y="0"/>
                  </a:moveTo>
                  <a:lnTo>
                    <a:pt x="19050" y="0"/>
                  </a:lnTo>
                  <a:lnTo>
                    <a:pt x="12382" y="1904"/>
                  </a:lnTo>
                  <a:lnTo>
                    <a:pt x="7619" y="4775"/>
                  </a:lnTo>
                  <a:lnTo>
                    <a:pt x="1904" y="12395"/>
                  </a:lnTo>
                  <a:lnTo>
                    <a:pt x="0" y="23837"/>
                  </a:lnTo>
                  <a:lnTo>
                    <a:pt x="0" y="32423"/>
                  </a:lnTo>
                  <a:lnTo>
                    <a:pt x="12382" y="77228"/>
                  </a:lnTo>
                  <a:lnTo>
                    <a:pt x="26669" y="91528"/>
                  </a:lnTo>
                  <a:lnTo>
                    <a:pt x="28575" y="90576"/>
                  </a:lnTo>
                  <a:lnTo>
                    <a:pt x="33337" y="87706"/>
                  </a:lnTo>
                  <a:lnTo>
                    <a:pt x="38087" y="81991"/>
                  </a:lnTo>
                  <a:lnTo>
                    <a:pt x="45707" y="64833"/>
                  </a:lnTo>
                  <a:lnTo>
                    <a:pt x="48564" y="54343"/>
                  </a:lnTo>
                  <a:lnTo>
                    <a:pt x="51422" y="44805"/>
                  </a:lnTo>
                  <a:lnTo>
                    <a:pt x="52374" y="36233"/>
                  </a:lnTo>
                  <a:lnTo>
                    <a:pt x="53327" y="30505"/>
                  </a:lnTo>
                  <a:lnTo>
                    <a:pt x="52374" y="23837"/>
                  </a:lnTo>
                  <a:lnTo>
                    <a:pt x="52374" y="18122"/>
                  </a:lnTo>
                  <a:lnTo>
                    <a:pt x="50469" y="12395"/>
                  </a:lnTo>
                  <a:lnTo>
                    <a:pt x="48564" y="8585"/>
                  </a:lnTo>
                  <a:lnTo>
                    <a:pt x="44754" y="4775"/>
                  </a:lnTo>
                  <a:lnTo>
                    <a:pt x="39992" y="1904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/>
            <p:cNvSpPr/>
            <p:nvPr/>
          </p:nvSpPr>
          <p:spPr>
            <a:xfrm>
              <a:off x="3390163" y="2625585"/>
              <a:ext cx="50800" cy="86360"/>
            </a:xfrm>
            <a:custGeom>
              <a:avLst/>
              <a:gdLst/>
              <a:ahLst/>
              <a:cxnLst/>
              <a:rect l="l" t="t" r="r" b="b"/>
              <a:pathLst>
                <a:path w="50800" h="86360">
                  <a:moveTo>
                    <a:pt x="32385" y="0"/>
                  </a:moveTo>
                  <a:lnTo>
                    <a:pt x="18097" y="0"/>
                  </a:lnTo>
                  <a:lnTo>
                    <a:pt x="12382" y="1917"/>
                  </a:lnTo>
                  <a:lnTo>
                    <a:pt x="4762" y="7632"/>
                  </a:lnTo>
                  <a:lnTo>
                    <a:pt x="952" y="17170"/>
                  </a:lnTo>
                  <a:lnTo>
                    <a:pt x="952" y="22885"/>
                  </a:lnTo>
                  <a:lnTo>
                    <a:pt x="0" y="28600"/>
                  </a:lnTo>
                  <a:lnTo>
                    <a:pt x="0" y="30518"/>
                  </a:lnTo>
                  <a:lnTo>
                    <a:pt x="952" y="37185"/>
                  </a:lnTo>
                  <a:lnTo>
                    <a:pt x="2857" y="45770"/>
                  </a:lnTo>
                  <a:lnTo>
                    <a:pt x="5714" y="54343"/>
                  </a:lnTo>
                  <a:lnTo>
                    <a:pt x="8572" y="63880"/>
                  </a:lnTo>
                  <a:lnTo>
                    <a:pt x="12382" y="72453"/>
                  </a:lnTo>
                  <a:lnTo>
                    <a:pt x="16192" y="79133"/>
                  </a:lnTo>
                  <a:lnTo>
                    <a:pt x="20954" y="83896"/>
                  </a:lnTo>
                  <a:lnTo>
                    <a:pt x="25717" y="85801"/>
                  </a:lnTo>
                  <a:lnTo>
                    <a:pt x="27622" y="85801"/>
                  </a:lnTo>
                  <a:lnTo>
                    <a:pt x="46659" y="51485"/>
                  </a:lnTo>
                  <a:lnTo>
                    <a:pt x="50469" y="34328"/>
                  </a:lnTo>
                  <a:lnTo>
                    <a:pt x="50469" y="22885"/>
                  </a:lnTo>
                  <a:lnTo>
                    <a:pt x="38087" y="1917"/>
                  </a:lnTo>
                  <a:lnTo>
                    <a:pt x="32385" y="0"/>
                  </a:lnTo>
                  <a:close/>
                </a:path>
              </a:pathLst>
            </a:custGeom>
            <a:solidFill>
              <a:srgbClr val="DD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/>
            <p:cNvSpPr/>
            <p:nvPr/>
          </p:nvSpPr>
          <p:spPr>
            <a:xfrm>
              <a:off x="3391115" y="2626537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80">
                  <a:moveTo>
                    <a:pt x="23812" y="0"/>
                  </a:moveTo>
                  <a:lnTo>
                    <a:pt x="0" y="20980"/>
                  </a:lnTo>
                  <a:lnTo>
                    <a:pt x="0" y="28600"/>
                  </a:lnTo>
                  <a:lnTo>
                    <a:pt x="952" y="35280"/>
                  </a:lnTo>
                  <a:lnTo>
                    <a:pt x="2857" y="42900"/>
                  </a:lnTo>
                  <a:lnTo>
                    <a:pt x="4762" y="51485"/>
                  </a:lnTo>
                  <a:lnTo>
                    <a:pt x="23812" y="81038"/>
                  </a:lnTo>
                  <a:lnTo>
                    <a:pt x="24764" y="81038"/>
                  </a:lnTo>
                  <a:lnTo>
                    <a:pt x="45707" y="40043"/>
                  </a:lnTo>
                  <a:lnTo>
                    <a:pt x="46659" y="32423"/>
                  </a:lnTo>
                  <a:lnTo>
                    <a:pt x="47612" y="26695"/>
                  </a:lnTo>
                  <a:lnTo>
                    <a:pt x="46659" y="20980"/>
                  </a:lnTo>
                  <a:lnTo>
                    <a:pt x="46659" y="16217"/>
                  </a:lnTo>
                  <a:lnTo>
                    <a:pt x="44754" y="11442"/>
                  </a:lnTo>
                  <a:lnTo>
                    <a:pt x="42849" y="7632"/>
                  </a:lnTo>
                  <a:lnTo>
                    <a:pt x="39992" y="4775"/>
                  </a:lnTo>
                  <a:lnTo>
                    <a:pt x="36182" y="1917"/>
                  </a:lnTo>
                  <a:lnTo>
                    <a:pt x="30479" y="965"/>
                  </a:lnTo>
                  <a:lnTo>
                    <a:pt x="23812" y="0"/>
                  </a:lnTo>
                  <a:close/>
                </a:path>
              </a:pathLst>
            </a:custGeom>
            <a:solidFill>
              <a:srgbClr val="E2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/>
            <p:cNvSpPr/>
            <p:nvPr/>
          </p:nvSpPr>
          <p:spPr>
            <a:xfrm>
              <a:off x="3392068" y="2627502"/>
              <a:ext cx="43815" cy="75565"/>
            </a:xfrm>
            <a:custGeom>
              <a:avLst/>
              <a:gdLst/>
              <a:ahLst/>
              <a:cxnLst/>
              <a:rect l="l" t="t" r="r" b="b"/>
              <a:pathLst>
                <a:path w="43814" h="75564">
                  <a:moveTo>
                    <a:pt x="21907" y="0"/>
                  </a:moveTo>
                  <a:lnTo>
                    <a:pt x="0" y="20015"/>
                  </a:lnTo>
                  <a:lnTo>
                    <a:pt x="0" y="26682"/>
                  </a:lnTo>
                  <a:lnTo>
                    <a:pt x="13335" y="69583"/>
                  </a:lnTo>
                  <a:lnTo>
                    <a:pt x="21907" y="75311"/>
                  </a:lnTo>
                  <a:lnTo>
                    <a:pt x="22860" y="75311"/>
                  </a:lnTo>
                  <a:lnTo>
                    <a:pt x="27622" y="73405"/>
                  </a:lnTo>
                  <a:lnTo>
                    <a:pt x="31432" y="67678"/>
                  </a:lnTo>
                  <a:lnTo>
                    <a:pt x="34277" y="61010"/>
                  </a:lnTo>
                  <a:lnTo>
                    <a:pt x="38087" y="53378"/>
                  </a:lnTo>
                  <a:lnTo>
                    <a:pt x="43802" y="30505"/>
                  </a:lnTo>
                  <a:lnTo>
                    <a:pt x="43802" y="20015"/>
                  </a:lnTo>
                  <a:lnTo>
                    <a:pt x="28575" y="952"/>
                  </a:lnTo>
                  <a:lnTo>
                    <a:pt x="21907" y="0"/>
                  </a:lnTo>
                  <a:close/>
                </a:path>
              </a:pathLst>
            </a:custGeom>
            <a:solidFill>
              <a:srgbClr val="E7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/>
            <p:cNvSpPr/>
            <p:nvPr/>
          </p:nvSpPr>
          <p:spPr>
            <a:xfrm>
              <a:off x="3393020" y="2629407"/>
              <a:ext cx="40005" cy="69850"/>
            </a:xfrm>
            <a:custGeom>
              <a:avLst/>
              <a:gdLst/>
              <a:ahLst/>
              <a:cxnLst/>
              <a:rect l="l" t="t" r="r" b="b"/>
              <a:pathLst>
                <a:path w="40004" h="69850">
                  <a:moveTo>
                    <a:pt x="25717" y="0"/>
                  </a:moveTo>
                  <a:lnTo>
                    <a:pt x="14287" y="0"/>
                  </a:lnTo>
                  <a:lnTo>
                    <a:pt x="9525" y="1904"/>
                  </a:lnTo>
                  <a:lnTo>
                    <a:pt x="5715" y="3810"/>
                  </a:lnTo>
                  <a:lnTo>
                    <a:pt x="2857" y="6667"/>
                  </a:lnTo>
                  <a:lnTo>
                    <a:pt x="1905" y="9525"/>
                  </a:lnTo>
                  <a:lnTo>
                    <a:pt x="0" y="13347"/>
                  </a:lnTo>
                  <a:lnTo>
                    <a:pt x="0" y="29552"/>
                  </a:lnTo>
                  <a:lnTo>
                    <a:pt x="1905" y="37172"/>
                  </a:lnTo>
                  <a:lnTo>
                    <a:pt x="20002" y="69583"/>
                  </a:lnTo>
                  <a:lnTo>
                    <a:pt x="20955" y="69583"/>
                  </a:lnTo>
                  <a:lnTo>
                    <a:pt x="24765" y="66725"/>
                  </a:lnTo>
                  <a:lnTo>
                    <a:pt x="28575" y="62915"/>
                  </a:lnTo>
                  <a:lnTo>
                    <a:pt x="32385" y="56248"/>
                  </a:lnTo>
                  <a:lnTo>
                    <a:pt x="34277" y="49568"/>
                  </a:lnTo>
                  <a:lnTo>
                    <a:pt x="37134" y="41948"/>
                  </a:lnTo>
                  <a:lnTo>
                    <a:pt x="39039" y="34315"/>
                  </a:lnTo>
                  <a:lnTo>
                    <a:pt x="39992" y="27647"/>
                  </a:lnTo>
                  <a:lnTo>
                    <a:pt x="39992" y="13347"/>
                  </a:lnTo>
                  <a:lnTo>
                    <a:pt x="38087" y="9525"/>
                  </a:lnTo>
                  <a:lnTo>
                    <a:pt x="37134" y="6667"/>
                  </a:lnTo>
                  <a:lnTo>
                    <a:pt x="34277" y="3810"/>
                  </a:lnTo>
                  <a:lnTo>
                    <a:pt x="30480" y="1904"/>
                  </a:lnTo>
                  <a:lnTo>
                    <a:pt x="25717" y="0"/>
                  </a:lnTo>
                  <a:close/>
                </a:path>
              </a:pathLst>
            </a:custGeom>
            <a:solidFill>
              <a:srgbClr val="EBE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/>
            <p:cNvSpPr/>
            <p:nvPr/>
          </p:nvSpPr>
          <p:spPr>
            <a:xfrm>
              <a:off x="3393020" y="2630360"/>
              <a:ext cx="38100" cy="65405"/>
            </a:xfrm>
            <a:custGeom>
              <a:avLst/>
              <a:gdLst/>
              <a:ahLst/>
              <a:cxnLst/>
              <a:rect l="l" t="t" r="r" b="b"/>
              <a:pathLst>
                <a:path w="38100" h="65405">
                  <a:moveTo>
                    <a:pt x="24765" y="0"/>
                  </a:moveTo>
                  <a:lnTo>
                    <a:pt x="13335" y="0"/>
                  </a:lnTo>
                  <a:lnTo>
                    <a:pt x="5715" y="3810"/>
                  </a:lnTo>
                  <a:lnTo>
                    <a:pt x="3810" y="5714"/>
                  </a:lnTo>
                  <a:lnTo>
                    <a:pt x="1905" y="9525"/>
                  </a:lnTo>
                  <a:lnTo>
                    <a:pt x="952" y="12395"/>
                  </a:lnTo>
                  <a:lnTo>
                    <a:pt x="952" y="17157"/>
                  </a:lnTo>
                  <a:lnTo>
                    <a:pt x="0" y="20967"/>
                  </a:lnTo>
                  <a:lnTo>
                    <a:pt x="0" y="22872"/>
                  </a:lnTo>
                  <a:lnTo>
                    <a:pt x="952" y="27647"/>
                  </a:lnTo>
                  <a:lnTo>
                    <a:pt x="1905" y="34315"/>
                  </a:lnTo>
                  <a:lnTo>
                    <a:pt x="19050" y="64820"/>
                  </a:lnTo>
                  <a:lnTo>
                    <a:pt x="20002" y="63868"/>
                  </a:lnTo>
                  <a:lnTo>
                    <a:pt x="23812" y="61963"/>
                  </a:lnTo>
                  <a:lnTo>
                    <a:pt x="27622" y="58153"/>
                  </a:lnTo>
                  <a:lnTo>
                    <a:pt x="30480" y="52425"/>
                  </a:lnTo>
                  <a:lnTo>
                    <a:pt x="32385" y="45758"/>
                  </a:lnTo>
                  <a:lnTo>
                    <a:pt x="35229" y="38125"/>
                  </a:lnTo>
                  <a:lnTo>
                    <a:pt x="36182" y="31457"/>
                  </a:lnTo>
                  <a:lnTo>
                    <a:pt x="37134" y="25742"/>
                  </a:lnTo>
                  <a:lnTo>
                    <a:pt x="38087" y="20967"/>
                  </a:lnTo>
                  <a:lnTo>
                    <a:pt x="38087" y="17157"/>
                  </a:lnTo>
                  <a:lnTo>
                    <a:pt x="37134" y="12395"/>
                  </a:lnTo>
                  <a:lnTo>
                    <a:pt x="36182" y="9525"/>
                  </a:lnTo>
                  <a:lnTo>
                    <a:pt x="34277" y="5714"/>
                  </a:lnTo>
                  <a:lnTo>
                    <a:pt x="32385" y="3810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EFE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/>
            <p:cNvSpPr/>
            <p:nvPr/>
          </p:nvSpPr>
          <p:spPr>
            <a:xfrm>
              <a:off x="3393973" y="2631312"/>
              <a:ext cx="34290" cy="59690"/>
            </a:xfrm>
            <a:custGeom>
              <a:avLst/>
              <a:gdLst/>
              <a:ahLst/>
              <a:cxnLst/>
              <a:rect l="l" t="t" r="r" b="b"/>
              <a:pathLst>
                <a:path w="34289" h="59689">
                  <a:moveTo>
                    <a:pt x="17144" y="0"/>
                  </a:moveTo>
                  <a:lnTo>
                    <a:pt x="0" y="16205"/>
                  </a:lnTo>
                  <a:lnTo>
                    <a:pt x="0" y="20967"/>
                  </a:lnTo>
                  <a:lnTo>
                    <a:pt x="952" y="25742"/>
                  </a:lnTo>
                  <a:lnTo>
                    <a:pt x="1904" y="31457"/>
                  </a:lnTo>
                  <a:lnTo>
                    <a:pt x="17144" y="59105"/>
                  </a:lnTo>
                  <a:lnTo>
                    <a:pt x="18097" y="59105"/>
                  </a:lnTo>
                  <a:lnTo>
                    <a:pt x="31432" y="35267"/>
                  </a:lnTo>
                  <a:lnTo>
                    <a:pt x="33324" y="29552"/>
                  </a:lnTo>
                  <a:lnTo>
                    <a:pt x="34277" y="23825"/>
                  </a:lnTo>
                  <a:lnTo>
                    <a:pt x="34277" y="12395"/>
                  </a:lnTo>
                  <a:lnTo>
                    <a:pt x="33324" y="8572"/>
                  </a:lnTo>
                  <a:lnTo>
                    <a:pt x="31432" y="5715"/>
                  </a:lnTo>
                  <a:lnTo>
                    <a:pt x="29527" y="3810"/>
                  </a:lnTo>
                  <a:lnTo>
                    <a:pt x="26669" y="1905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F2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/>
            <p:cNvSpPr/>
            <p:nvPr/>
          </p:nvSpPr>
          <p:spPr>
            <a:xfrm>
              <a:off x="3394925" y="2632265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15239" y="0"/>
                  </a:moveTo>
                  <a:lnTo>
                    <a:pt x="0" y="11442"/>
                  </a:lnTo>
                  <a:lnTo>
                    <a:pt x="0" y="23837"/>
                  </a:lnTo>
                  <a:lnTo>
                    <a:pt x="1904" y="28600"/>
                  </a:lnTo>
                  <a:lnTo>
                    <a:pt x="2857" y="34315"/>
                  </a:lnTo>
                  <a:lnTo>
                    <a:pt x="4762" y="40043"/>
                  </a:lnTo>
                  <a:lnTo>
                    <a:pt x="7619" y="45758"/>
                  </a:lnTo>
                  <a:lnTo>
                    <a:pt x="9525" y="50520"/>
                  </a:lnTo>
                  <a:lnTo>
                    <a:pt x="12382" y="53390"/>
                  </a:lnTo>
                  <a:lnTo>
                    <a:pt x="15239" y="54343"/>
                  </a:lnTo>
                  <a:lnTo>
                    <a:pt x="16192" y="54343"/>
                  </a:lnTo>
                  <a:lnTo>
                    <a:pt x="29527" y="26695"/>
                  </a:lnTo>
                  <a:lnTo>
                    <a:pt x="30479" y="21920"/>
                  </a:lnTo>
                  <a:lnTo>
                    <a:pt x="31419" y="18110"/>
                  </a:lnTo>
                  <a:lnTo>
                    <a:pt x="31419" y="14300"/>
                  </a:lnTo>
                  <a:lnTo>
                    <a:pt x="28575" y="5714"/>
                  </a:lnTo>
                  <a:lnTo>
                    <a:pt x="26669" y="3809"/>
                  </a:lnTo>
                  <a:lnTo>
                    <a:pt x="23812" y="1904"/>
                  </a:lnTo>
                  <a:lnTo>
                    <a:pt x="20002" y="95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F5F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/>
            <p:cNvSpPr/>
            <p:nvPr/>
          </p:nvSpPr>
          <p:spPr>
            <a:xfrm>
              <a:off x="3395878" y="2634170"/>
              <a:ext cx="27940" cy="48260"/>
            </a:xfrm>
            <a:custGeom>
              <a:avLst/>
              <a:gdLst/>
              <a:ahLst/>
              <a:cxnLst/>
              <a:rect l="l" t="t" r="r" b="b"/>
              <a:pathLst>
                <a:path w="27939" h="48260">
                  <a:moveTo>
                    <a:pt x="18097" y="0"/>
                  </a:moveTo>
                  <a:lnTo>
                    <a:pt x="9525" y="0"/>
                  </a:lnTo>
                  <a:lnTo>
                    <a:pt x="6667" y="952"/>
                  </a:lnTo>
                  <a:lnTo>
                    <a:pt x="3810" y="2857"/>
                  </a:lnTo>
                  <a:lnTo>
                    <a:pt x="1904" y="4762"/>
                  </a:lnTo>
                  <a:lnTo>
                    <a:pt x="952" y="6667"/>
                  </a:lnTo>
                  <a:lnTo>
                    <a:pt x="0" y="9537"/>
                  </a:lnTo>
                  <a:lnTo>
                    <a:pt x="0" y="20967"/>
                  </a:lnTo>
                  <a:lnTo>
                    <a:pt x="952" y="25742"/>
                  </a:lnTo>
                  <a:lnTo>
                    <a:pt x="2857" y="30505"/>
                  </a:lnTo>
                  <a:lnTo>
                    <a:pt x="3810" y="35267"/>
                  </a:lnTo>
                  <a:lnTo>
                    <a:pt x="6667" y="40043"/>
                  </a:lnTo>
                  <a:lnTo>
                    <a:pt x="8572" y="44805"/>
                  </a:lnTo>
                  <a:lnTo>
                    <a:pt x="11429" y="46710"/>
                  </a:lnTo>
                  <a:lnTo>
                    <a:pt x="13335" y="47663"/>
                  </a:lnTo>
                  <a:lnTo>
                    <a:pt x="14287" y="47663"/>
                  </a:lnTo>
                  <a:lnTo>
                    <a:pt x="27622" y="19062"/>
                  </a:lnTo>
                  <a:lnTo>
                    <a:pt x="27622" y="9537"/>
                  </a:lnTo>
                  <a:lnTo>
                    <a:pt x="26670" y="6667"/>
                  </a:lnTo>
                  <a:lnTo>
                    <a:pt x="24764" y="4762"/>
                  </a:lnTo>
                  <a:lnTo>
                    <a:pt x="23812" y="2857"/>
                  </a:lnTo>
                  <a:lnTo>
                    <a:pt x="20954" y="952"/>
                  </a:lnTo>
                  <a:lnTo>
                    <a:pt x="18097" y="0"/>
                  </a:lnTo>
                  <a:close/>
                </a:path>
              </a:pathLst>
            </a:custGeom>
            <a:solidFill>
              <a:srgbClr val="F8F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/>
            <p:cNvSpPr/>
            <p:nvPr/>
          </p:nvSpPr>
          <p:spPr>
            <a:xfrm>
              <a:off x="3395878" y="2635122"/>
              <a:ext cx="26034" cy="43180"/>
            </a:xfrm>
            <a:custGeom>
              <a:avLst/>
              <a:gdLst/>
              <a:ahLst/>
              <a:cxnLst/>
              <a:rect l="l" t="t" r="r" b="b"/>
              <a:pathLst>
                <a:path w="26035" h="43180">
                  <a:moveTo>
                    <a:pt x="16192" y="0"/>
                  </a:moveTo>
                  <a:lnTo>
                    <a:pt x="9525" y="0"/>
                  </a:lnTo>
                  <a:lnTo>
                    <a:pt x="3810" y="1905"/>
                  </a:lnTo>
                  <a:lnTo>
                    <a:pt x="1904" y="5714"/>
                  </a:lnTo>
                  <a:lnTo>
                    <a:pt x="0" y="11442"/>
                  </a:lnTo>
                  <a:lnTo>
                    <a:pt x="0" y="15252"/>
                  </a:lnTo>
                  <a:lnTo>
                    <a:pt x="952" y="18110"/>
                  </a:lnTo>
                  <a:lnTo>
                    <a:pt x="2857" y="27647"/>
                  </a:lnTo>
                  <a:lnTo>
                    <a:pt x="4762" y="31457"/>
                  </a:lnTo>
                  <a:lnTo>
                    <a:pt x="5714" y="36233"/>
                  </a:lnTo>
                  <a:lnTo>
                    <a:pt x="8572" y="40043"/>
                  </a:lnTo>
                  <a:lnTo>
                    <a:pt x="10477" y="41948"/>
                  </a:lnTo>
                  <a:lnTo>
                    <a:pt x="12382" y="42900"/>
                  </a:lnTo>
                  <a:lnTo>
                    <a:pt x="13335" y="42900"/>
                  </a:lnTo>
                  <a:lnTo>
                    <a:pt x="16192" y="40995"/>
                  </a:lnTo>
                  <a:lnTo>
                    <a:pt x="18097" y="38138"/>
                  </a:lnTo>
                  <a:lnTo>
                    <a:pt x="21907" y="30505"/>
                  </a:lnTo>
                  <a:lnTo>
                    <a:pt x="22860" y="25742"/>
                  </a:lnTo>
                  <a:lnTo>
                    <a:pt x="24764" y="20980"/>
                  </a:lnTo>
                  <a:lnTo>
                    <a:pt x="24764" y="17157"/>
                  </a:lnTo>
                  <a:lnTo>
                    <a:pt x="25717" y="14300"/>
                  </a:lnTo>
                  <a:lnTo>
                    <a:pt x="24764" y="11442"/>
                  </a:lnTo>
                  <a:lnTo>
                    <a:pt x="24764" y="8585"/>
                  </a:lnTo>
                  <a:lnTo>
                    <a:pt x="23812" y="5714"/>
                  </a:lnTo>
                  <a:lnTo>
                    <a:pt x="21907" y="1905"/>
                  </a:lnTo>
                  <a:lnTo>
                    <a:pt x="16192" y="0"/>
                  </a:lnTo>
                  <a:close/>
                </a:path>
              </a:pathLst>
            </a:custGeom>
            <a:solidFill>
              <a:srgbClr val="FA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/>
            <p:cNvSpPr/>
            <p:nvPr/>
          </p:nvSpPr>
          <p:spPr>
            <a:xfrm>
              <a:off x="3396830" y="2636075"/>
              <a:ext cx="22225" cy="38735"/>
            </a:xfrm>
            <a:custGeom>
              <a:avLst/>
              <a:gdLst/>
              <a:ahLst/>
              <a:cxnLst/>
              <a:rect l="l" t="t" r="r" b="b"/>
              <a:pathLst>
                <a:path w="22225" h="38735">
                  <a:moveTo>
                    <a:pt x="16192" y="952"/>
                  </a:moveTo>
                  <a:lnTo>
                    <a:pt x="5714" y="952"/>
                  </a:lnTo>
                  <a:lnTo>
                    <a:pt x="3810" y="1905"/>
                  </a:lnTo>
                  <a:lnTo>
                    <a:pt x="1905" y="3810"/>
                  </a:lnTo>
                  <a:lnTo>
                    <a:pt x="952" y="5727"/>
                  </a:lnTo>
                  <a:lnTo>
                    <a:pt x="952" y="7632"/>
                  </a:lnTo>
                  <a:lnTo>
                    <a:pt x="0" y="10490"/>
                  </a:lnTo>
                  <a:lnTo>
                    <a:pt x="0" y="16205"/>
                  </a:lnTo>
                  <a:lnTo>
                    <a:pt x="1905" y="23837"/>
                  </a:lnTo>
                  <a:lnTo>
                    <a:pt x="3810" y="28600"/>
                  </a:lnTo>
                  <a:lnTo>
                    <a:pt x="4762" y="31457"/>
                  </a:lnTo>
                  <a:lnTo>
                    <a:pt x="6667" y="35280"/>
                  </a:lnTo>
                  <a:lnTo>
                    <a:pt x="8572" y="37185"/>
                  </a:lnTo>
                  <a:lnTo>
                    <a:pt x="11430" y="38138"/>
                  </a:lnTo>
                  <a:lnTo>
                    <a:pt x="11430" y="37185"/>
                  </a:lnTo>
                  <a:lnTo>
                    <a:pt x="13335" y="36233"/>
                  </a:lnTo>
                  <a:lnTo>
                    <a:pt x="15239" y="34315"/>
                  </a:lnTo>
                  <a:lnTo>
                    <a:pt x="19050" y="26695"/>
                  </a:lnTo>
                  <a:lnTo>
                    <a:pt x="21907" y="15252"/>
                  </a:lnTo>
                  <a:lnTo>
                    <a:pt x="21907" y="7632"/>
                  </a:lnTo>
                  <a:lnTo>
                    <a:pt x="20002" y="3810"/>
                  </a:lnTo>
                  <a:lnTo>
                    <a:pt x="18097" y="1905"/>
                  </a:lnTo>
                  <a:lnTo>
                    <a:pt x="16192" y="952"/>
                  </a:lnTo>
                  <a:close/>
                </a:path>
                <a:path w="22225" h="38735">
                  <a:moveTo>
                    <a:pt x="11430" y="0"/>
                  </a:moveTo>
                  <a:lnTo>
                    <a:pt x="7620" y="952"/>
                  </a:lnTo>
                  <a:lnTo>
                    <a:pt x="14287" y="95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FC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/>
            <p:cNvSpPr/>
            <p:nvPr/>
          </p:nvSpPr>
          <p:spPr>
            <a:xfrm>
              <a:off x="3397783" y="2637980"/>
              <a:ext cx="18415" cy="31750"/>
            </a:xfrm>
            <a:custGeom>
              <a:avLst/>
              <a:gdLst/>
              <a:ahLst/>
              <a:cxnLst/>
              <a:rect l="l" t="t" r="r" b="b"/>
              <a:pathLst>
                <a:path w="18414" h="31750">
                  <a:moveTo>
                    <a:pt x="14287" y="0"/>
                  </a:moveTo>
                  <a:lnTo>
                    <a:pt x="4762" y="0"/>
                  </a:lnTo>
                  <a:lnTo>
                    <a:pt x="2857" y="952"/>
                  </a:lnTo>
                  <a:lnTo>
                    <a:pt x="1905" y="2857"/>
                  </a:lnTo>
                  <a:lnTo>
                    <a:pt x="952" y="3822"/>
                  </a:lnTo>
                  <a:lnTo>
                    <a:pt x="0" y="5727"/>
                  </a:lnTo>
                  <a:lnTo>
                    <a:pt x="0" y="13347"/>
                  </a:lnTo>
                  <a:lnTo>
                    <a:pt x="952" y="16205"/>
                  </a:lnTo>
                  <a:lnTo>
                    <a:pt x="2857" y="23837"/>
                  </a:lnTo>
                  <a:lnTo>
                    <a:pt x="3810" y="26695"/>
                  </a:lnTo>
                  <a:lnTo>
                    <a:pt x="5715" y="29552"/>
                  </a:lnTo>
                  <a:lnTo>
                    <a:pt x="9525" y="31457"/>
                  </a:lnTo>
                  <a:lnTo>
                    <a:pt x="11430" y="30505"/>
                  </a:lnTo>
                  <a:lnTo>
                    <a:pt x="13335" y="28600"/>
                  </a:lnTo>
                  <a:lnTo>
                    <a:pt x="14287" y="25742"/>
                  </a:lnTo>
                  <a:lnTo>
                    <a:pt x="16192" y="21932"/>
                  </a:lnTo>
                  <a:lnTo>
                    <a:pt x="17145" y="19075"/>
                  </a:lnTo>
                  <a:lnTo>
                    <a:pt x="18097" y="15252"/>
                  </a:lnTo>
                  <a:lnTo>
                    <a:pt x="18097" y="3822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/>
            <p:cNvSpPr/>
            <p:nvPr/>
          </p:nvSpPr>
          <p:spPr>
            <a:xfrm>
              <a:off x="3398735" y="2638932"/>
              <a:ext cx="15240" cy="27305"/>
            </a:xfrm>
            <a:custGeom>
              <a:avLst/>
              <a:gdLst/>
              <a:ahLst/>
              <a:cxnLst/>
              <a:rect l="l" t="t" r="r" b="b"/>
              <a:pathLst>
                <a:path w="15239" h="27305">
                  <a:moveTo>
                    <a:pt x="9525" y="0"/>
                  </a:moveTo>
                  <a:lnTo>
                    <a:pt x="4762" y="0"/>
                  </a:lnTo>
                  <a:lnTo>
                    <a:pt x="2857" y="952"/>
                  </a:lnTo>
                  <a:lnTo>
                    <a:pt x="1904" y="952"/>
                  </a:lnTo>
                  <a:lnTo>
                    <a:pt x="952" y="1904"/>
                  </a:lnTo>
                  <a:lnTo>
                    <a:pt x="0" y="3822"/>
                  </a:lnTo>
                  <a:lnTo>
                    <a:pt x="0" y="14300"/>
                  </a:lnTo>
                  <a:lnTo>
                    <a:pt x="7619" y="26695"/>
                  </a:lnTo>
                  <a:lnTo>
                    <a:pt x="9525" y="25742"/>
                  </a:lnTo>
                  <a:lnTo>
                    <a:pt x="10477" y="23837"/>
                  </a:lnTo>
                  <a:lnTo>
                    <a:pt x="11429" y="20980"/>
                  </a:lnTo>
                  <a:lnTo>
                    <a:pt x="13334" y="19075"/>
                  </a:lnTo>
                  <a:lnTo>
                    <a:pt x="14287" y="16205"/>
                  </a:lnTo>
                  <a:lnTo>
                    <a:pt x="14287" y="13347"/>
                  </a:lnTo>
                  <a:lnTo>
                    <a:pt x="15239" y="10490"/>
                  </a:lnTo>
                  <a:lnTo>
                    <a:pt x="15239" y="4775"/>
                  </a:lnTo>
                  <a:lnTo>
                    <a:pt x="14287" y="3822"/>
                  </a:lnTo>
                  <a:lnTo>
                    <a:pt x="13334" y="1904"/>
                  </a:lnTo>
                  <a:lnTo>
                    <a:pt x="12382" y="952"/>
                  </a:lnTo>
                  <a:lnTo>
                    <a:pt x="11429" y="9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EF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/>
            <p:cNvSpPr/>
            <p:nvPr/>
          </p:nvSpPr>
          <p:spPr>
            <a:xfrm>
              <a:off x="3398735" y="2639885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8572" y="0"/>
                  </a:moveTo>
                  <a:lnTo>
                    <a:pt x="4762" y="0"/>
                  </a:lnTo>
                  <a:lnTo>
                    <a:pt x="2857" y="952"/>
                  </a:lnTo>
                  <a:lnTo>
                    <a:pt x="1904" y="952"/>
                  </a:lnTo>
                  <a:lnTo>
                    <a:pt x="952" y="1917"/>
                  </a:lnTo>
                  <a:lnTo>
                    <a:pt x="952" y="4775"/>
                  </a:lnTo>
                  <a:lnTo>
                    <a:pt x="0" y="5727"/>
                  </a:lnTo>
                  <a:lnTo>
                    <a:pt x="0" y="7632"/>
                  </a:lnTo>
                  <a:lnTo>
                    <a:pt x="952" y="9537"/>
                  </a:lnTo>
                  <a:lnTo>
                    <a:pt x="952" y="11442"/>
                  </a:lnTo>
                  <a:lnTo>
                    <a:pt x="1904" y="13347"/>
                  </a:lnTo>
                  <a:lnTo>
                    <a:pt x="1904" y="16217"/>
                  </a:lnTo>
                  <a:lnTo>
                    <a:pt x="3809" y="20027"/>
                  </a:lnTo>
                  <a:lnTo>
                    <a:pt x="5714" y="20980"/>
                  </a:lnTo>
                  <a:lnTo>
                    <a:pt x="7619" y="20980"/>
                  </a:lnTo>
                  <a:lnTo>
                    <a:pt x="9525" y="19075"/>
                  </a:lnTo>
                  <a:lnTo>
                    <a:pt x="10477" y="17170"/>
                  </a:lnTo>
                  <a:lnTo>
                    <a:pt x="10477" y="15252"/>
                  </a:lnTo>
                  <a:lnTo>
                    <a:pt x="11429" y="12395"/>
                  </a:lnTo>
                  <a:lnTo>
                    <a:pt x="12382" y="10490"/>
                  </a:lnTo>
                  <a:lnTo>
                    <a:pt x="12382" y="2870"/>
                  </a:lnTo>
                  <a:lnTo>
                    <a:pt x="10477" y="952"/>
                  </a:lnTo>
                  <a:lnTo>
                    <a:pt x="9525" y="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/>
            <p:cNvSpPr/>
            <p:nvPr/>
          </p:nvSpPr>
          <p:spPr>
            <a:xfrm>
              <a:off x="3377781" y="2605099"/>
              <a:ext cx="108585" cy="185420"/>
            </a:xfrm>
            <a:custGeom>
              <a:avLst/>
              <a:gdLst/>
              <a:ahLst/>
              <a:cxnLst/>
              <a:rect l="l" t="t" r="r" b="b"/>
              <a:pathLst>
                <a:path w="108585" h="185419">
                  <a:moveTo>
                    <a:pt x="60947" y="184150"/>
                  </a:moveTo>
                  <a:lnTo>
                    <a:pt x="50469" y="184150"/>
                  </a:lnTo>
                  <a:lnTo>
                    <a:pt x="50469" y="185420"/>
                  </a:lnTo>
                  <a:lnTo>
                    <a:pt x="60947" y="185420"/>
                  </a:lnTo>
                  <a:lnTo>
                    <a:pt x="60947" y="184150"/>
                  </a:lnTo>
                  <a:close/>
                </a:path>
                <a:path w="108585" h="185419">
                  <a:moveTo>
                    <a:pt x="70472" y="175260"/>
                  </a:moveTo>
                  <a:lnTo>
                    <a:pt x="39052" y="175260"/>
                  </a:lnTo>
                  <a:lnTo>
                    <a:pt x="39052" y="177800"/>
                  </a:lnTo>
                  <a:lnTo>
                    <a:pt x="41910" y="177800"/>
                  </a:lnTo>
                  <a:lnTo>
                    <a:pt x="41910" y="178739"/>
                  </a:lnTo>
                  <a:lnTo>
                    <a:pt x="42862" y="178739"/>
                  </a:lnTo>
                  <a:lnTo>
                    <a:pt x="42862" y="180009"/>
                  </a:lnTo>
                  <a:lnTo>
                    <a:pt x="42862" y="181279"/>
                  </a:lnTo>
                  <a:lnTo>
                    <a:pt x="44767" y="181279"/>
                  </a:lnTo>
                  <a:lnTo>
                    <a:pt x="44767" y="182549"/>
                  </a:lnTo>
                  <a:lnTo>
                    <a:pt x="44767" y="183819"/>
                  </a:lnTo>
                  <a:lnTo>
                    <a:pt x="64465" y="183819"/>
                  </a:lnTo>
                  <a:lnTo>
                    <a:pt x="64465" y="182549"/>
                  </a:lnTo>
                  <a:lnTo>
                    <a:pt x="64757" y="182549"/>
                  </a:lnTo>
                  <a:lnTo>
                    <a:pt x="64757" y="181279"/>
                  </a:lnTo>
                  <a:lnTo>
                    <a:pt x="68313" y="181279"/>
                  </a:lnTo>
                  <a:lnTo>
                    <a:pt x="68313" y="180009"/>
                  </a:lnTo>
                  <a:lnTo>
                    <a:pt x="68567" y="180009"/>
                  </a:lnTo>
                  <a:lnTo>
                    <a:pt x="68567" y="178739"/>
                  </a:lnTo>
                  <a:lnTo>
                    <a:pt x="68567" y="177800"/>
                  </a:lnTo>
                  <a:lnTo>
                    <a:pt x="70472" y="177800"/>
                  </a:lnTo>
                  <a:lnTo>
                    <a:pt x="70472" y="175260"/>
                  </a:lnTo>
                  <a:close/>
                </a:path>
                <a:path w="108585" h="185419">
                  <a:moveTo>
                    <a:pt x="79044" y="162560"/>
                  </a:moveTo>
                  <a:lnTo>
                    <a:pt x="30480" y="162560"/>
                  </a:lnTo>
                  <a:lnTo>
                    <a:pt x="30480" y="165100"/>
                  </a:lnTo>
                  <a:lnTo>
                    <a:pt x="31432" y="165100"/>
                  </a:lnTo>
                  <a:lnTo>
                    <a:pt x="31432" y="166370"/>
                  </a:lnTo>
                  <a:lnTo>
                    <a:pt x="32385" y="166370"/>
                  </a:lnTo>
                  <a:lnTo>
                    <a:pt x="32385" y="168910"/>
                  </a:lnTo>
                  <a:lnTo>
                    <a:pt x="33337" y="168910"/>
                  </a:lnTo>
                  <a:lnTo>
                    <a:pt x="33337" y="171450"/>
                  </a:lnTo>
                  <a:lnTo>
                    <a:pt x="35242" y="171450"/>
                  </a:lnTo>
                  <a:lnTo>
                    <a:pt x="35242" y="172389"/>
                  </a:lnTo>
                  <a:lnTo>
                    <a:pt x="36195" y="172389"/>
                  </a:lnTo>
                  <a:lnTo>
                    <a:pt x="36195" y="173659"/>
                  </a:lnTo>
                  <a:lnTo>
                    <a:pt x="36195" y="174929"/>
                  </a:lnTo>
                  <a:lnTo>
                    <a:pt x="73228" y="174929"/>
                  </a:lnTo>
                  <a:lnTo>
                    <a:pt x="73228" y="173659"/>
                  </a:lnTo>
                  <a:lnTo>
                    <a:pt x="73329" y="172389"/>
                  </a:lnTo>
                  <a:lnTo>
                    <a:pt x="73329" y="171450"/>
                  </a:lnTo>
                  <a:lnTo>
                    <a:pt x="75234" y="171450"/>
                  </a:lnTo>
                  <a:lnTo>
                    <a:pt x="75234" y="168910"/>
                  </a:lnTo>
                  <a:lnTo>
                    <a:pt x="77139" y="168910"/>
                  </a:lnTo>
                  <a:lnTo>
                    <a:pt x="77139" y="166370"/>
                  </a:lnTo>
                  <a:lnTo>
                    <a:pt x="78092" y="166370"/>
                  </a:lnTo>
                  <a:lnTo>
                    <a:pt x="78092" y="165100"/>
                  </a:lnTo>
                  <a:lnTo>
                    <a:pt x="79044" y="165100"/>
                  </a:lnTo>
                  <a:lnTo>
                    <a:pt x="79044" y="162560"/>
                  </a:lnTo>
                  <a:close/>
                </a:path>
                <a:path w="108585" h="185419">
                  <a:moveTo>
                    <a:pt x="82854" y="156210"/>
                  </a:moveTo>
                  <a:lnTo>
                    <a:pt x="26670" y="156210"/>
                  </a:lnTo>
                  <a:lnTo>
                    <a:pt x="26670" y="158750"/>
                  </a:lnTo>
                  <a:lnTo>
                    <a:pt x="28575" y="158750"/>
                  </a:lnTo>
                  <a:lnTo>
                    <a:pt x="28575" y="159689"/>
                  </a:lnTo>
                  <a:lnTo>
                    <a:pt x="28575" y="162229"/>
                  </a:lnTo>
                  <a:lnTo>
                    <a:pt x="79997" y="162229"/>
                  </a:lnTo>
                  <a:lnTo>
                    <a:pt x="79997" y="159689"/>
                  </a:lnTo>
                  <a:lnTo>
                    <a:pt x="80949" y="159689"/>
                  </a:lnTo>
                  <a:lnTo>
                    <a:pt x="80949" y="158750"/>
                  </a:lnTo>
                  <a:lnTo>
                    <a:pt x="82854" y="158750"/>
                  </a:lnTo>
                  <a:lnTo>
                    <a:pt x="82854" y="156210"/>
                  </a:lnTo>
                  <a:close/>
                </a:path>
                <a:path w="108585" h="185419">
                  <a:moveTo>
                    <a:pt x="88569" y="143510"/>
                  </a:moveTo>
                  <a:lnTo>
                    <a:pt x="20955" y="143510"/>
                  </a:lnTo>
                  <a:lnTo>
                    <a:pt x="20955" y="146050"/>
                  </a:lnTo>
                  <a:lnTo>
                    <a:pt x="21907" y="146050"/>
                  </a:lnTo>
                  <a:lnTo>
                    <a:pt x="21907" y="147320"/>
                  </a:lnTo>
                  <a:lnTo>
                    <a:pt x="22860" y="147320"/>
                  </a:lnTo>
                  <a:lnTo>
                    <a:pt x="22860" y="149860"/>
                  </a:lnTo>
                  <a:lnTo>
                    <a:pt x="23812" y="149860"/>
                  </a:lnTo>
                  <a:lnTo>
                    <a:pt x="23812" y="152400"/>
                  </a:lnTo>
                  <a:lnTo>
                    <a:pt x="24765" y="152400"/>
                  </a:lnTo>
                  <a:lnTo>
                    <a:pt x="24765" y="153339"/>
                  </a:lnTo>
                  <a:lnTo>
                    <a:pt x="24765" y="155879"/>
                  </a:lnTo>
                  <a:lnTo>
                    <a:pt x="83807" y="155879"/>
                  </a:lnTo>
                  <a:lnTo>
                    <a:pt x="83807" y="153339"/>
                  </a:lnTo>
                  <a:lnTo>
                    <a:pt x="84759" y="153339"/>
                  </a:lnTo>
                  <a:lnTo>
                    <a:pt x="84759" y="152400"/>
                  </a:lnTo>
                  <a:lnTo>
                    <a:pt x="85712" y="152400"/>
                  </a:lnTo>
                  <a:lnTo>
                    <a:pt x="85712" y="149860"/>
                  </a:lnTo>
                  <a:lnTo>
                    <a:pt x="86664" y="149860"/>
                  </a:lnTo>
                  <a:lnTo>
                    <a:pt x="86664" y="147320"/>
                  </a:lnTo>
                  <a:lnTo>
                    <a:pt x="87617" y="147320"/>
                  </a:lnTo>
                  <a:lnTo>
                    <a:pt x="87617" y="146050"/>
                  </a:lnTo>
                  <a:lnTo>
                    <a:pt x="88569" y="146050"/>
                  </a:lnTo>
                  <a:lnTo>
                    <a:pt x="88569" y="143510"/>
                  </a:lnTo>
                  <a:close/>
                </a:path>
                <a:path w="108585" h="185419">
                  <a:moveTo>
                    <a:pt x="93332" y="130810"/>
                  </a:moveTo>
                  <a:lnTo>
                    <a:pt x="16192" y="130810"/>
                  </a:lnTo>
                  <a:lnTo>
                    <a:pt x="16192" y="133350"/>
                  </a:lnTo>
                  <a:lnTo>
                    <a:pt x="17145" y="133350"/>
                  </a:lnTo>
                  <a:lnTo>
                    <a:pt x="17145" y="137160"/>
                  </a:lnTo>
                  <a:lnTo>
                    <a:pt x="18097" y="137160"/>
                  </a:lnTo>
                  <a:lnTo>
                    <a:pt x="18097" y="139700"/>
                  </a:lnTo>
                  <a:lnTo>
                    <a:pt x="19050" y="139700"/>
                  </a:lnTo>
                  <a:lnTo>
                    <a:pt x="19050" y="140639"/>
                  </a:lnTo>
                  <a:lnTo>
                    <a:pt x="20002" y="140639"/>
                  </a:lnTo>
                  <a:lnTo>
                    <a:pt x="20002" y="143179"/>
                  </a:lnTo>
                  <a:lnTo>
                    <a:pt x="89522" y="143179"/>
                  </a:lnTo>
                  <a:lnTo>
                    <a:pt x="89522" y="140639"/>
                  </a:lnTo>
                  <a:lnTo>
                    <a:pt x="89522" y="139700"/>
                  </a:lnTo>
                  <a:lnTo>
                    <a:pt x="90474" y="139700"/>
                  </a:lnTo>
                  <a:lnTo>
                    <a:pt x="90474" y="137160"/>
                  </a:lnTo>
                  <a:lnTo>
                    <a:pt x="92354" y="137160"/>
                  </a:lnTo>
                  <a:lnTo>
                    <a:pt x="92379" y="133350"/>
                  </a:lnTo>
                  <a:lnTo>
                    <a:pt x="93332" y="133350"/>
                  </a:lnTo>
                  <a:lnTo>
                    <a:pt x="93332" y="130810"/>
                  </a:lnTo>
                  <a:close/>
                </a:path>
                <a:path w="108585" h="185419">
                  <a:moveTo>
                    <a:pt x="95237" y="11099"/>
                  </a:moveTo>
                  <a:lnTo>
                    <a:pt x="94843" y="11099"/>
                  </a:lnTo>
                  <a:lnTo>
                    <a:pt x="94843" y="9829"/>
                  </a:lnTo>
                  <a:lnTo>
                    <a:pt x="91427" y="9829"/>
                  </a:lnTo>
                  <a:lnTo>
                    <a:pt x="91427" y="7620"/>
                  </a:lnTo>
                  <a:lnTo>
                    <a:pt x="89522" y="7620"/>
                  </a:lnTo>
                  <a:lnTo>
                    <a:pt x="89458" y="6350"/>
                  </a:lnTo>
                  <a:lnTo>
                    <a:pt x="84759" y="6350"/>
                  </a:lnTo>
                  <a:lnTo>
                    <a:pt x="84759" y="3810"/>
                  </a:lnTo>
                  <a:lnTo>
                    <a:pt x="76187" y="3810"/>
                  </a:lnTo>
                  <a:lnTo>
                    <a:pt x="76187" y="1270"/>
                  </a:lnTo>
                  <a:lnTo>
                    <a:pt x="72377" y="1270"/>
                  </a:lnTo>
                  <a:lnTo>
                    <a:pt x="72377" y="0"/>
                  </a:lnTo>
                  <a:lnTo>
                    <a:pt x="38100" y="0"/>
                  </a:lnTo>
                  <a:lnTo>
                    <a:pt x="38100" y="1270"/>
                  </a:lnTo>
                  <a:lnTo>
                    <a:pt x="34290" y="1270"/>
                  </a:lnTo>
                  <a:lnTo>
                    <a:pt x="34290" y="3810"/>
                  </a:lnTo>
                  <a:lnTo>
                    <a:pt x="25717" y="3810"/>
                  </a:lnTo>
                  <a:lnTo>
                    <a:pt x="25717" y="6350"/>
                  </a:lnTo>
                  <a:lnTo>
                    <a:pt x="20955" y="6350"/>
                  </a:lnTo>
                  <a:lnTo>
                    <a:pt x="20955" y="7620"/>
                  </a:lnTo>
                  <a:lnTo>
                    <a:pt x="19050" y="7620"/>
                  </a:lnTo>
                  <a:lnTo>
                    <a:pt x="19050" y="9829"/>
                  </a:lnTo>
                  <a:lnTo>
                    <a:pt x="15240" y="9829"/>
                  </a:lnTo>
                  <a:lnTo>
                    <a:pt x="15240" y="11099"/>
                  </a:lnTo>
                  <a:lnTo>
                    <a:pt x="15240" y="12369"/>
                  </a:lnTo>
                  <a:lnTo>
                    <a:pt x="95237" y="12369"/>
                  </a:lnTo>
                  <a:lnTo>
                    <a:pt x="95237" y="11099"/>
                  </a:lnTo>
                  <a:close/>
                </a:path>
                <a:path w="108585" h="185419">
                  <a:moveTo>
                    <a:pt x="101892" y="19989"/>
                  </a:moveTo>
                  <a:lnTo>
                    <a:pt x="100952" y="19989"/>
                  </a:lnTo>
                  <a:lnTo>
                    <a:pt x="100952" y="18719"/>
                  </a:lnTo>
                  <a:lnTo>
                    <a:pt x="99999" y="18719"/>
                  </a:lnTo>
                  <a:lnTo>
                    <a:pt x="99999" y="16510"/>
                  </a:lnTo>
                  <a:lnTo>
                    <a:pt x="99047" y="16510"/>
                  </a:lnTo>
                  <a:lnTo>
                    <a:pt x="99047" y="13970"/>
                  </a:lnTo>
                  <a:lnTo>
                    <a:pt x="97142" y="13970"/>
                  </a:lnTo>
                  <a:lnTo>
                    <a:pt x="97142" y="12700"/>
                  </a:lnTo>
                  <a:lnTo>
                    <a:pt x="13335" y="12700"/>
                  </a:lnTo>
                  <a:lnTo>
                    <a:pt x="13335" y="13970"/>
                  </a:lnTo>
                  <a:lnTo>
                    <a:pt x="11430" y="13970"/>
                  </a:lnTo>
                  <a:lnTo>
                    <a:pt x="11430" y="16510"/>
                  </a:lnTo>
                  <a:lnTo>
                    <a:pt x="9525" y="16510"/>
                  </a:lnTo>
                  <a:lnTo>
                    <a:pt x="9525" y="18719"/>
                  </a:lnTo>
                  <a:lnTo>
                    <a:pt x="7620" y="18719"/>
                  </a:lnTo>
                  <a:lnTo>
                    <a:pt x="7620" y="19989"/>
                  </a:lnTo>
                  <a:lnTo>
                    <a:pt x="7620" y="22529"/>
                  </a:lnTo>
                  <a:lnTo>
                    <a:pt x="101892" y="22529"/>
                  </a:lnTo>
                  <a:lnTo>
                    <a:pt x="101892" y="19989"/>
                  </a:lnTo>
                  <a:close/>
                </a:path>
                <a:path w="108585" h="185419">
                  <a:moveTo>
                    <a:pt x="103797" y="95250"/>
                  </a:moveTo>
                  <a:lnTo>
                    <a:pt x="5715" y="95250"/>
                  </a:lnTo>
                  <a:lnTo>
                    <a:pt x="5715" y="99060"/>
                  </a:lnTo>
                  <a:lnTo>
                    <a:pt x="6667" y="99060"/>
                  </a:lnTo>
                  <a:lnTo>
                    <a:pt x="6667" y="101600"/>
                  </a:lnTo>
                  <a:lnTo>
                    <a:pt x="7620" y="101600"/>
                  </a:lnTo>
                  <a:lnTo>
                    <a:pt x="7620" y="105410"/>
                  </a:lnTo>
                  <a:lnTo>
                    <a:pt x="8572" y="105410"/>
                  </a:lnTo>
                  <a:lnTo>
                    <a:pt x="8572" y="109220"/>
                  </a:lnTo>
                  <a:lnTo>
                    <a:pt x="9525" y="109220"/>
                  </a:lnTo>
                  <a:lnTo>
                    <a:pt x="9525" y="114300"/>
                  </a:lnTo>
                  <a:lnTo>
                    <a:pt x="10477" y="114300"/>
                  </a:lnTo>
                  <a:lnTo>
                    <a:pt x="10477" y="115570"/>
                  </a:lnTo>
                  <a:lnTo>
                    <a:pt x="11430" y="115570"/>
                  </a:lnTo>
                  <a:lnTo>
                    <a:pt x="11430" y="117779"/>
                  </a:lnTo>
                  <a:lnTo>
                    <a:pt x="11430" y="120319"/>
                  </a:lnTo>
                  <a:lnTo>
                    <a:pt x="12382" y="120319"/>
                  </a:lnTo>
                  <a:lnTo>
                    <a:pt x="12382" y="121589"/>
                  </a:lnTo>
                  <a:lnTo>
                    <a:pt x="13335" y="121589"/>
                  </a:lnTo>
                  <a:lnTo>
                    <a:pt x="13335" y="124129"/>
                  </a:lnTo>
                  <a:lnTo>
                    <a:pt x="14287" y="124129"/>
                  </a:lnTo>
                  <a:lnTo>
                    <a:pt x="14287" y="126669"/>
                  </a:lnTo>
                  <a:lnTo>
                    <a:pt x="14287" y="127939"/>
                  </a:lnTo>
                  <a:lnTo>
                    <a:pt x="15240" y="127939"/>
                  </a:lnTo>
                  <a:lnTo>
                    <a:pt x="15240" y="130479"/>
                  </a:lnTo>
                  <a:lnTo>
                    <a:pt x="94284" y="130479"/>
                  </a:lnTo>
                  <a:lnTo>
                    <a:pt x="94284" y="127939"/>
                  </a:lnTo>
                  <a:lnTo>
                    <a:pt x="94284" y="126669"/>
                  </a:lnTo>
                  <a:lnTo>
                    <a:pt x="95237" y="126669"/>
                  </a:lnTo>
                  <a:lnTo>
                    <a:pt x="95237" y="124129"/>
                  </a:lnTo>
                  <a:lnTo>
                    <a:pt x="96189" y="124129"/>
                  </a:lnTo>
                  <a:lnTo>
                    <a:pt x="96189" y="121589"/>
                  </a:lnTo>
                  <a:lnTo>
                    <a:pt x="96189" y="120319"/>
                  </a:lnTo>
                  <a:lnTo>
                    <a:pt x="97142" y="120319"/>
                  </a:lnTo>
                  <a:lnTo>
                    <a:pt x="97142" y="117779"/>
                  </a:lnTo>
                  <a:lnTo>
                    <a:pt x="98094" y="117779"/>
                  </a:lnTo>
                  <a:lnTo>
                    <a:pt x="98094" y="115570"/>
                  </a:lnTo>
                  <a:lnTo>
                    <a:pt x="99047" y="115570"/>
                  </a:lnTo>
                  <a:lnTo>
                    <a:pt x="99047" y="114300"/>
                  </a:lnTo>
                  <a:lnTo>
                    <a:pt x="99999" y="114300"/>
                  </a:lnTo>
                  <a:lnTo>
                    <a:pt x="99999" y="109220"/>
                  </a:lnTo>
                  <a:lnTo>
                    <a:pt x="100952" y="109220"/>
                  </a:lnTo>
                  <a:lnTo>
                    <a:pt x="100952" y="105410"/>
                  </a:lnTo>
                  <a:lnTo>
                    <a:pt x="101892" y="105410"/>
                  </a:lnTo>
                  <a:lnTo>
                    <a:pt x="101892" y="101600"/>
                  </a:lnTo>
                  <a:lnTo>
                    <a:pt x="102844" y="101600"/>
                  </a:lnTo>
                  <a:lnTo>
                    <a:pt x="102844" y="99060"/>
                  </a:lnTo>
                  <a:lnTo>
                    <a:pt x="103797" y="99060"/>
                  </a:lnTo>
                  <a:lnTo>
                    <a:pt x="103797" y="95250"/>
                  </a:lnTo>
                  <a:close/>
                </a:path>
                <a:path w="108585" h="185419">
                  <a:moveTo>
                    <a:pt x="107607" y="37769"/>
                  </a:moveTo>
                  <a:lnTo>
                    <a:pt x="106654" y="37769"/>
                  </a:lnTo>
                  <a:lnTo>
                    <a:pt x="106654" y="35229"/>
                  </a:lnTo>
                  <a:lnTo>
                    <a:pt x="106654" y="32689"/>
                  </a:lnTo>
                  <a:lnTo>
                    <a:pt x="105702" y="32689"/>
                  </a:lnTo>
                  <a:lnTo>
                    <a:pt x="105702" y="31419"/>
                  </a:lnTo>
                  <a:lnTo>
                    <a:pt x="104749" y="31419"/>
                  </a:lnTo>
                  <a:lnTo>
                    <a:pt x="104749" y="28879"/>
                  </a:lnTo>
                  <a:lnTo>
                    <a:pt x="104749" y="26339"/>
                  </a:lnTo>
                  <a:lnTo>
                    <a:pt x="103797" y="26339"/>
                  </a:lnTo>
                  <a:lnTo>
                    <a:pt x="103797" y="25069"/>
                  </a:lnTo>
                  <a:lnTo>
                    <a:pt x="102844" y="25069"/>
                  </a:lnTo>
                  <a:lnTo>
                    <a:pt x="102844" y="22860"/>
                  </a:lnTo>
                  <a:lnTo>
                    <a:pt x="5715" y="22860"/>
                  </a:lnTo>
                  <a:lnTo>
                    <a:pt x="5715" y="25069"/>
                  </a:lnTo>
                  <a:lnTo>
                    <a:pt x="4762" y="25069"/>
                  </a:lnTo>
                  <a:lnTo>
                    <a:pt x="4762" y="26339"/>
                  </a:lnTo>
                  <a:lnTo>
                    <a:pt x="4762" y="28879"/>
                  </a:lnTo>
                  <a:lnTo>
                    <a:pt x="3810" y="28879"/>
                  </a:lnTo>
                  <a:lnTo>
                    <a:pt x="3810" y="31419"/>
                  </a:lnTo>
                  <a:lnTo>
                    <a:pt x="2857" y="31419"/>
                  </a:lnTo>
                  <a:lnTo>
                    <a:pt x="2857" y="32689"/>
                  </a:lnTo>
                  <a:lnTo>
                    <a:pt x="2857" y="35229"/>
                  </a:lnTo>
                  <a:lnTo>
                    <a:pt x="1905" y="35229"/>
                  </a:lnTo>
                  <a:lnTo>
                    <a:pt x="1905" y="37769"/>
                  </a:lnTo>
                  <a:lnTo>
                    <a:pt x="1905" y="41579"/>
                  </a:lnTo>
                  <a:lnTo>
                    <a:pt x="952" y="41579"/>
                  </a:lnTo>
                  <a:lnTo>
                    <a:pt x="952" y="44119"/>
                  </a:lnTo>
                  <a:lnTo>
                    <a:pt x="107607" y="44119"/>
                  </a:lnTo>
                  <a:lnTo>
                    <a:pt x="107607" y="41579"/>
                  </a:lnTo>
                  <a:lnTo>
                    <a:pt x="107607" y="37769"/>
                  </a:lnTo>
                  <a:close/>
                </a:path>
                <a:path w="108585" h="185419">
                  <a:moveTo>
                    <a:pt x="108559" y="54279"/>
                  </a:moveTo>
                  <a:lnTo>
                    <a:pt x="0" y="54279"/>
                  </a:lnTo>
                  <a:lnTo>
                    <a:pt x="0" y="64439"/>
                  </a:lnTo>
                  <a:lnTo>
                    <a:pt x="63" y="66979"/>
                  </a:lnTo>
                  <a:lnTo>
                    <a:pt x="952" y="66979"/>
                  </a:lnTo>
                  <a:lnTo>
                    <a:pt x="952" y="75869"/>
                  </a:lnTo>
                  <a:lnTo>
                    <a:pt x="1905" y="75869"/>
                  </a:lnTo>
                  <a:lnTo>
                    <a:pt x="1905" y="77139"/>
                  </a:lnTo>
                  <a:lnTo>
                    <a:pt x="1905" y="82219"/>
                  </a:lnTo>
                  <a:lnTo>
                    <a:pt x="2857" y="82219"/>
                  </a:lnTo>
                  <a:lnTo>
                    <a:pt x="2857" y="86029"/>
                  </a:lnTo>
                  <a:lnTo>
                    <a:pt x="3810" y="86029"/>
                  </a:lnTo>
                  <a:lnTo>
                    <a:pt x="3810" y="88569"/>
                  </a:lnTo>
                  <a:lnTo>
                    <a:pt x="3810" y="89839"/>
                  </a:lnTo>
                  <a:lnTo>
                    <a:pt x="4762" y="89839"/>
                  </a:lnTo>
                  <a:lnTo>
                    <a:pt x="4762" y="94919"/>
                  </a:lnTo>
                  <a:lnTo>
                    <a:pt x="104749" y="94919"/>
                  </a:lnTo>
                  <a:lnTo>
                    <a:pt x="104749" y="89839"/>
                  </a:lnTo>
                  <a:lnTo>
                    <a:pt x="104749" y="88569"/>
                  </a:lnTo>
                  <a:lnTo>
                    <a:pt x="105702" y="88569"/>
                  </a:lnTo>
                  <a:lnTo>
                    <a:pt x="105702" y="86029"/>
                  </a:lnTo>
                  <a:lnTo>
                    <a:pt x="105702" y="82219"/>
                  </a:lnTo>
                  <a:lnTo>
                    <a:pt x="106654" y="82219"/>
                  </a:lnTo>
                  <a:lnTo>
                    <a:pt x="106654" y="77139"/>
                  </a:lnTo>
                  <a:lnTo>
                    <a:pt x="107607" y="77139"/>
                  </a:lnTo>
                  <a:lnTo>
                    <a:pt x="107607" y="75869"/>
                  </a:lnTo>
                  <a:lnTo>
                    <a:pt x="107607" y="66979"/>
                  </a:lnTo>
                  <a:lnTo>
                    <a:pt x="108559" y="66979"/>
                  </a:lnTo>
                  <a:lnTo>
                    <a:pt x="108559" y="64439"/>
                  </a:lnTo>
                  <a:lnTo>
                    <a:pt x="108559" y="54279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/>
            <p:cNvSpPr/>
            <p:nvPr/>
          </p:nvSpPr>
          <p:spPr>
            <a:xfrm>
              <a:off x="3415880" y="2605099"/>
              <a:ext cx="34290" cy="1270"/>
            </a:xfrm>
            <a:custGeom>
              <a:avLst/>
              <a:gdLst/>
              <a:ahLst/>
              <a:cxnLst/>
              <a:rect l="l" t="t" r="r" b="b"/>
              <a:pathLst>
                <a:path w="34289" h="1269">
                  <a:moveTo>
                    <a:pt x="34277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34277" y="1269"/>
                  </a:lnTo>
                  <a:lnTo>
                    <a:pt x="34277" y="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/>
            <p:cNvSpPr/>
            <p:nvPr/>
          </p:nvSpPr>
          <p:spPr>
            <a:xfrm>
              <a:off x="3377780" y="2604782"/>
              <a:ext cx="106680" cy="182880"/>
            </a:xfrm>
            <a:custGeom>
              <a:avLst/>
              <a:gdLst/>
              <a:ahLst/>
              <a:cxnLst/>
              <a:rect l="l" t="t" r="r" b="b"/>
              <a:pathLst>
                <a:path w="106679" h="182880">
                  <a:moveTo>
                    <a:pt x="90474" y="10159"/>
                  </a:moveTo>
                  <a:lnTo>
                    <a:pt x="17145" y="10159"/>
                  </a:lnTo>
                  <a:lnTo>
                    <a:pt x="17145" y="11429"/>
                  </a:lnTo>
                  <a:lnTo>
                    <a:pt x="15239" y="11429"/>
                  </a:lnTo>
                  <a:lnTo>
                    <a:pt x="15239" y="12700"/>
                  </a:lnTo>
                  <a:lnTo>
                    <a:pt x="14287" y="12700"/>
                  </a:lnTo>
                  <a:lnTo>
                    <a:pt x="14287" y="13969"/>
                  </a:lnTo>
                  <a:lnTo>
                    <a:pt x="13335" y="13969"/>
                  </a:lnTo>
                  <a:lnTo>
                    <a:pt x="13335" y="15239"/>
                  </a:lnTo>
                  <a:lnTo>
                    <a:pt x="11430" y="15239"/>
                  </a:lnTo>
                  <a:lnTo>
                    <a:pt x="11430" y="16509"/>
                  </a:lnTo>
                  <a:lnTo>
                    <a:pt x="10477" y="16509"/>
                  </a:lnTo>
                  <a:lnTo>
                    <a:pt x="10477" y="17779"/>
                  </a:lnTo>
                  <a:lnTo>
                    <a:pt x="9525" y="17779"/>
                  </a:lnTo>
                  <a:lnTo>
                    <a:pt x="9525" y="19050"/>
                  </a:lnTo>
                  <a:lnTo>
                    <a:pt x="8572" y="19050"/>
                  </a:lnTo>
                  <a:lnTo>
                    <a:pt x="8572" y="20319"/>
                  </a:lnTo>
                  <a:lnTo>
                    <a:pt x="7620" y="20319"/>
                  </a:lnTo>
                  <a:lnTo>
                    <a:pt x="7620" y="22859"/>
                  </a:lnTo>
                  <a:lnTo>
                    <a:pt x="6667" y="22859"/>
                  </a:lnTo>
                  <a:lnTo>
                    <a:pt x="6667" y="24129"/>
                  </a:lnTo>
                  <a:lnTo>
                    <a:pt x="5714" y="24129"/>
                  </a:lnTo>
                  <a:lnTo>
                    <a:pt x="5714" y="26669"/>
                  </a:lnTo>
                  <a:lnTo>
                    <a:pt x="4762" y="26669"/>
                  </a:lnTo>
                  <a:lnTo>
                    <a:pt x="4762" y="29209"/>
                  </a:lnTo>
                  <a:lnTo>
                    <a:pt x="3810" y="29209"/>
                  </a:lnTo>
                  <a:lnTo>
                    <a:pt x="3810" y="33019"/>
                  </a:lnTo>
                  <a:lnTo>
                    <a:pt x="2857" y="33019"/>
                  </a:lnTo>
                  <a:lnTo>
                    <a:pt x="2857" y="35559"/>
                  </a:lnTo>
                  <a:lnTo>
                    <a:pt x="1905" y="35559"/>
                  </a:lnTo>
                  <a:lnTo>
                    <a:pt x="1905" y="43179"/>
                  </a:lnTo>
                  <a:lnTo>
                    <a:pt x="1357" y="43179"/>
                  </a:lnTo>
                  <a:lnTo>
                    <a:pt x="952" y="48259"/>
                  </a:lnTo>
                  <a:lnTo>
                    <a:pt x="952" y="55879"/>
                  </a:lnTo>
                  <a:lnTo>
                    <a:pt x="381" y="55879"/>
                  </a:lnTo>
                  <a:lnTo>
                    <a:pt x="0" y="60959"/>
                  </a:lnTo>
                  <a:lnTo>
                    <a:pt x="0" y="64769"/>
                  </a:lnTo>
                  <a:lnTo>
                    <a:pt x="522" y="68579"/>
                  </a:lnTo>
                  <a:lnTo>
                    <a:pt x="952" y="68579"/>
                  </a:lnTo>
                  <a:lnTo>
                    <a:pt x="952" y="71119"/>
                  </a:lnTo>
                  <a:lnTo>
                    <a:pt x="1537" y="76200"/>
                  </a:lnTo>
                  <a:lnTo>
                    <a:pt x="1905" y="76200"/>
                  </a:lnTo>
                  <a:lnTo>
                    <a:pt x="1905" y="78739"/>
                  </a:lnTo>
                  <a:lnTo>
                    <a:pt x="2660" y="82550"/>
                  </a:lnTo>
                  <a:lnTo>
                    <a:pt x="2857" y="82550"/>
                  </a:lnTo>
                  <a:lnTo>
                    <a:pt x="3728" y="87629"/>
                  </a:lnTo>
                  <a:lnTo>
                    <a:pt x="4529" y="91439"/>
                  </a:lnTo>
                  <a:lnTo>
                    <a:pt x="4762" y="91439"/>
                  </a:lnTo>
                  <a:lnTo>
                    <a:pt x="4762" y="92709"/>
                  </a:lnTo>
                  <a:lnTo>
                    <a:pt x="5597" y="96519"/>
                  </a:lnTo>
                  <a:lnTo>
                    <a:pt x="6488" y="100329"/>
                  </a:lnTo>
                  <a:lnTo>
                    <a:pt x="6667" y="100329"/>
                  </a:lnTo>
                  <a:lnTo>
                    <a:pt x="7092" y="102869"/>
                  </a:lnTo>
                  <a:lnTo>
                    <a:pt x="7620" y="102869"/>
                  </a:lnTo>
                  <a:lnTo>
                    <a:pt x="7620" y="104139"/>
                  </a:lnTo>
                  <a:lnTo>
                    <a:pt x="7999" y="106679"/>
                  </a:lnTo>
                  <a:lnTo>
                    <a:pt x="8572" y="106679"/>
                  </a:lnTo>
                  <a:lnTo>
                    <a:pt x="8572" y="109219"/>
                  </a:lnTo>
                  <a:lnTo>
                    <a:pt x="8906" y="110489"/>
                  </a:lnTo>
                  <a:lnTo>
                    <a:pt x="9525" y="110489"/>
                  </a:lnTo>
                  <a:lnTo>
                    <a:pt x="9525" y="113029"/>
                  </a:lnTo>
                  <a:lnTo>
                    <a:pt x="9812" y="114300"/>
                  </a:lnTo>
                  <a:lnTo>
                    <a:pt x="10477" y="114300"/>
                  </a:lnTo>
                  <a:lnTo>
                    <a:pt x="10477" y="116839"/>
                  </a:lnTo>
                  <a:lnTo>
                    <a:pt x="11430" y="116839"/>
                  </a:lnTo>
                  <a:lnTo>
                    <a:pt x="11430" y="119379"/>
                  </a:lnTo>
                  <a:lnTo>
                    <a:pt x="11721" y="120650"/>
                  </a:lnTo>
                  <a:lnTo>
                    <a:pt x="12382" y="120650"/>
                  </a:lnTo>
                  <a:lnTo>
                    <a:pt x="12382" y="121919"/>
                  </a:lnTo>
                  <a:lnTo>
                    <a:pt x="12609" y="123189"/>
                  </a:lnTo>
                  <a:lnTo>
                    <a:pt x="13335" y="123189"/>
                  </a:lnTo>
                  <a:lnTo>
                    <a:pt x="13335" y="124459"/>
                  </a:lnTo>
                  <a:lnTo>
                    <a:pt x="13498" y="125729"/>
                  </a:lnTo>
                  <a:lnTo>
                    <a:pt x="14287" y="125729"/>
                  </a:lnTo>
                  <a:lnTo>
                    <a:pt x="14287" y="128269"/>
                  </a:lnTo>
                  <a:lnTo>
                    <a:pt x="14830" y="129539"/>
                  </a:lnTo>
                  <a:lnTo>
                    <a:pt x="15239" y="129539"/>
                  </a:lnTo>
                  <a:lnTo>
                    <a:pt x="15239" y="130809"/>
                  </a:lnTo>
                  <a:lnTo>
                    <a:pt x="15719" y="132079"/>
                  </a:lnTo>
                  <a:lnTo>
                    <a:pt x="16192" y="132079"/>
                  </a:lnTo>
                  <a:lnTo>
                    <a:pt x="16192" y="133350"/>
                  </a:lnTo>
                  <a:lnTo>
                    <a:pt x="16607" y="134619"/>
                  </a:lnTo>
                  <a:lnTo>
                    <a:pt x="17145" y="134619"/>
                  </a:lnTo>
                  <a:lnTo>
                    <a:pt x="17145" y="135889"/>
                  </a:lnTo>
                  <a:lnTo>
                    <a:pt x="17566" y="137159"/>
                  </a:lnTo>
                  <a:lnTo>
                    <a:pt x="18097" y="137159"/>
                  </a:lnTo>
                  <a:lnTo>
                    <a:pt x="18097" y="138429"/>
                  </a:lnTo>
                  <a:lnTo>
                    <a:pt x="18634" y="139700"/>
                  </a:lnTo>
                  <a:lnTo>
                    <a:pt x="19050" y="139700"/>
                  </a:lnTo>
                  <a:lnTo>
                    <a:pt x="19050" y="140969"/>
                  </a:lnTo>
                  <a:lnTo>
                    <a:pt x="19702" y="142239"/>
                  </a:lnTo>
                  <a:lnTo>
                    <a:pt x="20002" y="142239"/>
                  </a:lnTo>
                  <a:lnTo>
                    <a:pt x="20770" y="144779"/>
                  </a:lnTo>
                  <a:lnTo>
                    <a:pt x="20955" y="144779"/>
                  </a:lnTo>
                  <a:lnTo>
                    <a:pt x="21304" y="146050"/>
                  </a:lnTo>
                  <a:lnTo>
                    <a:pt x="21907" y="146050"/>
                  </a:lnTo>
                  <a:lnTo>
                    <a:pt x="21907" y="147319"/>
                  </a:lnTo>
                  <a:lnTo>
                    <a:pt x="22372" y="148589"/>
                  </a:lnTo>
                  <a:lnTo>
                    <a:pt x="22860" y="148589"/>
                  </a:lnTo>
                  <a:lnTo>
                    <a:pt x="22860" y="149859"/>
                  </a:lnTo>
                  <a:lnTo>
                    <a:pt x="23440" y="151129"/>
                  </a:lnTo>
                  <a:lnTo>
                    <a:pt x="23812" y="151129"/>
                  </a:lnTo>
                  <a:lnTo>
                    <a:pt x="23974" y="152400"/>
                  </a:lnTo>
                  <a:lnTo>
                    <a:pt x="24764" y="152400"/>
                  </a:lnTo>
                  <a:lnTo>
                    <a:pt x="24764" y="153669"/>
                  </a:lnTo>
                  <a:lnTo>
                    <a:pt x="25970" y="156209"/>
                  </a:lnTo>
                  <a:lnTo>
                    <a:pt x="28349" y="160019"/>
                  </a:lnTo>
                  <a:lnTo>
                    <a:pt x="28575" y="160019"/>
                  </a:lnTo>
                  <a:lnTo>
                    <a:pt x="30729" y="163829"/>
                  </a:lnTo>
                  <a:lnTo>
                    <a:pt x="33901" y="168909"/>
                  </a:lnTo>
                  <a:lnTo>
                    <a:pt x="34289" y="168909"/>
                  </a:lnTo>
                  <a:lnTo>
                    <a:pt x="36033" y="171450"/>
                  </a:lnTo>
                  <a:lnTo>
                    <a:pt x="42960" y="179069"/>
                  </a:lnTo>
                  <a:lnTo>
                    <a:pt x="43814" y="179069"/>
                  </a:lnTo>
                  <a:lnTo>
                    <a:pt x="47796" y="181609"/>
                  </a:lnTo>
                  <a:lnTo>
                    <a:pt x="50957" y="182879"/>
                  </a:lnTo>
                  <a:lnTo>
                    <a:pt x="57137" y="182879"/>
                  </a:lnTo>
                  <a:lnTo>
                    <a:pt x="63466" y="179069"/>
                  </a:lnTo>
                  <a:lnTo>
                    <a:pt x="66662" y="176529"/>
                  </a:lnTo>
                  <a:lnTo>
                    <a:pt x="67140" y="176529"/>
                  </a:lnTo>
                  <a:lnTo>
                    <a:pt x="73971" y="167639"/>
                  </a:lnTo>
                  <a:lnTo>
                    <a:pt x="76187" y="163829"/>
                  </a:lnTo>
                  <a:lnTo>
                    <a:pt x="76677" y="163829"/>
                  </a:lnTo>
                  <a:lnTo>
                    <a:pt x="84739" y="148589"/>
                  </a:lnTo>
                  <a:lnTo>
                    <a:pt x="92379" y="129539"/>
                  </a:lnTo>
                  <a:lnTo>
                    <a:pt x="97801" y="110489"/>
                  </a:lnTo>
                  <a:lnTo>
                    <a:pt x="98094" y="109219"/>
                  </a:lnTo>
                  <a:lnTo>
                    <a:pt x="98787" y="106679"/>
                  </a:lnTo>
                  <a:lnTo>
                    <a:pt x="106102" y="68579"/>
                  </a:lnTo>
                  <a:lnTo>
                    <a:pt x="106654" y="60959"/>
                  </a:lnTo>
                  <a:lnTo>
                    <a:pt x="106654" y="48259"/>
                  </a:lnTo>
                  <a:lnTo>
                    <a:pt x="104749" y="35559"/>
                  </a:lnTo>
                  <a:lnTo>
                    <a:pt x="101892" y="26669"/>
                  </a:lnTo>
                  <a:lnTo>
                    <a:pt x="100064" y="22859"/>
                  </a:lnTo>
                  <a:lnTo>
                    <a:pt x="97534" y="17779"/>
                  </a:lnTo>
                  <a:lnTo>
                    <a:pt x="97142" y="16509"/>
                  </a:lnTo>
                  <a:lnTo>
                    <a:pt x="95389" y="15239"/>
                  </a:lnTo>
                  <a:lnTo>
                    <a:pt x="91579" y="11429"/>
                  </a:lnTo>
                  <a:lnTo>
                    <a:pt x="90474" y="10159"/>
                  </a:lnTo>
                  <a:close/>
                </a:path>
                <a:path w="106679" h="182880">
                  <a:moveTo>
                    <a:pt x="80949" y="3809"/>
                  </a:moveTo>
                  <a:lnTo>
                    <a:pt x="26670" y="3809"/>
                  </a:lnTo>
                  <a:lnTo>
                    <a:pt x="26670" y="5079"/>
                  </a:lnTo>
                  <a:lnTo>
                    <a:pt x="25717" y="5079"/>
                  </a:lnTo>
                  <a:lnTo>
                    <a:pt x="25717" y="6350"/>
                  </a:lnTo>
                  <a:lnTo>
                    <a:pt x="23812" y="6350"/>
                  </a:lnTo>
                  <a:lnTo>
                    <a:pt x="23812" y="7619"/>
                  </a:lnTo>
                  <a:lnTo>
                    <a:pt x="20955" y="7619"/>
                  </a:lnTo>
                  <a:lnTo>
                    <a:pt x="20955" y="8889"/>
                  </a:lnTo>
                  <a:lnTo>
                    <a:pt x="19050" y="8889"/>
                  </a:lnTo>
                  <a:lnTo>
                    <a:pt x="19050" y="10159"/>
                  </a:lnTo>
                  <a:lnTo>
                    <a:pt x="90200" y="10159"/>
                  </a:lnTo>
                  <a:lnTo>
                    <a:pt x="81752" y="5079"/>
                  </a:lnTo>
                  <a:lnTo>
                    <a:pt x="80949" y="3809"/>
                  </a:lnTo>
                  <a:close/>
                </a:path>
                <a:path w="106679" h="182880">
                  <a:moveTo>
                    <a:pt x="76187" y="2539"/>
                  </a:moveTo>
                  <a:lnTo>
                    <a:pt x="34289" y="2539"/>
                  </a:lnTo>
                  <a:lnTo>
                    <a:pt x="34289" y="3809"/>
                  </a:lnTo>
                  <a:lnTo>
                    <a:pt x="76187" y="3809"/>
                  </a:lnTo>
                  <a:lnTo>
                    <a:pt x="76187" y="2539"/>
                  </a:lnTo>
                  <a:close/>
                </a:path>
                <a:path w="106679" h="182880">
                  <a:moveTo>
                    <a:pt x="72377" y="1269"/>
                  </a:moveTo>
                  <a:lnTo>
                    <a:pt x="38100" y="1269"/>
                  </a:lnTo>
                  <a:lnTo>
                    <a:pt x="38100" y="2539"/>
                  </a:lnTo>
                  <a:lnTo>
                    <a:pt x="72377" y="2539"/>
                  </a:lnTo>
                  <a:lnTo>
                    <a:pt x="72377" y="1269"/>
                  </a:lnTo>
                  <a:close/>
                </a:path>
                <a:path w="106679" h="182880">
                  <a:moveTo>
                    <a:pt x="62852" y="0"/>
                  </a:moveTo>
                  <a:lnTo>
                    <a:pt x="47625" y="0"/>
                  </a:lnTo>
                  <a:lnTo>
                    <a:pt x="47625" y="1269"/>
                  </a:lnTo>
                  <a:lnTo>
                    <a:pt x="62852" y="1269"/>
                  </a:lnTo>
                  <a:lnTo>
                    <a:pt x="62852" y="0"/>
                  </a:lnTo>
                  <a:close/>
                </a:path>
              </a:pathLst>
            </a:custGeom>
            <a:solidFill>
              <a:srgbClr val="193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/>
            <p:cNvSpPr/>
            <p:nvPr/>
          </p:nvSpPr>
          <p:spPr>
            <a:xfrm>
              <a:off x="3378733" y="2604617"/>
              <a:ext cx="104139" cy="178435"/>
            </a:xfrm>
            <a:custGeom>
              <a:avLst/>
              <a:gdLst/>
              <a:ahLst/>
              <a:cxnLst/>
              <a:rect l="l" t="t" r="r" b="b"/>
              <a:pathLst>
                <a:path w="104139" h="178435">
                  <a:moveTo>
                    <a:pt x="51422" y="0"/>
                  </a:moveTo>
                  <a:lnTo>
                    <a:pt x="46672" y="316"/>
                  </a:lnTo>
                  <a:lnTo>
                    <a:pt x="46672" y="482"/>
                  </a:lnTo>
                  <a:lnTo>
                    <a:pt x="44189" y="482"/>
                  </a:lnTo>
                  <a:lnTo>
                    <a:pt x="37147" y="952"/>
                  </a:lnTo>
                  <a:lnTo>
                    <a:pt x="37147" y="1752"/>
                  </a:lnTo>
                  <a:lnTo>
                    <a:pt x="34547" y="1752"/>
                  </a:lnTo>
                  <a:lnTo>
                    <a:pt x="33337" y="2124"/>
                  </a:lnTo>
                  <a:lnTo>
                    <a:pt x="33337" y="3022"/>
                  </a:lnTo>
                  <a:lnTo>
                    <a:pt x="30419" y="3022"/>
                  </a:lnTo>
                  <a:lnTo>
                    <a:pt x="24765" y="4762"/>
                  </a:lnTo>
                  <a:lnTo>
                    <a:pt x="24765" y="5562"/>
                  </a:lnTo>
                  <a:lnTo>
                    <a:pt x="23328" y="5562"/>
                  </a:lnTo>
                  <a:lnTo>
                    <a:pt x="22860" y="5823"/>
                  </a:lnTo>
                  <a:lnTo>
                    <a:pt x="22860" y="6832"/>
                  </a:lnTo>
                  <a:lnTo>
                    <a:pt x="21048" y="6832"/>
                  </a:lnTo>
                  <a:lnTo>
                    <a:pt x="20002" y="7415"/>
                  </a:lnTo>
                  <a:lnTo>
                    <a:pt x="20002" y="8102"/>
                  </a:lnTo>
                  <a:lnTo>
                    <a:pt x="18768" y="8102"/>
                  </a:lnTo>
                  <a:lnTo>
                    <a:pt x="18097" y="8476"/>
                  </a:lnTo>
                  <a:lnTo>
                    <a:pt x="18097" y="9372"/>
                  </a:lnTo>
                  <a:lnTo>
                    <a:pt x="16488" y="9372"/>
                  </a:lnTo>
                  <a:lnTo>
                    <a:pt x="16192" y="9537"/>
                  </a:lnTo>
                  <a:lnTo>
                    <a:pt x="16192" y="10642"/>
                  </a:lnTo>
                  <a:lnTo>
                    <a:pt x="15225" y="10642"/>
                  </a:lnTo>
                  <a:lnTo>
                    <a:pt x="14287" y="11714"/>
                  </a:lnTo>
                  <a:lnTo>
                    <a:pt x="14287" y="11912"/>
                  </a:lnTo>
                  <a:lnTo>
                    <a:pt x="14114" y="11912"/>
                  </a:lnTo>
                  <a:lnTo>
                    <a:pt x="13335" y="12803"/>
                  </a:lnTo>
                  <a:lnTo>
                    <a:pt x="13335" y="13182"/>
                  </a:lnTo>
                  <a:lnTo>
                    <a:pt x="13003" y="13182"/>
                  </a:lnTo>
                  <a:lnTo>
                    <a:pt x="12382" y="13891"/>
                  </a:lnTo>
                  <a:lnTo>
                    <a:pt x="12382" y="14452"/>
                  </a:lnTo>
                  <a:lnTo>
                    <a:pt x="11891" y="14452"/>
                  </a:lnTo>
                  <a:lnTo>
                    <a:pt x="9525" y="17157"/>
                  </a:lnTo>
                  <a:lnTo>
                    <a:pt x="4762" y="25742"/>
                  </a:lnTo>
                  <a:lnTo>
                    <a:pt x="4762" y="25882"/>
                  </a:lnTo>
                  <a:lnTo>
                    <a:pt x="1905" y="36220"/>
                  </a:lnTo>
                  <a:lnTo>
                    <a:pt x="952" y="41465"/>
                  </a:lnTo>
                  <a:lnTo>
                    <a:pt x="952" y="42392"/>
                  </a:lnTo>
                  <a:lnTo>
                    <a:pt x="784" y="42392"/>
                  </a:lnTo>
                  <a:lnTo>
                    <a:pt x="0" y="46710"/>
                  </a:lnTo>
                  <a:lnTo>
                    <a:pt x="0" y="62915"/>
                  </a:lnTo>
                  <a:lnTo>
                    <a:pt x="16192" y="132511"/>
                  </a:lnTo>
                  <a:lnTo>
                    <a:pt x="41910" y="175412"/>
                  </a:lnTo>
                  <a:lnTo>
                    <a:pt x="51422" y="178269"/>
                  </a:lnTo>
                  <a:lnTo>
                    <a:pt x="55232" y="178269"/>
                  </a:lnTo>
                  <a:lnTo>
                    <a:pt x="81902" y="144907"/>
                  </a:lnTo>
                  <a:lnTo>
                    <a:pt x="95237" y="106768"/>
                  </a:lnTo>
                  <a:lnTo>
                    <a:pt x="103797" y="59105"/>
                  </a:lnTo>
                  <a:lnTo>
                    <a:pt x="102844" y="46710"/>
                  </a:lnTo>
                  <a:lnTo>
                    <a:pt x="87617" y="9537"/>
                  </a:lnTo>
                  <a:lnTo>
                    <a:pt x="66662" y="952"/>
                  </a:lnTo>
                  <a:lnTo>
                    <a:pt x="51422" y="0"/>
                  </a:lnTo>
                  <a:close/>
                </a:path>
              </a:pathLst>
            </a:custGeom>
            <a:solidFill>
              <a:srgbClr val="2C4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/>
            <p:cNvSpPr/>
            <p:nvPr/>
          </p:nvSpPr>
          <p:spPr>
            <a:xfrm>
              <a:off x="3379685" y="2606522"/>
              <a:ext cx="100330" cy="172720"/>
            </a:xfrm>
            <a:custGeom>
              <a:avLst/>
              <a:gdLst/>
              <a:ahLst/>
              <a:cxnLst/>
              <a:rect l="l" t="t" r="r" b="b"/>
              <a:pathLst>
                <a:path w="100329" h="172719">
                  <a:moveTo>
                    <a:pt x="58058" y="168757"/>
                  </a:moveTo>
                  <a:lnTo>
                    <a:pt x="40036" y="168757"/>
                  </a:lnTo>
                  <a:lnTo>
                    <a:pt x="49517" y="172554"/>
                  </a:lnTo>
                  <a:lnTo>
                    <a:pt x="53327" y="171602"/>
                  </a:lnTo>
                  <a:lnTo>
                    <a:pt x="58058" y="168757"/>
                  </a:lnTo>
                  <a:close/>
                </a:path>
                <a:path w="100329" h="172719">
                  <a:moveTo>
                    <a:pt x="49517" y="0"/>
                  </a:moveTo>
                  <a:lnTo>
                    <a:pt x="35242" y="952"/>
                  </a:lnTo>
                  <a:lnTo>
                    <a:pt x="23812" y="3810"/>
                  </a:lnTo>
                  <a:lnTo>
                    <a:pt x="21907" y="4871"/>
                  </a:lnTo>
                  <a:lnTo>
                    <a:pt x="15239" y="8585"/>
                  </a:lnTo>
                  <a:lnTo>
                    <a:pt x="15239" y="8737"/>
                  </a:lnTo>
                  <a:lnTo>
                    <a:pt x="15106" y="8737"/>
                  </a:lnTo>
                  <a:lnTo>
                    <a:pt x="8572" y="16205"/>
                  </a:lnTo>
                  <a:lnTo>
                    <a:pt x="3809" y="23837"/>
                  </a:lnTo>
                  <a:lnTo>
                    <a:pt x="3809" y="23977"/>
                  </a:lnTo>
                  <a:lnTo>
                    <a:pt x="952" y="34315"/>
                  </a:lnTo>
                  <a:lnTo>
                    <a:pt x="0" y="44805"/>
                  </a:lnTo>
                  <a:lnTo>
                    <a:pt x="0" y="61010"/>
                  </a:lnTo>
                  <a:lnTo>
                    <a:pt x="9525" y="109639"/>
                  </a:lnTo>
                  <a:lnTo>
                    <a:pt x="31432" y="159207"/>
                  </a:lnTo>
                  <a:lnTo>
                    <a:pt x="40004" y="168744"/>
                  </a:lnTo>
                  <a:lnTo>
                    <a:pt x="58079" y="168744"/>
                  </a:lnTo>
                  <a:lnTo>
                    <a:pt x="86664" y="122034"/>
                  </a:lnTo>
                  <a:lnTo>
                    <a:pt x="96189" y="84848"/>
                  </a:lnTo>
                  <a:lnTo>
                    <a:pt x="99987" y="57200"/>
                  </a:lnTo>
                  <a:lnTo>
                    <a:pt x="99987" y="44805"/>
                  </a:lnTo>
                  <a:lnTo>
                    <a:pt x="84759" y="8585"/>
                  </a:lnTo>
                  <a:lnTo>
                    <a:pt x="64757" y="952"/>
                  </a:lnTo>
                  <a:lnTo>
                    <a:pt x="49517" y="0"/>
                  </a:lnTo>
                  <a:close/>
                </a:path>
              </a:pathLst>
            </a:custGeom>
            <a:solidFill>
              <a:srgbClr val="3E4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/>
            <p:cNvSpPr/>
            <p:nvPr/>
          </p:nvSpPr>
          <p:spPr>
            <a:xfrm>
              <a:off x="3379685" y="2607474"/>
              <a:ext cx="98425" cy="168275"/>
            </a:xfrm>
            <a:custGeom>
              <a:avLst/>
              <a:gdLst/>
              <a:ahLst/>
              <a:cxnLst/>
              <a:rect l="l" t="t" r="r" b="b"/>
              <a:pathLst>
                <a:path w="98425" h="168275">
                  <a:moveTo>
                    <a:pt x="56632" y="163995"/>
                  </a:moveTo>
                  <a:lnTo>
                    <a:pt x="40036" y="163995"/>
                  </a:lnTo>
                  <a:lnTo>
                    <a:pt x="49517" y="167792"/>
                  </a:lnTo>
                  <a:lnTo>
                    <a:pt x="52374" y="166839"/>
                  </a:lnTo>
                  <a:lnTo>
                    <a:pt x="56632" y="163995"/>
                  </a:lnTo>
                  <a:close/>
                </a:path>
                <a:path w="98425" h="168275">
                  <a:moveTo>
                    <a:pt x="49517" y="0"/>
                  </a:moveTo>
                  <a:lnTo>
                    <a:pt x="8572" y="15252"/>
                  </a:lnTo>
                  <a:lnTo>
                    <a:pt x="0" y="55295"/>
                  </a:lnTo>
                  <a:lnTo>
                    <a:pt x="0" y="59105"/>
                  </a:lnTo>
                  <a:lnTo>
                    <a:pt x="1904" y="72453"/>
                  </a:lnTo>
                  <a:lnTo>
                    <a:pt x="5714" y="88658"/>
                  </a:lnTo>
                  <a:lnTo>
                    <a:pt x="9549" y="106845"/>
                  </a:lnTo>
                  <a:lnTo>
                    <a:pt x="22859" y="141096"/>
                  </a:lnTo>
                  <a:lnTo>
                    <a:pt x="31432" y="154444"/>
                  </a:lnTo>
                  <a:lnTo>
                    <a:pt x="40004" y="163982"/>
                  </a:lnTo>
                  <a:lnTo>
                    <a:pt x="56651" y="163982"/>
                  </a:lnTo>
                  <a:lnTo>
                    <a:pt x="84759" y="118211"/>
                  </a:lnTo>
                  <a:lnTo>
                    <a:pt x="89765" y="99225"/>
                  </a:lnTo>
                  <a:lnTo>
                    <a:pt x="94284" y="82943"/>
                  </a:lnTo>
                  <a:lnTo>
                    <a:pt x="97142" y="67690"/>
                  </a:lnTo>
                  <a:lnTo>
                    <a:pt x="98094" y="55295"/>
                  </a:lnTo>
                  <a:lnTo>
                    <a:pt x="97142" y="43853"/>
                  </a:lnTo>
                  <a:lnTo>
                    <a:pt x="74282" y="3809"/>
                  </a:lnTo>
                  <a:lnTo>
                    <a:pt x="62852" y="952"/>
                  </a:lnTo>
                  <a:lnTo>
                    <a:pt x="49517" y="0"/>
                  </a:lnTo>
                  <a:close/>
                </a:path>
              </a:pathLst>
            </a:custGeom>
            <a:solidFill>
              <a:srgbClr val="4E5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/>
            <p:cNvSpPr/>
            <p:nvPr/>
          </p:nvSpPr>
          <p:spPr>
            <a:xfrm>
              <a:off x="3380638" y="2608427"/>
              <a:ext cx="94615" cy="162560"/>
            </a:xfrm>
            <a:custGeom>
              <a:avLst/>
              <a:gdLst/>
              <a:ahLst/>
              <a:cxnLst/>
              <a:rect l="l" t="t" r="r" b="b"/>
              <a:pathLst>
                <a:path w="94614" h="162560">
                  <a:moveTo>
                    <a:pt x="47612" y="0"/>
                  </a:moveTo>
                  <a:lnTo>
                    <a:pt x="8572" y="15252"/>
                  </a:lnTo>
                  <a:lnTo>
                    <a:pt x="0" y="42900"/>
                  </a:lnTo>
                  <a:lnTo>
                    <a:pt x="0" y="57200"/>
                  </a:lnTo>
                  <a:lnTo>
                    <a:pt x="9525" y="102958"/>
                  </a:lnTo>
                  <a:lnTo>
                    <a:pt x="29527" y="149682"/>
                  </a:lnTo>
                  <a:lnTo>
                    <a:pt x="47612" y="162064"/>
                  </a:lnTo>
                  <a:lnTo>
                    <a:pt x="50469" y="162064"/>
                  </a:lnTo>
                  <a:lnTo>
                    <a:pt x="75234" y="131559"/>
                  </a:lnTo>
                  <a:lnTo>
                    <a:pt x="90474" y="80086"/>
                  </a:lnTo>
                  <a:lnTo>
                    <a:pt x="94284" y="54343"/>
                  </a:lnTo>
                  <a:lnTo>
                    <a:pt x="94284" y="42900"/>
                  </a:lnTo>
                  <a:lnTo>
                    <a:pt x="71424" y="3810"/>
                  </a:lnTo>
                  <a:lnTo>
                    <a:pt x="47612" y="0"/>
                  </a:lnTo>
                  <a:close/>
                </a:path>
              </a:pathLst>
            </a:custGeom>
            <a:solidFill>
              <a:srgbClr val="5D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/>
            <p:cNvSpPr/>
            <p:nvPr/>
          </p:nvSpPr>
          <p:spPr>
            <a:xfrm>
              <a:off x="3381590" y="2609379"/>
              <a:ext cx="91440" cy="157480"/>
            </a:xfrm>
            <a:custGeom>
              <a:avLst/>
              <a:gdLst/>
              <a:ahLst/>
              <a:cxnLst/>
              <a:rect l="l" t="t" r="r" b="b"/>
              <a:pathLst>
                <a:path w="91439" h="157480">
                  <a:moveTo>
                    <a:pt x="45707" y="0"/>
                  </a:moveTo>
                  <a:lnTo>
                    <a:pt x="7620" y="15252"/>
                  </a:lnTo>
                  <a:lnTo>
                    <a:pt x="0" y="41948"/>
                  </a:lnTo>
                  <a:lnTo>
                    <a:pt x="0" y="56248"/>
                  </a:lnTo>
                  <a:lnTo>
                    <a:pt x="952" y="67690"/>
                  </a:lnTo>
                  <a:lnTo>
                    <a:pt x="4762" y="82943"/>
                  </a:lnTo>
                  <a:lnTo>
                    <a:pt x="8572" y="100101"/>
                  </a:lnTo>
                  <a:lnTo>
                    <a:pt x="28575" y="144907"/>
                  </a:lnTo>
                  <a:lnTo>
                    <a:pt x="45707" y="157302"/>
                  </a:lnTo>
                  <a:lnTo>
                    <a:pt x="48564" y="156349"/>
                  </a:lnTo>
                  <a:lnTo>
                    <a:pt x="78176" y="111290"/>
                  </a:lnTo>
                  <a:lnTo>
                    <a:pt x="90474" y="63880"/>
                  </a:lnTo>
                  <a:lnTo>
                    <a:pt x="91427" y="52438"/>
                  </a:lnTo>
                  <a:lnTo>
                    <a:pt x="89522" y="31457"/>
                  </a:lnTo>
                  <a:lnTo>
                    <a:pt x="59042" y="952"/>
                  </a:lnTo>
                  <a:lnTo>
                    <a:pt x="45707" y="0"/>
                  </a:lnTo>
                  <a:close/>
                </a:path>
              </a:pathLst>
            </a:custGeom>
            <a:solidFill>
              <a:srgbClr val="6B7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/>
            <p:cNvSpPr/>
            <p:nvPr/>
          </p:nvSpPr>
          <p:spPr>
            <a:xfrm>
              <a:off x="3382543" y="2611284"/>
              <a:ext cx="87630" cy="151130"/>
            </a:xfrm>
            <a:custGeom>
              <a:avLst/>
              <a:gdLst/>
              <a:ahLst/>
              <a:cxnLst/>
              <a:rect l="l" t="t" r="r" b="b"/>
              <a:pathLst>
                <a:path w="87629" h="151130">
                  <a:moveTo>
                    <a:pt x="43802" y="0"/>
                  </a:moveTo>
                  <a:lnTo>
                    <a:pt x="7620" y="14300"/>
                  </a:lnTo>
                  <a:lnTo>
                    <a:pt x="0" y="39090"/>
                  </a:lnTo>
                  <a:lnTo>
                    <a:pt x="0" y="53390"/>
                  </a:lnTo>
                  <a:lnTo>
                    <a:pt x="13335" y="112496"/>
                  </a:lnTo>
                  <a:lnTo>
                    <a:pt x="35242" y="147777"/>
                  </a:lnTo>
                  <a:lnTo>
                    <a:pt x="43802" y="150634"/>
                  </a:lnTo>
                  <a:lnTo>
                    <a:pt x="46659" y="150634"/>
                  </a:lnTo>
                  <a:lnTo>
                    <a:pt x="75211" y="106845"/>
                  </a:lnTo>
                  <a:lnTo>
                    <a:pt x="86650" y="61125"/>
                  </a:lnTo>
                  <a:lnTo>
                    <a:pt x="87617" y="49580"/>
                  </a:lnTo>
                  <a:lnTo>
                    <a:pt x="87617" y="39090"/>
                  </a:lnTo>
                  <a:lnTo>
                    <a:pt x="66662" y="3822"/>
                  </a:lnTo>
                  <a:lnTo>
                    <a:pt x="43802" y="0"/>
                  </a:lnTo>
                  <a:close/>
                </a:path>
              </a:pathLst>
            </a:custGeom>
            <a:solidFill>
              <a:srgbClr val="777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/>
            <p:cNvSpPr/>
            <p:nvPr/>
          </p:nvSpPr>
          <p:spPr>
            <a:xfrm>
              <a:off x="3382543" y="2612237"/>
              <a:ext cx="85090" cy="146050"/>
            </a:xfrm>
            <a:custGeom>
              <a:avLst/>
              <a:gdLst/>
              <a:ahLst/>
              <a:cxnLst/>
              <a:rect l="l" t="t" r="r" b="b"/>
              <a:pathLst>
                <a:path w="85089" h="146050">
                  <a:moveTo>
                    <a:pt x="42862" y="0"/>
                  </a:moveTo>
                  <a:lnTo>
                    <a:pt x="3810" y="20980"/>
                  </a:lnTo>
                  <a:lnTo>
                    <a:pt x="0" y="48628"/>
                  </a:lnTo>
                  <a:lnTo>
                    <a:pt x="0" y="51485"/>
                  </a:lnTo>
                  <a:lnTo>
                    <a:pt x="8572" y="92481"/>
                  </a:lnTo>
                  <a:lnTo>
                    <a:pt x="26670" y="134429"/>
                  </a:lnTo>
                  <a:lnTo>
                    <a:pt x="42862" y="145872"/>
                  </a:lnTo>
                  <a:lnTo>
                    <a:pt x="45707" y="144919"/>
                  </a:lnTo>
                  <a:lnTo>
                    <a:pt x="73329" y="102971"/>
                  </a:lnTo>
                  <a:lnTo>
                    <a:pt x="84759" y="59118"/>
                  </a:lnTo>
                  <a:lnTo>
                    <a:pt x="84759" y="38138"/>
                  </a:lnTo>
                  <a:lnTo>
                    <a:pt x="64757" y="3822"/>
                  </a:lnTo>
                  <a:lnTo>
                    <a:pt x="42862" y="0"/>
                  </a:lnTo>
                  <a:close/>
                </a:path>
              </a:pathLst>
            </a:custGeom>
            <a:solidFill>
              <a:srgbClr val="838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/>
            <p:cNvSpPr/>
            <p:nvPr/>
          </p:nvSpPr>
          <p:spPr>
            <a:xfrm>
              <a:off x="3383495" y="2613202"/>
              <a:ext cx="81915" cy="140335"/>
            </a:xfrm>
            <a:custGeom>
              <a:avLst/>
              <a:gdLst/>
              <a:ahLst/>
              <a:cxnLst/>
              <a:rect l="l" t="t" r="r" b="b"/>
              <a:pathLst>
                <a:path w="81914" h="140335">
                  <a:moveTo>
                    <a:pt x="40957" y="0"/>
                  </a:moveTo>
                  <a:lnTo>
                    <a:pt x="3810" y="20015"/>
                  </a:lnTo>
                  <a:lnTo>
                    <a:pt x="0" y="37172"/>
                  </a:lnTo>
                  <a:lnTo>
                    <a:pt x="0" y="49568"/>
                  </a:lnTo>
                  <a:lnTo>
                    <a:pt x="1905" y="61010"/>
                  </a:lnTo>
                  <a:lnTo>
                    <a:pt x="3810" y="74358"/>
                  </a:lnTo>
                  <a:lnTo>
                    <a:pt x="19050" y="118211"/>
                  </a:lnTo>
                  <a:lnTo>
                    <a:pt x="40957" y="140131"/>
                  </a:lnTo>
                  <a:lnTo>
                    <a:pt x="43802" y="140131"/>
                  </a:lnTo>
                  <a:lnTo>
                    <a:pt x="70472" y="99136"/>
                  </a:lnTo>
                  <a:lnTo>
                    <a:pt x="80949" y="56235"/>
                  </a:lnTo>
                  <a:lnTo>
                    <a:pt x="81902" y="46710"/>
                  </a:lnTo>
                  <a:lnTo>
                    <a:pt x="80949" y="37172"/>
                  </a:lnTo>
                  <a:lnTo>
                    <a:pt x="61899" y="3810"/>
                  </a:lnTo>
                  <a:lnTo>
                    <a:pt x="52374" y="952"/>
                  </a:lnTo>
                  <a:lnTo>
                    <a:pt x="40957" y="0"/>
                  </a:lnTo>
                  <a:close/>
                </a:path>
              </a:pathLst>
            </a:custGeom>
            <a:solidFill>
              <a:srgbClr val="8E9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/>
            <p:cNvSpPr/>
            <p:nvPr/>
          </p:nvSpPr>
          <p:spPr>
            <a:xfrm>
              <a:off x="3384448" y="2614155"/>
              <a:ext cx="78105" cy="135890"/>
            </a:xfrm>
            <a:custGeom>
              <a:avLst/>
              <a:gdLst/>
              <a:ahLst/>
              <a:cxnLst/>
              <a:rect l="l" t="t" r="r" b="b"/>
              <a:pathLst>
                <a:path w="78104" h="135889">
                  <a:moveTo>
                    <a:pt x="39052" y="0"/>
                  </a:moveTo>
                  <a:lnTo>
                    <a:pt x="2857" y="20015"/>
                  </a:lnTo>
                  <a:lnTo>
                    <a:pt x="0" y="36220"/>
                  </a:lnTo>
                  <a:lnTo>
                    <a:pt x="0" y="48615"/>
                  </a:lnTo>
                  <a:lnTo>
                    <a:pt x="7619" y="86753"/>
                  </a:lnTo>
                  <a:lnTo>
                    <a:pt x="24764" y="124879"/>
                  </a:lnTo>
                  <a:lnTo>
                    <a:pt x="39052" y="135369"/>
                  </a:lnTo>
                  <a:lnTo>
                    <a:pt x="41897" y="135369"/>
                  </a:lnTo>
                  <a:lnTo>
                    <a:pt x="67582" y="96354"/>
                  </a:lnTo>
                  <a:lnTo>
                    <a:pt x="77139" y="54330"/>
                  </a:lnTo>
                  <a:lnTo>
                    <a:pt x="78092" y="45758"/>
                  </a:lnTo>
                  <a:lnTo>
                    <a:pt x="78092" y="36220"/>
                  </a:lnTo>
                  <a:lnTo>
                    <a:pt x="50469" y="952"/>
                  </a:lnTo>
                  <a:lnTo>
                    <a:pt x="39052" y="0"/>
                  </a:lnTo>
                  <a:close/>
                </a:path>
              </a:pathLst>
            </a:custGeom>
            <a:solidFill>
              <a:srgbClr val="99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/>
            <p:cNvSpPr/>
            <p:nvPr/>
          </p:nvSpPr>
          <p:spPr>
            <a:xfrm>
              <a:off x="3385400" y="2616060"/>
              <a:ext cx="75565" cy="130175"/>
            </a:xfrm>
            <a:custGeom>
              <a:avLst/>
              <a:gdLst/>
              <a:ahLst/>
              <a:cxnLst/>
              <a:rect l="l" t="t" r="r" b="b"/>
              <a:pathLst>
                <a:path w="75564" h="130175">
                  <a:moveTo>
                    <a:pt x="37147" y="0"/>
                  </a:moveTo>
                  <a:lnTo>
                    <a:pt x="2857" y="18110"/>
                  </a:lnTo>
                  <a:lnTo>
                    <a:pt x="0" y="33362"/>
                  </a:lnTo>
                  <a:lnTo>
                    <a:pt x="0" y="45758"/>
                  </a:lnTo>
                  <a:lnTo>
                    <a:pt x="952" y="56248"/>
                  </a:lnTo>
                  <a:lnTo>
                    <a:pt x="3810" y="68643"/>
                  </a:lnTo>
                  <a:lnTo>
                    <a:pt x="6667" y="81978"/>
                  </a:lnTo>
                  <a:lnTo>
                    <a:pt x="23812" y="119164"/>
                  </a:lnTo>
                  <a:lnTo>
                    <a:pt x="37147" y="129654"/>
                  </a:lnTo>
                  <a:lnTo>
                    <a:pt x="40004" y="128701"/>
                  </a:lnTo>
                  <a:lnTo>
                    <a:pt x="64757" y="91516"/>
                  </a:lnTo>
                  <a:lnTo>
                    <a:pt x="68567" y="77215"/>
                  </a:lnTo>
                  <a:lnTo>
                    <a:pt x="72377" y="63868"/>
                  </a:lnTo>
                  <a:lnTo>
                    <a:pt x="74282" y="51473"/>
                  </a:lnTo>
                  <a:lnTo>
                    <a:pt x="75234" y="42900"/>
                  </a:lnTo>
                  <a:lnTo>
                    <a:pt x="74282" y="33362"/>
                  </a:lnTo>
                  <a:lnTo>
                    <a:pt x="48564" y="952"/>
                  </a:lnTo>
                  <a:lnTo>
                    <a:pt x="37147" y="0"/>
                  </a:lnTo>
                  <a:close/>
                </a:path>
              </a:pathLst>
            </a:custGeom>
            <a:solidFill>
              <a:srgbClr val="A3A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/>
            <p:cNvSpPr/>
            <p:nvPr/>
          </p:nvSpPr>
          <p:spPr>
            <a:xfrm>
              <a:off x="3385400" y="2617012"/>
              <a:ext cx="72390" cy="124460"/>
            </a:xfrm>
            <a:custGeom>
              <a:avLst/>
              <a:gdLst/>
              <a:ahLst/>
              <a:cxnLst/>
              <a:rect l="l" t="t" r="r" b="b"/>
              <a:pathLst>
                <a:path w="72389" h="124460">
                  <a:moveTo>
                    <a:pt x="36194" y="0"/>
                  </a:moveTo>
                  <a:lnTo>
                    <a:pt x="1904" y="24790"/>
                  </a:lnTo>
                  <a:lnTo>
                    <a:pt x="0" y="40995"/>
                  </a:lnTo>
                  <a:lnTo>
                    <a:pt x="0" y="43853"/>
                  </a:lnTo>
                  <a:lnTo>
                    <a:pt x="1904" y="53378"/>
                  </a:lnTo>
                  <a:lnTo>
                    <a:pt x="3810" y="65773"/>
                  </a:lnTo>
                  <a:lnTo>
                    <a:pt x="17144" y="104863"/>
                  </a:lnTo>
                  <a:lnTo>
                    <a:pt x="36194" y="123926"/>
                  </a:lnTo>
                  <a:lnTo>
                    <a:pt x="39052" y="123926"/>
                  </a:lnTo>
                  <a:lnTo>
                    <a:pt x="62852" y="87706"/>
                  </a:lnTo>
                  <a:lnTo>
                    <a:pt x="71424" y="49568"/>
                  </a:lnTo>
                  <a:lnTo>
                    <a:pt x="72377" y="40995"/>
                  </a:lnTo>
                  <a:lnTo>
                    <a:pt x="72377" y="32410"/>
                  </a:lnTo>
                  <a:lnTo>
                    <a:pt x="46659" y="952"/>
                  </a:lnTo>
                  <a:lnTo>
                    <a:pt x="36194" y="0"/>
                  </a:lnTo>
                  <a:close/>
                </a:path>
              </a:pathLst>
            </a:custGeom>
            <a:solidFill>
              <a:srgbClr val="ACA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/>
            <p:cNvSpPr/>
            <p:nvPr/>
          </p:nvSpPr>
          <p:spPr>
            <a:xfrm>
              <a:off x="3386353" y="2617965"/>
              <a:ext cx="69850" cy="119380"/>
            </a:xfrm>
            <a:custGeom>
              <a:avLst/>
              <a:gdLst/>
              <a:ahLst/>
              <a:cxnLst/>
              <a:rect l="l" t="t" r="r" b="b"/>
              <a:pathLst>
                <a:path w="69850" h="119380">
                  <a:moveTo>
                    <a:pt x="34289" y="0"/>
                  </a:moveTo>
                  <a:lnTo>
                    <a:pt x="952" y="23837"/>
                  </a:lnTo>
                  <a:lnTo>
                    <a:pt x="0" y="31457"/>
                  </a:lnTo>
                  <a:lnTo>
                    <a:pt x="0" y="41948"/>
                  </a:lnTo>
                  <a:lnTo>
                    <a:pt x="952" y="51473"/>
                  </a:lnTo>
                  <a:lnTo>
                    <a:pt x="3810" y="62915"/>
                  </a:lnTo>
                  <a:lnTo>
                    <a:pt x="6667" y="76263"/>
                  </a:lnTo>
                  <a:lnTo>
                    <a:pt x="27622" y="116306"/>
                  </a:lnTo>
                  <a:lnTo>
                    <a:pt x="34289" y="119164"/>
                  </a:lnTo>
                  <a:lnTo>
                    <a:pt x="37147" y="118211"/>
                  </a:lnTo>
                  <a:lnTo>
                    <a:pt x="42849" y="114401"/>
                  </a:lnTo>
                  <a:lnTo>
                    <a:pt x="49517" y="106768"/>
                  </a:lnTo>
                  <a:lnTo>
                    <a:pt x="54250" y="96354"/>
                  </a:lnTo>
                  <a:lnTo>
                    <a:pt x="59994" y="83896"/>
                  </a:lnTo>
                  <a:lnTo>
                    <a:pt x="63804" y="71500"/>
                  </a:lnTo>
                  <a:lnTo>
                    <a:pt x="66662" y="59105"/>
                  </a:lnTo>
                  <a:lnTo>
                    <a:pt x="68567" y="47663"/>
                  </a:lnTo>
                  <a:lnTo>
                    <a:pt x="69519" y="40043"/>
                  </a:lnTo>
                  <a:lnTo>
                    <a:pt x="68567" y="31457"/>
                  </a:lnTo>
                  <a:lnTo>
                    <a:pt x="44754" y="952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4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/>
            <p:cNvSpPr/>
            <p:nvPr/>
          </p:nvSpPr>
          <p:spPr>
            <a:xfrm>
              <a:off x="3387305" y="2619870"/>
              <a:ext cx="66040" cy="113030"/>
            </a:xfrm>
            <a:custGeom>
              <a:avLst/>
              <a:gdLst/>
              <a:ahLst/>
              <a:cxnLst/>
              <a:rect l="l" t="t" r="r" b="b"/>
              <a:pathLst>
                <a:path w="66039" h="113030">
                  <a:moveTo>
                    <a:pt x="41897" y="0"/>
                  </a:moveTo>
                  <a:lnTo>
                    <a:pt x="22860" y="0"/>
                  </a:lnTo>
                  <a:lnTo>
                    <a:pt x="15239" y="1904"/>
                  </a:lnTo>
                  <a:lnTo>
                    <a:pt x="0" y="29552"/>
                  </a:lnTo>
                  <a:lnTo>
                    <a:pt x="0" y="40043"/>
                  </a:lnTo>
                  <a:lnTo>
                    <a:pt x="10477" y="83896"/>
                  </a:lnTo>
                  <a:lnTo>
                    <a:pt x="32385" y="112496"/>
                  </a:lnTo>
                  <a:lnTo>
                    <a:pt x="35242" y="112496"/>
                  </a:lnTo>
                  <a:lnTo>
                    <a:pt x="56184" y="80086"/>
                  </a:lnTo>
                  <a:lnTo>
                    <a:pt x="65709" y="37185"/>
                  </a:lnTo>
                  <a:lnTo>
                    <a:pt x="65709" y="29552"/>
                  </a:lnTo>
                  <a:lnTo>
                    <a:pt x="41897" y="0"/>
                  </a:lnTo>
                  <a:close/>
                </a:path>
              </a:pathLst>
            </a:custGeom>
            <a:solidFill>
              <a:srgbClr val="BCB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/>
            <p:cNvSpPr/>
            <p:nvPr/>
          </p:nvSpPr>
          <p:spPr>
            <a:xfrm>
              <a:off x="3387305" y="2620822"/>
              <a:ext cx="62865" cy="107950"/>
            </a:xfrm>
            <a:custGeom>
              <a:avLst/>
              <a:gdLst/>
              <a:ahLst/>
              <a:cxnLst/>
              <a:rect l="l" t="t" r="r" b="b"/>
              <a:pathLst>
                <a:path w="62864" h="107950">
                  <a:moveTo>
                    <a:pt x="31432" y="0"/>
                  </a:moveTo>
                  <a:lnTo>
                    <a:pt x="952" y="28600"/>
                  </a:lnTo>
                  <a:lnTo>
                    <a:pt x="0" y="35280"/>
                  </a:lnTo>
                  <a:lnTo>
                    <a:pt x="952" y="38138"/>
                  </a:lnTo>
                  <a:lnTo>
                    <a:pt x="1905" y="46710"/>
                  </a:lnTo>
                  <a:lnTo>
                    <a:pt x="3810" y="57200"/>
                  </a:lnTo>
                  <a:lnTo>
                    <a:pt x="20002" y="99148"/>
                  </a:lnTo>
                  <a:lnTo>
                    <a:pt x="31432" y="107734"/>
                  </a:lnTo>
                  <a:lnTo>
                    <a:pt x="34289" y="107734"/>
                  </a:lnTo>
                  <a:lnTo>
                    <a:pt x="58089" y="64833"/>
                  </a:lnTo>
                  <a:lnTo>
                    <a:pt x="62852" y="42900"/>
                  </a:lnTo>
                  <a:lnTo>
                    <a:pt x="62852" y="28600"/>
                  </a:lnTo>
                  <a:lnTo>
                    <a:pt x="40944" y="952"/>
                  </a:lnTo>
                  <a:lnTo>
                    <a:pt x="31432" y="0"/>
                  </a:lnTo>
                  <a:close/>
                </a:path>
              </a:pathLst>
            </a:custGeom>
            <a:solidFill>
              <a:srgbClr val="C4C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/>
            <p:cNvSpPr/>
            <p:nvPr/>
          </p:nvSpPr>
          <p:spPr>
            <a:xfrm>
              <a:off x="3388258" y="2621775"/>
              <a:ext cx="60325" cy="103505"/>
            </a:xfrm>
            <a:custGeom>
              <a:avLst/>
              <a:gdLst/>
              <a:ahLst/>
              <a:cxnLst/>
              <a:rect l="l" t="t" r="r" b="b"/>
              <a:pathLst>
                <a:path w="60325" h="103505">
                  <a:moveTo>
                    <a:pt x="30480" y="0"/>
                  </a:moveTo>
                  <a:lnTo>
                    <a:pt x="0" y="26695"/>
                  </a:lnTo>
                  <a:lnTo>
                    <a:pt x="0" y="36233"/>
                  </a:lnTo>
                  <a:lnTo>
                    <a:pt x="9525" y="76263"/>
                  </a:lnTo>
                  <a:lnTo>
                    <a:pt x="30480" y="102958"/>
                  </a:lnTo>
                  <a:lnTo>
                    <a:pt x="32385" y="102006"/>
                  </a:lnTo>
                  <a:lnTo>
                    <a:pt x="55232" y="61010"/>
                  </a:lnTo>
                  <a:lnTo>
                    <a:pt x="57118" y="50634"/>
                  </a:lnTo>
                  <a:lnTo>
                    <a:pt x="59042" y="40995"/>
                  </a:lnTo>
                  <a:lnTo>
                    <a:pt x="59994" y="34328"/>
                  </a:lnTo>
                  <a:lnTo>
                    <a:pt x="59994" y="26695"/>
                  </a:lnTo>
                  <a:lnTo>
                    <a:pt x="39039" y="95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CB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/>
            <p:cNvSpPr/>
            <p:nvPr/>
          </p:nvSpPr>
          <p:spPr>
            <a:xfrm>
              <a:off x="3389210" y="2622727"/>
              <a:ext cx="56515" cy="97790"/>
            </a:xfrm>
            <a:custGeom>
              <a:avLst/>
              <a:gdLst/>
              <a:ahLst/>
              <a:cxnLst/>
              <a:rect l="l" t="t" r="r" b="b"/>
              <a:pathLst>
                <a:path w="56514" h="97789">
                  <a:moveTo>
                    <a:pt x="28575" y="0"/>
                  </a:moveTo>
                  <a:lnTo>
                    <a:pt x="0" y="25742"/>
                  </a:lnTo>
                  <a:lnTo>
                    <a:pt x="0" y="34328"/>
                  </a:lnTo>
                  <a:lnTo>
                    <a:pt x="9525" y="72453"/>
                  </a:lnTo>
                  <a:lnTo>
                    <a:pt x="28575" y="97243"/>
                  </a:lnTo>
                  <a:lnTo>
                    <a:pt x="30479" y="97243"/>
                  </a:lnTo>
                  <a:lnTo>
                    <a:pt x="51422" y="58153"/>
                  </a:lnTo>
                  <a:lnTo>
                    <a:pt x="54279" y="48628"/>
                  </a:lnTo>
                  <a:lnTo>
                    <a:pt x="56184" y="39090"/>
                  </a:lnTo>
                  <a:lnTo>
                    <a:pt x="56184" y="25742"/>
                  </a:lnTo>
                  <a:lnTo>
                    <a:pt x="36194" y="952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D1D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/>
            <p:cNvSpPr/>
            <p:nvPr/>
          </p:nvSpPr>
          <p:spPr>
            <a:xfrm>
              <a:off x="3390163" y="2624632"/>
              <a:ext cx="53340" cy="92075"/>
            </a:xfrm>
            <a:custGeom>
              <a:avLst/>
              <a:gdLst/>
              <a:ahLst/>
              <a:cxnLst/>
              <a:rect l="l" t="t" r="r" b="b"/>
              <a:pathLst>
                <a:path w="53339" h="92075">
                  <a:moveTo>
                    <a:pt x="34289" y="0"/>
                  </a:moveTo>
                  <a:lnTo>
                    <a:pt x="19050" y="0"/>
                  </a:lnTo>
                  <a:lnTo>
                    <a:pt x="12382" y="1904"/>
                  </a:lnTo>
                  <a:lnTo>
                    <a:pt x="7619" y="4775"/>
                  </a:lnTo>
                  <a:lnTo>
                    <a:pt x="1904" y="12395"/>
                  </a:lnTo>
                  <a:lnTo>
                    <a:pt x="0" y="23837"/>
                  </a:lnTo>
                  <a:lnTo>
                    <a:pt x="0" y="32423"/>
                  </a:lnTo>
                  <a:lnTo>
                    <a:pt x="12382" y="77228"/>
                  </a:lnTo>
                  <a:lnTo>
                    <a:pt x="26669" y="91528"/>
                  </a:lnTo>
                  <a:lnTo>
                    <a:pt x="28575" y="90576"/>
                  </a:lnTo>
                  <a:lnTo>
                    <a:pt x="33337" y="87706"/>
                  </a:lnTo>
                  <a:lnTo>
                    <a:pt x="38087" y="81991"/>
                  </a:lnTo>
                  <a:lnTo>
                    <a:pt x="45707" y="64833"/>
                  </a:lnTo>
                  <a:lnTo>
                    <a:pt x="48564" y="54343"/>
                  </a:lnTo>
                  <a:lnTo>
                    <a:pt x="51422" y="44805"/>
                  </a:lnTo>
                  <a:lnTo>
                    <a:pt x="52374" y="36233"/>
                  </a:lnTo>
                  <a:lnTo>
                    <a:pt x="53327" y="30505"/>
                  </a:lnTo>
                  <a:lnTo>
                    <a:pt x="52374" y="23837"/>
                  </a:lnTo>
                  <a:lnTo>
                    <a:pt x="52374" y="18122"/>
                  </a:lnTo>
                  <a:lnTo>
                    <a:pt x="50469" y="12395"/>
                  </a:lnTo>
                  <a:lnTo>
                    <a:pt x="48564" y="8585"/>
                  </a:lnTo>
                  <a:lnTo>
                    <a:pt x="44754" y="4775"/>
                  </a:lnTo>
                  <a:lnTo>
                    <a:pt x="39992" y="1904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/>
            <p:cNvSpPr/>
            <p:nvPr/>
          </p:nvSpPr>
          <p:spPr>
            <a:xfrm>
              <a:off x="3390163" y="2625585"/>
              <a:ext cx="50800" cy="86360"/>
            </a:xfrm>
            <a:custGeom>
              <a:avLst/>
              <a:gdLst/>
              <a:ahLst/>
              <a:cxnLst/>
              <a:rect l="l" t="t" r="r" b="b"/>
              <a:pathLst>
                <a:path w="50800" h="86360">
                  <a:moveTo>
                    <a:pt x="32385" y="0"/>
                  </a:moveTo>
                  <a:lnTo>
                    <a:pt x="18097" y="0"/>
                  </a:lnTo>
                  <a:lnTo>
                    <a:pt x="12382" y="1917"/>
                  </a:lnTo>
                  <a:lnTo>
                    <a:pt x="4762" y="7632"/>
                  </a:lnTo>
                  <a:lnTo>
                    <a:pt x="952" y="17170"/>
                  </a:lnTo>
                  <a:lnTo>
                    <a:pt x="952" y="22885"/>
                  </a:lnTo>
                  <a:lnTo>
                    <a:pt x="0" y="28600"/>
                  </a:lnTo>
                  <a:lnTo>
                    <a:pt x="0" y="30518"/>
                  </a:lnTo>
                  <a:lnTo>
                    <a:pt x="952" y="37185"/>
                  </a:lnTo>
                  <a:lnTo>
                    <a:pt x="2857" y="45770"/>
                  </a:lnTo>
                  <a:lnTo>
                    <a:pt x="5714" y="54343"/>
                  </a:lnTo>
                  <a:lnTo>
                    <a:pt x="8572" y="63880"/>
                  </a:lnTo>
                  <a:lnTo>
                    <a:pt x="12382" y="72453"/>
                  </a:lnTo>
                  <a:lnTo>
                    <a:pt x="16192" y="79133"/>
                  </a:lnTo>
                  <a:lnTo>
                    <a:pt x="20954" y="83896"/>
                  </a:lnTo>
                  <a:lnTo>
                    <a:pt x="25717" y="85801"/>
                  </a:lnTo>
                  <a:lnTo>
                    <a:pt x="27622" y="85801"/>
                  </a:lnTo>
                  <a:lnTo>
                    <a:pt x="46659" y="51485"/>
                  </a:lnTo>
                  <a:lnTo>
                    <a:pt x="50469" y="34328"/>
                  </a:lnTo>
                  <a:lnTo>
                    <a:pt x="50469" y="22885"/>
                  </a:lnTo>
                  <a:lnTo>
                    <a:pt x="38087" y="1917"/>
                  </a:lnTo>
                  <a:lnTo>
                    <a:pt x="32385" y="0"/>
                  </a:lnTo>
                  <a:close/>
                </a:path>
              </a:pathLst>
            </a:custGeom>
            <a:solidFill>
              <a:srgbClr val="DD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/>
            <p:cNvSpPr/>
            <p:nvPr/>
          </p:nvSpPr>
          <p:spPr>
            <a:xfrm>
              <a:off x="3391115" y="2626537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80">
                  <a:moveTo>
                    <a:pt x="23812" y="0"/>
                  </a:moveTo>
                  <a:lnTo>
                    <a:pt x="0" y="20980"/>
                  </a:lnTo>
                  <a:lnTo>
                    <a:pt x="0" y="28600"/>
                  </a:lnTo>
                  <a:lnTo>
                    <a:pt x="952" y="35280"/>
                  </a:lnTo>
                  <a:lnTo>
                    <a:pt x="2857" y="42900"/>
                  </a:lnTo>
                  <a:lnTo>
                    <a:pt x="4762" y="51485"/>
                  </a:lnTo>
                  <a:lnTo>
                    <a:pt x="23812" y="81038"/>
                  </a:lnTo>
                  <a:lnTo>
                    <a:pt x="24764" y="81038"/>
                  </a:lnTo>
                  <a:lnTo>
                    <a:pt x="45707" y="40043"/>
                  </a:lnTo>
                  <a:lnTo>
                    <a:pt x="46659" y="32423"/>
                  </a:lnTo>
                  <a:lnTo>
                    <a:pt x="47612" y="26695"/>
                  </a:lnTo>
                  <a:lnTo>
                    <a:pt x="46659" y="20980"/>
                  </a:lnTo>
                  <a:lnTo>
                    <a:pt x="46659" y="16217"/>
                  </a:lnTo>
                  <a:lnTo>
                    <a:pt x="44754" y="11442"/>
                  </a:lnTo>
                  <a:lnTo>
                    <a:pt x="42849" y="7632"/>
                  </a:lnTo>
                  <a:lnTo>
                    <a:pt x="39992" y="4775"/>
                  </a:lnTo>
                  <a:lnTo>
                    <a:pt x="36182" y="1917"/>
                  </a:lnTo>
                  <a:lnTo>
                    <a:pt x="30479" y="965"/>
                  </a:lnTo>
                  <a:lnTo>
                    <a:pt x="23812" y="0"/>
                  </a:lnTo>
                  <a:close/>
                </a:path>
              </a:pathLst>
            </a:custGeom>
            <a:solidFill>
              <a:srgbClr val="E2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/>
            <p:cNvSpPr/>
            <p:nvPr/>
          </p:nvSpPr>
          <p:spPr>
            <a:xfrm>
              <a:off x="3392068" y="2627502"/>
              <a:ext cx="43815" cy="75565"/>
            </a:xfrm>
            <a:custGeom>
              <a:avLst/>
              <a:gdLst/>
              <a:ahLst/>
              <a:cxnLst/>
              <a:rect l="l" t="t" r="r" b="b"/>
              <a:pathLst>
                <a:path w="43814" h="75564">
                  <a:moveTo>
                    <a:pt x="21907" y="0"/>
                  </a:moveTo>
                  <a:lnTo>
                    <a:pt x="0" y="20015"/>
                  </a:lnTo>
                  <a:lnTo>
                    <a:pt x="0" y="26682"/>
                  </a:lnTo>
                  <a:lnTo>
                    <a:pt x="13335" y="69583"/>
                  </a:lnTo>
                  <a:lnTo>
                    <a:pt x="21907" y="75311"/>
                  </a:lnTo>
                  <a:lnTo>
                    <a:pt x="22860" y="75311"/>
                  </a:lnTo>
                  <a:lnTo>
                    <a:pt x="27622" y="73405"/>
                  </a:lnTo>
                  <a:lnTo>
                    <a:pt x="31432" y="67678"/>
                  </a:lnTo>
                  <a:lnTo>
                    <a:pt x="34277" y="61010"/>
                  </a:lnTo>
                  <a:lnTo>
                    <a:pt x="38087" y="53378"/>
                  </a:lnTo>
                  <a:lnTo>
                    <a:pt x="43802" y="30505"/>
                  </a:lnTo>
                  <a:lnTo>
                    <a:pt x="43802" y="20015"/>
                  </a:lnTo>
                  <a:lnTo>
                    <a:pt x="28575" y="952"/>
                  </a:lnTo>
                  <a:lnTo>
                    <a:pt x="21907" y="0"/>
                  </a:lnTo>
                  <a:close/>
                </a:path>
              </a:pathLst>
            </a:custGeom>
            <a:solidFill>
              <a:srgbClr val="E7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/>
            <p:cNvSpPr/>
            <p:nvPr/>
          </p:nvSpPr>
          <p:spPr>
            <a:xfrm>
              <a:off x="3393020" y="2629407"/>
              <a:ext cx="40005" cy="69850"/>
            </a:xfrm>
            <a:custGeom>
              <a:avLst/>
              <a:gdLst/>
              <a:ahLst/>
              <a:cxnLst/>
              <a:rect l="l" t="t" r="r" b="b"/>
              <a:pathLst>
                <a:path w="40004" h="69850">
                  <a:moveTo>
                    <a:pt x="25717" y="0"/>
                  </a:moveTo>
                  <a:lnTo>
                    <a:pt x="14287" y="0"/>
                  </a:lnTo>
                  <a:lnTo>
                    <a:pt x="9525" y="1904"/>
                  </a:lnTo>
                  <a:lnTo>
                    <a:pt x="5715" y="3810"/>
                  </a:lnTo>
                  <a:lnTo>
                    <a:pt x="2857" y="6667"/>
                  </a:lnTo>
                  <a:lnTo>
                    <a:pt x="1905" y="9525"/>
                  </a:lnTo>
                  <a:lnTo>
                    <a:pt x="0" y="13347"/>
                  </a:lnTo>
                  <a:lnTo>
                    <a:pt x="0" y="29552"/>
                  </a:lnTo>
                  <a:lnTo>
                    <a:pt x="1905" y="37172"/>
                  </a:lnTo>
                  <a:lnTo>
                    <a:pt x="20002" y="69583"/>
                  </a:lnTo>
                  <a:lnTo>
                    <a:pt x="20955" y="69583"/>
                  </a:lnTo>
                  <a:lnTo>
                    <a:pt x="24765" y="66725"/>
                  </a:lnTo>
                  <a:lnTo>
                    <a:pt x="28575" y="62915"/>
                  </a:lnTo>
                  <a:lnTo>
                    <a:pt x="32385" y="56248"/>
                  </a:lnTo>
                  <a:lnTo>
                    <a:pt x="34277" y="49568"/>
                  </a:lnTo>
                  <a:lnTo>
                    <a:pt x="37134" y="41948"/>
                  </a:lnTo>
                  <a:lnTo>
                    <a:pt x="39039" y="34315"/>
                  </a:lnTo>
                  <a:lnTo>
                    <a:pt x="39992" y="27647"/>
                  </a:lnTo>
                  <a:lnTo>
                    <a:pt x="39992" y="13347"/>
                  </a:lnTo>
                  <a:lnTo>
                    <a:pt x="38087" y="9525"/>
                  </a:lnTo>
                  <a:lnTo>
                    <a:pt x="37134" y="6667"/>
                  </a:lnTo>
                  <a:lnTo>
                    <a:pt x="34277" y="3810"/>
                  </a:lnTo>
                  <a:lnTo>
                    <a:pt x="30480" y="1904"/>
                  </a:lnTo>
                  <a:lnTo>
                    <a:pt x="25717" y="0"/>
                  </a:lnTo>
                  <a:close/>
                </a:path>
              </a:pathLst>
            </a:custGeom>
            <a:solidFill>
              <a:srgbClr val="EBE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/>
            <p:cNvSpPr/>
            <p:nvPr/>
          </p:nvSpPr>
          <p:spPr>
            <a:xfrm>
              <a:off x="3393020" y="2630360"/>
              <a:ext cx="38100" cy="65405"/>
            </a:xfrm>
            <a:custGeom>
              <a:avLst/>
              <a:gdLst/>
              <a:ahLst/>
              <a:cxnLst/>
              <a:rect l="l" t="t" r="r" b="b"/>
              <a:pathLst>
                <a:path w="38100" h="65405">
                  <a:moveTo>
                    <a:pt x="24765" y="0"/>
                  </a:moveTo>
                  <a:lnTo>
                    <a:pt x="13335" y="0"/>
                  </a:lnTo>
                  <a:lnTo>
                    <a:pt x="5715" y="3810"/>
                  </a:lnTo>
                  <a:lnTo>
                    <a:pt x="3810" y="5714"/>
                  </a:lnTo>
                  <a:lnTo>
                    <a:pt x="1905" y="9525"/>
                  </a:lnTo>
                  <a:lnTo>
                    <a:pt x="952" y="12395"/>
                  </a:lnTo>
                  <a:lnTo>
                    <a:pt x="952" y="17157"/>
                  </a:lnTo>
                  <a:lnTo>
                    <a:pt x="0" y="20967"/>
                  </a:lnTo>
                  <a:lnTo>
                    <a:pt x="0" y="22872"/>
                  </a:lnTo>
                  <a:lnTo>
                    <a:pt x="952" y="27647"/>
                  </a:lnTo>
                  <a:lnTo>
                    <a:pt x="1905" y="34315"/>
                  </a:lnTo>
                  <a:lnTo>
                    <a:pt x="19050" y="64820"/>
                  </a:lnTo>
                  <a:lnTo>
                    <a:pt x="20002" y="63868"/>
                  </a:lnTo>
                  <a:lnTo>
                    <a:pt x="23812" y="61963"/>
                  </a:lnTo>
                  <a:lnTo>
                    <a:pt x="27622" y="58153"/>
                  </a:lnTo>
                  <a:lnTo>
                    <a:pt x="30480" y="52425"/>
                  </a:lnTo>
                  <a:lnTo>
                    <a:pt x="32385" y="45758"/>
                  </a:lnTo>
                  <a:lnTo>
                    <a:pt x="35229" y="38125"/>
                  </a:lnTo>
                  <a:lnTo>
                    <a:pt x="36182" y="31457"/>
                  </a:lnTo>
                  <a:lnTo>
                    <a:pt x="37134" y="25742"/>
                  </a:lnTo>
                  <a:lnTo>
                    <a:pt x="38087" y="20967"/>
                  </a:lnTo>
                  <a:lnTo>
                    <a:pt x="38087" y="17157"/>
                  </a:lnTo>
                  <a:lnTo>
                    <a:pt x="37134" y="12395"/>
                  </a:lnTo>
                  <a:lnTo>
                    <a:pt x="36182" y="9525"/>
                  </a:lnTo>
                  <a:lnTo>
                    <a:pt x="34277" y="5714"/>
                  </a:lnTo>
                  <a:lnTo>
                    <a:pt x="32385" y="3810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EFE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/>
            <p:cNvSpPr/>
            <p:nvPr/>
          </p:nvSpPr>
          <p:spPr>
            <a:xfrm>
              <a:off x="3393973" y="2631312"/>
              <a:ext cx="34290" cy="59690"/>
            </a:xfrm>
            <a:custGeom>
              <a:avLst/>
              <a:gdLst/>
              <a:ahLst/>
              <a:cxnLst/>
              <a:rect l="l" t="t" r="r" b="b"/>
              <a:pathLst>
                <a:path w="34289" h="59689">
                  <a:moveTo>
                    <a:pt x="17144" y="0"/>
                  </a:moveTo>
                  <a:lnTo>
                    <a:pt x="0" y="16205"/>
                  </a:lnTo>
                  <a:lnTo>
                    <a:pt x="0" y="20967"/>
                  </a:lnTo>
                  <a:lnTo>
                    <a:pt x="952" y="25742"/>
                  </a:lnTo>
                  <a:lnTo>
                    <a:pt x="1904" y="31457"/>
                  </a:lnTo>
                  <a:lnTo>
                    <a:pt x="17144" y="59105"/>
                  </a:lnTo>
                  <a:lnTo>
                    <a:pt x="18097" y="59105"/>
                  </a:lnTo>
                  <a:lnTo>
                    <a:pt x="31432" y="35267"/>
                  </a:lnTo>
                  <a:lnTo>
                    <a:pt x="33324" y="29552"/>
                  </a:lnTo>
                  <a:lnTo>
                    <a:pt x="34277" y="23825"/>
                  </a:lnTo>
                  <a:lnTo>
                    <a:pt x="34277" y="12395"/>
                  </a:lnTo>
                  <a:lnTo>
                    <a:pt x="33324" y="8572"/>
                  </a:lnTo>
                  <a:lnTo>
                    <a:pt x="31432" y="5715"/>
                  </a:lnTo>
                  <a:lnTo>
                    <a:pt x="29527" y="3810"/>
                  </a:lnTo>
                  <a:lnTo>
                    <a:pt x="26669" y="1905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F2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/>
            <p:cNvSpPr/>
            <p:nvPr/>
          </p:nvSpPr>
          <p:spPr>
            <a:xfrm>
              <a:off x="3394925" y="2632265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15239" y="0"/>
                  </a:moveTo>
                  <a:lnTo>
                    <a:pt x="0" y="11442"/>
                  </a:lnTo>
                  <a:lnTo>
                    <a:pt x="0" y="23837"/>
                  </a:lnTo>
                  <a:lnTo>
                    <a:pt x="1904" y="28600"/>
                  </a:lnTo>
                  <a:lnTo>
                    <a:pt x="2857" y="34315"/>
                  </a:lnTo>
                  <a:lnTo>
                    <a:pt x="4762" y="40043"/>
                  </a:lnTo>
                  <a:lnTo>
                    <a:pt x="7619" y="45758"/>
                  </a:lnTo>
                  <a:lnTo>
                    <a:pt x="9525" y="50520"/>
                  </a:lnTo>
                  <a:lnTo>
                    <a:pt x="12382" y="53390"/>
                  </a:lnTo>
                  <a:lnTo>
                    <a:pt x="15239" y="54343"/>
                  </a:lnTo>
                  <a:lnTo>
                    <a:pt x="16192" y="54343"/>
                  </a:lnTo>
                  <a:lnTo>
                    <a:pt x="29527" y="26695"/>
                  </a:lnTo>
                  <a:lnTo>
                    <a:pt x="30479" y="21920"/>
                  </a:lnTo>
                  <a:lnTo>
                    <a:pt x="31419" y="18110"/>
                  </a:lnTo>
                  <a:lnTo>
                    <a:pt x="31419" y="14300"/>
                  </a:lnTo>
                  <a:lnTo>
                    <a:pt x="28575" y="5714"/>
                  </a:lnTo>
                  <a:lnTo>
                    <a:pt x="26669" y="3809"/>
                  </a:lnTo>
                  <a:lnTo>
                    <a:pt x="23812" y="1904"/>
                  </a:lnTo>
                  <a:lnTo>
                    <a:pt x="20002" y="95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F5F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/>
            <p:cNvSpPr/>
            <p:nvPr/>
          </p:nvSpPr>
          <p:spPr>
            <a:xfrm>
              <a:off x="3395878" y="2634170"/>
              <a:ext cx="27940" cy="48260"/>
            </a:xfrm>
            <a:custGeom>
              <a:avLst/>
              <a:gdLst/>
              <a:ahLst/>
              <a:cxnLst/>
              <a:rect l="l" t="t" r="r" b="b"/>
              <a:pathLst>
                <a:path w="27939" h="48260">
                  <a:moveTo>
                    <a:pt x="18097" y="0"/>
                  </a:moveTo>
                  <a:lnTo>
                    <a:pt x="9525" y="0"/>
                  </a:lnTo>
                  <a:lnTo>
                    <a:pt x="6667" y="952"/>
                  </a:lnTo>
                  <a:lnTo>
                    <a:pt x="3810" y="2857"/>
                  </a:lnTo>
                  <a:lnTo>
                    <a:pt x="1904" y="4762"/>
                  </a:lnTo>
                  <a:lnTo>
                    <a:pt x="952" y="6667"/>
                  </a:lnTo>
                  <a:lnTo>
                    <a:pt x="0" y="9537"/>
                  </a:lnTo>
                  <a:lnTo>
                    <a:pt x="0" y="20967"/>
                  </a:lnTo>
                  <a:lnTo>
                    <a:pt x="952" y="25742"/>
                  </a:lnTo>
                  <a:lnTo>
                    <a:pt x="2857" y="30505"/>
                  </a:lnTo>
                  <a:lnTo>
                    <a:pt x="3810" y="35267"/>
                  </a:lnTo>
                  <a:lnTo>
                    <a:pt x="6667" y="40043"/>
                  </a:lnTo>
                  <a:lnTo>
                    <a:pt x="8572" y="44805"/>
                  </a:lnTo>
                  <a:lnTo>
                    <a:pt x="11429" y="46710"/>
                  </a:lnTo>
                  <a:lnTo>
                    <a:pt x="13335" y="47663"/>
                  </a:lnTo>
                  <a:lnTo>
                    <a:pt x="14287" y="47663"/>
                  </a:lnTo>
                  <a:lnTo>
                    <a:pt x="27622" y="19062"/>
                  </a:lnTo>
                  <a:lnTo>
                    <a:pt x="27622" y="9537"/>
                  </a:lnTo>
                  <a:lnTo>
                    <a:pt x="26670" y="6667"/>
                  </a:lnTo>
                  <a:lnTo>
                    <a:pt x="24764" y="4762"/>
                  </a:lnTo>
                  <a:lnTo>
                    <a:pt x="23812" y="2857"/>
                  </a:lnTo>
                  <a:lnTo>
                    <a:pt x="20954" y="952"/>
                  </a:lnTo>
                  <a:lnTo>
                    <a:pt x="18097" y="0"/>
                  </a:lnTo>
                  <a:close/>
                </a:path>
              </a:pathLst>
            </a:custGeom>
            <a:solidFill>
              <a:srgbClr val="F8F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/>
            <p:cNvSpPr/>
            <p:nvPr/>
          </p:nvSpPr>
          <p:spPr>
            <a:xfrm>
              <a:off x="3395878" y="2635122"/>
              <a:ext cx="26034" cy="43180"/>
            </a:xfrm>
            <a:custGeom>
              <a:avLst/>
              <a:gdLst/>
              <a:ahLst/>
              <a:cxnLst/>
              <a:rect l="l" t="t" r="r" b="b"/>
              <a:pathLst>
                <a:path w="26035" h="43180">
                  <a:moveTo>
                    <a:pt x="16192" y="0"/>
                  </a:moveTo>
                  <a:lnTo>
                    <a:pt x="9525" y="0"/>
                  </a:lnTo>
                  <a:lnTo>
                    <a:pt x="3810" y="1905"/>
                  </a:lnTo>
                  <a:lnTo>
                    <a:pt x="1904" y="5714"/>
                  </a:lnTo>
                  <a:lnTo>
                    <a:pt x="0" y="11442"/>
                  </a:lnTo>
                  <a:lnTo>
                    <a:pt x="0" y="15252"/>
                  </a:lnTo>
                  <a:lnTo>
                    <a:pt x="952" y="18110"/>
                  </a:lnTo>
                  <a:lnTo>
                    <a:pt x="2857" y="27647"/>
                  </a:lnTo>
                  <a:lnTo>
                    <a:pt x="4762" y="31457"/>
                  </a:lnTo>
                  <a:lnTo>
                    <a:pt x="5714" y="36233"/>
                  </a:lnTo>
                  <a:lnTo>
                    <a:pt x="8572" y="40043"/>
                  </a:lnTo>
                  <a:lnTo>
                    <a:pt x="10477" y="41948"/>
                  </a:lnTo>
                  <a:lnTo>
                    <a:pt x="12382" y="42900"/>
                  </a:lnTo>
                  <a:lnTo>
                    <a:pt x="13335" y="42900"/>
                  </a:lnTo>
                  <a:lnTo>
                    <a:pt x="16192" y="40995"/>
                  </a:lnTo>
                  <a:lnTo>
                    <a:pt x="18097" y="38138"/>
                  </a:lnTo>
                  <a:lnTo>
                    <a:pt x="21907" y="30505"/>
                  </a:lnTo>
                  <a:lnTo>
                    <a:pt x="22860" y="25742"/>
                  </a:lnTo>
                  <a:lnTo>
                    <a:pt x="24764" y="20980"/>
                  </a:lnTo>
                  <a:lnTo>
                    <a:pt x="24764" y="17157"/>
                  </a:lnTo>
                  <a:lnTo>
                    <a:pt x="25717" y="14300"/>
                  </a:lnTo>
                  <a:lnTo>
                    <a:pt x="24764" y="11442"/>
                  </a:lnTo>
                  <a:lnTo>
                    <a:pt x="24764" y="8585"/>
                  </a:lnTo>
                  <a:lnTo>
                    <a:pt x="23812" y="5714"/>
                  </a:lnTo>
                  <a:lnTo>
                    <a:pt x="21907" y="1905"/>
                  </a:lnTo>
                  <a:lnTo>
                    <a:pt x="16192" y="0"/>
                  </a:lnTo>
                  <a:close/>
                </a:path>
              </a:pathLst>
            </a:custGeom>
            <a:solidFill>
              <a:srgbClr val="FA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/>
            <p:cNvSpPr/>
            <p:nvPr/>
          </p:nvSpPr>
          <p:spPr>
            <a:xfrm>
              <a:off x="3396830" y="2636075"/>
              <a:ext cx="22225" cy="38735"/>
            </a:xfrm>
            <a:custGeom>
              <a:avLst/>
              <a:gdLst/>
              <a:ahLst/>
              <a:cxnLst/>
              <a:rect l="l" t="t" r="r" b="b"/>
              <a:pathLst>
                <a:path w="22225" h="38735">
                  <a:moveTo>
                    <a:pt x="16192" y="952"/>
                  </a:moveTo>
                  <a:lnTo>
                    <a:pt x="5714" y="952"/>
                  </a:lnTo>
                  <a:lnTo>
                    <a:pt x="3810" y="1905"/>
                  </a:lnTo>
                  <a:lnTo>
                    <a:pt x="1905" y="3810"/>
                  </a:lnTo>
                  <a:lnTo>
                    <a:pt x="952" y="5727"/>
                  </a:lnTo>
                  <a:lnTo>
                    <a:pt x="952" y="7632"/>
                  </a:lnTo>
                  <a:lnTo>
                    <a:pt x="0" y="10490"/>
                  </a:lnTo>
                  <a:lnTo>
                    <a:pt x="0" y="16205"/>
                  </a:lnTo>
                  <a:lnTo>
                    <a:pt x="1905" y="23837"/>
                  </a:lnTo>
                  <a:lnTo>
                    <a:pt x="3810" y="28600"/>
                  </a:lnTo>
                  <a:lnTo>
                    <a:pt x="4762" y="31457"/>
                  </a:lnTo>
                  <a:lnTo>
                    <a:pt x="6667" y="35280"/>
                  </a:lnTo>
                  <a:lnTo>
                    <a:pt x="8572" y="37185"/>
                  </a:lnTo>
                  <a:lnTo>
                    <a:pt x="11430" y="38138"/>
                  </a:lnTo>
                  <a:lnTo>
                    <a:pt x="11430" y="37185"/>
                  </a:lnTo>
                  <a:lnTo>
                    <a:pt x="13335" y="36233"/>
                  </a:lnTo>
                  <a:lnTo>
                    <a:pt x="15239" y="34315"/>
                  </a:lnTo>
                  <a:lnTo>
                    <a:pt x="19050" y="26695"/>
                  </a:lnTo>
                  <a:lnTo>
                    <a:pt x="21907" y="15252"/>
                  </a:lnTo>
                  <a:lnTo>
                    <a:pt x="21907" y="7632"/>
                  </a:lnTo>
                  <a:lnTo>
                    <a:pt x="20002" y="3810"/>
                  </a:lnTo>
                  <a:lnTo>
                    <a:pt x="18097" y="1905"/>
                  </a:lnTo>
                  <a:lnTo>
                    <a:pt x="16192" y="952"/>
                  </a:lnTo>
                  <a:close/>
                </a:path>
                <a:path w="22225" h="38735">
                  <a:moveTo>
                    <a:pt x="11430" y="0"/>
                  </a:moveTo>
                  <a:lnTo>
                    <a:pt x="7620" y="952"/>
                  </a:lnTo>
                  <a:lnTo>
                    <a:pt x="14287" y="95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FC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/>
            <p:cNvSpPr/>
            <p:nvPr/>
          </p:nvSpPr>
          <p:spPr>
            <a:xfrm>
              <a:off x="3397783" y="2637980"/>
              <a:ext cx="18415" cy="31750"/>
            </a:xfrm>
            <a:custGeom>
              <a:avLst/>
              <a:gdLst/>
              <a:ahLst/>
              <a:cxnLst/>
              <a:rect l="l" t="t" r="r" b="b"/>
              <a:pathLst>
                <a:path w="18414" h="31750">
                  <a:moveTo>
                    <a:pt x="14287" y="0"/>
                  </a:moveTo>
                  <a:lnTo>
                    <a:pt x="4762" y="0"/>
                  </a:lnTo>
                  <a:lnTo>
                    <a:pt x="2857" y="952"/>
                  </a:lnTo>
                  <a:lnTo>
                    <a:pt x="1905" y="2857"/>
                  </a:lnTo>
                  <a:lnTo>
                    <a:pt x="952" y="3822"/>
                  </a:lnTo>
                  <a:lnTo>
                    <a:pt x="0" y="5727"/>
                  </a:lnTo>
                  <a:lnTo>
                    <a:pt x="0" y="13347"/>
                  </a:lnTo>
                  <a:lnTo>
                    <a:pt x="952" y="16205"/>
                  </a:lnTo>
                  <a:lnTo>
                    <a:pt x="2857" y="23837"/>
                  </a:lnTo>
                  <a:lnTo>
                    <a:pt x="3810" y="26695"/>
                  </a:lnTo>
                  <a:lnTo>
                    <a:pt x="5715" y="29552"/>
                  </a:lnTo>
                  <a:lnTo>
                    <a:pt x="9525" y="31457"/>
                  </a:lnTo>
                  <a:lnTo>
                    <a:pt x="11430" y="30505"/>
                  </a:lnTo>
                  <a:lnTo>
                    <a:pt x="13335" y="28600"/>
                  </a:lnTo>
                  <a:lnTo>
                    <a:pt x="14287" y="25742"/>
                  </a:lnTo>
                  <a:lnTo>
                    <a:pt x="16192" y="21932"/>
                  </a:lnTo>
                  <a:lnTo>
                    <a:pt x="17145" y="19075"/>
                  </a:lnTo>
                  <a:lnTo>
                    <a:pt x="18097" y="15252"/>
                  </a:lnTo>
                  <a:lnTo>
                    <a:pt x="18097" y="3822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/>
            <p:cNvSpPr/>
            <p:nvPr/>
          </p:nvSpPr>
          <p:spPr>
            <a:xfrm>
              <a:off x="3398735" y="2638932"/>
              <a:ext cx="15240" cy="27305"/>
            </a:xfrm>
            <a:custGeom>
              <a:avLst/>
              <a:gdLst/>
              <a:ahLst/>
              <a:cxnLst/>
              <a:rect l="l" t="t" r="r" b="b"/>
              <a:pathLst>
                <a:path w="15239" h="27305">
                  <a:moveTo>
                    <a:pt x="9525" y="0"/>
                  </a:moveTo>
                  <a:lnTo>
                    <a:pt x="4762" y="0"/>
                  </a:lnTo>
                  <a:lnTo>
                    <a:pt x="2857" y="952"/>
                  </a:lnTo>
                  <a:lnTo>
                    <a:pt x="1904" y="952"/>
                  </a:lnTo>
                  <a:lnTo>
                    <a:pt x="952" y="1904"/>
                  </a:lnTo>
                  <a:lnTo>
                    <a:pt x="0" y="3822"/>
                  </a:lnTo>
                  <a:lnTo>
                    <a:pt x="0" y="14300"/>
                  </a:lnTo>
                  <a:lnTo>
                    <a:pt x="7619" y="26695"/>
                  </a:lnTo>
                  <a:lnTo>
                    <a:pt x="9525" y="25742"/>
                  </a:lnTo>
                  <a:lnTo>
                    <a:pt x="10477" y="23837"/>
                  </a:lnTo>
                  <a:lnTo>
                    <a:pt x="11429" y="20980"/>
                  </a:lnTo>
                  <a:lnTo>
                    <a:pt x="13334" y="19075"/>
                  </a:lnTo>
                  <a:lnTo>
                    <a:pt x="14287" y="16205"/>
                  </a:lnTo>
                  <a:lnTo>
                    <a:pt x="14287" y="13347"/>
                  </a:lnTo>
                  <a:lnTo>
                    <a:pt x="15239" y="10490"/>
                  </a:lnTo>
                  <a:lnTo>
                    <a:pt x="15239" y="4775"/>
                  </a:lnTo>
                  <a:lnTo>
                    <a:pt x="14287" y="3822"/>
                  </a:lnTo>
                  <a:lnTo>
                    <a:pt x="13334" y="1904"/>
                  </a:lnTo>
                  <a:lnTo>
                    <a:pt x="12382" y="952"/>
                  </a:lnTo>
                  <a:lnTo>
                    <a:pt x="11429" y="9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EF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/>
            <p:cNvSpPr/>
            <p:nvPr/>
          </p:nvSpPr>
          <p:spPr>
            <a:xfrm>
              <a:off x="3398735" y="2639885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8572" y="0"/>
                  </a:moveTo>
                  <a:lnTo>
                    <a:pt x="4762" y="0"/>
                  </a:lnTo>
                  <a:lnTo>
                    <a:pt x="2857" y="952"/>
                  </a:lnTo>
                  <a:lnTo>
                    <a:pt x="1904" y="952"/>
                  </a:lnTo>
                  <a:lnTo>
                    <a:pt x="952" y="1917"/>
                  </a:lnTo>
                  <a:lnTo>
                    <a:pt x="952" y="4775"/>
                  </a:lnTo>
                  <a:lnTo>
                    <a:pt x="0" y="5727"/>
                  </a:lnTo>
                  <a:lnTo>
                    <a:pt x="0" y="7632"/>
                  </a:lnTo>
                  <a:lnTo>
                    <a:pt x="952" y="9537"/>
                  </a:lnTo>
                  <a:lnTo>
                    <a:pt x="952" y="11442"/>
                  </a:lnTo>
                  <a:lnTo>
                    <a:pt x="1904" y="13347"/>
                  </a:lnTo>
                  <a:lnTo>
                    <a:pt x="1904" y="16217"/>
                  </a:lnTo>
                  <a:lnTo>
                    <a:pt x="3809" y="20027"/>
                  </a:lnTo>
                  <a:lnTo>
                    <a:pt x="5714" y="20980"/>
                  </a:lnTo>
                  <a:lnTo>
                    <a:pt x="7619" y="20980"/>
                  </a:lnTo>
                  <a:lnTo>
                    <a:pt x="9525" y="19075"/>
                  </a:lnTo>
                  <a:lnTo>
                    <a:pt x="10477" y="17170"/>
                  </a:lnTo>
                  <a:lnTo>
                    <a:pt x="10477" y="15252"/>
                  </a:lnTo>
                  <a:lnTo>
                    <a:pt x="11429" y="12395"/>
                  </a:lnTo>
                  <a:lnTo>
                    <a:pt x="12382" y="10490"/>
                  </a:lnTo>
                  <a:lnTo>
                    <a:pt x="12382" y="2870"/>
                  </a:lnTo>
                  <a:lnTo>
                    <a:pt x="10477" y="952"/>
                  </a:lnTo>
                  <a:lnTo>
                    <a:pt x="9525" y="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/>
            <p:cNvSpPr/>
            <p:nvPr/>
          </p:nvSpPr>
          <p:spPr>
            <a:xfrm>
              <a:off x="3376828" y="2602712"/>
              <a:ext cx="106680" cy="189865"/>
            </a:xfrm>
            <a:custGeom>
              <a:avLst/>
              <a:gdLst/>
              <a:ahLst/>
              <a:cxnLst/>
              <a:rect l="l" t="t" r="r" b="b"/>
              <a:pathLst>
                <a:path w="106679" h="189864">
                  <a:moveTo>
                    <a:pt x="106654" y="26695"/>
                  </a:moveTo>
                  <a:lnTo>
                    <a:pt x="72377" y="952"/>
                  </a:lnTo>
                  <a:lnTo>
                    <a:pt x="56184" y="63"/>
                  </a:lnTo>
                  <a:lnTo>
                    <a:pt x="55702" y="38"/>
                  </a:lnTo>
                  <a:lnTo>
                    <a:pt x="55232" y="0"/>
                  </a:lnTo>
                  <a:lnTo>
                    <a:pt x="17145" y="10490"/>
                  </a:lnTo>
                  <a:lnTo>
                    <a:pt x="1016" y="49568"/>
                  </a:lnTo>
                  <a:lnTo>
                    <a:pt x="50" y="62915"/>
                  </a:lnTo>
                  <a:lnTo>
                    <a:pt x="0" y="63868"/>
                  </a:lnTo>
                  <a:lnTo>
                    <a:pt x="952" y="67678"/>
                  </a:lnTo>
                  <a:lnTo>
                    <a:pt x="1905" y="82943"/>
                  </a:lnTo>
                  <a:lnTo>
                    <a:pt x="11430" y="121069"/>
                  </a:lnTo>
                  <a:lnTo>
                    <a:pt x="25717" y="160159"/>
                  </a:lnTo>
                  <a:lnTo>
                    <a:pt x="55232" y="189712"/>
                  </a:lnTo>
                  <a:lnTo>
                    <a:pt x="56184" y="189712"/>
                  </a:lnTo>
                  <a:lnTo>
                    <a:pt x="56184" y="188760"/>
                  </a:lnTo>
                  <a:lnTo>
                    <a:pt x="45720" y="184950"/>
                  </a:lnTo>
                  <a:lnTo>
                    <a:pt x="36195" y="174459"/>
                  </a:lnTo>
                  <a:lnTo>
                    <a:pt x="19050" y="140144"/>
                  </a:lnTo>
                  <a:lnTo>
                    <a:pt x="6667" y="100101"/>
                  </a:lnTo>
                  <a:lnTo>
                    <a:pt x="2857" y="81991"/>
                  </a:lnTo>
                  <a:lnTo>
                    <a:pt x="1905" y="66725"/>
                  </a:lnTo>
                  <a:lnTo>
                    <a:pt x="990" y="63119"/>
                  </a:lnTo>
                  <a:lnTo>
                    <a:pt x="1828" y="50520"/>
                  </a:lnTo>
                  <a:lnTo>
                    <a:pt x="2781" y="38125"/>
                  </a:lnTo>
                  <a:lnTo>
                    <a:pt x="27622" y="5715"/>
                  </a:lnTo>
                  <a:lnTo>
                    <a:pt x="40005" y="1905"/>
                  </a:lnTo>
                  <a:lnTo>
                    <a:pt x="55702" y="990"/>
                  </a:lnTo>
                  <a:lnTo>
                    <a:pt x="71424" y="1854"/>
                  </a:lnTo>
                  <a:lnTo>
                    <a:pt x="83807" y="5715"/>
                  </a:lnTo>
                  <a:lnTo>
                    <a:pt x="93332" y="11442"/>
                  </a:lnTo>
                  <a:lnTo>
                    <a:pt x="100952" y="18110"/>
                  </a:lnTo>
                  <a:lnTo>
                    <a:pt x="105702" y="27647"/>
                  </a:lnTo>
                  <a:lnTo>
                    <a:pt x="106654" y="27647"/>
                  </a:lnTo>
                  <a:lnTo>
                    <a:pt x="106654" y="26695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/>
            <p:cNvSpPr/>
            <p:nvPr/>
          </p:nvSpPr>
          <p:spPr>
            <a:xfrm>
              <a:off x="3485390" y="2629407"/>
              <a:ext cx="0" cy="67945"/>
            </a:xfrm>
            <a:custGeom>
              <a:avLst/>
              <a:gdLst/>
              <a:ahLst/>
              <a:cxnLst/>
              <a:rect l="l" t="t" r="r" b="b"/>
              <a:pathLst>
                <a:path h="67944">
                  <a:moveTo>
                    <a:pt x="0" y="67677"/>
                  </a:moveTo>
                  <a:lnTo>
                    <a:pt x="0" y="0"/>
                  </a:lnTo>
                </a:path>
              </a:pathLst>
            </a:custGeom>
            <a:ln w="5719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/>
            <p:cNvSpPr/>
            <p:nvPr/>
          </p:nvSpPr>
          <p:spPr>
            <a:xfrm>
              <a:off x="3435870" y="2696133"/>
              <a:ext cx="48895" cy="96520"/>
            </a:xfrm>
            <a:custGeom>
              <a:avLst/>
              <a:gdLst/>
              <a:ahLst/>
              <a:cxnLst/>
              <a:rect l="l" t="t" r="r" b="b"/>
              <a:pathLst>
                <a:path w="48895" h="96519">
                  <a:moveTo>
                    <a:pt x="48564" y="0"/>
                  </a:moveTo>
                  <a:lnTo>
                    <a:pt x="47612" y="0"/>
                  </a:lnTo>
                  <a:lnTo>
                    <a:pt x="42862" y="20027"/>
                  </a:lnTo>
                  <a:lnTo>
                    <a:pt x="36195" y="40043"/>
                  </a:lnTo>
                  <a:lnTo>
                    <a:pt x="28575" y="59105"/>
                  </a:lnTo>
                  <a:lnTo>
                    <a:pt x="20002" y="76263"/>
                  </a:lnTo>
                  <a:lnTo>
                    <a:pt x="10477" y="88658"/>
                  </a:lnTo>
                  <a:lnTo>
                    <a:pt x="0" y="95338"/>
                  </a:lnTo>
                  <a:lnTo>
                    <a:pt x="0" y="96291"/>
                  </a:lnTo>
                  <a:lnTo>
                    <a:pt x="952" y="96291"/>
                  </a:lnTo>
                  <a:lnTo>
                    <a:pt x="11430" y="89611"/>
                  </a:lnTo>
                  <a:lnTo>
                    <a:pt x="37147" y="40995"/>
                  </a:lnTo>
                  <a:lnTo>
                    <a:pt x="48564" y="952"/>
                  </a:lnTo>
                  <a:lnTo>
                    <a:pt x="48564" y="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/>
            <p:cNvSpPr/>
            <p:nvPr/>
          </p:nvSpPr>
          <p:spPr>
            <a:xfrm>
              <a:off x="3432066" y="2791947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761" y="0"/>
                  </a:lnTo>
                </a:path>
              </a:pathLst>
            </a:custGeom>
            <a:ln w="3175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/>
            <p:cNvSpPr/>
            <p:nvPr/>
          </p:nvSpPr>
          <p:spPr>
            <a:xfrm>
              <a:off x="3377781" y="2605099"/>
              <a:ext cx="108585" cy="185420"/>
            </a:xfrm>
            <a:custGeom>
              <a:avLst/>
              <a:gdLst/>
              <a:ahLst/>
              <a:cxnLst/>
              <a:rect l="l" t="t" r="r" b="b"/>
              <a:pathLst>
                <a:path w="108585" h="185419">
                  <a:moveTo>
                    <a:pt x="60947" y="184150"/>
                  </a:moveTo>
                  <a:lnTo>
                    <a:pt x="50469" y="184150"/>
                  </a:lnTo>
                  <a:lnTo>
                    <a:pt x="50469" y="185420"/>
                  </a:lnTo>
                  <a:lnTo>
                    <a:pt x="60947" y="185420"/>
                  </a:lnTo>
                  <a:lnTo>
                    <a:pt x="60947" y="184150"/>
                  </a:lnTo>
                  <a:close/>
                </a:path>
                <a:path w="108585" h="185419">
                  <a:moveTo>
                    <a:pt x="70472" y="175260"/>
                  </a:moveTo>
                  <a:lnTo>
                    <a:pt x="39052" y="175260"/>
                  </a:lnTo>
                  <a:lnTo>
                    <a:pt x="39052" y="177800"/>
                  </a:lnTo>
                  <a:lnTo>
                    <a:pt x="41910" y="177800"/>
                  </a:lnTo>
                  <a:lnTo>
                    <a:pt x="41910" y="178739"/>
                  </a:lnTo>
                  <a:lnTo>
                    <a:pt x="42862" y="178739"/>
                  </a:lnTo>
                  <a:lnTo>
                    <a:pt x="42862" y="180009"/>
                  </a:lnTo>
                  <a:lnTo>
                    <a:pt x="42862" y="181279"/>
                  </a:lnTo>
                  <a:lnTo>
                    <a:pt x="44767" y="181279"/>
                  </a:lnTo>
                  <a:lnTo>
                    <a:pt x="44767" y="182549"/>
                  </a:lnTo>
                  <a:lnTo>
                    <a:pt x="44767" y="183819"/>
                  </a:lnTo>
                  <a:lnTo>
                    <a:pt x="64465" y="183819"/>
                  </a:lnTo>
                  <a:lnTo>
                    <a:pt x="64465" y="182549"/>
                  </a:lnTo>
                  <a:lnTo>
                    <a:pt x="64757" y="182549"/>
                  </a:lnTo>
                  <a:lnTo>
                    <a:pt x="64757" y="181279"/>
                  </a:lnTo>
                  <a:lnTo>
                    <a:pt x="68313" y="181279"/>
                  </a:lnTo>
                  <a:lnTo>
                    <a:pt x="68313" y="180009"/>
                  </a:lnTo>
                  <a:lnTo>
                    <a:pt x="68567" y="180009"/>
                  </a:lnTo>
                  <a:lnTo>
                    <a:pt x="68567" y="178739"/>
                  </a:lnTo>
                  <a:lnTo>
                    <a:pt x="68567" y="177800"/>
                  </a:lnTo>
                  <a:lnTo>
                    <a:pt x="70472" y="177800"/>
                  </a:lnTo>
                  <a:lnTo>
                    <a:pt x="70472" y="175260"/>
                  </a:lnTo>
                  <a:close/>
                </a:path>
                <a:path w="108585" h="185419">
                  <a:moveTo>
                    <a:pt x="79044" y="162560"/>
                  </a:moveTo>
                  <a:lnTo>
                    <a:pt x="30480" y="162560"/>
                  </a:lnTo>
                  <a:lnTo>
                    <a:pt x="30480" y="165100"/>
                  </a:lnTo>
                  <a:lnTo>
                    <a:pt x="31432" y="165100"/>
                  </a:lnTo>
                  <a:lnTo>
                    <a:pt x="31432" y="166370"/>
                  </a:lnTo>
                  <a:lnTo>
                    <a:pt x="32385" y="166370"/>
                  </a:lnTo>
                  <a:lnTo>
                    <a:pt x="32385" y="168910"/>
                  </a:lnTo>
                  <a:lnTo>
                    <a:pt x="33337" y="168910"/>
                  </a:lnTo>
                  <a:lnTo>
                    <a:pt x="33337" y="171450"/>
                  </a:lnTo>
                  <a:lnTo>
                    <a:pt x="35242" y="171450"/>
                  </a:lnTo>
                  <a:lnTo>
                    <a:pt x="35242" y="172389"/>
                  </a:lnTo>
                  <a:lnTo>
                    <a:pt x="36195" y="172389"/>
                  </a:lnTo>
                  <a:lnTo>
                    <a:pt x="36195" y="173659"/>
                  </a:lnTo>
                  <a:lnTo>
                    <a:pt x="36195" y="174929"/>
                  </a:lnTo>
                  <a:lnTo>
                    <a:pt x="73228" y="174929"/>
                  </a:lnTo>
                  <a:lnTo>
                    <a:pt x="73228" y="173659"/>
                  </a:lnTo>
                  <a:lnTo>
                    <a:pt x="73329" y="172389"/>
                  </a:lnTo>
                  <a:lnTo>
                    <a:pt x="73329" y="171450"/>
                  </a:lnTo>
                  <a:lnTo>
                    <a:pt x="75234" y="171450"/>
                  </a:lnTo>
                  <a:lnTo>
                    <a:pt x="75234" y="168910"/>
                  </a:lnTo>
                  <a:lnTo>
                    <a:pt x="77139" y="168910"/>
                  </a:lnTo>
                  <a:lnTo>
                    <a:pt x="77139" y="166370"/>
                  </a:lnTo>
                  <a:lnTo>
                    <a:pt x="78092" y="166370"/>
                  </a:lnTo>
                  <a:lnTo>
                    <a:pt x="78092" y="165100"/>
                  </a:lnTo>
                  <a:lnTo>
                    <a:pt x="79044" y="165100"/>
                  </a:lnTo>
                  <a:lnTo>
                    <a:pt x="79044" y="162560"/>
                  </a:lnTo>
                  <a:close/>
                </a:path>
                <a:path w="108585" h="185419">
                  <a:moveTo>
                    <a:pt x="82854" y="156210"/>
                  </a:moveTo>
                  <a:lnTo>
                    <a:pt x="26670" y="156210"/>
                  </a:lnTo>
                  <a:lnTo>
                    <a:pt x="26670" y="158750"/>
                  </a:lnTo>
                  <a:lnTo>
                    <a:pt x="28575" y="158750"/>
                  </a:lnTo>
                  <a:lnTo>
                    <a:pt x="28575" y="159689"/>
                  </a:lnTo>
                  <a:lnTo>
                    <a:pt x="28575" y="162229"/>
                  </a:lnTo>
                  <a:lnTo>
                    <a:pt x="79997" y="162229"/>
                  </a:lnTo>
                  <a:lnTo>
                    <a:pt x="79997" y="159689"/>
                  </a:lnTo>
                  <a:lnTo>
                    <a:pt x="80949" y="159689"/>
                  </a:lnTo>
                  <a:lnTo>
                    <a:pt x="80949" y="158750"/>
                  </a:lnTo>
                  <a:lnTo>
                    <a:pt x="82854" y="158750"/>
                  </a:lnTo>
                  <a:lnTo>
                    <a:pt x="82854" y="156210"/>
                  </a:lnTo>
                  <a:close/>
                </a:path>
                <a:path w="108585" h="185419">
                  <a:moveTo>
                    <a:pt x="88569" y="143510"/>
                  </a:moveTo>
                  <a:lnTo>
                    <a:pt x="20955" y="143510"/>
                  </a:lnTo>
                  <a:lnTo>
                    <a:pt x="20955" y="146050"/>
                  </a:lnTo>
                  <a:lnTo>
                    <a:pt x="21907" y="146050"/>
                  </a:lnTo>
                  <a:lnTo>
                    <a:pt x="21907" y="147320"/>
                  </a:lnTo>
                  <a:lnTo>
                    <a:pt x="22860" y="147320"/>
                  </a:lnTo>
                  <a:lnTo>
                    <a:pt x="22860" y="149860"/>
                  </a:lnTo>
                  <a:lnTo>
                    <a:pt x="23812" y="149860"/>
                  </a:lnTo>
                  <a:lnTo>
                    <a:pt x="23812" y="152400"/>
                  </a:lnTo>
                  <a:lnTo>
                    <a:pt x="24765" y="152400"/>
                  </a:lnTo>
                  <a:lnTo>
                    <a:pt x="24765" y="153339"/>
                  </a:lnTo>
                  <a:lnTo>
                    <a:pt x="24765" y="155879"/>
                  </a:lnTo>
                  <a:lnTo>
                    <a:pt x="83807" y="155879"/>
                  </a:lnTo>
                  <a:lnTo>
                    <a:pt x="83807" y="153339"/>
                  </a:lnTo>
                  <a:lnTo>
                    <a:pt x="84759" y="153339"/>
                  </a:lnTo>
                  <a:lnTo>
                    <a:pt x="84759" y="152400"/>
                  </a:lnTo>
                  <a:lnTo>
                    <a:pt x="85712" y="152400"/>
                  </a:lnTo>
                  <a:lnTo>
                    <a:pt x="85712" y="149860"/>
                  </a:lnTo>
                  <a:lnTo>
                    <a:pt x="86664" y="149860"/>
                  </a:lnTo>
                  <a:lnTo>
                    <a:pt x="86664" y="147320"/>
                  </a:lnTo>
                  <a:lnTo>
                    <a:pt x="87617" y="147320"/>
                  </a:lnTo>
                  <a:lnTo>
                    <a:pt x="87617" y="146050"/>
                  </a:lnTo>
                  <a:lnTo>
                    <a:pt x="88569" y="146050"/>
                  </a:lnTo>
                  <a:lnTo>
                    <a:pt x="88569" y="143510"/>
                  </a:lnTo>
                  <a:close/>
                </a:path>
                <a:path w="108585" h="185419">
                  <a:moveTo>
                    <a:pt x="93332" y="130810"/>
                  </a:moveTo>
                  <a:lnTo>
                    <a:pt x="16192" y="130810"/>
                  </a:lnTo>
                  <a:lnTo>
                    <a:pt x="16192" y="133350"/>
                  </a:lnTo>
                  <a:lnTo>
                    <a:pt x="17145" y="133350"/>
                  </a:lnTo>
                  <a:lnTo>
                    <a:pt x="17145" y="137160"/>
                  </a:lnTo>
                  <a:lnTo>
                    <a:pt x="18097" y="137160"/>
                  </a:lnTo>
                  <a:lnTo>
                    <a:pt x="18097" y="139700"/>
                  </a:lnTo>
                  <a:lnTo>
                    <a:pt x="19050" y="139700"/>
                  </a:lnTo>
                  <a:lnTo>
                    <a:pt x="19050" y="140639"/>
                  </a:lnTo>
                  <a:lnTo>
                    <a:pt x="20002" y="140639"/>
                  </a:lnTo>
                  <a:lnTo>
                    <a:pt x="20002" y="143179"/>
                  </a:lnTo>
                  <a:lnTo>
                    <a:pt x="89522" y="143179"/>
                  </a:lnTo>
                  <a:lnTo>
                    <a:pt x="89522" y="140639"/>
                  </a:lnTo>
                  <a:lnTo>
                    <a:pt x="89522" y="139700"/>
                  </a:lnTo>
                  <a:lnTo>
                    <a:pt x="90474" y="139700"/>
                  </a:lnTo>
                  <a:lnTo>
                    <a:pt x="90474" y="137160"/>
                  </a:lnTo>
                  <a:lnTo>
                    <a:pt x="92354" y="137160"/>
                  </a:lnTo>
                  <a:lnTo>
                    <a:pt x="92379" y="133350"/>
                  </a:lnTo>
                  <a:lnTo>
                    <a:pt x="93332" y="133350"/>
                  </a:lnTo>
                  <a:lnTo>
                    <a:pt x="93332" y="130810"/>
                  </a:lnTo>
                  <a:close/>
                </a:path>
                <a:path w="108585" h="185419">
                  <a:moveTo>
                    <a:pt x="95237" y="11099"/>
                  </a:moveTo>
                  <a:lnTo>
                    <a:pt x="94843" y="11099"/>
                  </a:lnTo>
                  <a:lnTo>
                    <a:pt x="94843" y="9829"/>
                  </a:lnTo>
                  <a:lnTo>
                    <a:pt x="91427" y="9829"/>
                  </a:lnTo>
                  <a:lnTo>
                    <a:pt x="91427" y="7620"/>
                  </a:lnTo>
                  <a:lnTo>
                    <a:pt x="89522" y="7620"/>
                  </a:lnTo>
                  <a:lnTo>
                    <a:pt x="89458" y="6350"/>
                  </a:lnTo>
                  <a:lnTo>
                    <a:pt x="84759" y="6350"/>
                  </a:lnTo>
                  <a:lnTo>
                    <a:pt x="84759" y="3810"/>
                  </a:lnTo>
                  <a:lnTo>
                    <a:pt x="76187" y="3810"/>
                  </a:lnTo>
                  <a:lnTo>
                    <a:pt x="76187" y="1270"/>
                  </a:lnTo>
                  <a:lnTo>
                    <a:pt x="72377" y="1270"/>
                  </a:lnTo>
                  <a:lnTo>
                    <a:pt x="72377" y="0"/>
                  </a:lnTo>
                  <a:lnTo>
                    <a:pt x="38100" y="0"/>
                  </a:lnTo>
                  <a:lnTo>
                    <a:pt x="38100" y="1270"/>
                  </a:lnTo>
                  <a:lnTo>
                    <a:pt x="34290" y="1270"/>
                  </a:lnTo>
                  <a:lnTo>
                    <a:pt x="34290" y="3810"/>
                  </a:lnTo>
                  <a:lnTo>
                    <a:pt x="25717" y="3810"/>
                  </a:lnTo>
                  <a:lnTo>
                    <a:pt x="25717" y="6350"/>
                  </a:lnTo>
                  <a:lnTo>
                    <a:pt x="20955" y="6350"/>
                  </a:lnTo>
                  <a:lnTo>
                    <a:pt x="20955" y="7620"/>
                  </a:lnTo>
                  <a:lnTo>
                    <a:pt x="19050" y="7620"/>
                  </a:lnTo>
                  <a:lnTo>
                    <a:pt x="19050" y="9829"/>
                  </a:lnTo>
                  <a:lnTo>
                    <a:pt x="15240" y="9829"/>
                  </a:lnTo>
                  <a:lnTo>
                    <a:pt x="15240" y="11099"/>
                  </a:lnTo>
                  <a:lnTo>
                    <a:pt x="15240" y="12369"/>
                  </a:lnTo>
                  <a:lnTo>
                    <a:pt x="95237" y="12369"/>
                  </a:lnTo>
                  <a:lnTo>
                    <a:pt x="95237" y="11099"/>
                  </a:lnTo>
                  <a:close/>
                </a:path>
                <a:path w="108585" h="185419">
                  <a:moveTo>
                    <a:pt x="101892" y="19989"/>
                  </a:moveTo>
                  <a:lnTo>
                    <a:pt x="100952" y="19989"/>
                  </a:lnTo>
                  <a:lnTo>
                    <a:pt x="100952" y="18719"/>
                  </a:lnTo>
                  <a:lnTo>
                    <a:pt x="99999" y="18719"/>
                  </a:lnTo>
                  <a:lnTo>
                    <a:pt x="99999" y="16510"/>
                  </a:lnTo>
                  <a:lnTo>
                    <a:pt x="99047" y="16510"/>
                  </a:lnTo>
                  <a:lnTo>
                    <a:pt x="99047" y="13970"/>
                  </a:lnTo>
                  <a:lnTo>
                    <a:pt x="97142" y="13970"/>
                  </a:lnTo>
                  <a:lnTo>
                    <a:pt x="97142" y="12700"/>
                  </a:lnTo>
                  <a:lnTo>
                    <a:pt x="13335" y="12700"/>
                  </a:lnTo>
                  <a:lnTo>
                    <a:pt x="13335" y="13970"/>
                  </a:lnTo>
                  <a:lnTo>
                    <a:pt x="11430" y="13970"/>
                  </a:lnTo>
                  <a:lnTo>
                    <a:pt x="11430" y="16510"/>
                  </a:lnTo>
                  <a:lnTo>
                    <a:pt x="9525" y="16510"/>
                  </a:lnTo>
                  <a:lnTo>
                    <a:pt x="9525" y="18719"/>
                  </a:lnTo>
                  <a:lnTo>
                    <a:pt x="7620" y="18719"/>
                  </a:lnTo>
                  <a:lnTo>
                    <a:pt x="7620" y="19989"/>
                  </a:lnTo>
                  <a:lnTo>
                    <a:pt x="7620" y="22529"/>
                  </a:lnTo>
                  <a:lnTo>
                    <a:pt x="101892" y="22529"/>
                  </a:lnTo>
                  <a:lnTo>
                    <a:pt x="101892" y="19989"/>
                  </a:lnTo>
                  <a:close/>
                </a:path>
                <a:path w="108585" h="185419">
                  <a:moveTo>
                    <a:pt x="103797" y="95250"/>
                  </a:moveTo>
                  <a:lnTo>
                    <a:pt x="5715" y="95250"/>
                  </a:lnTo>
                  <a:lnTo>
                    <a:pt x="5715" y="99060"/>
                  </a:lnTo>
                  <a:lnTo>
                    <a:pt x="6667" y="99060"/>
                  </a:lnTo>
                  <a:lnTo>
                    <a:pt x="6667" y="101600"/>
                  </a:lnTo>
                  <a:lnTo>
                    <a:pt x="7620" y="101600"/>
                  </a:lnTo>
                  <a:lnTo>
                    <a:pt x="7620" y="105410"/>
                  </a:lnTo>
                  <a:lnTo>
                    <a:pt x="8572" y="105410"/>
                  </a:lnTo>
                  <a:lnTo>
                    <a:pt x="8572" y="109220"/>
                  </a:lnTo>
                  <a:lnTo>
                    <a:pt x="9525" y="109220"/>
                  </a:lnTo>
                  <a:lnTo>
                    <a:pt x="9525" y="114300"/>
                  </a:lnTo>
                  <a:lnTo>
                    <a:pt x="10477" y="114300"/>
                  </a:lnTo>
                  <a:lnTo>
                    <a:pt x="10477" y="115570"/>
                  </a:lnTo>
                  <a:lnTo>
                    <a:pt x="11430" y="115570"/>
                  </a:lnTo>
                  <a:lnTo>
                    <a:pt x="11430" y="117779"/>
                  </a:lnTo>
                  <a:lnTo>
                    <a:pt x="11430" y="120319"/>
                  </a:lnTo>
                  <a:lnTo>
                    <a:pt x="12382" y="120319"/>
                  </a:lnTo>
                  <a:lnTo>
                    <a:pt x="12382" y="121589"/>
                  </a:lnTo>
                  <a:lnTo>
                    <a:pt x="13335" y="121589"/>
                  </a:lnTo>
                  <a:lnTo>
                    <a:pt x="13335" y="124129"/>
                  </a:lnTo>
                  <a:lnTo>
                    <a:pt x="14287" y="124129"/>
                  </a:lnTo>
                  <a:lnTo>
                    <a:pt x="14287" y="126669"/>
                  </a:lnTo>
                  <a:lnTo>
                    <a:pt x="14287" y="127939"/>
                  </a:lnTo>
                  <a:lnTo>
                    <a:pt x="15240" y="127939"/>
                  </a:lnTo>
                  <a:lnTo>
                    <a:pt x="15240" y="130479"/>
                  </a:lnTo>
                  <a:lnTo>
                    <a:pt x="94284" y="130479"/>
                  </a:lnTo>
                  <a:lnTo>
                    <a:pt x="94284" y="127939"/>
                  </a:lnTo>
                  <a:lnTo>
                    <a:pt x="94284" y="126669"/>
                  </a:lnTo>
                  <a:lnTo>
                    <a:pt x="95237" y="126669"/>
                  </a:lnTo>
                  <a:lnTo>
                    <a:pt x="95237" y="124129"/>
                  </a:lnTo>
                  <a:lnTo>
                    <a:pt x="96189" y="124129"/>
                  </a:lnTo>
                  <a:lnTo>
                    <a:pt x="96189" y="121589"/>
                  </a:lnTo>
                  <a:lnTo>
                    <a:pt x="96189" y="120319"/>
                  </a:lnTo>
                  <a:lnTo>
                    <a:pt x="97142" y="120319"/>
                  </a:lnTo>
                  <a:lnTo>
                    <a:pt x="97142" y="117779"/>
                  </a:lnTo>
                  <a:lnTo>
                    <a:pt x="98094" y="117779"/>
                  </a:lnTo>
                  <a:lnTo>
                    <a:pt x="98094" y="115570"/>
                  </a:lnTo>
                  <a:lnTo>
                    <a:pt x="99047" y="115570"/>
                  </a:lnTo>
                  <a:lnTo>
                    <a:pt x="99047" y="114300"/>
                  </a:lnTo>
                  <a:lnTo>
                    <a:pt x="99999" y="114300"/>
                  </a:lnTo>
                  <a:lnTo>
                    <a:pt x="99999" y="109220"/>
                  </a:lnTo>
                  <a:lnTo>
                    <a:pt x="100952" y="109220"/>
                  </a:lnTo>
                  <a:lnTo>
                    <a:pt x="100952" y="105410"/>
                  </a:lnTo>
                  <a:lnTo>
                    <a:pt x="101892" y="105410"/>
                  </a:lnTo>
                  <a:lnTo>
                    <a:pt x="101892" y="101600"/>
                  </a:lnTo>
                  <a:lnTo>
                    <a:pt x="102844" y="101600"/>
                  </a:lnTo>
                  <a:lnTo>
                    <a:pt x="102844" y="99060"/>
                  </a:lnTo>
                  <a:lnTo>
                    <a:pt x="103797" y="99060"/>
                  </a:lnTo>
                  <a:lnTo>
                    <a:pt x="103797" y="95250"/>
                  </a:lnTo>
                  <a:close/>
                </a:path>
                <a:path w="108585" h="185419">
                  <a:moveTo>
                    <a:pt x="107607" y="37769"/>
                  </a:moveTo>
                  <a:lnTo>
                    <a:pt x="106654" y="37769"/>
                  </a:lnTo>
                  <a:lnTo>
                    <a:pt x="106654" y="35229"/>
                  </a:lnTo>
                  <a:lnTo>
                    <a:pt x="106654" y="32689"/>
                  </a:lnTo>
                  <a:lnTo>
                    <a:pt x="105702" y="32689"/>
                  </a:lnTo>
                  <a:lnTo>
                    <a:pt x="105702" y="31419"/>
                  </a:lnTo>
                  <a:lnTo>
                    <a:pt x="104749" y="31419"/>
                  </a:lnTo>
                  <a:lnTo>
                    <a:pt x="104749" y="28879"/>
                  </a:lnTo>
                  <a:lnTo>
                    <a:pt x="104749" y="26339"/>
                  </a:lnTo>
                  <a:lnTo>
                    <a:pt x="103797" y="26339"/>
                  </a:lnTo>
                  <a:lnTo>
                    <a:pt x="103797" y="25069"/>
                  </a:lnTo>
                  <a:lnTo>
                    <a:pt x="102844" y="25069"/>
                  </a:lnTo>
                  <a:lnTo>
                    <a:pt x="102844" y="22860"/>
                  </a:lnTo>
                  <a:lnTo>
                    <a:pt x="5715" y="22860"/>
                  </a:lnTo>
                  <a:lnTo>
                    <a:pt x="5715" y="25069"/>
                  </a:lnTo>
                  <a:lnTo>
                    <a:pt x="4762" y="25069"/>
                  </a:lnTo>
                  <a:lnTo>
                    <a:pt x="4762" y="26339"/>
                  </a:lnTo>
                  <a:lnTo>
                    <a:pt x="4762" y="28879"/>
                  </a:lnTo>
                  <a:lnTo>
                    <a:pt x="3810" y="28879"/>
                  </a:lnTo>
                  <a:lnTo>
                    <a:pt x="3810" y="31419"/>
                  </a:lnTo>
                  <a:lnTo>
                    <a:pt x="2857" y="31419"/>
                  </a:lnTo>
                  <a:lnTo>
                    <a:pt x="2857" y="32689"/>
                  </a:lnTo>
                  <a:lnTo>
                    <a:pt x="2857" y="35229"/>
                  </a:lnTo>
                  <a:lnTo>
                    <a:pt x="1905" y="35229"/>
                  </a:lnTo>
                  <a:lnTo>
                    <a:pt x="1905" y="37769"/>
                  </a:lnTo>
                  <a:lnTo>
                    <a:pt x="1905" y="41579"/>
                  </a:lnTo>
                  <a:lnTo>
                    <a:pt x="952" y="41579"/>
                  </a:lnTo>
                  <a:lnTo>
                    <a:pt x="952" y="44119"/>
                  </a:lnTo>
                  <a:lnTo>
                    <a:pt x="107607" y="44119"/>
                  </a:lnTo>
                  <a:lnTo>
                    <a:pt x="107607" y="41579"/>
                  </a:lnTo>
                  <a:lnTo>
                    <a:pt x="107607" y="37769"/>
                  </a:lnTo>
                  <a:close/>
                </a:path>
                <a:path w="108585" h="185419">
                  <a:moveTo>
                    <a:pt x="108559" y="54279"/>
                  </a:moveTo>
                  <a:lnTo>
                    <a:pt x="0" y="54279"/>
                  </a:lnTo>
                  <a:lnTo>
                    <a:pt x="0" y="64439"/>
                  </a:lnTo>
                  <a:lnTo>
                    <a:pt x="63" y="66979"/>
                  </a:lnTo>
                  <a:lnTo>
                    <a:pt x="952" y="66979"/>
                  </a:lnTo>
                  <a:lnTo>
                    <a:pt x="952" y="75869"/>
                  </a:lnTo>
                  <a:lnTo>
                    <a:pt x="1905" y="75869"/>
                  </a:lnTo>
                  <a:lnTo>
                    <a:pt x="1905" y="77139"/>
                  </a:lnTo>
                  <a:lnTo>
                    <a:pt x="1905" y="82219"/>
                  </a:lnTo>
                  <a:lnTo>
                    <a:pt x="2857" y="82219"/>
                  </a:lnTo>
                  <a:lnTo>
                    <a:pt x="2857" y="86029"/>
                  </a:lnTo>
                  <a:lnTo>
                    <a:pt x="3810" y="86029"/>
                  </a:lnTo>
                  <a:lnTo>
                    <a:pt x="3810" y="88569"/>
                  </a:lnTo>
                  <a:lnTo>
                    <a:pt x="3810" y="89839"/>
                  </a:lnTo>
                  <a:lnTo>
                    <a:pt x="4762" y="89839"/>
                  </a:lnTo>
                  <a:lnTo>
                    <a:pt x="4762" y="94919"/>
                  </a:lnTo>
                  <a:lnTo>
                    <a:pt x="104749" y="94919"/>
                  </a:lnTo>
                  <a:lnTo>
                    <a:pt x="104749" y="89839"/>
                  </a:lnTo>
                  <a:lnTo>
                    <a:pt x="104749" y="88569"/>
                  </a:lnTo>
                  <a:lnTo>
                    <a:pt x="105702" y="88569"/>
                  </a:lnTo>
                  <a:lnTo>
                    <a:pt x="105702" y="86029"/>
                  </a:lnTo>
                  <a:lnTo>
                    <a:pt x="105702" y="82219"/>
                  </a:lnTo>
                  <a:lnTo>
                    <a:pt x="106654" y="82219"/>
                  </a:lnTo>
                  <a:lnTo>
                    <a:pt x="106654" y="77139"/>
                  </a:lnTo>
                  <a:lnTo>
                    <a:pt x="107607" y="77139"/>
                  </a:lnTo>
                  <a:lnTo>
                    <a:pt x="107607" y="75869"/>
                  </a:lnTo>
                  <a:lnTo>
                    <a:pt x="107607" y="66979"/>
                  </a:lnTo>
                  <a:lnTo>
                    <a:pt x="108559" y="66979"/>
                  </a:lnTo>
                  <a:lnTo>
                    <a:pt x="108559" y="64439"/>
                  </a:lnTo>
                  <a:lnTo>
                    <a:pt x="108559" y="54279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/>
            <p:cNvSpPr/>
            <p:nvPr/>
          </p:nvSpPr>
          <p:spPr>
            <a:xfrm>
              <a:off x="3415880" y="2605099"/>
              <a:ext cx="34290" cy="1270"/>
            </a:xfrm>
            <a:custGeom>
              <a:avLst/>
              <a:gdLst/>
              <a:ahLst/>
              <a:cxnLst/>
              <a:rect l="l" t="t" r="r" b="b"/>
              <a:pathLst>
                <a:path w="34289" h="1269">
                  <a:moveTo>
                    <a:pt x="34277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34277" y="1269"/>
                  </a:lnTo>
                  <a:lnTo>
                    <a:pt x="34277" y="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/>
            <p:cNvSpPr/>
            <p:nvPr/>
          </p:nvSpPr>
          <p:spPr>
            <a:xfrm>
              <a:off x="3377780" y="2604782"/>
              <a:ext cx="106680" cy="182880"/>
            </a:xfrm>
            <a:custGeom>
              <a:avLst/>
              <a:gdLst/>
              <a:ahLst/>
              <a:cxnLst/>
              <a:rect l="l" t="t" r="r" b="b"/>
              <a:pathLst>
                <a:path w="106679" h="182880">
                  <a:moveTo>
                    <a:pt x="90474" y="10159"/>
                  </a:moveTo>
                  <a:lnTo>
                    <a:pt x="17145" y="10159"/>
                  </a:lnTo>
                  <a:lnTo>
                    <a:pt x="17145" y="11429"/>
                  </a:lnTo>
                  <a:lnTo>
                    <a:pt x="15239" y="11429"/>
                  </a:lnTo>
                  <a:lnTo>
                    <a:pt x="15239" y="12700"/>
                  </a:lnTo>
                  <a:lnTo>
                    <a:pt x="14287" y="12700"/>
                  </a:lnTo>
                  <a:lnTo>
                    <a:pt x="14287" y="13969"/>
                  </a:lnTo>
                  <a:lnTo>
                    <a:pt x="13335" y="13969"/>
                  </a:lnTo>
                  <a:lnTo>
                    <a:pt x="13335" y="15239"/>
                  </a:lnTo>
                  <a:lnTo>
                    <a:pt x="11430" y="15239"/>
                  </a:lnTo>
                  <a:lnTo>
                    <a:pt x="11430" y="16509"/>
                  </a:lnTo>
                  <a:lnTo>
                    <a:pt x="10477" y="16509"/>
                  </a:lnTo>
                  <a:lnTo>
                    <a:pt x="10477" y="17779"/>
                  </a:lnTo>
                  <a:lnTo>
                    <a:pt x="9525" y="17779"/>
                  </a:lnTo>
                  <a:lnTo>
                    <a:pt x="9525" y="19050"/>
                  </a:lnTo>
                  <a:lnTo>
                    <a:pt x="8572" y="19050"/>
                  </a:lnTo>
                  <a:lnTo>
                    <a:pt x="8572" y="20319"/>
                  </a:lnTo>
                  <a:lnTo>
                    <a:pt x="7620" y="20319"/>
                  </a:lnTo>
                  <a:lnTo>
                    <a:pt x="7620" y="22859"/>
                  </a:lnTo>
                  <a:lnTo>
                    <a:pt x="6667" y="22859"/>
                  </a:lnTo>
                  <a:lnTo>
                    <a:pt x="6667" y="24129"/>
                  </a:lnTo>
                  <a:lnTo>
                    <a:pt x="5714" y="24129"/>
                  </a:lnTo>
                  <a:lnTo>
                    <a:pt x="5714" y="26669"/>
                  </a:lnTo>
                  <a:lnTo>
                    <a:pt x="4762" y="26669"/>
                  </a:lnTo>
                  <a:lnTo>
                    <a:pt x="4762" y="29209"/>
                  </a:lnTo>
                  <a:lnTo>
                    <a:pt x="3810" y="29209"/>
                  </a:lnTo>
                  <a:lnTo>
                    <a:pt x="3810" y="33019"/>
                  </a:lnTo>
                  <a:lnTo>
                    <a:pt x="2857" y="33019"/>
                  </a:lnTo>
                  <a:lnTo>
                    <a:pt x="2857" y="35559"/>
                  </a:lnTo>
                  <a:lnTo>
                    <a:pt x="1905" y="35559"/>
                  </a:lnTo>
                  <a:lnTo>
                    <a:pt x="1905" y="43179"/>
                  </a:lnTo>
                  <a:lnTo>
                    <a:pt x="1357" y="43179"/>
                  </a:lnTo>
                  <a:lnTo>
                    <a:pt x="952" y="48259"/>
                  </a:lnTo>
                  <a:lnTo>
                    <a:pt x="952" y="55879"/>
                  </a:lnTo>
                  <a:lnTo>
                    <a:pt x="381" y="55879"/>
                  </a:lnTo>
                  <a:lnTo>
                    <a:pt x="0" y="60959"/>
                  </a:lnTo>
                  <a:lnTo>
                    <a:pt x="0" y="64769"/>
                  </a:lnTo>
                  <a:lnTo>
                    <a:pt x="522" y="68579"/>
                  </a:lnTo>
                  <a:lnTo>
                    <a:pt x="952" y="68579"/>
                  </a:lnTo>
                  <a:lnTo>
                    <a:pt x="952" y="71119"/>
                  </a:lnTo>
                  <a:lnTo>
                    <a:pt x="1537" y="76200"/>
                  </a:lnTo>
                  <a:lnTo>
                    <a:pt x="1905" y="76200"/>
                  </a:lnTo>
                  <a:lnTo>
                    <a:pt x="1905" y="78739"/>
                  </a:lnTo>
                  <a:lnTo>
                    <a:pt x="2660" y="82550"/>
                  </a:lnTo>
                  <a:lnTo>
                    <a:pt x="2857" y="82550"/>
                  </a:lnTo>
                  <a:lnTo>
                    <a:pt x="3728" y="87629"/>
                  </a:lnTo>
                  <a:lnTo>
                    <a:pt x="4529" y="91439"/>
                  </a:lnTo>
                  <a:lnTo>
                    <a:pt x="4762" y="91439"/>
                  </a:lnTo>
                  <a:lnTo>
                    <a:pt x="4762" y="92709"/>
                  </a:lnTo>
                  <a:lnTo>
                    <a:pt x="5597" y="96519"/>
                  </a:lnTo>
                  <a:lnTo>
                    <a:pt x="6488" y="100329"/>
                  </a:lnTo>
                  <a:lnTo>
                    <a:pt x="6667" y="100329"/>
                  </a:lnTo>
                  <a:lnTo>
                    <a:pt x="7092" y="102869"/>
                  </a:lnTo>
                  <a:lnTo>
                    <a:pt x="7620" y="102869"/>
                  </a:lnTo>
                  <a:lnTo>
                    <a:pt x="7620" y="104139"/>
                  </a:lnTo>
                  <a:lnTo>
                    <a:pt x="7999" y="106679"/>
                  </a:lnTo>
                  <a:lnTo>
                    <a:pt x="8572" y="106679"/>
                  </a:lnTo>
                  <a:lnTo>
                    <a:pt x="8572" y="109219"/>
                  </a:lnTo>
                  <a:lnTo>
                    <a:pt x="8906" y="110489"/>
                  </a:lnTo>
                  <a:lnTo>
                    <a:pt x="9525" y="110489"/>
                  </a:lnTo>
                  <a:lnTo>
                    <a:pt x="9525" y="113029"/>
                  </a:lnTo>
                  <a:lnTo>
                    <a:pt x="9812" y="114300"/>
                  </a:lnTo>
                  <a:lnTo>
                    <a:pt x="10477" y="114300"/>
                  </a:lnTo>
                  <a:lnTo>
                    <a:pt x="10477" y="116839"/>
                  </a:lnTo>
                  <a:lnTo>
                    <a:pt x="11430" y="116839"/>
                  </a:lnTo>
                  <a:lnTo>
                    <a:pt x="11430" y="119379"/>
                  </a:lnTo>
                  <a:lnTo>
                    <a:pt x="11721" y="120650"/>
                  </a:lnTo>
                  <a:lnTo>
                    <a:pt x="12382" y="120650"/>
                  </a:lnTo>
                  <a:lnTo>
                    <a:pt x="12382" y="121919"/>
                  </a:lnTo>
                  <a:lnTo>
                    <a:pt x="12609" y="123189"/>
                  </a:lnTo>
                  <a:lnTo>
                    <a:pt x="13335" y="123189"/>
                  </a:lnTo>
                  <a:lnTo>
                    <a:pt x="13335" y="124459"/>
                  </a:lnTo>
                  <a:lnTo>
                    <a:pt x="13498" y="125729"/>
                  </a:lnTo>
                  <a:lnTo>
                    <a:pt x="14287" y="125729"/>
                  </a:lnTo>
                  <a:lnTo>
                    <a:pt x="14287" y="128269"/>
                  </a:lnTo>
                  <a:lnTo>
                    <a:pt x="14830" y="129539"/>
                  </a:lnTo>
                  <a:lnTo>
                    <a:pt x="15239" y="129539"/>
                  </a:lnTo>
                  <a:lnTo>
                    <a:pt x="15239" y="130809"/>
                  </a:lnTo>
                  <a:lnTo>
                    <a:pt x="15719" y="132079"/>
                  </a:lnTo>
                  <a:lnTo>
                    <a:pt x="16192" y="132079"/>
                  </a:lnTo>
                  <a:lnTo>
                    <a:pt x="16192" y="133350"/>
                  </a:lnTo>
                  <a:lnTo>
                    <a:pt x="16607" y="134619"/>
                  </a:lnTo>
                  <a:lnTo>
                    <a:pt x="17145" y="134619"/>
                  </a:lnTo>
                  <a:lnTo>
                    <a:pt x="17145" y="135889"/>
                  </a:lnTo>
                  <a:lnTo>
                    <a:pt x="17566" y="137159"/>
                  </a:lnTo>
                  <a:lnTo>
                    <a:pt x="18097" y="137159"/>
                  </a:lnTo>
                  <a:lnTo>
                    <a:pt x="18097" y="138429"/>
                  </a:lnTo>
                  <a:lnTo>
                    <a:pt x="18634" y="139700"/>
                  </a:lnTo>
                  <a:lnTo>
                    <a:pt x="19050" y="139700"/>
                  </a:lnTo>
                  <a:lnTo>
                    <a:pt x="19050" y="140969"/>
                  </a:lnTo>
                  <a:lnTo>
                    <a:pt x="19702" y="142239"/>
                  </a:lnTo>
                  <a:lnTo>
                    <a:pt x="20002" y="142239"/>
                  </a:lnTo>
                  <a:lnTo>
                    <a:pt x="20770" y="144779"/>
                  </a:lnTo>
                  <a:lnTo>
                    <a:pt x="20955" y="144779"/>
                  </a:lnTo>
                  <a:lnTo>
                    <a:pt x="21304" y="146050"/>
                  </a:lnTo>
                  <a:lnTo>
                    <a:pt x="21907" y="146050"/>
                  </a:lnTo>
                  <a:lnTo>
                    <a:pt x="21907" y="147319"/>
                  </a:lnTo>
                  <a:lnTo>
                    <a:pt x="22372" y="148589"/>
                  </a:lnTo>
                  <a:lnTo>
                    <a:pt x="22860" y="148589"/>
                  </a:lnTo>
                  <a:lnTo>
                    <a:pt x="22860" y="149859"/>
                  </a:lnTo>
                  <a:lnTo>
                    <a:pt x="23440" y="151129"/>
                  </a:lnTo>
                  <a:lnTo>
                    <a:pt x="23812" y="151129"/>
                  </a:lnTo>
                  <a:lnTo>
                    <a:pt x="23974" y="152400"/>
                  </a:lnTo>
                  <a:lnTo>
                    <a:pt x="24764" y="152400"/>
                  </a:lnTo>
                  <a:lnTo>
                    <a:pt x="24764" y="153669"/>
                  </a:lnTo>
                  <a:lnTo>
                    <a:pt x="25970" y="156209"/>
                  </a:lnTo>
                  <a:lnTo>
                    <a:pt x="28349" y="160019"/>
                  </a:lnTo>
                  <a:lnTo>
                    <a:pt x="28575" y="160019"/>
                  </a:lnTo>
                  <a:lnTo>
                    <a:pt x="30729" y="163829"/>
                  </a:lnTo>
                  <a:lnTo>
                    <a:pt x="33901" y="168909"/>
                  </a:lnTo>
                  <a:lnTo>
                    <a:pt x="34289" y="168909"/>
                  </a:lnTo>
                  <a:lnTo>
                    <a:pt x="36033" y="171450"/>
                  </a:lnTo>
                  <a:lnTo>
                    <a:pt x="42960" y="179069"/>
                  </a:lnTo>
                  <a:lnTo>
                    <a:pt x="43814" y="179069"/>
                  </a:lnTo>
                  <a:lnTo>
                    <a:pt x="47796" y="181609"/>
                  </a:lnTo>
                  <a:lnTo>
                    <a:pt x="50957" y="182879"/>
                  </a:lnTo>
                  <a:lnTo>
                    <a:pt x="57137" y="182879"/>
                  </a:lnTo>
                  <a:lnTo>
                    <a:pt x="63466" y="179069"/>
                  </a:lnTo>
                  <a:lnTo>
                    <a:pt x="66662" y="176529"/>
                  </a:lnTo>
                  <a:lnTo>
                    <a:pt x="67140" y="176529"/>
                  </a:lnTo>
                  <a:lnTo>
                    <a:pt x="73971" y="167639"/>
                  </a:lnTo>
                  <a:lnTo>
                    <a:pt x="76187" y="163829"/>
                  </a:lnTo>
                  <a:lnTo>
                    <a:pt x="76677" y="163829"/>
                  </a:lnTo>
                  <a:lnTo>
                    <a:pt x="84739" y="148589"/>
                  </a:lnTo>
                  <a:lnTo>
                    <a:pt x="92379" y="129539"/>
                  </a:lnTo>
                  <a:lnTo>
                    <a:pt x="97801" y="110489"/>
                  </a:lnTo>
                  <a:lnTo>
                    <a:pt x="98094" y="109219"/>
                  </a:lnTo>
                  <a:lnTo>
                    <a:pt x="98787" y="106679"/>
                  </a:lnTo>
                  <a:lnTo>
                    <a:pt x="106102" y="68579"/>
                  </a:lnTo>
                  <a:lnTo>
                    <a:pt x="106654" y="60959"/>
                  </a:lnTo>
                  <a:lnTo>
                    <a:pt x="106654" y="48259"/>
                  </a:lnTo>
                  <a:lnTo>
                    <a:pt x="104749" y="35559"/>
                  </a:lnTo>
                  <a:lnTo>
                    <a:pt x="101892" y="26669"/>
                  </a:lnTo>
                  <a:lnTo>
                    <a:pt x="100064" y="22859"/>
                  </a:lnTo>
                  <a:lnTo>
                    <a:pt x="97534" y="17779"/>
                  </a:lnTo>
                  <a:lnTo>
                    <a:pt x="97142" y="16509"/>
                  </a:lnTo>
                  <a:lnTo>
                    <a:pt x="95389" y="15239"/>
                  </a:lnTo>
                  <a:lnTo>
                    <a:pt x="91579" y="11429"/>
                  </a:lnTo>
                  <a:lnTo>
                    <a:pt x="90474" y="10159"/>
                  </a:lnTo>
                  <a:close/>
                </a:path>
                <a:path w="106679" h="182880">
                  <a:moveTo>
                    <a:pt x="80949" y="3809"/>
                  </a:moveTo>
                  <a:lnTo>
                    <a:pt x="26670" y="3809"/>
                  </a:lnTo>
                  <a:lnTo>
                    <a:pt x="26670" y="5079"/>
                  </a:lnTo>
                  <a:lnTo>
                    <a:pt x="25717" y="5079"/>
                  </a:lnTo>
                  <a:lnTo>
                    <a:pt x="25717" y="6350"/>
                  </a:lnTo>
                  <a:lnTo>
                    <a:pt x="23812" y="6350"/>
                  </a:lnTo>
                  <a:lnTo>
                    <a:pt x="23812" y="7619"/>
                  </a:lnTo>
                  <a:lnTo>
                    <a:pt x="20955" y="7619"/>
                  </a:lnTo>
                  <a:lnTo>
                    <a:pt x="20955" y="8889"/>
                  </a:lnTo>
                  <a:lnTo>
                    <a:pt x="19050" y="8889"/>
                  </a:lnTo>
                  <a:lnTo>
                    <a:pt x="19050" y="10159"/>
                  </a:lnTo>
                  <a:lnTo>
                    <a:pt x="90200" y="10159"/>
                  </a:lnTo>
                  <a:lnTo>
                    <a:pt x="81752" y="5079"/>
                  </a:lnTo>
                  <a:lnTo>
                    <a:pt x="80949" y="3809"/>
                  </a:lnTo>
                  <a:close/>
                </a:path>
                <a:path w="106679" h="182880">
                  <a:moveTo>
                    <a:pt x="76187" y="2539"/>
                  </a:moveTo>
                  <a:lnTo>
                    <a:pt x="34289" y="2539"/>
                  </a:lnTo>
                  <a:lnTo>
                    <a:pt x="34289" y="3809"/>
                  </a:lnTo>
                  <a:lnTo>
                    <a:pt x="76187" y="3809"/>
                  </a:lnTo>
                  <a:lnTo>
                    <a:pt x="76187" y="2539"/>
                  </a:lnTo>
                  <a:close/>
                </a:path>
                <a:path w="106679" h="182880">
                  <a:moveTo>
                    <a:pt x="72377" y="1269"/>
                  </a:moveTo>
                  <a:lnTo>
                    <a:pt x="38100" y="1269"/>
                  </a:lnTo>
                  <a:lnTo>
                    <a:pt x="38100" y="2539"/>
                  </a:lnTo>
                  <a:lnTo>
                    <a:pt x="72377" y="2539"/>
                  </a:lnTo>
                  <a:lnTo>
                    <a:pt x="72377" y="1269"/>
                  </a:lnTo>
                  <a:close/>
                </a:path>
                <a:path w="106679" h="182880">
                  <a:moveTo>
                    <a:pt x="62852" y="0"/>
                  </a:moveTo>
                  <a:lnTo>
                    <a:pt x="47625" y="0"/>
                  </a:lnTo>
                  <a:lnTo>
                    <a:pt x="47625" y="1269"/>
                  </a:lnTo>
                  <a:lnTo>
                    <a:pt x="62852" y="1269"/>
                  </a:lnTo>
                  <a:lnTo>
                    <a:pt x="62852" y="0"/>
                  </a:lnTo>
                  <a:close/>
                </a:path>
              </a:pathLst>
            </a:custGeom>
            <a:solidFill>
              <a:srgbClr val="193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/>
            <p:cNvSpPr/>
            <p:nvPr/>
          </p:nvSpPr>
          <p:spPr>
            <a:xfrm>
              <a:off x="3378733" y="2604617"/>
              <a:ext cx="104139" cy="178435"/>
            </a:xfrm>
            <a:custGeom>
              <a:avLst/>
              <a:gdLst/>
              <a:ahLst/>
              <a:cxnLst/>
              <a:rect l="l" t="t" r="r" b="b"/>
              <a:pathLst>
                <a:path w="104139" h="178435">
                  <a:moveTo>
                    <a:pt x="51422" y="0"/>
                  </a:moveTo>
                  <a:lnTo>
                    <a:pt x="46672" y="316"/>
                  </a:lnTo>
                  <a:lnTo>
                    <a:pt x="46672" y="482"/>
                  </a:lnTo>
                  <a:lnTo>
                    <a:pt x="44189" y="482"/>
                  </a:lnTo>
                  <a:lnTo>
                    <a:pt x="37147" y="952"/>
                  </a:lnTo>
                  <a:lnTo>
                    <a:pt x="37147" y="1752"/>
                  </a:lnTo>
                  <a:lnTo>
                    <a:pt x="34547" y="1752"/>
                  </a:lnTo>
                  <a:lnTo>
                    <a:pt x="33337" y="2124"/>
                  </a:lnTo>
                  <a:lnTo>
                    <a:pt x="33337" y="3022"/>
                  </a:lnTo>
                  <a:lnTo>
                    <a:pt x="30419" y="3022"/>
                  </a:lnTo>
                  <a:lnTo>
                    <a:pt x="24765" y="4762"/>
                  </a:lnTo>
                  <a:lnTo>
                    <a:pt x="24765" y="5562"/>
                  </a:lnTo>
                  <a:lnTo>
                    <a:pt x="23328" y="5562"/>
                  </a:lnTo>
                  <a:lnTo>
                    <a:pt x="22860" y="5823"/>
                  </a:lnTo>
                  <a:lnTo>
                    <a:pt x="22860" y="6832"/>
                  </a:lnTo>
                  <a:lnTo>
                    <a:pt x="21048" y="6832"/>
                  </a:lnTo>
                  <a:lnTo>
                    <a:pt x="20002" y="7415"/>
                  </a:lnTo>
                  <a:lnTo>
                    <a:pt x="20002" y="8102"/>
                  </a:lnTo>
                  <a:lnTo>
                    <a:pt x="18768" y="8102"/>
                  </a:lnTo>
                  <a:lnTo>
                    <a:pt x="18097" y="8476"/>
                  </a:lnTo>
                  <a:lnTo>
                    <a:pt x="18097" y="9372"/>
                  </a:lnTo>
                  <a:lnTo>
                    <a:pt x="16488" y="9372"/>
                  </a:lnTo>
                  <a:lnTo>
                    <a:pt x="16192" y="9537"/>
                  </a:lnTo>
                  <a:lnTo>
                    <a:pt x="16192" y="10642"/>
                  </a:lnTo>
                  <a:lnTo>
                    <a:pt x="15225" y="10642"/>
                  </a:lnTo>
                  <a:lnTo>
                    <a:pt x="14287" y="11714"/>
                  </a:lnTo>
                  <a:lnTo>
                    <a:pt x="14287" y="11912"/>
                  </a:lnTo>
                  <a:lnTo>
                    <a:pt x="14114" y="11912"/>
                  </a:lnTo>
                  <a:lnTo>
                    <a:pt x="13335" y="12803"/>
                  </a:lnTo>
                  <a:lnTo>
                    <a:pt x="13335" y="13182"/>
                  </a:lnTo>
                  <a:lnTo>
                    <a:pt x="13003" y="13182"/>
                  </a:lnTo>
                  <a:lnTo>
                    <a:pt x="12382" y="13891"/>
                  </a:lnTo>
                  <a:lnTo>
                    <a:pt x="12382" y="14452"/>
                  </a:lnTo>
                  <a:lnTo>
                    <a:pt x="11891" y="14452"/>
                  </a:lnTo>
                  <a:lnTo>
                    <a:pt x="9525" y="17157"/>
                  </a:lnTo>
                  <a:lnTo>
                    <a:pt x="4762" y="25742"/>
                  </a:lnTo>
                  <a:lnTo>
                    <a:pt x="4762" y="25882"/>
                  </a:lnTo>
                  <a:lnTo>
                    <a:pt x="1905" y="36220"/>
                  </a:lnTo>
                  <a:lnTo>
                    <a:pt x="952" y="41465"/>
                  </a:lnTo>
                  <a:lnTo>
                    <a:pt x="952" y="42392"/>
                  </a:lnTo>
                  <a:lnTo>
                    <a:pt x="784" y="42392"/>
                  </a:lnTo>
                  <a:lnTo>
                    <a:pt x="0" y="46710"/>
                  </a:lnTo>
                  <a:lnTo>
                    <a:pt x="0" y="62915"/>
                  </a:lnTo>
                  <a:lnTo>
                    <a:pt x="16192" y="132511"/>
                  </a:lnTo>
                  <a:lnTo>
                    <a:pt x="41910" y="175412"/>
                  </a:lnTo>
                  <a:lnTo>
                    <a:pt x="51422" y="178269"/>
                  </a:lnTo>
                  <a:lnTo>
                    <a:pt x="55232" y="178269"/>
                  </a:lnTo>
                  <a:lnTo>
                    <a:pt x="81902" y="144907"/>
                  </a:lnTo>
                  <a:lnTo>
                    <a:pt x="95237" y="106768"/>
                  </a:lnTo>
                  <a:lnTo>
                    <a:pt x="103797" y="59105"/>
                  </a:lnTo>
                  <a:lnTo>
                    <a:pt x="102844" y="46710"/>
                  </a:lnTo>
                  <a:lnTo>
                    <a:pt x="87617" y="9537"/>
                  </a:lnTo>
                  <a:lnTo>
                    <a:pt x="66662" y="952"/>
                  </a:lnTo>
                  <a:lnTo>
                    <a:pt x="51422" y="0"/>
                  </a:lnTo>
                  <a:close/>
                </a:path>
              </a:pathLst>
            </a:custGeom>
            <a:solidFill>
              <a:srgbClr val="2C4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/>
            <p:cNvSpPr/>
            <p:nvPr/>
          </p:nvSpPr>
          <p:spPr>
            <a:xfrm>
              <a:off x="3379685" y="2606522"/>
              <a:ext cx="100330" cy="172720"/>
            </a:xfrm>
            <a:custGeom>
              <a:avLst/>
              <a:gdLst/>
              <a:ahLst/>
              <a:cxnLst/>
              <a:rect l="l" t="t" r="r" b="b"/>
              <a:pathLst>
                <a:path w="100329" h="172719">
                  <a:moveTo>
                    <a:pt x="58058" y="168757"/>
                  </a:moveTo>
                  <a:lnTo>
                    <a:pt x="40036" y="168757"/>
                  </a:lnTo>
                  <a:lnTo>
                    <a:pt x="49517" y="172554"/>
                  </a:lnTo>
                  <a:lnTo>
                    <a:pt x="53327" y="171602"/>
                  </a:lnTo>
                  <a:lnTo>
                    <a:pt x="58058" y="168757"/>
                  </a:lnTo>
                  <a:close/>
                </a:path>
                <a:path w="100329" h="172719">
                  <a:moveTo>
                    <a:pt x="49517" y="0"/>
                  </a:moveTo>
                  <a:lnTo>
                    <a:pt x="35242" y="952"/>
                  </a:lnTo>
                  <a:lnTo>
                    <a:pt x="23812" y="3810"/>
                  </a:lnTo>
                  <a:lnTo>
                    <a:pt x="21907" y="4871"/>
                  </a:lnTo>
                  <a:lnTo>
                    <a:pt x="15239" y="8585"/>
                  </a:lnTo>
                  <a:lnTo>
                    <a:pt x="15239" y="8737"/>
                  </a:lnTo>
                  <a:lnTo>
                    <a:pt x="15106" y="8737"/>
                  </a:lnTo>
                  <a:lnTo>
                    <a:pt x="8572" y="16205"/>
                  </a:lnTo>
                  <a:lnTo>
                    <a:pt x="3809" y="23837"/>
                  </a:lnTo>
                  <a:lnTo>
                    <a:pt x="3809" y="23977"/>
                  </a:lnTo>
                  <a:lnTo>
                    <a:pt x="952" y="34315"/>
                  </a:lnTo>
                  <a:lnTo>
                    <a:pt x="0" y="44805"/>
                  </a:lnTo>
                  <a:lnTo>
                    <a:pt x="0" y="61010"/>
                  </a:lnTo>
                  <a:lnTo>
                    <a:pt x="9525" y="109639"/>
                  </a:lnTo>
                  <a:lnTo>
                    <a:pt x="31432" y="159207"/>
                  </a:lnTo>
                  <a:lnTo>
                    <a:pt x="40004" y="168744"/>
                  </a:lnTo>
                  <a:lnTo>
                    <a:pt x="58079" y="168744"/>
                  </a:lnTo>
                  <a:lnTo>
                    <a:pt x="86664" y="122034"/>
                  </a:lnTo>
                  <a:lnTo>
                    <a:pt x="96189" y="84848"/>
                  </a:lnTo>
                  <a:lnTo>
                    <a:pt x="99987" y="57200"/>
                  </a:lnTo>
                  <a:lnTo>
                    <a:pt x="99987" y="44805"/>
                  </a:lnTo>
                  <a:lnTo>
                    <a:pt x="84759" y="8585"/>
                  </a:lnTo>
                  <a:lnTo>
                    <a:pt x="64757" y="952"/>
                  </a:lnTo>
                  <a:lnTo>
                    <a:pt x="49517" y="0"/>
                  </a:lnTo>
                  <a:close/>
                </a:path>
              </a:pathLst>
            </a:custGeom>
            <a:solidFill>
              <a:srgbClr val="3E4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/>
            <p:cNvSpPr/>
            <p:nvPr/>
          </p:nvSpPr>
          <p:spPr>
            <a:xfrm>
              <a:off x="3379685" y="2607474"/>
              <a:ext cx="98425" cy="168275"/>
            </a:xfrm>
            <a:custGeom>
              <a:avLst/>
              <a:gdLst/>
              <a:ahLst/>
              <a:cxnLst/>
              <a:rect l="l" t="t" r="r" b="b"/>
              <a:pathLst>
                <a:path w="98425" h="168275">
                  <a:moveTo>
                    <a:pt x="56632" y="163995"/>
                  </a:moveTo>
                  <a:lnTo>
                    <a:pt x="40036" y="163995"/>
                  </a:lnTo>
                  <a:lnTo>
                    <a:pt x="49517" y="167792"/>
                  </a:lnTo>
                  <a:lnTo>
                    <a:pt x="52374" y="166839"/>
                  </a:lnTo>
                  <a:lnTo>
                    <a:pt x="56632" y="163995"/>
                  </a:lnTo>
                  <a:close/>
                </a:path>
                <a:path w="98425" h="168275">
                  <a:moveTo>
                    <a:pt x="49517" y="0"/>
                  </a:moveTo>
                  <a:lnTo>
                    <a:pt x="8572" y="15252"/>
                  </a:lnTo>
                  <a:lnTo>
                    <a:pt x="0" y="55295"/>
                  </a:lnTo>
                  <a:lnTo>
                    <a:pt x="0" y="59105"/>
                  </a:lnTo>
                  <a:lnTo>
                    <a:pt x="1904" y="72453"/>
                  </a:lnTo>
                  <a:lnTo>
                    <a:pt x="5714" y="88658"/>
                  </a:lnTo>
                  <a:lnTo>
                    <a:pt x="9549" y="106845"/>
                  </a:lnTo>
                  <a:lnTo>
                    <a:pt x="22859" y="141096"/>
                  </a:lnTo>
                  <a:lnTo>
                    <a:pt x="31432" y="154444"/>
                  </a:lnTo>
                  <a:lnTo>
                    <a:pt x="40004" y="163982"/>
                  </a:lnTo>
                  <a:lnTo>
                    <a:pt x="56651" y="163982"/>
                  </a:lnTo>
                  <a:lnTo>
                    <a:pt x="84759" y="118211"/>
                  </a:lnTo>
                  <a:lnTo>
                    <a:pt x="89765" y="99225"/>
                  </a:lnTo>
                  <a:lnTo>
                    <a:pt x="94284" y="82943"/>
                  </a:lnTo>
                  <a:lnTo>
                    <a:pt x="97142" y="67690"/>
                  </a:lnTo>
                  <a:lnTo>
                    <a:pt x="98094" y="55295"/>
                  </a:lnTo>
                  <a:lnTo>
                    <a:pt x="97142" y="43853"/>
                  </a:lnTo>
                  <a:lnTo>
                    <a:pt x="74282" y="3809"/>
                  </a:lnTo>
                  <a:lnTo>
                    <a:pt x="62852" y="952"/>
                  </a:lnTo>
                  <a:lnTo>
                    <a:pt x="49517" y="0"/>
                  </a:lnTo>
                  <a:close/>
                </a:path>
              </a:pathLst>
            </a:custGeom>
            <a:solidFill>
              <a:srgbClr val="4E5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/>
            <p:cNvSpPr/>
            <p:nvPr/>
          </p:nvSpPr>
          <p:spPr>
            <a:xfrm>
              <a:off x="3380638" y="2608427"/>
              <a:ext cx="94615" cy="162560"/>
            </a:xfrm>
            <a:custGeom>
              <a:avLst/>
              <a:gdLst/>
              <a:ahLst/>
              <a:cxnLst/>
              <a:rect l="l" t="t" r="r" b="b"/>
              <a:pathLst>
                <a:path w="94614" h="162560">
                  <a:moveTo>
                    <a:pt x="47612" y="0"/>
                  </a:moveTo>
                  <a:lnTo>
                    <a:pt x="8572" y="15252"/>
                  </a:lnTo>
                  <a:lnTo>
                    <a:pt x="0" y="42900"/>
                  </a:lnTo>
                  <a:lnTo>
                    <a:pt x="0" y="57200"/>
                  </a:lnTo>
                  <a:lnTo>
                    <a:pt x="9525" y="102958"/>
                  </a:lnTo>
                  <a:lnTo>
                    <a:pt x="29527" y="149682"/>
                  </a:lnTo>
                  <a:lnTo>
                    <a:pt x="47612" y="162064"/>
                  </a:lnTo>
                  <a:lnTo>
                    <a:pt x="50469" y="162064"/>
                  </a:lnTo>
                  <a:lnTo>
                    <a:pt x="75234" y="131559"/>
                  </a:lnTo>
                  <a:lnTo>
                    <a:pt x="90474" y="80086"/>
                  </a:lnTo>
                  <a:lnTo>
                    <a:pt x="94284" y="54343"/>
                  </a:lnTo>
                  <a:lnTo>
                    <a:pt x="94284" y="42900"/>
                  </a:lnTo>
                  <a:lnTo>
                    <a:pt x="71424" y="3810"/>
                  </a:lnTo>
                  <a:lnTo>
                    <a:pt x="47612" y="0"/>
                  </a:lnTo>
                  <a:close/>
                </a:path>
              </a:pathLst>
            </a:custGeom>
            <a:solidFill>
              <a:srgbClr val="5D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/>
            <p:cNvSpPr/>
            <p:nvPr/>
          </p:nvSpPr>
          <p:spPr>
            <a:xfrm>
              <a:off x="3381590" y="2609379"/>
              <a:ext cx="91440" cy="157480"/>
            </a:xfrm>
            <a:custGeom>
              <a:avLst/>
              <a:gdLst/>
              <a:ahLst/>
              <a:cxnLst/>
              <a:rect l="l" t="t" r="r" b="b"/>
              <a:pathLst>
                <a:path w="91439" h="157480">
                  <a:moveTo>
                    <a:pt x="45707" y="0"/>
                  </a:moveTo>
                  <a:lnTo>
                    <a:pt x="7620" y="15252"/>
                  </a:lnTo>
                  <a:lnTo>
                    <a:pt x="0" y="41948"/>
                  </a:lnTo>
                  <a:lnTo>
                    <a:pt x="0" y="56248"/>
                  </a:lnTo>
                  <a:lnTo>
                    <a:pt x="952" y="67690"/>
                  </a:lnTo>
                  <a:lnTo>
                    <a:pt x="4762" y="82943"/>
                  </a:lnTo>
                  <a:lnTo>
                    <a:pt x="8572" y="100101"/>
                  </a:lnTo>
                  <a:lnTo>
                    <a:pt x="28575" y="144907"/>
                  </a:lnTo>
                  <a:lnTo>
                    <a:pt x="45707" y="157302"/>
                  </a:lnTo>
                  <a:lnTo>
                    <a:pt x="48564" y="156349"/>
                  </a:lnTo>
                  <a:lnTo>
                    <a:pt x="78176" y="111290"/>
                  </a:lnTo>
                  <a:lnTo>
                    <a:pt x="90474" y="63880"/>
                  </a:lnTo>
                  <a:lnTo>
                    <a:pt x="91427" y="52438"/>
                  </a:lnTo>
                  <a:lnTo>
                    <a:pt x="89522" y="31457"/>
                  </a:lnTo>
                  <a:lnTo>
                    <a:pt x="59042" y="952"/>
                  </a:lnTo>
                  <a:lnTo>
                    <a:pt x="45707" y="0"/>
                  </a:lnTo>
                  <a:close/>
                </a:path>
              </a:pathLst>
            </a:custGeom>
            <a:solidFill>
              <a:srgbClr val="6B7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/>
            <p:cNvSpPr/>
            <p:nvPr/>
          </p:nvSpPr>
          <p:spPr>
            <a:xfrm>
              <a:off x="3382543" y="2611284"/>
              <a:ext cx="87630" cy="151130"/>
            </a:xfrm>
            <a:custGeom>
              <a:avLst/>
              <a:gdLst/>
              <a:ahLst/>
              <a:cxnLst/>
              <a:rect l="l" t="t" r="r" b="b"/>
              <a:pathLst>
                <a:path w="87629" h="151130">
                  <a:moveTo>
                    <a:pt x="43802" y="0"/>
                  </a:moveTo>
                  <a:lnTo>
                    <a:pt x="7620" y="14300"/>
                  </a:lnTo>
                  <a:lnTo>
                    <a:pt x="0" y="39090"/>
                  </a:lnTo>
                  <a:lnTo>
                    <a:pt x="0" y="53390"/>
                  </a:lnTo>
                  <a:lnTo>
                    <a:pt x="13335" y="112496"/>
                  </a:lnTo>
                  <a:lnTo>
                    <a:pt x="35242" y="147777"/>
                  </a:lnTo>
                  <a:lnTo>
                    <a:pt x="43802" y="150634"/>
                  </a:lnTo>
                  <a:lnTo>
                    <a:pt x="46659" y="150634"/>
                  </a:lnTo>
                  <a:lnTo>
                    <a:pt x="75211" y="106845"/>
                  </a:lnTo>
                  <a:lnTo>
                    <a:pt x="86650" y="61125"/>
                  </a:lnTo>
                  <a:lnTo>
                    <a:pt x="87617" y="49580"/>
                  </a:lnTo>
                  <a:lnTo>
                    <a:pt x="87617" y="39090"/>
                  </a:lnTo>
                  <a:lnTo>
                    <a:pt x="66662" y="3822"/>
                  </a:lnTo>
                  <a:lnTo>
                    <a:pt x="43802" y="0"/>
                  </a:lnTo>
                  <a:close/>
                </a:path>
              </a:pathLst>
            </a:custGeom>
            <a:solidFill>
              <a:srgbClr val="777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/>
            <p:cNvSpPr/>
            <p:nvPr/>
          </p:nvSpPr>
          <p:spPr>
            <a:xfrm>
              <a:off x="3382543" y="2612237"/>
              <a:ext cx="85090" cy="146050"/>
            </a:xfrm>
            <a:custGeom>
              <a:avLst/>
              <a:gdLst/>
              <a:ahLst/>
              <a:cxnLst/>
              <a:rect l="l" t="t" r="r" b="b"/>
              <a:pathLst>
                <a:path w="85089" h="146050">
                  <a:moveTo>
                    <a:pt x="42862" y="0"/>
                  </a:moveTo>
                  <a:lnTo>
                    <a:pt x="3810" y="20980"/>
                  </a:lnTo>
                  <a:lnTo>
                    <a:pt x="0" y="48628"/>
                  </a:lnTo>
                  <a:lnTo>
                    <a:pt x="0" y="51485"/>
                  </a:lnTo>
                  <a:lnTo>
                    <a:pt x="8572" y="92481"/>
                  </a:lnTo>
                  <a:lnTo>
                    <a:pt x="26670" y="134429"/>
                  </a:lnTo>
                  <a:lnTo>
                    <a:pt x="42862" y="145872"/>
                  </a:lnTo>
                  <a:lnTo>
                    <a:pt x="45707" y="144919"/>
                  </a:lnTo>
                  <a:lnTo>
                    <a:pt x="73329" y="102971"/>
                  </a:lnTo>
                  <a:lnTo>
                    <a:pt x="84759" y="59118"/>
                  </a:lnTo>
                  <a:lnTo>
                    <a:pt x="84759" y="38138"/>
                  </a:lnTo>
                  <a:lnTo>
                    <a:pt x="64757" y="3822"/>
                  </a:lnTo>
                  <a:lnTo>
                    <a:pt x="42862" y="0"/>
                  </a:lnTo>
                  <a:close/>
                </a:path>
              </a:pathLst>
            </a:custGeom>
            <a:solidFill>
              <a:srgbClr val="838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/>
            <p:cNvSpPr/>
            <p:nvPr/>
          </p:nvSpPr>
          <p:spPr>
            <a:xfrm>
              <a:off x="3383495" y="2613202"/>
              <a:ext cx="81915" cy="140335"/>
            </a:xfrm>
            <a:custGeom>
              <a:avLst/>
              <a:gdLst/>
              <a:ahLst/>
              <a:cxnLst/>
              <a:rect l="l" t="t" r="r" b="b"/>
              <a:pathLst>
                <a:path w="81914" h="140335">
                  <a:moveTo>
                    <a:pt x="40957" y="0"/>
                  </a:moveTo>
                  <a:lnTo>
                    <a:pt x="3810" y="20015"/>
                  </a:lnTo>
                  <a:lnTo>
                    <a:pt x="0" y="37172"/>
                  </a:lnTo>
                  <a:lnTo>
                    <a:pt x="0" y="49568"/>
                  </a:lnTo>
                  <a:lnTo>
                    <a:pt x="1905" y="61010"/>
                  </a:lnTo>
                  <a:lnTo>
                    <a:pt x="3810" y="74358"/>
                  </a:lnTo>
                  <a:lnTo>
                    <a:pt x="19050" y="118211"/>
                  </a:lnTo>
                  <a:lnTo>
                    <a:pt x="40957" y="140131"/>
                  </a:lnTo>
                  <a:lnTo>
                    <a:pt x="43802" y="140131"/>
                  </a:lnTo>
                  <a:lnTo>
                    <a:pt x="70472" y="99136"/>
                  </a:lnTo>
                  <a:lnTo>
                    <a:pt x="80949" y="56235"/>
                  </a:lnTo>
                  <a:lnTo>
                    <a:pt x="81902" y="46710"/>
                  </a:lnTo>
                  <a:lnTo>
                    <a:pt x="80949" y="37172"/>
                  </a:lnTo>
                  <a:lnTo>
                    <a:pt x="61899" y="3810"/>
                  </a:lnTo>
                  <a:lnTo>
                    <a:pt x="52374" y="952"/>
                  </a:lnTo>
                  <a:lnTo>
                    <a:pt x="40957" y="0"/>
                  </a:lnTo>
                  <a:close/>
                </a:path>
              </a:pathLst>
            </a:custGeom>
            <a:solidFill>
              <a:srgbClr val="8E9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/>
            <p:cNvSpPr/>
            <p:nvPr/>
          </p:nvSpPr>
          <p:spPr>
            <a:xfrm>
              <a:off x="3384448" y="2614155"/>
              <a:ext cx="78105" cy="135890"/>
            </a:xfrm>
            <a:custGeom>
              <a:avLst/>
              <a:gdLst/>
              <a:ahLst/>
              <a:cxnLst/>
              <a:rect l="l" t="t" r="r" b="b"/>
              <a:pathLst>
                <a:path w="78104" h="135889">
                  <a:moveTo>
                    <a:pt x="39052" y="0"/>
                  </a:moveTo>
                  <a:lnTo>
                    <a:pt x="2857" y="20015"/>
                  </a:lnTo>
                  <a:lnTo>
                    <a:pt x="0" y="36220"/>
                  </a:lnTo>
                  <a:lnTo>
                    <a:pt x="0" y="48615"/>
                  </a:lnTo>
                  <a:lnTo>
                    <a:pt x="7619" y="86753"/>
                  </a:lnTo>
                  <a:lnTo>
                    <a:pt x="24764" y="124879"/>
                  </a:lnTo>
                  <a:lnTo>
                    <a:pt x="39052" y="135369"/>
                  </a:lnTo>
                  <a:lnTo>
                    <a:pt x="41897" y="135369"/>
                  </a:lnTo>
                  <a:lnTo>
                    <a:pt x="67582" y="96354"/>
                  </a:lnTo>
                  <a:lnTo>
                    <a:pt x="77139" y="54330"/>
                  </a:lnTo>
                  <a:lnTo>
                    <a:pt x="78092" y="45758"/>
                  </a:lnTo>
                  <a:lnTo>
                    <a:pt x="78092" y="36220"/>
                  </a:lnTo>
                  <a:lnTo>
                    <a:pt x="50469" y="952"/>
                  </a:lnTo>
                  <a:lnTo>
                    <a:pt x="39052" y="0"/>
                  </a:lnTo>
                  <a:close/>
                </a:path>
              </a:pathLst>
            </a:custGeom>
            <a:solidFill>
              <a:srgbClr val="99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/>
            <p:cNvSpPr/>
            <p:nvPr/>
          </p:nvSpPr>
          <p:spPr>
            <a:xfrm>
              <a:off x="3385400" y="2616060"/>
              <a:ext cx="75565" cy="130175"/>
            </a:xfrm>
            <a:custGeom>
              <a:avLst/>
              <a:gdLst/>
              <a:ahLst/>
              <a:cxnLst/>
              <a:rect l="l" t="t" r="r" b="b"/>
              <a:pathLst>
                <a:path w="75564" h="130175">
                  <a:moveTo>
                    <a:pt x="37147" y="0"/>
                  </a:moveTo>
                  <a:lnTo>
                    <a:pt x="2857" y="18110"/>
                  </a:lnTo>
                  <a:lnTo>
                    <a:pt x="0" y="33362"/>
                  </a:lnTo>
                  <a:lnTo>
                    <a:pt x="0" y="45758"/>
                  </a:lnTo>
                  <a:lnTo>
                    <a:pt x="952" y="56248"/>
                  </a:lnTo>
                  <a:lnTo>
                    <a:pt x="3810" y="68643"/>
                  </a:lnTo>
                  <a:lnTo>
                    <a:pt x="6667" y="81978"/>
                  </a:lnTo>
                  <a:lnTo>
                    <a:pt x="23812" y="119164"/>
                  </a:lnTo>
                  <a:lnTo>
                    <a:pt x="37147" y="129654"/>
                  </a:lnTo>
                  <a:lnTo>
                    <a:pt x="40004" y="128701"/>
                  </a:lnTo>
                  <a:lnTo>
                    <a:pt x="64757" y="91516"/>
                  </a:lnTo>
                  <a:lnTo>
                    <a:pt x="68567" y="77215"/>
                  </a:lnTo>
                  <a:lnTo>
                    <a:pt x="72377" y="63868"/>
                  </a:lnTo>
                  <a:lnTo>
                    <a:pt x="74282" y="51473"/>
                  </a:lnTo>
                  <a:lnTo>
                    <a:pt x="75234" y="42900"/>
                  </a:lnTo>
                  <a:lnTo>
                    <a:pt x="74282" y="33362"/>
                  </a:lnTo>
                  <a:lnTo>
                    <a:pt x="48564" y="952"/>
                  </a:lnTo>
                  <a:lnTo>
                    <a:pt x="37147" y="0"/>
                  </a:lnTo>
                  <a:close/>
                </a:path>
              </a:pathLst>
            </a:custGeom>
            <a:solidFill>
              <a:srgbClr val="A3A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/>
            <p:cNvSpPr/>
            <p:nvPr/>
          </p:nvSpPr>
          <p:spPr>
            <a:xfrm>
              <a:off x="3385400" y="2617012"/>
              <a:ext cx="72390" cy="124460"/>
            </a:xfrm>
            <a:custGeom>
              <a:avLst/>
              <a:gdLst/>
              <a:ahLst/>
              <a:cxnLst/>
              <a:rect l="l" t="t" r="r" b="b"/>
              <a:pathLst>
                <a:path w="72389" h="124460">
                  <a:moveTo>
                    <a:pt x="36194" y="0"/>
                  </a:moveTo>
                  <a:lnTo>
                    <a:pt x="1904" y="24790"/>
                  </a:lnTo>
                  <a:lnTo>
                    <a:pt x="0" y="40995"/>
                  </a:lnTo>
                  <a:lnTo>
                    <a:pt x="0" y="43853"/>
                  </a:lnTo>
                  <a:lnTo>
                    <a:pt x="1904" y="53378"/>
                  </a:lnTo>
                  <a:lnTo>
                    <a:pt x="3810" y="65773"/>
                  </a:lnTo>
                  <a:lnTo>
                    <a:pt x="17144" y="104863"/>
                  </a:lnTo>
                  <a:lnTo>
                    <a:pt x="36194" y="123926"/>
                  </a:lnTo>
                  <a:lnTo>
                    <a:pt x="39052" y="123926"/>
                  </a:lnTo>
                  <a:lnTo>
                    <a:pt x="62852" y="87706"/>
                  </a:lnTo>
                  <a:lnTo>
                    <a:pt x="71424" y="49568"/>
                  </a:lnTo>
                  <a:lnTo>
                    <a:pt x="72377" y="40995"/>
                  </a:lnTo>
                  <a:lnTo>
                    <a:pt x="72377" y="32410"/>
                  </a:lnTo>
                  <a:lnTo>
                    <a:pt x="46659" y="952"/>
                  </a:lnTo>
                  <a:lnTo>
                    <a:pt x="36194" y="0"/>
                  </a:lnTo>
                  <a:close/>
                </a:path>
              </a:pathLst>
            </a:custGeom>
            <a:solidFill>
              <a:srgbClr val="ACA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/>
            <p:cNvSpPr/>
            <p:nvPr/>
          </p:nvSpPr>
          <p:spPr>
            <a:xfrm>
              <a:off x="3386353" y="2617965"/>
              <a:ext cx="69850" cy="119380"/>
            </a:xfrm>
            <a:custGeom>
              <a:avLst/>
              <a:gdLst/>
              <a:ahLst/>
              <a:cxnLst/>
              <a:rect l="l" t="t" r="r" b="b"/>
              <a:pathLst>
                <a:path w="69850" h="119380">
                  <a:moveTo>
                    <a:pt x="34289" y="0"/>
                  </a:moveTo>
                  <a:lnTo>
                    <a:pt x="952" y="23837"/>
                  </a:lnTo>
                  <a:lnTo>
                    <a:pt x="0" y="31457"/>
                  </a:lnTo>
                  <a:lnTo>
                    <a:pt x="0" y="41948"/>
                  </a:lnTo>
                  <a:lnTo>
                    <a:pt x="952" y="51473"/>
                  </a:lnTo>
                  <a:lnTo>
                    <a:pt x="3810" y="62915"/>
                  </a:lnTo>
                  <a:lnTo>
                    <a:pt x="6667" y="76263"/>
                  </a:lnTo>
                  <a:lnTo>
                    <a:pt x="27622" y="116306"/>
                  </a:lnTo>
                  <a:lnTo>
                    <a:pt x="34289" y="119164"/>
                  </a:lnTo>
                  <a:lnTo>
                    <a:pt x="37147" y="118211"/>
                  </a:lnTo>
                  <a:lnTo>
                    <a:pt x="42849" y="114401"/>
                  </a:lnTo>
                  <a:lnTo>
                    <a:pt x="49517" y="106768"/>
                  </a:lnTo>
                  <a:lnTo>
                    <a:pt x="54250" y="96354"/>
                  </a:lnTo>
                  <a:lnTo>
                    <a:pt x="59994" y="83896"/>
                  </a:lnTo>
                  <a:lnTo>
                    <a:pt x="63804" y="71500"/>
                  </a:lnTo>
                  <a:lnTo>
                    <a:pt x="66662" y="59105"/>
                  </a:lnTo>
                  <a:lnTo>
                    <a:pt x="68567" y="47663"/>
                  </a:lnTo>
                  <a:lnTo>
                    <a:pt x="69519" y="40043"/>
                  </a:lnTo>
                  <a:lnTo>
                    <a:pt x="68567" y="31457"/>
                  </a:lnTo>
                  <a:lnTo>
                    <a:pt x="44754" y="952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4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/>
            <p:cNvSpPr/>
            <p:nvPr/>
          </p:nvSpPr>
          <p:spPr>
            <a:xfrm>
              <a:off x="3387305" y="2619870"/>
              <a:ext cx="66040" cy="113030"/>
            </a:xfrm>
            <a:custGeom>
              <a:avLst/>
              <a:gdLst/>
              <a:ahLst/>
              <a:cxnLst/>
              <a:rect l="l" t="t" r="r" b="b"/>
              <a:pathLst>
                <a:path w="66039" h="113030">
                  <a:moveTo>
                    <a:pt x="41897" y="0"/>
                  </a:moveTo>
                  <a:lnTo>
                    <a:pt x="22860" y="0"/>
                  </a:lnTo>
                  <a:lnTo>
                    <a:pt x="15239" y="1904"/>
                  </a:lnTo>
                  <a:lnTo>
                    <a:pt x="0" y="29552"/>
                  </a:lnTo>
                  <a:lnTo>
                    <a:pt x="0" y="40043"/>
                  </a:lnTo>
                  <a:lnTo>
                    <a:pt x="10477" y="83896"/>
                  </a:lnTo>
                  <a:lnTo>
                    <a:pt x="32385" y="112496"/>
                  </a:lnTo>
                  <a:lnTo>
                    <a:pt x="35242" y="112496"/>
                  </a:lnTo>
                  <a:lnTo>
                    <a:pt x="56184" y="80086"/>
                  </a:lnTo>
                  <a:lnTo>
                    <a:pt x="65709" y="37185"/>
                  </a:lnTo>
                  <a:lnTo>
                    <a:pt x="65709" y="29552"/>
                  </a:lnTo>
                  <a:lnTo>
                    <a:pt x="41897" y="0"/>
                  </a:lnTo>
                  <a:close/>
                </a:path>
              </a:pathLst>
            </a:custGeom>
            <a:solidFill>
              <a:srgbClr val="BCB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/>
            <p:cNvSpPr/>
            <p:nvPr/>
          </p:nvSpPr>
          <p:spPr>
            <a:xfrm>
              <a:off x="3387305" y="2620822"/>
              <a:ext cx="62865" cy="107950"/>
            </a:xfrm>
            <a:custGeom>
              <a:avLst/>
              <a:gdLst/>
              <a:ahLst/>
              <a:cxnLst/>
              <a:rect l="l" t="t" r="r" b="b"/>
              <a:pathLst>
                <a:path w="62864" h="107950">
                  <a:moveTo>
                    <a:pt x="31432" y="0"/>
                  </a:moveTo>
                  <a:lnTo>
                    <a:pt x="952" y="28600"/>
                  </a:lnTo>
                  <a:lnTo>
                    <a:pt x="0" y="35280"/>
                  </a:lnTo>
                  <a:lnTo>
                    <a:pt x="952" y="38138"/>
                  </a:lnTo>
                  <a:lnTo>
                    <a:pt x="1905" y="46710"/>
                  </a:lnTo>
                  <a:lnTo>
                    <a:pt x="3810" y="57200"/>
                  </a:lnTo>
                  <a:lnTo>
                    <a:pt x="20002" y="99148"/>
                  </a:lnTo>
                  <a:lnTo>
                    <a:pt x="31432" y="107734"/>
                  </a:lnTo>
                  <a:lnTo>
                    <a:pt x="34289" y="107734"/>
                  </a:lnTo>
                  <a:lnTo>
                    <a:pt x="58089" y="64833"/>
                  </a:lnTo>
                  <a:lnTo>
                    <a:pt x="62852" y="42900"/>
                  </a:lnTo>
                  <a:lnTo>
                    <a:pt x="62852" y="28600"/>
                  </a:lnTo>
                  <a:lnTo>
                    <a:pt x="40944" y="952"/>
                  </a:lnTo>
                  <a:lnTo>
                    <a:pt x="31432" y="0"/>
                  </a:lnTo>
                  <a:close/>
                </a:path>
              </a:pathLst>
            </a:custGeom>
            <a:solidFill>
              <a:srgbClr val="C4C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/>
            <p:cNvSpPr/>
            <p:nvPr/>
          </p:nvSpPr>
          <p:spPr>
            <a:xfrm>
              <a:off x="3388258" y="2621775"/>
              <a:ext cx="60325" cy="103505"/>
            </a:xfrm>
            <a:custGeom>
              <a:avLst/>
              <a:gdLst/>
              <a:ahLst/>
              <a:cxnLst/>
              <a:rect l="l" t="t" r="r" b="b"/>
              <a:pathLst>
                <a:path w="60325" h="103505">
                  <a:moveTo>
                    <a:pt x="30480" y="0"/>
                  </a:moveTo>
                  <a:lnTo>
                    <a:pt x="0" y="26695"/>
                  </a:lnTo>
                  <a:lnTo>
                    <a:pt x="0" y="36233"/>
                  </a:lnTo>
                  <a:lnTo>
                    <a:pt x="9525" y="76263"/>
                  </a:lnTo>
                  <a:lnTo>
                    <a:pt x="30480" y="102958"/>
                  </a:lnTo>
                  <a:lnTo>
                    <a:pt x="32385" y="102006"/>
                  </a:lnTo>
                  <a:lnTo>
                    <a:pt x="55232" y="61010"/>
                  </a:lnTo>
                  <a:lnTo>
                    <a:pt x="57118" y="50634"/>
                  </a:lnTo>
                  <a:lnTo>
                    <a:pt x="59042" y="40995"/>
                  </a:lnTo>
                  <a:lnTo>
                    <a:pt x="59994" y="34328"/>
                  </a:lnTo>
                  <a:lnTo>
                    <a:pt x="59994" y="26695"/>
                  </a:lnTo>
                  <a:lnTo>
                    <a:pt x="39039" y="95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CB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/>
            <p:cNvSpPr/>
            <p:nvPr/>
          </p:nvSpPr>
          <p:spPr>
            <a:xfrm>
              <a:off x="3389210" y="2622727"/>
              <a:ext cx="56515" cy="97790"/>
            </a:xfrm>
            <a:custGeom>
              <a:avLst/>
              <a:gdLst/>
              <a:ahLst/>
              <a:cxnLst/>
              <a:rect l="l" t="t" r="r" b="b"/>
              <a:pathLst>
                <a:path w="56514" h="97789">
                  <a:moveTo>
                    <a:pt x="28575" y="0"/>
                  </a:moveTo>
                  <a:lnTo>
                    <a:pt x="0" y="25742"/>
                  </a:lnTo>
                  <a:lnTo>
                    <a:pt x="0" y="34328"/>
                  </a:lnTo>
                  <a:lnTo>
                    <a:pt x="9525" y="72453"/>
                  </a:lnTo>
                  <a:lnTo>
                    <a:pt x="28575" y="97243"/>
                  </a:lnTo>
                  <a:lnTo>
                    <a:pt x="30479" y="97243"/>
                  </a:lnTo>
                  <a:lnTo>
                    <a:pt x="51422" y="58153"/>
                  </a:lnTo>
                  <a:lnTo>
                    <a:pt x="54279" y="48628"/>
                  </a:lnTo>
                  <a:lnTo>
                    <a:pt x="56184" y="39090"/>
                  </a:lnTo>
                  <a:lnTo>
                    <a:pt x="56184" y="25742"/>
                  </a:lnTo>
                  <a:lnTo>
                    <a:pt x="36194" y="952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D1D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/>
            <p:cNvSpPr/>
            <p:nvPr/>
          </p:nvSpPr>
          <p:spPr>
            <a:xfrm>
              <a:off x="3390163" y="2624632"/>
              <a:ext cx="53340" cy="92075"/>
            </a:xfrm>
            <a:custGeom>
              <a:avLst/>
              <a:gdLst/>
              <a:ahLst/>
              <a:cxnLst/>
              <a:rect l="l" t="t" r="r" b="b"/>
              <a:pathLst>
                <a:path w="53339" h="92075">
                  <a:moveTo>
                    <a:pt x="34289" y="0"/>
                  </a:moveTo>
                  <a:lnTo>
                    <a:pt x="19050" y="0"/>
                  </a:lnTo>
                  <a:lnTo>
                    <a:pt x="12382" y="1904"/>
                  </a:lnTo>
                  <a:lnTo>
                    <a:pt x="7619" y="4775"/>
                  </a:lnTo>
                  <a:lnTo>
                    <a:pt x="1904" y="12395"/>
                  </a:lnTo>
                  <a:lnTo>
                    <a:pt x="0" y="23837"/>
                  </a:lnTo>
                  <a:lnTo>
                    <a:pt x="0" y="32423"/>
                  </a:lnTo>
                  <a:lnTo>
                    <a:pt x="12382" y="77228"/>
                  </a:lnTo>
                  <a:lnTo>
                    <a:pt x="26669" y="91528"/>
                  </a:lnTo>
                  <a:lnTo>
                    <a:pt x="28575" y="90576"/>
                  </a:lnTo>
                  <a:lnTo>
                    <a:pt x="33337" y="87706"/>
                  </a:lnTo>
                  <a:lnTo>
                    <a:pt x="38087" y="81991"/>
                  </a:lnTo>
                  <a:lnTo>
                    <a:pt x="45707" y="64833"/>
                  </a:lnTo>
                  <a:lnTo>
                    <a:pt x="48564" y="54343"/>
                  </a:lnTo>
                  <a:lnTo>
                    <a:pt x="51422" y="44805"/>
                  </a:lnTo>
                  <a:lnTo>
                    <a:pt x="52374" y="36233"/>
                  </a:lnTo>
                  <a:lnTo>
                    <a:pt x="53327" y="30505"/>
                  </a:lnTo>
                  <a:lnTo>
                    <a:pt x="52374" y="23837"/>
                  </a:lnTo>
                  <a:lnTo>
                    <a:pt x="52374" y="18122"/>
                  </a:lnTo>
                  <a:lnTo>
                    <a:pt x="50469" y="12395"/>
                  </a:lnTo>
                  <a:lnTo>
                    <a:pt x="48564" y="8585"/>
                  </a:lnTo>
                  <a:lnTo>
                    <a:pt x="44754" y="4775"/>
                  </a:lnTo>
                  <a:lnTo>
                    <a:pt x="39992" y="1904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/>
            <p:cNvSpPr/>
            <p:nvPr/>
          </p:nvSpPr>
          <p:spPr>
            <a:xfrm>
              <a:off x="3390163" y="2625585"/>
              <a:ext cx="50800" cy="86360"/>
            </a:xfrm>
            <a:custGeom>
              <a:avLst/>
              <a:gdLst/>
              <a:ahLst/>
              <a:cxnLst/>
              <a:rect l="l" t="t" r="r" b="b"/>
              <a:pathLst>
                <a:path w="50800" h="86360">
                  <a:moveTo>
                    <a:pt x="32385" y="0"/>
                  </a:moveTo>
                  <a:lnTo>
                    <a:pt x="18097" y="0"/>
                  </a:lnTo>
                  <a:lnTo>
                    <a:pt x="12382" y="1917"/>
                  </a:lnTo>
                  <a:lnTo>
                    <a:pt x="4762" y="7632"/>
                  </a:lnTo>
                  <a:lnTo>
                    <a:pt x="952" y="17170"/>
                  </a:lnTo>
                  <a:lnTo>
                    <a:pt x="952" y="22885"/>
                  </a:lnTo>
                  <a:lnTo>
                    <a:pt x="0" y="28600"/>
                  </a:lnTo>
                  <a:lnTo>
                    <a:pt x="0" y="30518"/>
                  </a:lnTo>
                  <a:lnTo>
                    <a:pt x="952" y="37185"/>
                  </a:lnTo>
                  <a:lnTo>
                    <a:pt x="2857" y="45770"/>
                  </a:lnTo>
                  <a:lnTo>
                    <a:pt x="5714" y="54343"/>
                  </a:lnTo>
                  <a:lnTo>
                    <a:pt x="8572" y="63880"/>
                  </a:lnTo>
                  <a:lnTo>
                    <a:pt x="12382" y="72453"/>
                  </a:lnTo>
                  <a:lnTo>
                    <a:pt x="16192" y="79133"/>
                  </a:lnTo>
                  <a:lnTo>
                    <a:pt x="20954" y="83896"/>
                  </a:lnTo>
                  <a:lnTo>
                    <a:pt x="25717" y="85801"/>
                  </a:lnTo>
                  <a:lnTo>
                    <a:pt x="27622" y="85801"/>
                  </a:lnTo>
                  <a:lnTo>
                    <a:pt x="46659" y="51485"/>
                  </a:lnTo>
                  <a:lnTo>
                    <a:pt x="50469" y="34328"/>
                  </a:lnTo>
                  <a:lnTo>
                    <a:pt x="50469" y="22885"/>
                  </a:lnTo>
                  <a:lnTo>
                    <a:pt x="38087" y="1917"/>
                  </a:lnTo>
                  <a:lnTo>
                    <a:pt x="32385" y="0"/>
                  </a:lnTo>
                  <a:close/>
                </a:path>
              </a:pathLst>
            </a:custGeom>
            <a:solidFill>
              <a:srgbClr val="DD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/>
            <p:cNvSpPr/>
            <p:nvPr/>
          </p:nvSpPr>
          <p:spPr>
            <a:xfrm>
              <a:off x="3391115" y="2626537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80">
                  <a:moveTo>
                    <a:pt x="23812" y="0"/>
                  </a:moveTo>
                  <a:lnTo>
                    <a:pt x="0" y="20980"/>
                  </a:lnTo>
                  <a:lnTo>
                    <a:pt x="0" y="28600"/>
                  </a:lnTo>
                  <a:lnTo>
                    <a:pt x="952" y="35280"/>
                  </a:lnTo>
                  <a:lnTo>
                    <a:pt x="2857" y="42900"/>
                  </a:lnTo>
                  <a:lnTo>
                    <a:pt x="4762" y="51485"/>
                  </a:lnTo>
                  <a:lnTo>
                    <a:pt x="23812" y="81038"/>
                  </a:lnTo>
                  <a:lnTo>
                    <a:pt x="24764" y="81038"/>
                  </a:lnTo>
                  <a:lnTo>
                    <a:pt x="45707" y="40043"/>
                  </a:lnTo>
                  <a:lnTo>
                    <a:pt x="46659" y="32423"/>
                  </a:lnTo>
                  <a:lnTo>
                    <a:pt x="47612" y="26695"/>
                  </a:lnTo>
                  <a:lnTo>
                    <a:pt x="46659" y="20980"/>
                  </a:lnTo>
                  <a:lnTo>
                    <a:pt x="46659" y="16217"/>
                  </a:lnTo>
                  <a:lnTo>
                    <a:pt x="44754" y="11442"/>
                  </a:lnTo>
                  <a:lnTo>
                    <a:pt x="42849" y="7632"/>
                  </a:lnTo>
                  <a:lnTo>
                    <a:pt x="39992" y="4775"/>
                  </a:lnTo>
                  <a:lnTo>
                    <a:pt x="36182" y="1917"/>
                  </a:lnTo>
                  <a:lnTo>
                    <a:pt x="30479" y="965"/>
                  </a:lnTo>
                  <a:lnTo>
                    <a:pt x="23812" y="0"/>
                  </a:lnTo>
                  <a:close/>
                </a:path>
              </a:pathLst>
            </a:custGeom>
            <a:solidFill>
              <a:srgbClr val="E2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/>
            <p:cNvSpPr/>
            <p:nvPr/>
          </p:nvSpPr>
          <p:spPr>
            <a:xfrm>
              <a:off x="3392068" y="2627502"/>
              <a:ext cx="43815" cy="75565"/>
            </a:xfrm>
            <a:custGeom>
              <a:avLst/>
              <a:gdLst/>
              <a:ahLst/>
              <a:cxnLst/>
              <a:rect l="l" t="t" r="r" b="b"/>
              <a:pathLst>
                <a:path w="43814" h="75564">
                  <a:moveTo>
                    <a:pt x="21907" y="0"/>
                  </a:moveTo>
                  <a:lnTo>
                    <a:pt x="0" y="20015"/>
                  </a:lnTo>
                  <a:lnTo>
                    <a:pt x="0" y="26682"/>
                  </a:lnTo>
                  <a:lnTo>
                    <a:pt x="13335" y="69583"/>
                  </a:lnTo>
                  <a:lnTo>
                    <a:pt x="21907" y="75311"/>
                  </a:lnTo>
                  <a:lnTo>
                    <a:pt x="22860" y="75311"/>
                  </a:lnTo>
                  <a:lnTo>
                    <a:pt x="27622" y="73405"/>
                  </a:lnTo>
                  <a:lnTo>
                    <a:pt x="31432" y="67678"/>
                  </a:lnTo>
                  <a:lnTo>
                    <a:pt x="34277" y="61010"/>
                  </a:lnTo>
                  <a:lnTo>
                    <a:pt x="38087" y="53378"/>
                  </a:lnTo>
                  <a:lnTo>
                    <a:pt x="43802" y="30505"/>
                  </a:lnTo>
                  <a:lnTo>
                    <a:pt x="43802" y="20015"/>
                  </a:lnTo>
                  <a:lnTo>
                    <a:pt x="28575" y="952"/>
                  </a:lnTo>
                  <a:lnTo>
                    <a:pt x="21907" y="0"/>
                  </a:lnTo>
                  <a:close/>
                </a:path>
              </a:pathLst>
            </a:custGeom>
            <a:solidFill>
              <a:srgbClr val="E7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/>
            <p:cNvSpPr/>
            <p:nvPr/>
          </p:nvSpPr>
          <p:spPr>
            <a:xfrm>
              <a:off x="3393020" y="2629407"/>
              <a:ext cx="40005" cy="69850"/>
            </a:xfrm>
            <a:custGeom>
              <a:avLst/>
              <a:gdLst/>
              <a:ahLst/>
              <a:cxnLst/>
              <a:rect l="l" t="t" r="r" b="b"/>
              <a:pathLst>
                <a:path w="40004" h="69850">
                  <a:moveTo>
                    <a:pt x="25717" y="0"/>
                  </a:moveTo>
                  <a:lnTo>
                    <a:pt x="14287" y="0"/>
                  </a:lnTo>
                  <a:lnTo>
                    <a:pt x="9525" y="1904"/>
                  </a:lnTo>
                  <a:lnTo>
                    <a:pt x="5715" y="3810"/>
                  </a:lnTo>
                  <a:lnTo>
                    <a:pt x="2857" y="6667"/>
                  </a:lnTo>
                  <a:lnTo>
                    <a:pt x="1905" y="9525"/>
                  </a:lnTo>
                  <a:lnTo>
                    <a:pt x="0" y="13347"/>
                  </a:lnTo>
                  <a:lnTo>
                    <a:pt x="0" y="29552"/>
                  </a:lnTo>
                  <a:lnTo>
                    <a:pt x="1905" y="37172"/>
                  </a:lnTo>
                  <a:lnTo>
                    <a:pt x="20002" y="69583"/>
                  </a:lnTo>
                  <a:lnTo>
                    <a:pt x="20955" y="69583"/>
                  </a:lnTo>
                  <a:lnTo>
                    <a:pt x="24765" y="66725"/>
                  </a:lnTo>
                  <a:lnTo>
                    <a:pt x="28575" y="62915"/>
                  </a:lnTo>
                  <a:lnTo>
                    <a:pt x="32385" y="56248"/>
                  </a:lnTo>
                  <a:lnTo>
                    <a:pt x="34277" y="49568"/>
                  </a:lnTo>
                  <a:lnTo>
                    <a:pt x="37134" y="41948"/>
                  </a:lnTo>
                  <a:lnTo>
                    <a:pt x="39039" y="34315"/>
                  </a:lnTo>
                  <a:lnTo>
                    <a:pt x="39992" y="27647"/>
                  </a:lnTo>
                  <a:lnTo>
                    <a:pt x="39992" y="13347"/>
                  </a:lnTo>
                  <a:lnTo>
                    <a:pt x="38087" y="9525"/>
                  </a:lnTo>
                  <a:lnTo>
                    <a:pt x="37134" y="6667"/>
                  </a:lnTo>
                  <a:lnTo>
                    <a:pt x="34277" y="3810"/>
                  </a:lnTo>
                  <a:lnTo>
                    <a:pt x="30480" y="1904"/>
                  </a:lnTo>
                  <a:lnTo>
                    <a:pt x="25717" y="0"/>
                  </a:lnTo>
                  <a:close/>
                </a:path>
              </a:pathLst>
            </a:custGeom>
            <a:solidFill>
              <a:srgbClr val="EBE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/>
            <p:cNvSpPr/>
            <p:nvPr/>
          </p:nvSpPr>
          <p:spPr>
            <a:xfrm>
              <a:off x="3393020" y="2630360"/>
              <a:ext cx="38100" cy="65405"/>
            </a:xfrm>
            <a:custGeom>
              <a:avLst/>
              <a:gdLst/>
              <a:ahLst/>
              <a:cxnLst/>
              <a:rect l="l" t="t" r="r" b="b"/>
              <a:pathLst>
                <a:path w="38100" h="65405">
                  <a:moveTo>
                    <a:pt x="24765" y="0"/>
                  </a:moveTo>
                  <a:lnTo>
                    <a:pt x="13335" y="0"/>
                  </a:lnTo>
                  <a:lnTo>
                    <a:pt x="5715" y="3810"/>
                  </a:lnTo>
                  <a:lnTo>
                    <a:pt x="3810" y="5714"/>
                  </a:lnTo>
                  <a:lnTo>
                    <a:pt x="1905" y="9525"/>
                  </a:lnTo>
                  <a:lnTo>
                    <a:pt x="952" y="12395"/>
                  </a:lnTo>
                  <a:lnTo>
                    <a:pt x="952" y="17157"/>
                  </a:lnTo>
                  <a:lnTo>
                    <a:pt x="0" y="20967"/>
                  </a:lnTo>
                  <a:lnTo>
                    <a:pt x="0" y="22872"/>
                  </a:lnTo>
                  <a:lnTo>
                    <a:pt x="952" y="27647"/>
                  </a:lnTo>
                  <a:lnTo>
                    <a:pt x="1905" y="34315"/>
                  </a:lnTo>
                  <a:lnTo>
                    <a:pt x="19050" y="64820"/>
                  </a:lnTo>
                  <a:lnTo>
                    <a:pt x="20002" y="63868"/>
                  </a:lnTo>
                  <a:lnTo>
                    <a:pt x="23812" y="61963"/>
                  </a:lnTo>
                  <a:lnTo>
                    <a:pt x="27622" y="58153"/>
                  </a:lnTo>
                  <a:lnTo>
                    <a:pt x="30480" y="52425"/>
                  </a:lnTo>
                  <a:lnTo>
                    <a:pt x="32385" y="45758"/>
                  </a:lnTo>
                  <a:lnTo>
                    <a:pt x="35229" y="38125"/>
                  </a:lnTo>
                  <a:lnTo>
                    <a:pt x="36182" y="31457"/>
                  </a:lnTo>
                  <a:lnTo>
                    <a:pt x="37134" y="25742"/>
                  </a:lnTo>
                  <a:lnTo>
                    <a:pt x="38087" y="20967"/>
                  </a:lnTo>
                  <a:lnTo>
                    <a:pt x="38087" y="17157"/>
                  </a:lnTo>
                  <a:lnTo>
                    <a:pt x="37134" y="12395"/>
                  </a:lnTo>
                  <a:lnTo>
                    <a:pt x="36182" y="9525"/>
                  </a:lnTo>
                  <a:lnTo>
                    <a:pt x="34277" y="5714"/>
                  </a:lnTo>
                  <a:lnTo>
                    <a:pt x="32385" y="3810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EFE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/>
            <p:cNvSpPr/>
            <p:nvPr/>
          </p:nvSpPr>
          <p:spPr>
            <a:xfrm>
              <a:off x="3393973" y="2631312"/>
              <a:ext cx="34290" cy="59690"/>
            </a:xfrm>
            <a:custGeom>
              <a:avLst/>
              <a:gdLst/>
              <a:ahLst/>
              <a:cxnLst/>
              <a:rect l="l" t="t" r="r" b="b"/>
              <a:pathLst>
                <a:path w="34289" h="59689">
                  <a:moveTo>
                    <a:pt x="17144" y="0"/>
                  </a:moveTo>
                  <a:lnTo>
                    <a:pt x="0" y="16205"/>
                  </a:lnTo>
                  <a:lnTo>
                    <a:pt x="0" y="20967"/>
                  </a:lnTo>
                  <a:lnTo>
                    <a:pt x="952" y="25742"/>
                  </a:lnTo>
                  <a:lnTo>
                    <a:pt x="1904" y="31457"/>
                  </a:lnTo>
                  <a:lnTo>
                    <a:pt x="17144" y="59105"/>
                  </a:lnTo>
                  <a:lnTo>
                    <a:pt x="18097" y="59105"/>
                  </a:lnTo>
                  <a:lnTo>
                    <a:pt x="31432" y="35267"/>
                  </a:lnTo>
                  <a:lnTo>
                    <a:pt x="33324" y="29552"/>
                  </a:lnTo>
                  <a:lnTo>
                    <a:pt x="34277" y="23825"/>
                  </a:lnTo>
                  <a:lnTo>
                    <a:pt x="34277" y="12395"/>
                  </a:lnTo>
                  <a:lnTo>
                    <a:pt x="33324" y="8572"/>
                  </a:lnTo>
                  <a:lnTo>
                    <a:pt x="31432" y="5715"/>
                  </a:lnTo>
                  <a:lnTo>
                    <a:pt x="29527" y="3810"/>
                  </a:lnTo>
                  <a:lnTo>
                    <a:pt x="26669" y="1905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F2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/>
            <p:cNvSpPr/>
            <p:nvPr/>
          </p:nvSpPr>
          <p:spPr>
            <a:xfrm>
              <a:off x="3394925" y="2632265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15239" y="0"/>
                  </a:moveTo>
                  <a:lnTo>
                    <a:pt x="0" y="11442"/>
                  </a:lnTo>
                  <a:lnTo>
                    <a:pt x="0" y="23837"/>
                  </a:lnTo>
                  <a:lnTo>
                    <a:pt x="1904" y="28600"/>
                  </a:lnTo>
                  <a:lnTo>
                    <a:pt x="2857" y="34315"/>
                  </a:lnTo>
                  <a:lnTo>
                    <a:pt x="4762" y="40043"/>
                  </a:lnTo>
                  <a:lnTo>
                    <a:pt x="7619" y="45758"/>
                  </a:lnTo>
                  <a:lnTo>
                    <a:pt x="9525" y="50520"/>
                  </a:lnTo>
                  <a:lnTo>
                    <a:pt x="12382" y="53390"/>
                  </a:lnTo>
                  <a:lnTo>
                    <a:pt x="15239" y="54343"/>
                  </a:lnTo>
                  <a:lnTo>
                    <a:pt x="16192" y="54343"/>
                  </a:lnTo>
                  <a:lnTo>
                    <a:pt x="29527" y="26695"/>
                  </a:lnTo>
                  <a:lnTo>
                    <a:pt x="30479" y="21920"/>
                  </a:lnTo>
                  <a:lnTo>
                    <a:pt x="31419" y="18110"/>
                  </a:lnTo>
                  <a:lnTo>
                    <a:pt x="31419" y="14300"/>
                  </a:lnTo>
                  <a:lnTo>
                    <a:pt x="28575" y="5714"/>
                  </a:lnTo>
                  <a:lnTo>
                    <a:pt x="26669" y="3809"/>
                  </a:lnTo>
                  <a:lnTo>
                    <a:pt x="23812" y="1904"/>
                  </a:lnTo>
                  <a:lnTo>
                    <a:pt x="20002" y="95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F5F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/>
            <p:cNvSpPr/>
            <p:nvPr/>
          </p:nvSpPr>
          <p:spPr>
            <a:xfrm>
              <a:off x="3395878" y="2634170"/>
              <a:ext cx="27940" cy="48260"/>
            </a:xfrm>
            <a:custGeom>
              <a:avLst/>
              <a:gdLst/>
              <a:ahLst/>
              <a:cxnLst/>
              <a:rect l="l" t="t" r="r" b="b"/>
              <a:pathLst>
                <a:path w="27939" h="48260">
                  <a:moveTo>
                    <a:pt x="18097" y="0"/>
                  </a:moveTo>
                  <a:lnTo>
                    <a:pt x="9525" y="0"/>
                  </a:lnTo>
                  <a:lnTo>
                    <a:pt x="6667" y="952"/>
                  </a:lnTo>
                  <a:lnTo>
                    <a:pt x="3810" y="2857"/>
                  </a:lnTo>
                  <a:lnTo>
                    <a:pt x="1904" y="4762"/>
                  </a:lnTo>
                  <a:lnTo>
                    <a:pt x="952" y="6667"/>
                  </a:lnTo>
                  <a:lnTo>
                    <a:pt x="0" y="9537"/>
                  </a:lnTo>
                  <a:lnTo>
                    <a:pt x="0" y="20967"/>
                  </a:lnTo>
                  <a:lnTo>
                    <a:pt x="952" y="25742"/>
                  </a:lnTo>
                  <a:lnTo>
                    <a:pt x="2857" y="30505"/>
                  </a:lnTo>
                  <a:lnTo>
                    <a:pt x="3810" y="35267"/>
                  </a:lnTo>
                  <a:lnTo>
                    <a:pt x="6667" y="40043"/>
                  </a:lnTo>
                  <a:lnTo>
                    <a:pt x="8572" y="44805"/>
                  </a:lnTo>
                  <a:lnTo>
                    <a:pt x="11429" y="46710"/>
                  </a:lnTo>
                  <a:lnTo>
                    <a:pt x="13335" y="47663"/>
                  </a:lnTo>
                  <a:lnTo>
                    <a:pt x="14287" y="47663"/>
                  </a:lnTo>
                  <a:lnTo>
                    <a:pt x="27622" y="19062"/>
                  </a:lnTo>
                  <a:lnTo>
                    <a:pt x="27622" y="9537"/>
                  </a:lnTo>
                  <a:lnTo>
                    <a:pt x="26670" y="6667"/>
                  </a:lnTo>
                  <a:lnTo>
                    <a:pt x="24764" y="4762"/>
                  </a:lnTo>
                  <a:lnTo>
                    <a:pt x="23812" y="2857"/>
                  </a:lnTo>
                  <a:lnTo>
                    <a:pt x="20954" y="952"/>
                  </a:lnTo>
                  <a:lnTo>
                    <a:pt x="18097" y="0"/>
                  </a:lnTo>
                  <a:close/>
                </a:path>
              </a:pathLst>
            </a:custGeom>
            <a:solidFill>
              <a:srgbClr val="F8F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/>
            <p:cNvSpPr/>
            <p:nvPr/>
          </p:nvSpPr>
          <p:spPr>
            <a:xfrm>
              <a:off x="3395878" y="2635122"/>
              <a:ext cx="26034" cy="43180"/>
            </a:xfrm>
            <a:custGeom>
              <a:avLst/>
              <a:gdLst/>
              <a:ahLst/>
              <a:cxnLst/>
              <a:rect l="l" t="t" r="r" b="b"/>
              <a:pathLst>
                <a:path w="26035" h="43180">
                  <a:moveTo>
                    <a:pt x="16192" y="0"/>
                  </a:moveTo>
                  <a:lnTo>
                    <a:pt x="9525" y="0"/>
                  </a:lnTo>
                  <a:lnTo>
                    <a:pt x="3810" y="1905"/>
                  </a:lnTo>
                  <a:lnTo>
                    <a:pt x="1904" y="5714"/>
                  </a:lnTo>
                  <a:lnTo>
                    <a:pt x="0" y="11442"/>
                  </a:lnTo>
                  <a:lnTo>
                    <a:pt x="0" y="15252"/>
                  </a:lnTo>
                  <a:lnTo>
                    <a:pt x="952" y="18110"/>
                  </a:lnTo>
                  <a:lnTo>
                    <a:pt x="2857" y="27647"/>
                  </a:lnTo>
                  <a:lnTo>
                    <a:pt x="4762" y="31457"/>
                  </a:lnTo>
                  <a:lnTo>
                    <a:pt x="5714" y="36233"/>
                  </a:lnTo>
                  <a:lnTo>
                    <a:pt x="8572" y="40043"/>
                  </a:lnTo>
                  <a:lnTo>
                    <a:pt x="10477" y="41948"/>
                  </a:lnTo>
                  <a:lnTo>
                    <a:pt x="12382" y="42900"/>
                  </a:lnTo>
                  <a:lnTo>
                    <a:pt x="13335" y="42900"/>
                  </a:lnTo>
                  <a:lnTo>
                    <a:pt x="16192" y="40995"/>
                  </a:lnTo>
                  <a:lnTo>
                    <a:pt x="18097" y="38138"/>
                  </a:lnTo>
                  <a:lnTo>
                    <a:pt x="21907" y="30505"/>
                  </a:lnTo>
                  <a:lnTo>
                    <a:pt x="22860" y="25742"/>
                  </a:lnTo>
                  <a:lnTo>
                    <a:pt x="24764" y="20980"/>
                  </a:lnTo>
                  <a:lnTo>
                    <a:pt x="24764" y="17157"/>
                  </a:lnTo>
                  <a:lnTo>
                    <a:pt x="25717" y="14300"/>
                  </a:lnTo>
                  <a:lnTo>
                    <a:pt x="24764" y="11442"/>
                  </a:lnTo>
                  <a:lnTo>
                    <a:pt x="24764" y="8585"/>
                  </a:lnTo>
                  <a:lnTo>
                    <a:pt x="23812" y="5714"/>
                  </a:lnTo>
                  <a:lnTo>
                    <a:pt x="21907" y="1905"/>
                  </a:lnTo>
                  <a:lnTo>
                    <a:pt x="16192" y="0"/>
                  </a:lnTo>
                  <a:close/>
                </a:path>
              </a:pathLst>
            </a:custGeom>
            <a:solidFill>
              <a:srgbClr val="FA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/>
            <p:cNvSpPr/>
            <p:nvPr/>
          </p:nvSpPr>
          <p:spPr>
            <a:xfrm>
              <a:off x="3396830" y="2636075"/>
              <a:ext cx="22225" cy="38735"/>
            </a:xfrm>
            <a:custGeom>
              <a:avLst/>
              <a:gdLst/>
              <a:ahLst/>
              <a:cxnLst/>
              <a:rect l="l" t="t" r="r" b="b"/>
              <a:pathLst>
                <a:path w="22225" h="38735">
                  <a:moveTo>
                    <a:pt x="16192" y="952"/>
                  </a:moveTo>
                  <a:lnTo>
                    <a:pt x="5714" y="952"/>
                  </a:lnTo>
                  <a:lnTo>
                    <a:pt x="3810" y="1905"/>
                  </a:lnTo>
                  <a:lnTo>
                    <a:pt x="1905" y="3810"/>
                  </a:lnTo>
                  <a:lnTo>
                    <a:pt x="952" y="5727"/>
                  </a:lnTo>
                  <a:lnTo>
                    <a:pt x="952" y="7632"/>
                  </a:lnTo>
                  <a:lnTo>
                    <a:pt x="0" y="10490"/>
                  </a:lnTo>
                  <a:lnTo>
                    <a:pt x="0" y="16205"/>
                  </a:lnTo>
                  <a:lnTo>
                    <a:pt x="1905" y="23837"/>
                  </a:lnTo>
                  <a:lnTo>
                    <a:pt x="3810" y="28600"/>
                  </a:lnTo>
                  <a:lnTo>
                    <a:pt x="4762" y="31457"/>
                  </a:lnTo>
                  <a:lnTo>
                    <a:pt x="6667" y="35280"/>
                  </a:lnTo>
                  <a:lnTo>
                    <a:pt x="8572" y="37185"/>
                  </a:lnTo>
                  <a:lnTo>
                    <a:pt x="11430" y="38138"/>
                  </a:lnTo>
                  <a:lnTo>
                    <a:pt x="11430" y="37185"/>
                  </a:lnTo>
                  <a:lnTo>
                    <a:pt x="13335" y="36233"/>
                  </a:lnTo>
                  <a:lnTo>
                    <a:pt x="15239" y="34315"/>
                  </a:lnTo>
                  <a:lnTo>
                    <a:pt x="19050" y="26695"/>
                  </a:lnTo>
                  <a:lnTo>
                    <a:pt x="21907" y="15252"/>
                  </a:lnTo>
                  <a:lnTo>
                    <a:pt x="21907" y="7632"/>
                  </a:lnTo>
                  <a:lnTo>
                    <a:pt x="20002" y="3810"/>
                  </a:lnTo>
                  <a:lnTo>
                    <a:pt x="18097" y="1905"/>
                  </a:lnTo>
                  <a:lnTo>
                    <a:pt x="16192" y="952"/>
                  </a:lnTo>
                  <a:close/>
                </a:path>
                <a:path w="22225" h="38735">
                  <a:moveTo>
                    <a:pt x="11430" y="0"/>
                  </a:moveTo>
                  <a:lnTo>
                    <a:pt x="7620" y="952"/>
                  </a:lnTo>
                  <a:lnTo>
                    <a:pt x="14287" y="95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FC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/>
            <p:cNvSpPr/>
            <p:nvPr/>
          </p:nvSpPr>
          <p:spPr>
            <a:xfrm>
              <a:off x="3397783" y="2637980"/>
              <a:ext cx="18415" cy="31750"/>
            </a:xfrm>
            <a:custGeom>
              <a:avLst/>
              <a:gdLst/>
              <a:ahLst/>
              <a:cxnLst/>
              <a:rect l="l" t="t" r="r" b="b"/>
              <a:pathLst>
                <a:path w="18414" h="31750">
                  <a:moveTo>
                    <a:pt x="14287" y="0"/>
                  </a:moveTo>
                  <a:lnTo>
                    <a:pt x="4762" y="0"/>
                  </a:lnTo>
                  <a:lnTo>
                    <a:pt x="2857" y="952"/>
                  </a:lnTo>
                  <a:lnTo>
                    <a:pt x="1905" y="2857"/>
                  </a:lnTo>
                  <a:lnTo>
                    <a:pt x="952" y="3822"/>
                  </a:lnTo>
                  <a:lnTo>
                    <a:pt x="0" y="5727"/>
                  </a:lnTo>
                  <a:lnTo>
                    <a:pt x="0" y="13347"/>
                  </a:lnTo>
                  <a:lnTo>
                    <a:pt x="952" y="16205"/>
                  </a:lnTo>
                  <a:lnTo>
                    <a:pt x="2857" y="23837"/>
                  </a:lnTo>
                  <a:lnTo>
                    <a:pt x="3810" y="26695"/>
                  </a:lnTo>
                  <a:lnTo>
                    <a:pt x="5715" y="29552"/>
                  </a:lnTo>
                  <a:lnTo>
                    <a:pt x="9525" y="31457"/>
                  </a:lnTo>
                  <a:lnTo>
                    <a:pt x="11430" y="30505"/>
                  </a:lnTo>
                  <a:lnTo>
                    <a:pt x="13335" y="28600"/>
                  </a:lnTo>
                  <a:lnTo>
                    <a:pt x="14287" y="25742"/>
                  </a:lnTo>
                  <a:lnTo>
                    <a:pt x="16192" y="21932"/>
                  </a:lnTo>
                  <a:lnTo>
                    <a:pt x="17145" y="19075"/>
                  </a:lnTo>
                  <a:lnTo>
                    <a:pt x="18097" y="15252"/>
                  </a:lnTo>
                  <a:lnTo>
                    <a:pt x="18097" y="3822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/>
            <p:cNvSpPr/>
            <p:nvPr/>
          </p:nvSpPr>
          <p:spPr>
            <a:xfrm>
              <a:off x="3398735" y="2638932"/>
              <a:ext cx="15240" cy="27305"/>
            </a:xfrm>
            <a:custGeom>
              <a:avLst/>
              <a:gdLst/>
              <a:ahLst/>
              <a:cxnLst/>
              <a:rect l="l" t="t" r="r" b="b"/>
              <a:pathLst>
                <a:path w="15239" h="27305">
                  <a:moveTo>
                    <a:pt x="9525" y="0"/>
                  </a:moveTo>
                  <a:lnTo>
                    <a:pt x="4762" y="0"/>
                  </a:lnTo>
                  <a:lnTo>
                    <a:pt x="2857" y="952"/>
                  </a:lnTo>
                  <a:lnTo>
                    <a:pt x="1904" y="952"/>
                  </a:lnTo>
                  <a:lnTo>
                    <a:pt x="952" y="1904"/>
                  </a:lnTo>
                  <a:lnTo>
                    <a:pt x="0" y="3822"/>
                  </a:lnTo>
                  <a:lnTo>
                    <a:pt x="0" y="14300"/>
                  </a:lnTo>
                  <a:lnTo>
                    <a:pt x="7619" y="26695"/>
                  </a:lnTo>
                  <a:lnTo>
                    <a:pt x="9525" y="25742"/>
                  </a:lnTo>
                  <a:lnTo>
                    <a:pt x="10477" y="23837"/>
                  </a:lnTo>
                  <a:lnTo>
                    <a:pt x="11429" y="20980"/>
                  </a:lnTo>
                  <a:lnTo>
                    <a:pt x="13334" y="19075"/>
                  </a:lnTo>
                  <a:lnTo>
                    <a:pt x="14287" y="16205"/>
                  </a:lnTo>
                  <a:lnTo>
                    <a:pt x="14287" y="13347"/>
                  </a:lnTo>
                  <a:lnTo>
                    <a:pt x="15239" y="10490"/>
                  </a:lnTo>
                  <a:lnTo>
                    <a:pt x="15239" y="4775"/>
                  </a:lnTo>
                  <a:lnTo>
                    <a:pt x="14287" y="3822"/>
                  </a:lnTo>
                  <a:lnTo>
                    <a:pt x="13334" y="1904"/>
                  </a:lnTo>
                  <a:lnTo>
                    <a:pt x="12382" y="952"/>
                  </a:lnTo>
                  <a:lnTo>
                    <a:pt x="11429" y="95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EF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/>
            <p:cNvSpPr/>
            <p:nvPr/>
          </p:nvSpPr>
          <p:spPr>
            <a:xfrm>
              <a:off x="3376828" y="2639884"/>
              <a:ext cx="110489" cy="341630"/>
            </a:xfrm>
            <a:custGeom>
              <a:avLst/>
              <a:gdLst/>
              <a:ahLst/>
              <a:cxnLst/>
              <a:rect l="l" t="t" r="r" b="b"/>
              <a:pathLst>
                <a:path w="110489" h="341630">
                  <a:moveTo>
                    <a:pt x="34290" y="2870"/>
                  </a:moveTo>
                  <a:lnTo>
                    <a:pt x="32385" y="952"/>
                  </a:lnTo>
                  <a:lnTo>
                    <a:pt x="31432" y="952"/>
                  </a:lnTo>
                  <a:lnTo>
                    <a:pt x="30480" y="0"/>
                  </a:lnTo>
                  <a:lnTo>
                    <a:pt x="26670" y="0"/>
                  </a:lnTo>
                  <a:lnTo>
                    <a:pt x="24765" y="952"/>
                  </a:lnTo>
                  <a:lnTo>
                    <a:pt x="23812" y="952"/>
                  </a:lnTo>
                  <a:lnTo>
                    <a:pt x="22860" y="1917"/>
                  </a:lnTo>
                  <a:lnTo>
                    <a:pt x="22860" y="4775"/>
                  </a:lnTo>
                  <a:lnTo>
                    <a:pt x="21907" y="5727"/>
                  </a:lnTo>
                  <a:lnTo>
                    <a:pt x="21907" y="7632"/>
                  </a:lnTo>
                  <a:lnTo>
                    <a:pt x="22860" y="9537"/>
                  </a:lnTo>
                  <a:lnTo>
                    <a:pt x="22860" y="11442"/>
                  </a:lnTo>
                  <a:lnTo>
                    <a:pt x="23812" y="13347"/>
                  </a:lnTo>
                  <a:lnTo>
                    <a:pt x="23812" y="16217"/>
                  </a:lnTo>
                  <a:lnTo>
                    <a:pt x="25717" y="20027"/>
                  </a:lnTo>
                  <a:lnTo>
                    <a:pt x="27622" y="20980"/>
                  </a:lnTo>
                  <a:lnTo>
                    <a:pt x="29527" y="20980"/>
                  </a:lnTo>
                  <a:lnTo>
                    <a:pt x="31432" y="19075"/>
                  </a:lnTo>
                  <a:lnTo>
                    <a:pt x="32385" y="17170"/>
                  </a:lnTo>
                  <a:lnTo>
                    <a:pt x="32385" y="15252"/>
                  </a:lnTo>
                  <a:lnTo>
                    <a:pt x="33337" y="12395"/>
                  </a:lnTo>
                  <a:lnTo>
                    <a:pt x="34290" y="10490"/>
                  </a:lnTo>
                  <a:lnTo>
                    <a:pt x="34290" y="2870"/>
                  </a:lnTo>
                  <a:close/>
                </a:path>
                <a:path w="110489" h="341630">
                  <a:moveTo>
                    <a:pt x="110464" y="273608"/>
                  </a:moveTo>
                  <a:lnTo>
                    <a:pt x="108673" y="260261"/>
                  </a:lnTo>
                  <a:lnTo>
                    <a:pt x="109512" y="260261"/>
                  </a:lnTo>
                  <a:lnTo>
                    <a:pt x="109512" y="259308"/>
                  </a:lnTo>
                  <a:lnTo>
                    <a:pt x="99999" y="220230"/>
                  </a:lnTo>
                  <a:lnTo>
                    <a:pt x="85712" y="181140"/>
                  </a:lnTo>
                  <a:lnTo>
                    <a:pt x="56184" y="151587"/>
                  </a:lnTo>
                  <a:lnTo>
                    <a:pt x="55232" y="151587"/>
                  </a:lnTo>
                  <a:lnTo>
                    <a:pt x="22860" y="187807"/>
                  </a:lnTo>
                  <a:lnTo>
                    <a:pt x="9525" y="227850"/>
                  </a:lnTo>
                  <a:lnTo>
                    <a:pt x="952" y="265036"/>
                  </a:lnTo>
                  <a:lnTo>
                    <a:pt x="0" y="278384"/>
                  </a:lnTo>
                  <a:lnTo>
                    <a:pt x="25" y="278841"/>
                  </a:lnTo>
                  <a:lnTo>
                    <a:pt x="0" y="279336"/>
                  </a:lnTo>
                  <a:lnTo>
                    <a:pt x="1905" y="304114"/>
                  </a:lnTo>
                  <a:lnTo>
                    <a:pt x="5715" y="314604"/>
                  </a:lnTo>
                  <a:lnTo>
                    <a:pt x="10477" y="324142"/>
                  </a:lnTo>
                  <a:lnTo>
                    <a:pt x="17145" y="331762"/>
                  </a:lnTo>
                  <a:lnTo>
                    <a:pt x="26670" y="337489"/>
                  </a:lnTo>
                  <a:lnTo>
                    <a:pt x="39052" y="340347"/>
                  </a:lnTo>
                  <a:lnTo>
                    <a:pt x="40005" y="340347"/>
                  </a:lnTo>
                  <a:lnTo>
                    <a:pt x="40005" y="339509"/>
                  </a:lnTo>
                  <a:lnTo>
                    <a:pt x="55232" y="341299"/>
                  </a:lnTo>
                  <a:lnTo>
                    <a:pt x="71424" y="339394"/>
                  </a:lnTo>
                  <a:lnTo>
                    <a:pt x="71424" y="340347"/>
                  </a:lnTo>
                  <a:lnTo>
                    <a:pt x="72377" y="340347"/>
                  </a:lnTo>
                  <a:lnTo>
                    <a:pt x="106654" y="314604"/>
                  </a:lnTo>
                  <a:lnTo>
                    <a:pt x="109512" y="304114"/>
                  </a:lnTo>
                  <a:lnTo>
                    <a:pt x="109512" y="303161"/>
                  </a:lnTo>
                  <a:lnTo>
                    <a:pt x="108559" y="303161"/>
                  </a:lnTo>
                  <a:lnTo>
                    <a:pt x="110464" y="290779"/>
                  </a:lnTo>
                  <a:lnTo>
                    <a:pt x="110464" y="2736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/>
            <p:cNvSpPr/>
            <p:nvPr/>
          </p:nvSpPr>
          <p:spPr>
            <a:xfrm>
              <a:off x="3429203" y="2788614"/>
              <a:ext cx="59055" cy="113664"/>
            </a:xfrm>
            <a:custGeom>
              <a:avLst/>
              <a:gdLst/>
              <a:ahLst/>
              <a:cxnLst/>
              <a:rect l="l" t="t" r="r" b="b"/>
              <a:pathLst>
                <a:path w="59054" h="113664">
                  <a:moveTo>
                    <a:pt x="59042" y="106768"/>
                  </a:moveTo>
                  <a:lnTo>
                    <a:pt x="50469" y="68630"/>
                  </a:lnTo>
                  <a:lnTo>
                    <a:pt x="35242" y="29552"/>
                  </a:lnTo>
                  <a:lnTo>
                    <a:pt x="6667" y="0"/>
                  </a:lnTo>
                  <a:lnTo>
                    <a:pt x="0" y="0"/>
                  </a:lnTo>
                  <a:lnTo>
                    <a:pt x="0" y="6667"/>
                  </a:lnTo>
                  <a:lnTo>
                    <a:pt x="10477" y="10477"/>
                  </a:lnTo>
                  <a:lnTo>
                    <a:pt x="20002" y="20967"/>
                  </a:lnTo>
                  <a:lnTo>
                    <a:pt x="37147" y="55295"/>
                  </a:lnTo>
                  <a:lnTo>
                    <a:pt x="49530" y="95326"/>
                  </a:lnTo>
                  <a:lnTo>
                    <a:pt x="52374" y="113449"/>
                  </a:lnTo>
                  <a:lnTo>
                    <a:pt x="59042" y="113449"/>
                  </a:lnTo>
                  <a:lnTo>
                    <a:pt x="59042" y="106768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/>
            <p:cNvSpPr/>
            <p:nvPr/>
          </p:nvSpPr>
          <p:spPr>
            <a:xfrm>
              <a:off x="3485866" y="2895382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533"/>
                  </a:moveTo>
                  <a:lnTo>
                    <a:pt x="0" y="0"/>
                  </a:lnTo>
                </a:path>
              </a:pathLst>
            </a:custGeom>
            <a:ln w="8577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/>
            <p:cNvSpPr/>
            <p:nvPr/>
          </p:nvSpPr>
          <p:spPr>
            <a:xfrm>
              <a:off x="3373971" y="2788614"/>
              <a:ext cx="114300" cy="195580"/>
            </a:xfrm>
            <a:custGeom>
              <a:avLst/>
              <a:gdLst/>
              <a:ahLst/>
              <a:cxnLst/>
              <a:rect l="l" t="t" r="r" b="b"/>
              <a:pathLst>
                <a:path w="114300" h="195580">
                  <a:moveTo>
                    <a:pt x="114274" y="150622"/>
                  </a:moveTo>
                  <a:lnTo>
                    <a:pt x="107607" y="150622"/>
                  </a:lnTo>
                  <a:lnTo>
                    <a:pt x="104762" y="162064"/>
                  </a:lnTo>
                  <a:lnTo>
                    <a:pt x="99999" y="170649"/>
                  </a:lnTo>
                  <a:lnTo>
                    <a:pt x="93332" y="178269"/>
                  </a:lnTo>
                  <a:lnTo>
                    <a:pt x="83807" y="183984"/>
                  </a:lnTo>
                  <a:lnTo>
                    <a:pt x="70472" y="187807"/>
                  </a:lnTo>
                  <a:lnTo>
                    <a:pt x="58458" y="188569"/>
                  </a:lnTo>
                  <a:lnTo>
                    <a:pt x="45720" y="187807"/>
                  </a:lnTo>
                  <a:lnTo>
                    <a:pt x="11430" y="162064"/>
                  </a:lnTo>
                  <a:lnTo>
                    <a:pt x="6908" y="129057"/>
                  </a:lnTo>
                  <a:lnTo>
                    <a:pt x="7620" y="119164"/>
                  </a:lnTo>
                  <a:lnTo>
                    <a:pt x="21907" y="61963"/>
                  </a:lnTo>
                  <a:lnTo>
                    <a:pt x="38100" y="25730"/>
                  </a:lnTo>
                  <a:lnTo>
                    <a:pt x="58089" y="6667"/>
                  </a:lnTo>
                  <a:lnTo>
                    <a:pt x="58089" y="0"/>
                  </a:lnTo>
                  <a:lnTo>
                    <a:pt x="51435" y="0"/>
                  </a:lnTo>
                  <a:lnTo>
                    <a:pt x="40957" y="6667"/>
                  </a:lnTo>
                  <a:lnTo>
                    <a:pt x="15240" y="55295"/>
                  </a:lnTo>
                  <a:lnTo>
                    <a:pt x="3810" y="95326"/>
                  </a:lnTo>
                  <a:lnTo>
                    <a:pt x="0" y="125831"/>
                  </a:lnTo>
                  <a:lnTo>
                    <a:pt x="0" y="132511"/>
                  </a:lnTo>
                  <a:lnTo>
                    <a:pt x="9525" y="177317"/>
                  </a:lnTo>
                  <a:lnTo>
                    <a:pt x="55232" y="195427"/>
                  </a:lnTo>
                  <a:lnTo>
                    <a:pt x="61899" y="195427"/>
                  </a:lnTo>
                  <a:lnTo>
                    <a:pt x="99999" y="184950"/>
                  </a:lnTo>
                  <a:lnTo>
                    <a:pt x="114274" y="157302"/>
                  </a:lnTo>
                  <a:lnTo>
                    <a:pt x="114274" y="150622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/>
            <p:cNvSpPr/>
            <p:nvPr/>
          </p:nvSpPr>
          <p:spPr>
            <a:xfrm>
              <a:off x="3425400" y="279194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475" y="0"/>
                  </a:lnTo>
                </a:path>
              </a:pathLst>
            </a:custGeom>
            <a:ln w="6673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/>
            <p:cNvSpPr/>
            <p:nvPr/>
          </p:nvSpPr>
          <p:spPr>
            <a:xfrm>
              <a:off x="3145434" y="2472689"/>
              <a:ext cx="108585" cy="120650"/>
            </a:xfrm>
            <a:custGeom>
              <a:avLst/>
              <a:gdLst/>
              <a:ahLst/>
              <a:cxnLst/>
              <a:rect l="l" t="t" r="r" b="b"/>
              <a:pathLst>
                <a:path w="108585" h="120650">
                  <a:moveTo>
                    <a:pt x="85699" y="114300"/>
                  </a:moveTo>
                  <a:lnTo>
                    <a:pt x="22847" y="114300"/>
                  </a:lnTo>
                  <a:lnTo>
                    <a:pt x="22847" y="115570"/>
                  </a:lnTo>
                  <a:lnTo>
                    <a:pt x="23304" y="115570"/>
                  </a:lnTo>
                  <a:lnTo>
                    <a:pt x="23304" y="116840"/>
                  </a:lnTo>
                  <a:lnTo>
                    <a:pt x="30467" y="116840"/>
                  </a:lnTo>
                  <a:lnTo>
                    <a:pt x="30467" y="119214"/>
                  </a:lnTo>
                  <a:lnTo>
                    <a:pt x="36182" y="119214"/>
                  </a:lnTo>
                  <a:lnTo>
                    <a:pt x="36182" y="120484"/>
                  </a:lnTo>
                  <a:lnTo>
                    <a:pt x="72364" y="120484"/>
                  </a:lnTo>
                  <a:lnTo>
                    <a:pt x="72364" y="119214"/>
                  </a:lnTo>
                  <a:lnTo>
                    <a:pt x="78079" y="119214"/>
                  </a:lnTo>
                  <a:lnTo>
                    <a:pt x="78079" y="116840"/>
                  </a:lnTo>
                  <a:lnTo>
                    <a:pt x="85229" y="116840"/>
                  </a:lnTo>
                  <a:lnTo>
                    <a:pt x="85229" y="115570"/>
                  </a:lnTo>
                  <a:lnTo>
                    <a:pt x="85699" y="115570"/>
                  </a:lnTo>
                  <a:lnTo>
                    <a:pt x="85699" y="114300"/>
                  </a:lnTo>
                  <a:close/>
                </a:path>
                <a:path w="108585" h="120650">
                  <a:moveTo>
                    <a:pt x="92367" y="110490"/>
                  </a:moveTo>
                  <a:lnTo>
                    <a:pt x="16179" y="110490"/>
                  </a:lnTo>
                  <a:lnTo>
                    <a:pt x="16179" y="111760"/>
                  </a:lnTo>
                  <a:lnTo>
                    <a:pt x="16840" y="111760"/>
                  </a:lnTo>
                  <a:lnTo>
                    <a:pt x="16840" y="113030"/>
                  </a:lnTo>
                  <a:lnTo>
                    <a:pt x="19608" y="113030"/>
                  </a:lnTo>
                  <a:lnTo>
                    <a:pt x="21463" y="114134"/>
                  </a:lnTo>
                  <a:lnTo>
                    <a:pt x="87071" y="114134"/>
                  </a:lnTo>
                  <a:lnTo>
                    <a:pt x="88912" y="113030"/>
                  </a:lnTo>
                  <a:lnTo>
                    <a:pt x="91694" y="113030"/>
                  </a:lnTo>
                  <a:lnTo>
                    <a:pt x="91694" y="111760"/>
                  </a:lnTo>
                  <a:lnTo>
                    <a:pt x="92367" y="111760"/>
                  </a:lnTo>
                  <a:lnTo>
                    <a:pt x="92367" y="110490"/>
                  </a:lnTo>
                  <a:close/>
                </a:path>
                <a:path w="108585" h="120650">
                  <a:moveTo>
                    <a:pt x="96177" y="106514"/>
                  </a:moveTo>
                  <a:lnTo>
                    <a:pt x="13322" y="106514"/>
                  </a:lnTo>
                  <a:lnTo>
                    <a:pt x="13322" y="107784"/>
                  </a:lnTo>
                  <a:lnTo>
                    <a:pt x="14274" y="107784"/>
                  </a:lnTo>
                  <a:lnTo>
                    <a:pt x="14274" y="109054"/>
                  </a:lnTo>
                  <a:lnTo>
                    <a:pt x="94030" y="110324"/>
                  </a:lnTo>
                  <a:lnTo>
                    <a:pt x="95135" y="107784"/>
                  </a:lnTo>
                  <a:lnTo>
                    <a:pt x="96177" y="107784"/>
                  </a:lnTo>
                  <a:lnTo>
                    <a:pt x="96177" y="106514"/>
                  </a:lnTo>
                  <a:close/>
                </a:path>
                <a:path w="108585" h="120650">
                  <a:moveTo>
                    <a:pt x="99987" y="101600"/>
                  </a:moveTo>
                  <a:lnTo>
                    <a:pt x="9525" y="101600"/>
                  </a:lnTo>
                  <a:lnTo>
                    <a:pt x="9525" y="102870"/>
                  </a:lnTo>
                  <a:lnTo>
                    <a:pt x="9525" y="104140"/>
                  </a:lnTo>
                  <a:lnTo>
                    <a:pt x="10477" y="104140"/>
                  </a:lnTo>
                  <a:lnTo>
                    <a:pt x="10477" y="105244"/>
                  </a:lnTo>
                  <a:lnTo>
                    <a:pt x="97358" y="106514"/>
                  </a:lnTo>
                  <a:lnTo>
                    <a:pt x="98920" y="104140"/>
                  </a:lnTo>
                  <a:lnTo>
                    <a:pt x="99593" y="104140"/>
                  </a:lnTo>
                  <a:lnTo>
                    <a:pt x="99593" y="102870"/>
                  </a:lnTo>
                  <a:lnTo>
                    <a:pt x="99987" y="102870"/>
                  </a:lnTo>
                  <a:lnTo>
                    <a:pt x="99987" y="101600"/>
                  </a:lnTo>
                  <a:close/>
                </a:path>
                <a:path w="108585" h="120650">
                  <a:moveTo>
                    <a:pt x="103797" y="93980"/>
                  </a:moveTo>
                  <a:lnTo>
                    <a:pt x="5715" y="93980"/>
                  </a:lnTo>
                  <a:lnTo>
                    <a:pt x="5715" y="95250"/>
                  </a:lnTo>
                  <a:lnTo>
                    <a:pt x="5715" y="97790"/>
                  </a:lnTo>
                  <a:lnTo>
                    <a:pt x="7620" y="97790"/>
                  </a:lnTo>
                  <a:lnTo>
                    <a:pt x="7620" y="99060"/>
                  </a:lnTo>
                  <a:lnTo>
                    <a:pt x="7620" y="100330"/>
                  </a:lnTo>
                  <a:lnTo>
                    <a:pt x="8572" y="100330"/>
                  </a:lnTo>
                  <a:lnTo>
                    <a:pt x="8572" y="101434"/>
                  </a:lnTo>
                  <a:lnTo>
                    <a:pt x="100076" y="101434"/>
                  </a:lnTo>
                  <a:lnTo>
                    <a:pt x="100825" y="100330"/>
                  </a:lnTo>
                  <a:lnTo>
                    <a:pt x="101638" y="100330"/>
                  </a:lnTo>
                  <a:lnTo>
                    <a:pt x="101638" y="99060"/>
                  </a:lnTo>
                  <a:lnTo>
                    <a:pt x="101892" y="99060"/>
                  </a:lnTo>
                  <a:lnTo>
                    <a:pt x="101892" y="97790"/>
                  </a:lnTo>
                  <a:lnTo>
                    <a:pt x="102844" y="97790"/>
                  </a:lnTo>
                  <a:lnTo>
                    <a:pt x="102844" y="95250"/>
                  </a:lnTo>
                  <a:lnTo>
                    <a:pt x="103797" y="95250"/>
                  </a:lnTo>
                  <a:lnTo>
                    <a:pt x="103797" y="93980"/>
                  </a:lnTo>
                  <a:close/>
                </a:path>
                <a:path w="108585" h="120650">
                  <a:moveTo>
                    <a:pt x="103797" y="23964"/>
                  </a:moveTo>
                  <a:lnTo>
                    <a:pt x="102844" y="23964"/>
                  </a:lnTo>
                  <a:lnTo>
                    <a:pt x="102844" y="18884"/>
                  </a:lnTo>
                  <a:lnTo>
                    <a:pt x="101892" y="18884"/>
                  </a:lnTo>
                  <a:lnTo>
                    <a:pt x="101892" y="17780"/>
                  </a:lnTo>
                  <a:lnTo>
                    <a:pt x="100939" y="17780"/>
                  </a:lnTo>
                  <a:lnTo>
                    <a:pt x="100939" y="15240"/>
                  </a:lnTo>
                  <a:lnTo>
                    <a:pt x="100939" y="12700"/>
                  </a:lnTo>
                  <a:lnTo>
                    <a:pt x="99987" y="12700"/>
                  </a:lnTo>
                  <a:lnTo>
                    <a:pt x="99987" y="11430"/>
                  </a:lnTo>
                  <a:lnTo>
                    <a:pt x="99034" y="11430"/>
                  </a:lnTo>
                  <a:lnTo>
                    <a:pt x="99034" y="8890"/>
                  </a:lnTo>
                  <a:lnTo>
                    <a:pt x="99034" y="6350"/>
                  </a:lnTo>
                  <a:lnTo>
                    <a:pt x="98082" y="6350"/>
                  </a:lnTo>
                  <a:lnTo>
                    <a:pt x="98082" y="5080"/>
                  </a:lnTo>
                  <a:lnTo>
                    <a:pt x="98082" y="2540"/>
                  </a:lnTo>
                  <a:lnTo>
                    <a:pt x="97129" y="2540"/>
                  </a:lnTo>
                  <a:lnTo>
                    <a:pt x="97129" y="0"/>
                  </a:lnTo>
                  <a:lnTo>
                    <a:pt x="11430" y="0"/>
                  </a:lnTo>
                  <a:lnTo>
                    <a:pt x="11430" y="2540"/>
                  </a:lnTo>
                  <a:lnTo>
                    <a:pt x="10477" y="2540"/>
                  </a:lnTo>
                  <a:lnTo>
                    <a:pt x="10477" y="5080"/>
                  </a:lnTo>
                  <a:lnTo>
                    <a:pt x="9525" y="5080"/>
                  </a:lnTo>
                  <a:lnTo>
                    <a:pt x="9525" y="6350"/>
                  </a:lnTo>
                  <a:lnTo>
                    <a:pt x="9525" y="8890"/>
                  </a:lnTo>
                  <a:lnTo>
                    <a:pt x="8572" y="8890"/>
                  </a:lnTo>
                  <a:lnTo>
                    <a:pt x="8572" y="11430"/>
                  </a:lnTo>
                  <a:lnTo>
                    <a:pt x="7620" y="11430"/>
                  </a:lnTo>
                  <a:lnTo>
                    <a:pt x="7620" y="12700"/>
                  </a:lnTo>
                  <a:lnTo>
                    <a:pt x="7620" y="15240"/>
                  </a:lnTo>
                  <a:lnTo>
                    <a:pt x="6667" y="15240"/>
                  </a:lnTo>
                  <a:lnTo>
                    <a:pt x="6667" y="17780"/>
                  </a:lnTo>
                  <a:lnTo>
                    <a:pt x="6667" y="18884"/>
                  </a:lnTo>
                  <a:lnTo>
                    <a:pt x="5715" y="18884"/>
                  </a:lnTo>
                  <a:lnTo>
                    <a:pt x="5715" y="23964"/>
                  </a:lnTo>
                  <a:lnTo>
                    <a:pt x="4762" y="23964"/>
                  </a:lnTo>
                  <a:lnTo>
                    <a:pt x="4762" y="27774"/>
                  </a:lnTo>
                  <a:lnTo>
                    <a:pt x="103797" y="27774"/>
                  </a:lnTo>
                  <a:lnTo>
                    <a:pt x="103797" y="23964"/>
                  </a:lnTo>
                  <a:close/>
                </a:path>
                <a:path w="108585" h="120650">
                  <a:moveTo>
                    <a:pt x="106654" y="36664"/>
                  </a:moveTo>
                  <a:lnTo>
                    <a:pt x="105702" y="36664"/>
                  </a:lnTo>
                  <a:lnTo>
                    <a:pt x="105702" y="34290"/>
                  </a:lnTo>
                  <a:lnTo>
                    <a:pt x="104749" y="34290"/>
                  </a:lnTo>
                  <a:lnTo>
                    <a:pt x="104749" y="31750"/>
                  </a:lnTo>
                  <a:lnTo>
                    <a:pt x="104749" y="27940"/>
                  </a:lnTo>
                  <a:lnTo>
                    <a:pt x="3810" y="27940"/>
                  </a:lnTo>
                  <a:lnTo>
                    <a:pt x="3810" y="31750"/>
                  </a:lnTo>
                  <a:lnTo>
                    <a:pt x="2857" y="31750"/>
                  </a:lnTo>
                  <a:lnTo>
                    <a:pt x="2857" y="34290"/>
                  </a:lnTo>
                  <a:lnTo>
                    <a:pt x="2857" y="36664"/>
                  </a:lnTo>
                  <a:lnTo>
                    <a:pt x="1905" y="36664"/>
                  </a:lnTo>
                  <a:lnTo>
                    <a:pt x="1905" y="43014"/>
                  </a:lnTo>
                  <a:lnTo>
                    <a:pt x="106654" y="43014"/>
                  </a:lnTo>
                  <a:lnTo>
                    <a:pt x="106654" y="36664"/>
                  </a:lnTo>
                  <a:close/>
                </a:path>
                <a:path w="108585" h="120650">
                  <a:moveTo>
                    <a:pt x="108559" y="55880"/>
                  </a:moveTo>
                  <a:lnTo>
                    <a:pt x="108496" y="53340"/>
                  </a:lnTo>
                  <a:lnTo>
                    <a:pt x="108369" y="53340"/>
                  </a:lnTo>
                  <a:lnTo>
                    <a:pt x="108369" y="50800"/>
                  </a:lnTo>
                  <a:lnTo>
                    <a:pt x="107607" y="50800"/>
                  </a:lnTo>
                  <a:lnTo>
                    <a:pt x="107607" y="43180"/>
                  </a:lnTo>
                  <a:lnTo>
                    <a:pt x="952" y="43180"/>
                  </a:lnTo>
                  <a:lnTo>
                    <a:pt x="952" y="50800"/>
                  </a:lnTo>
                  <a:lnTo>
                    <a:pt x="952" y="53340"/>
                  </a:lnTo>
                  <a:lnTo>
                    <a:pt x="0" y="53340"/>
                  </a:lnTo>
                  <a:lnTo>
                    <a:pt x="0" y="55880"/>
                  </a:lnTo>
                  <a:lnTo>
                    <a:pt x="0" y="66040"/>
                  </a:lnTo>
                  <a:lnTo>
                    <a:pt x="0" y="74930"/>
                  </a:lnTo>
                  <a:lnTo>
                    <a:pt x="952" y="74930"/>
                  </a:lnTo>
                  <a:lnTo>
                    <a:pt x="952" y="78740"/>
                  </a:lnTo>
                  <a:lnTo>
                    <a:pt x="952" y="81280"/>
                  </a:lnTo>
                  <a:lnTo>
                    <a:pt x="1905" y="81280"/>
                  </a:lnTo>
                  <a:lnTo>
                    <a:pt x="1905" y="85090"/>
                  </a:lnTo>
                  <a:lnTo>
                    <a:pt x="2857" y="85090"/>
                  </a:lnTo>
                  <a:lnTo>
                    <a:pt x="2857" y="87630"/>
                  </a:lnTo>
                  <a:lnTo>
                    <a:pt x="2857" y="88900"/>
                  </a:lnTo>
                  <a:lnTo>
                    <a:pt x="3810" y="88900"/>
                  </a:lnTo>
                  <a:lnTo>
                    <a:pt x="3810" y="91440"/>
                  </a:lnTo>
                  <a:lnTo>
                    <a:pt x="4762" y="91440"/>
                  </a:lnTo>
                  <a:lnTo>
                    <a:pt x="4762" y="93814"/>
                  </a:lnTo>
                  <a:lnTo>
                    <a:pt x="104394" y="93814"/>
                  </a:lnTo>
                  <a:lnTo>
                    <a:pt x="104724" y="91440"/>
                  </a:lnTo>
                  <a:lnTo>
                    <a:pt x="105346" y="91440"/>
                  </a:lnTo>
                  <a:lnTo>
                    <a:pt x="105346" y="88900"/>
                  </a:lnTo>
                  <a:lnTo>
                    <a:pt x="105702" y="88900"/>
                  </a:lnTo>
                  <a:lnTo>
                    <a:pt x="105702" y="87630"/>
                  </a:lnTo>
                  <a:lnTo>
                    <a:pt x="106349" y="87630"/>
                  </a:lnTo>
                  <a:lnTo>
                    <a:pt x="106349" y="85090"/>
                  </a:lnTo>
                  <a:lnTo>
                    <a:pt x="106654" y="85090"/>
                  </a:lnTo>
                  <a:lnTo>
                    <a:pt x="106654" y="81280"/>
                  </a:lnTo>
                  <a:lnTo>
                    <a:pt x="106654" y="78740"/>
                  </a:lnTo>
                  <a:lnTo>
                    <a:pt x="107607" y="78740"/>
                  </a:lnTo>
                  <a:lnTo>
                    <a:pt x="107607" y="74930"/>
                  </a:lnTo>
                  <a:lnTo>
                    <a:pt x="107607" y="66040"/>
                  </a:lnTo>
                  <a:lnTo>
                    <a:pt x="108559" y="66040"/>
                  </a:lnTo>
                  <a:lnTo>
                    <a:pt x="108559" y="5588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/>
            <p:cNvSpPr/>
            <p:nvPr/>
          </p:nvSpPr>
          <p:spPr>
            <a:xfrm>
              <a:off x="3191141" y="2261412"/>
              <a:ext cx="212725" cy="166370"/>
            </a:xfrm>
            <a:custGeom>
              <a:avLst/>
              <a:gdLst/>
              <a:ahLst/>
              <a:cxnLst/>
              <a:rect l="l" t="t" r="r" b="b"/>
              <a:pathLst>
                <a:path w="212725" h="166369">
                  <a:moveTo>
                    <a:pt x="212356" y="22885"/>
                  </a:moveTo>
                  <a:lnTo>
                    <a:pt x="195211" y="0"/>
                  </a:lnTo>
                  <a:lnTo>
                    <a:pt x="0" y="143002"/>
                  </a:lnTo>
                  <a:lnTo>
                    <a:pt x="17145" y="165887"/>
                  </a:lnTo>
                  <a:lnTo>
                    <a:pt x="212356" y="228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/>
            <p:cNvSpPr/>
            <p:nvPr/>
          </p:nvSpPr>
          <p:spPr>
            <a:xfrm>
              <a:off x="3156864" y="2407754"/>
              <a:ext cx="85090" cy="65405"/>
            </a:xfrm>
            <a:custGeom>
              <a:avLst/>
              <a:gdLst/>
              <a:ahLst/>
              <a:cxnLst/>
              <a:rect l="l" t="t" r="r" b="b"/>
              <a:pathLst>
                <a:path w="85089" h="65405">
                  <a:moveTo>
                    <a:pt x="63792" y="13970"/>
                  </a:moveTo>
                  <a:lnTo>
                    <a:pt x="63271" y="12700"/>
                  </a:lnTo>
                  <a:lnTo>
                    <a:pt x="60934" y="12700"/>
                  </a:lnTo>
                  <a:lnTo>
                    <a:pt x="60934" y="10160"/>
                  </a:lnTo>
                  <a:lnTo>
                    <a:pt x="58089" y="10160"/>
                  </a:lnTo>
                  <a:lnTo>
                    <a:pt x="58089" y="7620"/>
                  </a:lnTo>
                  <a:lnTo>
                    <a:pt x="57124" y="7620"/>
                  </a:lnTo>
                  <a:lnTo>
                    <a:pt x="57124" y="6350"/>
                  </a:lnTo>
                  <a:lnTo>
                    <a:pt x="54279" y="6350"/>
                  </a:lnTo>
                  <a:lnTo>
                    <a:pt x="54279" y="3810"/>
                  </a:lnTo>
                  <a:lnTo>
                    <a:pt x="49517" y="3810"/>
                  </a:lnTo>
                  <a:lnTo>
                    <a:pt x="49517" y="1270"/>
                  </a:lnTo>
                  <a:lnTo>
                    <a:pt x="47612" y="1270"/>
                  </a:lnTo>
                  <a:lnTo>
                    <a:pt x="47612" y="0"/>
                  </a:lnTo>
                  <a:lnTo>
                    <a:pt x="38087" y="0"/>
                  </a:lnTo>
                  <a:lnTo>
                    <a:pt x="38087" y="1270"/>
                  </a:lnTo>
                  <a:lnTo>
                    <a:pt x="36182" y="1270"/>
                  </a:lnTo>
                  <a:lnTo>
                    <a:pt x="36182" y="3810"/>
                  </a:lnTo>
                  <a:lnTo>
                    <a:pt x="31419" y="3810"/>
                  </a:lnTo>
                  <a:lnTo>
                    <a:pt x="31419" y="6350"/>
                  </a:lnTo>
                  <a:lnTo>
                    <a:pt x="27609" y="6350"/>
                  </a:lnTo>
                  <a:lnTo>
                    <a:pt x="27609" y="7620"/>
                  </a:lnTo>
                  <a:lnTo>
                    <a:pt x="26657" y="7620"/>
                  </a:lnTo>
                  <a:lnTo>
                    <a:pt x="26657" y="10160"/>
                  </a:lnTo>
                  <a:lnTo>
                    <a:pt x="24752" y="10160"/>
                  </a:lnTo>
                  <a:lnTo>
                    <a:pt x="24752" y="12700"/>
                  </a:lnTo>
                  <a:lnTo>
                    <a:pt x="22847" y="12700"/>
                  </a:lnTo>
                  <a:lnTo>
                    <a:pt x="22847" y="13970"/>
                  </a:lnTo>
                  <a:lnTo>
                    <a:pt x="63792" y="13970"/>
                  </a:lnTo>
                  <a:close/>
                </a:path>
                <a:path w="85089" h="65405">
                  <a:moveTo>
                    <a:pt x="73317" y="31750"/>
                  </a:moveTo>
                  <a:lnTo>
                    <a:pt x="72364" y="31750"/>
                  </a:lnTo>
                  <a:lnTo>
                    <a:pt x="72364" y="30645"/>
                  </a:lnTo>
                  <a:lnTo>
                    <a:pt x="72136" y="30645"/>
                  </a:lnTo>
                  <a:lnTo>
                    <a:pt x="72136" y="29375"/>
                  </a:lnTo>
                  <a:lnTo>
                    <a:pt x="71412" y="29375"/>
                  </a:lnTo>
                  <a:lnTo>
                    <a:pt x="71412" y="28105"/>
                  </a:lnTo>
                  <a:lnTo>
                    <a:pt x="71221" y="28105"/>
                  </a:lnTo>
                  <a:lnTo>
                    <a:pt x="71221" y="26835"/>
                  </a:lnTo>
                  <a:lnTo>
                    <a:pt x="70726" y="26835"/>
                  </a:lnTo>
                  <a:lnTo>
                    <a:pt x="70726" y="25565"/>
                  </a:lnTo>
                  <a:lnTo>
                    <a:pt x="69507" y="25565"/>
                  </a:lnTo>
                  <a:lnTo>
                    <a:pt x="69507" y="24295"/>
                  </a:lnTo>
                  <a:lnTo>
                    <a:pt x="69316" y="24295"/>
                  </a:lnTo>
                  <a:lnTo>
                    <a:pt x="69316" y="23025"/>
                  </a:lnTo>
                  <a:lnTo>
                    <a:pt x="67602" y="23025"/>
                  </a:lnTo>
                  <a:lnTo>
                    <a:pt x="67602" y="21755"/>
                  </a:lnTo>
                  <a:lnTo>
                    <a:pt x="67271" y="21755"/>
                  </a:lnTo>
                  <a:lnTo>
                    <a:pt x="67271" y="19215"/>
                  </a:lnTo>
                  <a:lnTo>
                    <a:pt x="65697" y="19215"/>
                  </a:lnTo>
                  <a:lnTo>
                    <a:pt x="65697" y="17945"/>
                  </a:lnTo>
                  <a:lnTo>
                    <a:pt x="65328" y="17945"/>
                  </a:lnTo>
                  <a:lnTo>
                    <a:pt x="65328" y="16675"/>
                  </a:lnTo>
                  <a:lnTo>
                    <a:pt x="64389" y="16675"/>
                  </a:lnTo>
                  <a:lnTo>
                    <a:pt x="64389" y="14135"/>
                  </a:lnTo>
                  <a:lnTo>
                    <a:pt x="21894" y="14135"/>
                  </a:lnTo>
                  <a:lnTo>
                    <a:pt x="21894" y="16675"/>
                  </a:lnTo>
                  <a:lnTo>
                    <a:pt x="19989" y="16675"/>
                  </a:lnTo>
                  <a:lnTo>
                    <a:pt x="19989" y="17945"/>
                  </a:lnTo>
                  <a:lnTo>
                    <a:pt x="19989" y="19215"/>
                  </a:lnTo>
                  <a:lnTo>
                    <a:pt x="18084" y="19215"/>
                  </a:lnTo>
                  <a:lnTo>
                    <a:pt x="18084" y="21755"/>
                  </a:lnTo>
                  <a:lnTo>
                    <a:pt x="18084" y="23025"/>
                  </a:lnTo>
                  <a:lnTo>
                    <a:pt x="16179" y="23025"/>
                  </a:lnTo>
                  <a:lnTo>
                    <a:pt x="16179" y="24295"/>
                  </a:lnTo>
                  <a:lnTo>
                    <a:pt x="16179" y="25565"/>
                  </a:lnTo>
                  <a:lnTo>
                    <a:pt x="15227" y="25565"/>
                  </a:lnTo>
                  <a:lnTo>
                    <a:pt x="15227" y="26835"/>
                  </a:lnTo>
                  <a:lnTo>
                    <a:pt x="14274" y="26835"/>
                  </a:lnTo>
                  <a:lnTo>
                    <a:pt x="14274" y="28105"/>
                  </a:lnTo>
                  <a:lnTo>
                    <a:pt x="14274" y="29375"/>
                  </a:lnTo>
                  <a:lnTo>
                    <a:pt x="12395" y="29375"/>
                  </a:lnTo>
                  <a:lnTo>
                    <a:pt x="12395" y="30645"/>
                  </a:lnTo>
                  <a:lnTo>
                    <a:pt x="12369" y="31750"/>
                  </a:lnTo>
                  <a:lnTo>
                    <a:pt x="11417" y="31750"/>
                  </a:lnTo>
                  <a:lnTo>
                    <a:pt x="11417" y="33020"/>
                  </a:lnTo>
                  <a:lnTo>
                    <a:pt x="73317" y="33020"/>
                  </a:lnTo>
                  <a:lnTo>
                    <a:pt x="73317" y="31750"/>
                  </a:lnTo>
                  <a:close/>
                </a:path>
                <a:path w="85089" h="65405">
                  <a:moveTo>
                    <a:pt x="79984" y="48260"/>
                  </a:moveTo>
                  <a:lnTo>
                    <a:pt x="79032" y="48260"/>
                  </a:lnTo>
                  <a:lnTo>
                    <a:pt x="79032" y="44450"/>
                  </a:lnTo>
                  <a:lnTo>
                    <a:pt x="78079" y="44450"/>
                  </a:lnTo>
                  <a:lnTo>
                    <a:pt x="78028" y="41910"/>
                  </a:lnTo>
                  <a:lnTo>
                    <a:pt x="76174" y="41910"/>
                  </a:lnTo>
                  <a:lnTo>
                    <a:pt x="76174" y="38100"/>
                  </a:lnTo>
                  <a:lnTo>
                    <a:pt x="75222" y="38100"/>
                  </a:lnTo>
                  <a:lnTo>
                    <a:pt x="75184" y="35560"/>
                  </a:lnTo>
                  <a:lnTo>
                    <a:pt x="74269" y="35560"/>
                  </a:lnTo>
                  <a:lnTo>
                    <a:pt x="74269" y="34455"/>
                  </a:lnTo>
                  <a:lnTo>
                    <a:pt x="74180" y="33185"/>
                  </a:lnTo>
                  <a:lnTo>
                    <a:pt x="10464" y="33185"/>
                  </a:lnTo>
                  <a:lnTo>
                    <a:pt x="10464" y="34455"/>
                  </a:lnTo>
                  <a:lnTo>
                    <a:pt x="10464" y="35560"/>
                  </a:lnTo>
                  <a:lnTo>
                    <a:pt x="9512" y="35560"/>
                  </a:lnTo>
                  <a:lnTo>
                    <a:pt x="9512" y="38100"/>
                  </a:lnTo>
                  <a:lnTo>
                    <a:pt x="8559" y="38100"/>
                  </a:lnTo>
                  <a:lnTo>
                    <a:pt x="8559" y="41910"/>
                  </a:lnTo>
                  <a:lnTo>
                    <a:pt x="7607" y="41910"/>
                  </a:lnTo>
                  <a:lnTo>
                    <a:pt x="7607" y="44450"/>
                  </a:lnTo>
                  <a:lnTo>
                    <a:pt x="6654" y="44450"/>
                  </a:lnTo>
                  <a:lnTo>
                    <a:pt x="6654" y="48260"/>
                  </a:lnTo>
                  <a:lnTo>
                    <a:pt x="5702" y="48260"/>
                  </a:lnTo>
                  <a:lnTo>
                    <a:pt x="5702" y="50800"/>
                  </a:lnTo>
                  <a:lnTo>
                    <a:pt x="79984" y="50800"/>
                  </a:lnTo>
                  <a:lnTo>
                    <a:pt x="79984" y="48260"/>
                  </a:lnTo>
                  <a:close/>
                </a:path>
                <a:path w="85089" h="65405">
                  <a:moveTo>
                    <a:pt x="83794" y="60960"/>
                  </a:moveTo>
                  <a:lnTo>
                    <a:pt x="82842" y="60960"/>
                  </a:lnTo>
                  <a:lnTo>
                    <a:pt x="82842" y="58585"/>
                  </a:lnTo>
                  <a:lnTo>
                    <a:pt x="82842" y="57315"/>
                  </a:lnTo>
                  <a:lnTo>
                    <a:pt x="81889" y="57315"/>
                  </a:lnTo>
                  <a:lnTo>
                    <a:pt x="81889" y="54775"/>
                  </a:lnTo>
                  <a:lnTo>
                    <a:pt x="80937" y="54775"/>
                  </a:lnTo>
                  <a:lnTo>
                    <a:pt x="80937" y="52235"/>
                  </a:lnTo>
                  <a:lnTo>
                    <a:pt x="80937" y="50965"/>
                  </a:lnTo>
                  <a:lnTo>
                    <a:pt x="4749" y="50965"/>
                  </a:lnTo>
                  <a:lnTo>
                    <a:pt x="4749" y="52235"/>
                  </a:lnTo>
                  <a:lnTo>
                    <a:pt x="3797" y="52235"/>
                  </a:lnTo>
                  <a:lnTo>
                    <a:pt x="3797" y="54775"/>
                  </a:lnTo>
                  <a:lnTo>
                    <a:pt x="3797" y="57315"/>
                  </a:lnTo>
                  <a:lnTo>
                    <a:pt x="2844" y="57315"/>
                  </a:lnTo>
                  <a:lnTo>
                    <a:pt x="2844" y="58585"/>
                  </a:lnTo>
                  <a:lnTo>
                    <a:pt x="1892" y="58585"/>
                  </a:lnTo>
                  <a:lnTo>
                    <a:pt x="1892" y="60960"/>
                  </a:lnTo>
                  <a:lnTo>
                    <a:pt x="939" y="60960"/>
                  </a:lnTo>
                  <a:lnTo>
                    <a:pt x="939" y="63500"/>
                  </a:lnTo>
                  <a:lnTo>
                    <a:pt x="83794" y="63500"/>
                  </a:lnTo>
                  <a:lnTo>
                    <a:pt x="83794" y="60960"/>
                  </a:lnTo>
                  <a:close/>
                </a:path>
                <a:path w="85089" h="65405">
                  <a:moveTo>
                    <a:pt x="84747" y="63665"/>
                  </a:moveTo>
                  <a:lnTo>
                    <a:pt x="0" y="63665"/>
                  </a:lnTo>
                  <a:lnTo>
                    <a:pt x="0" y="64935"/>
                  </a:lnTo>
                  <a:lnTo>
                    <a:pt x="84747" y="64935"/>
                  </a:lnTo>
                  <a:lnTo>
                    <a:pt x="84747" y="63665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/>
            <p:cNvSpPr/>
            <p:nvPr/>
          </p:nvSpPr>
          <p:spPr>
            <a:xfrm>
              <a:off x="3145434" y="2407437"/>
              <a:ext cx="106680" cy="182880"/>
            </a:xfrm>
            <a:custGeom>
              <a:avLst/>
              <a:gdLst/>
              <a:ahLst/>
              <a:cxnLst/>
              <a:rect l="l" t="t" r="r" b="b"/>
              <a:pathLst>
                <a:path w="106679" h="182880">
                  <a:moveTo>
                    <a:pt x="90462" y="172719"/>
                  </a:moveTo>
                  <a:lnTo>
                    <a:pt x="16179" y="172719"/>
                  </a:lnTo>
                  <a:lnTo>
                    <a:pt x="17256" y="173989"/>
                  </a:lnTo>
                  <a:lnTo>
                    <a:pt x="25704" y="179070"/>
                  </a:lnTo>
                  <a:lnTo>
                    <a:pt x="38087" y="182879"/>
                  </a:lnTo>
                  <a:lnTo>
                    <a:pt x="68554" y="182879"/>
                  </a:lnTo>
                  <a:lnTo>
                    <a:pt x="80937" y="179070"/>
                  </a:lnTo>
                  <a:lnTo>
                    <a:pt x="89384" y="173989"/>
                  </a:lnTo>
                  <a:lnTo>
                    <a:pt x="90462" y="172719"/>
                  </a:lnTo>
                  <a:close/>
                </a:path>
                <a:path w="106679" h="182880">
                  <a:moveTo>
                    <a:pt x="104749" y="102869"/>
                  </a:moveTo>
                  <a:lnTo>
                    <a:pt x="1904" y="102869"/>
                  </a:lnTo>
                  <a:lnTo>
                    <a:pt x="1904" y="109219"/>
                  </a:lnTo>
                  <a:lnTo>
                    <a:pt x="952" y="109219"/>
                  </a:lnTo>
                  <a:lnTo>
                    <a:pt x="952" y="118109"/>
                  </a:lnTo>
                  <a:lnTo>
                    <a:pt x="336" y="118109"/>
                  </a:lnTo>
                  <a:lnTo>
                    <a:pt x="0" y="121919"/>
                  </a:lnTo>
                  <a:lnTo>
                    <a:pt x="0" y="134619"/>
                  </a:lnTo>
                  <a:lnTo>
                    <a:pt x="1805" y="146050"/>
                  </a:lnTo>
                  <a:lnTo>
                    <a:pt x="4762" y="156209"/>
                  </a:lnTo>
                  <a:lnTo>
                    <a:pt x="8104" y="163829"/>
                  </a:lnTo>
                  <a:lnTo>
                    <a:pt x="9525" y="166369"/>
                  </a:lnTo>
                  <a:lnTo>
                    <a:pt x="10488" y="167639"/>
                  </a:lnTo>
                  <a:lnTo>
                    <a:pt x="15558" y="172719"/>
                  </a:lnTo>
                  <a:lnTo>
                    <a:pt x="91084" y="172719"/>
                  </a:lnTo>
                  <a:lnTo>
                    <a:pt x="106654" y="134619"/>
                  </a:lnTo>
                  <a:lnTo>
                    <a:pt x="106654" y="118109"/>
                  </a:lnTo>
                  <a:lnTo>
                    <a:pt x="105433" y="109219"/>
                  </a:lnTo>
                  <a:lnTo>
                    <a:pt x="104749" y="102869"/>
                  </a:lnTo>
                  <a:close/>
                </a:path>
                <a:path w="106679" h="182880">
                  <a:moveTo>
                    <a:pt x="89509" y="45719"/>
                  </a:moveTo>
                  <a:lnTo>
                    <a:pt x="18084" y="45719"/>
                  </a:lnTo>
                  <a:lnTo>
                    <a:pt x="18084" y="48259"/>
                  </a:lnTo>
                  <a:lnTo>
                    <a:pt x="17132" y="48259"/>
                  </a:lnTo>
                  <a:lnTo>
                    <a:pt x="17132" y="50800"/>
                  </a:lnTo>
                  <a:lnTo>
                    <a:pt x="16179" y="50800"/>
                  </a:lnTo>
                  <a:lnTo>
                    <a:pt x="16179" y="53339"/>
                  </a:lnTo>
                  <a:lnTo>
                    <a:pt x="15227" y="53339"/>
                  </a:lnTo>
                  <a:lnTo>
                    <a:pt x="15227" y="57150"/>
                  </a:lnTo>
                  <a:lnTo>
                    <a:pt x="14274" y="57150"/>
                  </a:lnTo>
                  <a:lnTo>
                    <a:pt x="14274" y="59689"/>
                  </a:lnTo>
                  <a:lnTo>
                    <a:pt x="13322" y="59689"/>
                  </a:lnTo>
                  <a:lnTo>
                    <a:pt x="13322" y="62229"/>
                  </a:lnTo>
                  <a:lnTo>
                    <a:pt x="12369" y="62229"/>
                  </a:lnTo>
                  <a:lnTo>
                    <a:pt x="12369" y="64769"/>
                  </a:lnTo>
                  <a:lnTo>
                    <a:pt x="11429" y="64769"/>
                  </a:lnTo>
                  <a:lnTo>
                    <a:pt x="11429" y="68579"/>
                  </a:lnTo>
                  <a:lnTo>
                    <a:pt x="10477" y="68579"/>
                  </a:lnTo>
                  <a:lnTo>
                    <a:pt x="10477" y="71119"/>
                  </a:lnTo>
                  <a:lnTo>
                    <a:pt x="9525" y="71119"/>
                  </a:lnTo>
                  <a:lnTo>
                    <a:pt x="9525" y="73659"/>
                  </a:lnTo>
                  <a:lnTo>
                    <a:pt x="8572" y="73659"/>
                  </a:lnTo>
                  <a:lnTo>
                    <a:pt x="8572" y="76200"/>
                  </a:lnTo>
                  <a:lnTo>
                    <a:pt x="7619" y="76200"/>
                  </a:lnTo>
                  <a:lnTo>
                    <a:pt x="7619" y="80009"/>
                  </a:lnTo>
                  <a:lnTo>
                    <a:pt x="6667" y="80009"/>
                  </a:lnTo>
                  <a:lnTo>
                    <a:pt x="6667" y="85089"/>
                  </a:lnTo>
                  <a:lnTo>
                    <a:pt x="5714" y="85089"/>
                  </a:lnTo>
                  <a:lnTo>
                    <a:pt x="5714" y="88900"/>
                  </a:lnTo>
                  <a:lnTo>
                    <a:pt x="4762" y="88900"/>
                  </a:lnTo>
                  <a:lnTo>
                    <a:pt x="4762" y="92709"/>
                  </a:lnTo>
                  <a:lnTo>
                    <a:pt x="3809" y="92709"/>
                  </a:lnTo>
                  <a:lnTo>
                    <a:pt x="3809" y="97789"/>
                  </a:lnTo>
                  <a:lnTo>
                    <a:pt x="2857" y="97789"/>
                  </a:lnTo>
                  <a:lnTo>
                    <a:pt x="2857" y="102869"/>
                  </a:lnTo>
                  <a:lnTo>
                    <a:pt x="104555" y="102869"/>
                  </a:lnTo>
                  <a:lnTo>
                    <a:pt x="101452" y="88900"/>
                  </a:lnTo>
                  <a:lnTo>
                    <a:pt x="100939" y="86359"/>
                  </a:lnTo>
                  <a:lnTo>
                    <a:pt x="100583" y="85089"/>
                  </a:lnTo>
                  <a:lnTo>
                    <a:pt x="96654" y="68579"/>
                  </a:lnTo>
                  <a:lnTo>
                    <a:pt x="96177" y="66039"/>
                  </a:lnTo>
                  <a:lnTo>
                    <a:pt x="94308" y="60959"/>
                  </a:lnTo>
                  <a:lnTo>
                    <a:pt x="93039" y="57150"/>
                  </a:lnTo>
                  <a:lnTo>
                    <a:pt x="90503" y="49529"/>
                  </a:lnTo>
                  <a:lnTo>
                    <a:pt x="89509" y="45719"/>
                  </a:lnTo>
                  <a:close/>
                </a:path>
                <a:path w="106679" h="182880">
                  <a:moveTo>
                    <a:pt x="73317" y="13969"/>
                  </a:moveTo>
                  <a:lnTo>
                    <a:pt x="34277" y="13969"/>
                  </a:lnTo>
                  <a:lnTo>
                    <a:pt x="34277" y="15239"/>
                  </a:lnTo>
                  <a:lnTo>
                    <a:pt x="33324" y="15239"/>
                  </a:lnTo>
                  <a:lnTo>
                    <a:pt x="33324" y="16509"/>
                  </a:lnTo>
                  <a:lnTo>
                    <a:pt x="32372" y="16509"/>
                  </a:lnTo>
                  <a:lnTo>
                    <a:pt x="32372" y="17779"/>
                  </a:lnTo>
                  <a:lnTo>
                    <a:pt x="31419" y="17779"/>
                  </a:lnTo>
                  <a:lnTo>
                    <a:pt x="31419" y="19050"/>
                  </a:lnTo>
                  <a:lnTo>
                    <a:pt x="30467" y="19050"/>
                  </a:lnTo>
                  <a:lnTo>
                    <a:pt x="30467" y="20319"/>
                  </a:lnTo>
                  <a:lnTo>
                    <a:pt x="29514" y="20319"/>
                  </a:lnTo>
                  <a:lnTo>
                    <a:pt x="29514" y="22859"/>
                  </a:lnTo>
                  <a:lnTo>
                    <a:pt x="28562" y="22859"/>
                  </a:lnTo>
                  <a:lnTo>
                    <a:pt x="28562" y="24129"/>
                  </a:lnTo>
                  <a:lnTo>
                    <a:pt x="27609" y="24129"/>
                  </a:lnTo>
                  <a:lnTo>
                    <a:pt x="27609" y="26669"/>
                  </a:lnTo>
                  <a:lnTo>
                    <a:pt x="26657" y="26669"/>
                  </a:lnTo>
                  <a:lnTo>
                    <a:pt x="26657" y="27939"/>
                  </a:lnTo>
                  <a:lnTo>
                    <a:pt x="25704" y="27939"/>
                  </a:lnTo>
                  <a:lnTo>
                    <a:pt x="25704" y="29209"/>
                  </a:lnTo>
                  <a:lnTo>
                    <a:pt x="24752" y="29209"/>
                  </a:lnTo>
                  <a:lnTo>
                    <a:pt x="24752" y="30479"/>
                  </a:lnTo>
                  <a:lnTo>
                    <a:pt x="24346" y="30479"/>
                  </a:lnTo>
                  <a:lnTo>
                    <a:pt x="23799" y="31750"/>
                  </a:lnTo>
                  <a:lnTo>
                    <a:pt x="23799" y="33019"/>
                  </a:lnTo>
                  <a:lnTo>
                    <a:pt x="22847" y="33019"/>
                  </a:lnTo>
                  <a:lnTo>
                    <a:pt x="22847" y="34289"/>
                  </a:lnTo>
                  <a:lnTo>
                    <a:pt x="21894" y="34289"/>
                  </a:lnTo>
                  <a:lnTo>
                    <a:pt x="21894" y="36829"/>
                  </a:lnTo>
                  <a:lnTo>
                    <a:pt x="20942" y="36829"/>
                  </a:lnTo>
                  <a:lnTo>
                    <a:pt x="20942" y="39369"/>
                  </a:lnTo>
                  <a:lnTo>
                    <a:pt x="19989" y="39369"/>
                  </a:lnTo>
                  <a:lnTo>
                    <a:pt x="19989" y="41909"/>
                  </a:lnTo>
                  <a:lnTo>
                    <a:pt x="19037" y="41909"/>
                  </a:lnTo>
                  <a:lnTo>
                    <a:pt x="19037" y="45719"/>
                  </a:lnTo>
                  <a:lnTo>
                    <a:pt x="89162" y="45719"/>
                  </a:lnTo>
                  <a:lnTo>
                    <a:pt x="82215" y="29209"/>
                  </a:lnTo>
                  <a:lnTo>
                    <a:pt x="81889" y="27939"/>
                  </a:lnTo>
                  <a:lnTo>
                    <a:pt x="80831" y="26669"/>
                  </a:lnTo>
                  <a:lnTo>
                    <a:pt x="73979" y="15239"/>
                  </a:lnTo>
                  <a:lnTo>
                    <a:pt x="73317" y="13969"/>
                  </a:lnTo>
                  <a:close/>
                </a:path>
                <a:path w="106679" h="182880">
                  <a:moveTo>
                    <a:pt x="70618" y="11429"/>
                  </a:moveTo>
                  <a:lnTo>
                    <a:pt x="36182" y="11429"/>
                  </a:lnTo>
                  <a:lnTo>
                    <a:pt x="36182" y="12700"/>
                  </a:lnTo>
                  <a:lnTo>
                    <a:pt x="35239" y="12700"/>
                  </a:lnTo>
                  <a:lnTo>
                    <a:pt x="35229" y="13969"/>
                  </a:lnTo>
                  <a:lnTo>
                    <a:pt x="73152" y="13969"/>
                  </a:lnTo>
                  <a:lnTo>
                    <a:pt x="70618" y="11429"/>
                  </a:lnTo>
                  <a:close/>
                </a:path>
                <a:path w="106679" h="182880">
                  <a:moveTo>
                    <a:pt x="66817" y="7619"/>
                  </a:moveTo>
                  <a:lnTo>
                    <a:pt x="39039" y="7619"/>
                  </a:lnTo>
                  <a:lnTo>
                    <a:pt x="39039" y="8889"/>
                  </a:lnTo>
                  <a:lnTo>
                    <a:pt x="38087" y="8889"/>
                  </a:lnTo>
                  <a:lnTo>
                    <a:pt x="38087" y="10159"/>
                  </a:lnTo>
                  <a:lnTo>
                    <a:pt x="37134" y="10159"/>
                  </a:lnTo>
                  <a:lnTo>
                    <a:pt x="37134" y="11429"/>
                  </a:lnTo>
                  <a:lnTo>
                    <a:pt x="70459" y="11429"/>
                  </a:lnTo>
                  <a:lnTo>
                    <a:pt x="69351" y="10159"/>
                  </a:lnTo>
                  <a:lnTo>
                    <a:pt x="66817" y="7619"/>
                  </a:lnTo>
                  <a:close/>
                </a:path>
                <a:path w="106679" h="182880">
                  <a:moveTo>
                    <a:pt x="63017" y="3809"/>
                  </a:moveTo>
                  <a:lnTo>
                    <a:pt x="44754" y="3809"/>
                  </a:lnTo>
                  <a:lnTo>
                    <a:pt x="44754" y="5079"/>
                  </a:lnTo>
                  <a:lnTo>
                    <a:pt x="42849" y="5079"/>
                  </a:lnTo>
                  <a:lnTo>
                    <a:pt x="42849" y="6350"/>
                  </a:lnTo>
                  <a:lnTo>
                    <a:pt x="41897" y="6350"/>
                  </a:lnTo>
                  <a:lnTo>
                    <a:pt x="41897" y="7619"/>
                  </a:lnTo>
                  <a:lnTo>
                    <a:pt x="66649" y="7619"/>
                  </a:lnTo>
                  <a:lnTo>
                    <a:pt x="65550" y="6350"/>
                  </a:lnTo>
                  <a:lnTo>
                    <a:pt x="63017" y="3809"/>
                  </a:lnTo>
                  <a:close/>
                </a:path>
                <a:path w="106679" h="182880">
                  <a:moveTo>
                    <a:pt x="60947" y="2539"/>
                  </a:moveTo>
                  <a:lnTo>
                    <a:pt x="47612" y="2539"/>
                  </a:lnTo>
                  <a:lnTo>
                    <a:pt x="47612" y="3809"/>
                  </a:lnTo>
                  <a:lnTo>
                    <a:pt x="60947" y="3809"/>
                  </a:lnTo>
                  <a:lnTo>
                    <a:pt x="60947" y="2539"/>
                  </a:lnTo>
                  <a:close/>
                </a:path>
                <a:path w="106679" h="182880">
                  <a:moveTo>
                    <a:pt x="59042" y="1269"/>
                  </a:moveTo>
                  <a:lnTo>
                    <a:pt x="49517" y="1269"/>
                  </a:lnTo>
                  <a:lnTo>
                    <a:pt x="49517" y="2539"/>
                  </a:lnTo>
                  <a:lnTo>
                    <a:pt x="59042" y="2539"/>
                  </a:lnTo>
                  <a:lnTo>
                    <a:pt x="59042" y="1269"/>
                  </a:lnTo>
                  <a:close/>
                </a:path>
                <a:path w="106679" h="182880">
                  <a:moveTo>
                    <a:pt x="53740" y="0"/>
                  </a:moveTo>
                  <a:lnTo>
                    <a:pt x="50469" y="0"/>
                  </a:lnTo>
                  <a:lnTo>
                    <a:pt x="50469" y="1269"/>
                  </a:lnTo>
                  <a:lnTo>
                    <a:pt x="56915" y="1269"/>
                  </a:lnTo>
                  <a:lnTo>
                    <a:pt x="53740" y="0"/>
                  </a:lnTo>
                  <a:close/>
                </a:path>
              </a:pathLst>
            </a:custGeom>
            <a:solidFill>
              <a:srgbClr val="193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/>
            <p:cNvSpPr/>
            <p:nvPr/>
          </p:nvSpPr>
          <p:spPr>
            <a:xfrm>
              <a:off x="3146386" y="2407754"/>
              <a:ext cx="102870" cy="177800"/>
            </a:xfrm>
            <a:custGeom>
              <a:avLst/>
              <a:gdLst/>
              <a:ahLst/>
              <a:cxnLst/>
              <a:rect l="l" t="t" r="r" b="b"/>
              <a:pathLst>
                <a:path w="102869" h="177800">
                  <a:moveTo>
                    <a:pt x="78029" y="175260"/>
                  </a:moveTo>
                  <a:lnTo>
                    <a:pt x="24802" y="175260"/>
                  </a:lnTo>
                  <a:lnTo>
                    <a:pt x="34917" y="177800"/>
                  </a:lnTo>
                  <a:lnTo>
                    <a:pt x="67913" y="177800"/>
                  </a:lnTo>
                  <a:lnTo>
                    <a:pt x="78029" y="175260"/>
                  </a:lnTo>
                  <a:close/>
                </a:path>
                <a:path w="102869" h="177800">
                  <a:moveTo>
                    <a:pt x="78079" y="173989"/>
                  </a:moveTo>
                  <a:lnTo>
                    <a:pt x="24752" y="173989"/>
                  </a:lnTo>
                  <a:lnTo>
                    <a:pt x="78029" y="175260"/>
                  </a:lnTo>
                  <a:lnTo>
                    <a:pt x="78079" y="173989"/>
                  </a:lnTo>
                  <a:close/>
                </a:path>
                <a:path w="102869" h="177800">
                  <a:moveTo>
                    <a:pt x="82291" y="171450"/>
                  </a:moveTo>
                  <a:lnTo>
                    <a:pt x="20540" y="171450"/>
                  </a:lnTo>
                  <a:lnTo>
                    <a:pt x="22656" y="173989"/>
                  </a:lnTo>
                  <a:lnTo>
                    <a:pt x="80175" y="173989"/>
                  </a:lnTo>
                  <a:lnTo>
                    <a:pt x="82291" y="171450"/>
                  </a:lnTo>
                  <a:close/>
                </a:path>
                <a:path w="102869" h="177800">
                  <a:moveTo>
                    <a:pt x="79032" y="29210"/>
                  </a:moveTo>
                  <a:lnTo>
                    <a:pt x="23799" y="29210"/>
                  </a:lnTo>
                  <a:lnTo>
                    <a:pt x="23799" y="30479"/>
                  </a:lnTo>
                  <a:lnTo>
                    <a:pt x="22847" y="30479"/>
                  </a:lnTo>
                  <a:lnTo>
                    <a:pt x="22847" y="31750"/>
                  </a:lnTo>
                  <a:lnTo>
                    <a:pt x="22050" y="31750"/>
                  </a:lnTo>
                  <a:lnTo>
                    <a:pt x="21894" y="33020"/>
                  </a:lnTo>
                  <a:lnTo>
                    <a:pt x="21894" y="34289"/>
                  </a:lnTo>
                  <a:lnTo>
                    <a:pt x="20942" y="34289"/>
                  </a:lnTo>
                  <a:lnTo>
                    <a:pt x="20942" y="36829"/>
                  </a:lnTo>
                  <a:lnTo>
                    <a:pt x="19989" y="36829"/>
                  </a:lnTo>
                  <a:lnTo>
                    <a:pt x="19989" y="38100"/>
                  </a:lnTo>
                  <a:lnTo>
                    <a:pt x="19375" y="38100"/>
                  </a:lnTo>
                  <a:lnTo>
                    <a:pt x="19037" y="39370"/>
                  </a:lnTo>
                  <a:lnTo>
                    <a:pt x="19037" y="41910"/>
                  </a:lnTo>
                  <a:lnTo>
                    <a:pt x="18084" y="41910"/>
                  </a:lnTo>
                  <a:lnTo>
                    <a:pt x="18084" y="44450"/>
                  </a:lnTo>
                  <a:lnTo>
                    <a:pt x="17132" y="44450"/>
                  </a:lnTo>
                  <a:lnTo>
                    <a:pt x="17132" y="48260"/>
                  </a:lnTo>
                  <a:lnTo>
                    <a:pt x="16179" y="48260"/>
                  </a:lnTo>
                  <a:lnTo>
                    <a:pt x="16179" y="50800"/>
                  </a:lnTo>
                  <a:lnTo>
                    <a:pt x="15227" y="50800"/>
                  </a:lnTo>
                  <a:lnTo>
                    <a:pt x="15227" y="53339"/>
                  </a:lnTo>
                  <a:lnTo>
                    <a:pt x="14274" y="53339"/>
                  </a:lnTo>
                  <a:lnTo>
                    <a:pt x="14274" y="57150"/>
                  </a:lnTo>
                  <a:lnTo>
                    <a:pt x="13322" y="57150"/>
                  </a:lnTo>
                  <a:lnTo>
                    <a:pt x="13322" y="59689"/>
                  </a:lnTo>
                  <a:lnTo>
                    <a:pt x="12369" y="59689"/>
                  </a:lnTo>
                  <a:lnTo>
                    <a:pt x="12369" y="62229"/>
                  </a:lnTo>
                  <a:lnTo>
                    <a:pt x="11417" y="62229"/>
                  </a:lnTo>
                  <a:lnTo>
                    <a:pt x="11417" y="63500"/>
                  </a:lnTo>
                  <a:lnTo>
                    <a:pt x="10477" y="63500"/>
                  </a:lnTo>
                  <a:lnTo>
                    <a:pt x="10477" y="68579"/>
                  </a:lnTo>
                  <a:lnTo>
                    <a:pt x="9525" y="68579"/>
                  </a:lnTo>
                  <a:lnTo>
                    <a:pt x="9525" y="69850"/>
                  </a:lnTo>
                  <a:lnTo>
                    <a:pt x="8572" y="69850"/>
                  </a:lnTo>
                  <a:lnTo>
                    <a:pt x="8572" y="73660"/>
                  </a:lnTo>
                  <a:lnTo>
                    <a:pt x="7619" y="73660"/>
                  </a:lnTo>
                  <a:lnTo>
                    <a:pt x="7619" y="76200"/>
                  </a:lnTo>
                  <a:lnTo>
                    <a:pt x="6667" y="76200"/>
                  </a:lnTo>
                  <a:lnTo>
                    <a:pt x="6667" y="80010"/>
                  </a:lnTo>
                  <a:lnTo>
                    <a:pt x="6077" y="80010"/>
                  </a:lnTo>
                  <a:lnTo>
                    <a:pt x="5714" y="81279"/>
                  </a:lnTo>
                  <a:lnTo>
                    <a:pt x="5714" y="85089"/>
                  </a:lnTo>
                  <a:lnTo>
                    <a:pt x="5063" y="85089"/>
                  </a:lnTo>
                  <a:lnTo>
                    <a:pt x="4762" y="86360"/>
                  </a:lnTo>
                  <a:lnTo>
                    <a:pt x="4762" y="88900"/>
                  </a:lnTo>
                  <a:lnTo>
                    <a:pt x="4302" y="88900"/>
                  </a:lnTo>
                  <a:lnTo>
                    <a:pt x="3810" y="90170"/>
                  </a:lnTo>
                  <a:lnTo>
                    <a:pt x="3810" y="92710"/>
                  </a:lnTo>
                  <a:lnTo>
                    <a:pt x="3572" y="92710"/>
                  </a:lnTo>
                  <a:lnTo>
                    <a:pt x="2857" y="96520"/>
                  </a:lnTo>
                  <a:lnTo>
                    <a:pt x="2857" y="97789"/>
                  </a:lnTo>
                  <a:lnTo>
                    <a:pt x="2676" y="97789"/>
                  </a:lnTo>
                  <a:lnTo>
                    <a:pt x="1904" y="101600"/>
                  </a:lnTo>
                  <a:lnTo>
                    <a:pt x="952" y="106679"/>
                  </a:lnTo>
                  <a:lnTo>
                    <a:pt x="952" y="107950"/>
                  </a:lnTo>
                  <a:lnTo>
                    <a:pt x="0" y="119379"/>
                  </a:lnTo>
                  <a:lnTo>
                    <a:pt x="0" y="132079"/>
                  </a:lnTo>
                  <a:lnTo>
                    <a:pt x="15227" y="168910"/>
                  </a:lnTo>
                  <a:lnTo>
                    <a:pt x="18423" y="171450"/>
                  </a:lnTo>
                  <a:lnTo>
                    <a:pt x="84408" y="171450"/>
                  </a:lnTo>
                  <a:lnTo>
                    <a:pt x="87604" y="168910"/>
                  </a:lnTo>
                  <a:lnTo>
                    <a:pt x="89493" y="167639"/>
                  </a:lnTo>
                  <a:lnTo>
                    <a:pt x="102844" y="132079"/>
                  </a:lnTo>
                  <a:lnTo>
                    <a:pt x="102844" y="115570"/>
                  </a:lnTo>
                  <a:lnTo>
                    <a:pt x="102260" y="106679"/>
                  </a:lnTo>
                  <a:lnTo>
                    <a:pt x="101897" y="101600"/>
                  </a:lnTo>
                  <a:lnTo>
                    <a:pt x="98969" y="88900"/>
                  </a:lnTo>
                  <a:lnTo>
                    <a:pt x="98167" y="85089"/>
                  </a:lnTo>
                  <a:lnTo>
                    <a:pt x="98082" y="83820"/>
                  </a:lnTo>
                  <a:lnTo>
                    <a:pt x="95962" y="76200"/>
                  </a:lnTo>
                  <a:lnTo>
                    <a:pt x="94058" y="68579"/>
                  </a:lnTo>
                  <a:lnTo>
                    <a:pt x="93319" y="64770"/>
                  </a:lnTo>
                  <a:lnTo>
                    <a:pt x="90358" y="57150"/>
                  </a:lnTo>
                  <a:lnTo>
                    <a:pt x="86652" y="45720"/>
                  </a:lnTo>
                  <a:lnTo>
                    <a:pt x="86285" y="44450"/>
                  </a:lnTo>
                  <a:lnTo>
                    <a:pt x="84593" y="41910"/>
                  </a:lnTo>
                  <a:lnTo>
                    <a:pt x="81209" y="34289"/>
                  </a:lnTo>
                  <a:lnTo>
                    <a:pt x="79032" y="29210"/>
                  </a:lnTo>
                  <a:close/>
                </a:path>
                <a:path w="102869" h="177800">
                  <a:moveTo>
                    <a:pt x="73596" y="19050"/>
                  </a:moveTo>
                  <a:lnTo>
                    <a:pt x="28769" y="19050"/>
                  </a:lnTo>
                  <a:lnTo>
                    <a:pt x="28562" y="20320"/>
                  </a:lnTo>
                  <a:lnTo>
                    <a:pt x="28562" y="22860"/>
                  </a:lnTo>
                  <a:lnTo>
                    <a:pt x="27609" y="22860"/>
                  </a:lnTo>
                  <a:lnTo>
                    <a:pt x="27609" y="24129"/>
                  </a:lnTo>
                  <a:lnTo>
                    <a:pt x="26657" y="24129"/>
                  </a:lnTo>
                  <a:lnTo>
                    <a:pt x="26657" y="25400"/>
                  </a:lnTo>
                  <a:lnTo>
                    <a:pt x="25704" y="25400"/>
                  </a:lnTo>
                  <a:lnTo>
                    <a:pt x="25704" y="27939"/>
                  </a:lnTo>
                  <a:lnTo>
                    <a:pt x="24752" y="27939"/>
                  </a:lnTo>
                  <a:lnTo>
                    <a:pt x="24752" y="29210"/>
                  </a:lnTo>
                  <a:lnTo>
                    <a:pt x="78925" y="29210"/>
                  </a:lnTo>
                  <a:lnTo>
                    <a:pt x="77402" y="25400"/>
                  </a:lnTo>
                  <a:lnTo>
                    <a:pt x="75880" y="24129"/>
                  </a:lnTo>
                  <a:lnTo>
                    <a:pt x="75118" y="22860"/>
                  </a:lnTo>
                  <a:lnTo>
                    <a:pt x="73596" y="19050"/>
                  </a:lnTo>
                  <a:close/>
                </a:path>
                <a:path w="102869" h="177800">
                  <a:moveTo>
                    <a:pt x="69444" y="12700"/>
                  </a:moveTo>
                  <a:lnTo>
                    <a:pt x="33324" y="12700"/>
                  </a:lnTo>
                  <a:lnTo>
                    <a:pt x="33324" y="15239"/>
                  </a:lnTo>
                  <a:lnTo>
                    <a:pt x="32372" y="15239"/>
                  </a:lnTo>
                  <a:lnTo>
                    <a:pt x="32372" y="16510"/>
                  </a:lnTo>
                  <a:lnTo>
                    <a:pt x="31419" y="16510"/>
                  </a:lnTo>
                  <a:lnTo>
                    <a:pt x="31419" y="17779"/>
                  </a:lnTo>
                  <a:lnTo>
                    <a:pt x="30467" y="17779"/>
                  </a:lnTo>
                  <a:lnTo>
                    <a:pt x="30467" y="19050"/>
                  </a:lnTo>
                  <a:lnTo>
                    <a:pt x="72834" y="19050"/>
                  </a:lnTo>
                  <a:lnTo>
                    <a:pt x="70550" y="15239"/>
                  </a:lnTo>
                  <a:lnTo>
                    <a:pt x="70459" y="13970"/>
                  </a:lnTo>
                  <a:lnTo>
                    <a:pt x="69444" y="12700"/>
                  </a:lnTo>
                  <a:close/>
                </a:path>
                <a:path w="102869" h="177800">
                  <a:moveTo>
                    <a:pt x="63679" y="6350"/>
                  </a:moveTo>
                  <a:lnTo>
                    <a:pt x="38087" y="6350"/>
                  </a:lnTo>
                  <a:lnTo>
                    <a:pt x="38087" y="8889"/>
                  </a:lnTo>
                  <a:lnTo>
                    <a:pt x="37134" y="8889"/>
                  </a:lnTo>
                  <a:lnTo>
                    <a:pt x="37134" y="10160"/>
                  </a:lnTo>
                  <a:lnTo>
                    <a:pt x="36182" y="10160"/>
                  </a:lnTo>
                  <a:lnTo>
                    <a:pt x="36182" y="11429"/>
                  </a:lnTo>
                  <a:lnTo>
                    <a:pt x="35229" y="11429"/>
                  </a:lnTo>
                  <a:lnTo>
                    <a:pt x="35229" y="12700"/>
                  </a:lnTo>
                  <a:lnTo>
                    <a:pt x="68291" y="12700"/>
                  </a:lnTo>
                  <a:lnTo>
                    <a:pt x="64832" y="8889"/>
                  </a:lnTo>
                  <a:lnTo>
                    <a:pt x="63679" y="6350"/>
                  </a:lnTo>
                  <a:close/>
                </a:path>
                <a:path w="102869" h="177800">
                  <a:moveTo>
                    <a:pt x="60947" y="3810"/>
                  </a:moveTo>
                  <a:lnTo>
                    <a:pt x="43802" y="3810"/>
                  </a:lnTo>
                  <a:lnTo>
                    <a:pt x="43802" y="5079"/>
                  </a:lnTo>
                  <a:lnTo>
                    <a:pt x="41897" y="5079"/>
                  </a:lnTo>
                  <a:lnTo>
                    <a:pt x="41897" y="6350"/>
                  </a:lnTo>
                  <a:lnTo>
                    <a:pt x="62526" y="6350"/>
                  </a:lnTo>
                  <a:lnTo>
                    <a:pt x="61373" y="5079"/>
                  </a:lnTo>
                  <a:lnTo>
                    <a:pt x="60947" y="3810"/>
                  </a:lnTo>
                  <a:close/>
                </a:path>
                <a:path w="102869" h="177800">
                  <a:moveTo>
                    <a:pt x="52624" y="0"/>
                  </a:moveTo>
                  <a:lnTo>
                    <a:pt x="49491" y="0"/>
                  </a:lnTo>
                  <a:lnTo>
                    <a:pt x="48564" y="1270"/>
                  </a:lnTo>
                  <a:lnTo>
                    <a:pt x="48564" y="2539"/>
                  </a:lnTo>
                  <a:lnTo>
                    <a:pt x="46659" y="2539"/>
                  </a:lnTo>
                  <a:lnTo>
                    <a:pt x="46659" y="3810"/>
                  </a:lnTo>
                  <a:lnTo>
                    <a:pt x="58953" y="3810"/>
                  </a:lnTo>
                  <a:lnTo>
                    <a:pt x="55789" y="2539"/>
                  </a:lnTo>
                  <a:lnTo>
                    <a:pt x="52624" y="0"/>
                  </a:lnTo>
                  <a:close/>
                </a:path>
              </a:pathLst>
            </a:custGeom>
            <a:solidFill>
              <a:srgbClr val="2C4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/>
            <p:cNvSpPr/>
            <p:nvPr/>
          </p:nvSpPr>
          <p:spPr>
            <a:xfrm>
              <a:off x="3146386" y="2409177"/>
              <a:ext cx="100965" cy="172720"/>
            </a:xfrm>
            <a:custGeom>
              <a:avLst/>
              <a:gdLst/>
              <a:ahLst/>
              <a:cxnLst/>
              <a:rect l="l" t="t" r="r" b="b"/>
              <a:pathLst>
                <a:path w="100964" h="172719">
                  <a:moveTo>
                    <a:pt x="77072" y="168757"/>
                  </a:moveTo>
                  <a:lnTo>
                    <a:pt x="24803" y="168757"/>
                  </a:lnTo>
                  <a:lnTo>
                    <a:pt x="36182" y="171602"/>
                  </a:lnTo>
                  <a:lnTo>
                    <a:pt x="50469" y="172554"/>
                  </a:lnTo>
                  <a:lnTo>
                    <a:pt x="64757" y="171602"/>
                  </a:lnTo>
                  <a:lnTo>
                    <a:pt x="77072" y="168757"/>
                  </a:lnTo>
                  <a:close/>
                </a:path>
                <a:path w="100964" h="172719">
                  <a:moveTo>
                    <a:pt x="50469" y="0"/>
                  </a:moveTo>
                  <a:lnTo>
                    <a:pt x="47612" y="0"/>
                  </a:lnTo>
                  <a:lnTo>
                    <a:pt x="46659" y="572"/>
                  </a:lnTo>
                  <a:lnTo>
                    <a:pt x="46659" y="1117"/>
                  </a:lnTo>
                  <a:lnTo>
                    <a:pt x="45753" y="1117"/>
                  </a:lnTo>
                  <a:lnTo>
                    <a:pt x="43802" y="2291"/>
                  </a:lnTo>
                  <a:lnTo>
                    <a:pt x="43641" y="2387"/>
                  </a:lnTo>
                  <a:lnTo>
                    <a:pt x="41897" y="3436"/>
                  </a:lnTo>
                  <a:lnTo>
                    <a:pt x="41897" y="3657"/>
                  </a:lnTo>
                  <a:lnTo>
                    <a:pt x="41529" y="3657"/>
                  </a:lnTo>
                  <a:lnTo>
                    <a:pt x="40944" y="4009"/>
                  </a:lnTo>
                  <a:lnTo>
                    <a:pt x="40944" y="4927"/>
                  </a:lnTo>
                  <a:lnTo>
                    <a:pt x="39417" y="4927"/>
                  </a:lnTo>
                  <a:lnTo>
                    <a:pt x="38087" y="5727"/>
                  </a:lnTo>
                  <a:lnTo>
                    <a:pt x="38087" y="6197"/>
                  </a:lnTo>
                  <a:lnTo>
                    <a:pt x="37734" y="6197"/>
                  </a:lnTo>
                  <a:lnTo>
                    <a:pt x="37134" y="6997"/>
                  </a:lnTo>
                  <a:lnTo>
                    <a:pt x="37134" y="7467"/>
                  </a:lnTo>
                  <a:lnTo>
                    <a:pt x="36782" y="7467"/>
                  </a:lnTo>
                  <a:lnTo>
                    <a:pt x="36182" y="8267"/>
                  </a:lnTo>
                  <a:lnTo>
                    <a:pt x="36182" y="8737"/>
                  </a:lnTo>
                  <a:lnTo>
                    <a:pt x="35829" y="8737"/>
                  </a:lnTo>
                  <a:lnTo>
                    <a:pt x="35229" y="9537"/>
                  </a:lnTo>
                  <a:lnTo>
                    <a:pt x="35229" y="10007"/>
                  </a:lnTo>
                  <a:lnTo>
                    <a:pt x="34877" y="10007"/>
                  </a:lnTo>
                  <a:lnTo>
                    <a:pt x="34277" y="10807"/>
                  </a:lnTo>
                  <a:lnTo>
                    <a:pt x="34277" y="11277"/>
                  </a:lnTo>
                  <a:lnTo>
                    <a:pt x="33924" y="11277"/>
                  </a:lnTo>
                  <a:lnTo>
                    <a:pt x="33324" y="12077"/>
                  </a:lnTo>
                  <a:lnTo>
                    <a:pt x="33324" y="12547"/>
                  </a:lnTo>
                  <a:lnTo>
                    <a:pt x="32972" y="12547"/>
                  </a:lnTo>
                  <a:lnTo>
                    <a:pt x="32372" y="13347"/>
                  </a:lnTo>
                  <a:lnTo>
                    <a:pt x="32372" y="13817"/>
                  </a:lnTo>
                  <a:lnTo>
                    <a:pt x="32019" y="13817"/>
                  </a:lnTo>
                  <a:lnTo>
                    <a:pt x="31419" y="14617"/>
                  </a:lnTo>
                  <a:lnTo>
                    <a:pt x="31419" y="15087"/>
                  </a:lnTo>
                  <a:lnTo>
                    <a:pt x="31067" y="15087"/>
                  </a:lnTo>
                  <a:lnTo>
                    <a:pt x="30467" y="15887"/>
                  </a:lnTo>
                  <a:lnTo>
                    <a:pt x="30467" y="16357"/>
                  </a:lnTo>
                  <a:lnTo>
                    <a:pt x="30114" y="16357"/>
                  </a:lnTo>
                  <a:lnTo>
                    <a:pt x="29514" y="17157"/>
                  </a:lnTo>
                  <a:lnTo>
                    <a:pt x="29514" y="17627"/>
                  </a:lnTo>
                  <a:lnTo>
                    <a:pt x="29250" y="17627"/>
                  </a:lnTo>
                  <a:lnTo>
                    <a:pt x="28562" y="18853"/>
                  </a:lnTo>
                  <a:lnTo>
                    <a:pt x="28562" y="20167"/>
                  </a:lnTo>
                  <a:lnTo>
                    <a:pt x="27824" y="20167"/>
                  </a:lnTo>
                  <a:lnTo>
                    <a:pt x="27609" y="20550"/>
                  </a:lnTo>
                  <a:lnTo>
                    <a:pt x="27609" y="21437"/>
                  </a:lnTo>
                  <a:lnTo>
                    <a:pt x="27111" y="21437"/>
                  </a:lnTo>
                  <a:lnTo>
                    <a:pt x="26657" y="22246"/>
                  </a:lnTo>
                  <a:lnTo>
                    <a:pt x="26657" y="23977"/>
                  </a:lnTo>
                  <a:lnTo>
                    <a:pt x="25704" y="23977"/>
                  </a:lnTo>
                  <a:lnTo>
                    <a:pt x="25704" y="25247"/>
                  </a:lnTo>
                  <a:lnTo>
                    <a:pt x="24971" y="25247"/>
                  </a:lnTo>
                  <a:lnTo>
                    <a:pt x="24752" y="25638"/>
                  </a:lnTo>
                  <a:lnTo>
                    <a:pt x="24752" y="26517"/>
                  </a:lnTo>
                  <a:lnTo>
                    <a:pt x="24258" y="26517"/>
                  </a:lnTo>
                  <a:lnTo>
                    <a:pt x="23799" y="27334"/>
                  </a:lnTo>
                  <a:lnTo>
                    <a:pt x="23799" y="27787"/>
                  </a:lnTo>
                  <a:lnTo>
                    <a:pt x="23545" y="27787"/>
                  </a:lnTo>
                  <a:lnTo>
                    <a:pt x="22847" y="29030"/>
                  </a:lnTo>
                  <a:lnTo>
                    <a:pt x="22847" y="30327"/>
                  </a:lnTo>
                  <a:lnTo>
                    <a:pt x="22119" y="30327"/>
                  </a:lnTo>
                  <a:lnTo>
                    <a:pt x="21894" y="30726"/>
                  </a:lnTo>
                  <a:lnTo>
                    <a:pt x="21894" y="31597"/>
                  </a:lnTo>
                  <a:lnTo>
                    <a:pt x="21405" y="31597"/>
                  </a:lnTo>
                  <a:lnTo>
                    <a:pt x="20942" y="32423"/>
                  </a:lnTo>
                  <a:lnTo>
                    <a:pt x="20942" y="34137"/>
                  </a:lnTo>
                  <a:lnTo>
                    <a:pt x="20311" y="34137"/>
                  </a:lnTo>
                  <a:lnTo>
                    <a:pt x="19989" y="35010"/>
                  </a:lnTo>
                  <a:lnTo>
                    <a:pt x="19989" y="36677"/>
                  </a:lnTo>
                  <a:lnTo>
                    <a:pt x="19375" y="36677"/>
                  </a:lnTo>
                  <a:lnTo>
                    <a:pt x="19037" y="37597"/>
                  </a:lnTo>
                  <a:lnTo>
                    <a:pt x="19037" y="39217"/>
                  </a:lnTo>
                  <a:lnTo>
                    <a:pt x="18440" y="39217"/>
                  </a:lnTo>
                  <a:lnTo>
                    <a:pt x="18084" y="40184"/>
                  </a:lnTo>
                  <a:lnTo>
                    <a:pt x="18084" y="43027"/>
                  </a:lnTo>
                  <a:lnTo>
                    <a:pt x="17132" y="43027"/>
                  </a:lnTo>
                  <a:lnTo>
                    <a:pt x="17132" y="45567"/>
                  </a:lnTo>
                  <a:lnTo>
                    <a:pt x="16179" y="45567"/>
                  </a:lnTo>
                  <a:lnTo>
                    <a:pt x="16179" y="48107"/>
                  </a:lnTo>
                  <a:lnTo>
                    <a:pt x="15227" y="48107"/>
                  </a:lnTo>
                  <a:lnTo>
                    <a:pt x="15227" y="50647"/>
                  </a:lnTo>
                  <a:lnTo>
                    <a:pt x="14274" y="50647"/>
                  </a:lnTo>
                  <a:lnTo>
                    <a:pt x="14274" y="54457"/>
                  </a:lnTo>
                  <a:lnTo>
                    <a:pt x="13322" y="54457"/>
                  </a:lnTo>
                  <a:lnTo>
                    <a:pt x="13322" y="56997"/>
                  </a:lnTo>
                  <a:lnTo>
                    <a:pt x="12369" y="56997"/>
                  </a:lnTo>
                  <a:lnTo>
                    <a:pt x="12369" y="59537"/>
                  </a:lnTo>
                  <a:lnTo>
                    <a:pt x="11581" y="59537"/>
                  </a:lnTo>
                  <a:lnTo>
                    <a:pt x="11417" y="60085"/>
                  </a:lnTo>
                  <a:lnTo>
                    <a:pt x="11417" y="62077"/>
                  </a:lnTo>
                  <a:lnTo>
                    <a:pt x="10821" y="62077"/>
                  </a:lnTo>
                  <a:lnTo>
                    <a:pt x="10566" y="62928"/>
                  </a:lnTo>
                  <a:lnTo>
                    <a:pt x="10477" y="65887"/>
                  </a:lnTo>
                  <a:lnTo>
                    <a:pt x="9681" y="65887"/>
                  </a:lnTo>
                  <a:lnTo>
                    <a:pt x="9525" y="66411"/>
                  </a:lnTo>
                  <a:lnTo>
                    <a:pt x="9525" y="68427"/>
                  </a:lnTo>
                  <a:lnTo>
                    <a:pt x="8922" y="68427"/>
                  </a:lnTo>
                  <a:lnTo>
                    <a:pt x="8572" y="69596"/>
                  </a:lnTo>
                  <a:lnTo>
                    <a:pt x="8572" y="70967"/>
                  </a:lnTo>
                  <a:lnTo>
                    <a:pt x="8191" y="70967"/>
                  </a:lnTo>
                  <a:lnTo>
                    <a:pt x="7619" y="73027"/>
                  </a:lnTo>
                  <a:lnTo>
                    <a:pt x="7619" y="73507"/>
                  </a:lnTo>
                  <a:lnTo>
                    <a:pt x="7486" y="73507"/>
                  </a:lnTo>
                  <a:lnTo>
                    <a:pt x="6667" y="76459"/>
                  </a:lnTo>
                  <a:lnTo>
                    <a:pt x="6667" y="77317"/>
                  </a:lnTo>
                  <a:lnTo>
                    <a:pt x="6429" y="77317"/>
                  </a:lnTo>
                  <a:lnTo>
                    <a:pt x="5714" y="79890"/>
                  </a:lnTo>
                  <a:lnTo>
                    <a:pt x="5714" y="82397"/>
                  </a:lnTo>
                  <a:lnTo>
                    <a:pt x="5019" y="82397"/>
                  </a:lnTo>
                  <a:lnTo>
                    <a:pt x="4762" y="83322"/>
                  </a:lnTo>
                  <a:lnTo>
                    <a:pt x="4762" y="86207"/>
                  </a:lnTo>
                  <a:lnTo>
                    <a:pt x="3961" y="86207"/>
                  </a:lnTo>
                  <a:lnTo>
                    <a:pt x="3810" y="86753"/>
                  </a:lnTo>
                  <a:lnTo>
                    <a:pt x="3810" y="90017"/>
                  </a:lnTo>
                  <a:lnTo>
                    <a:pt x="3234" y="90017"/>
                  </a:lnTo>
                  <a:lnTo>
                    <a:pt x="2857" y="92159"/>
                  </a:lnTo>
                  <a:lnTo>
                    <a:pt x="2857" y="95097"/>
                  </a:lnTo>
                  <a:lnTo>
                    <a:pt x="2339" y="95097"/>
                  </a:lnTo>
                  <a:lnTo>
                    <a:pt x="1904" y="97565"/>
                  </a:lnTo>
                  <a:lnTo>
                    <a:pt x="1904" y="100177"/>
                  </a:lnTo>
                  <a:lnTo>
                    <a:pt x="1444" y="100177"/>
                  </a:lnTo>
                  <a:lnTo>
                    <a:pt x="952" y="102971"/>
                  </a:lnTo>
                  <a:lnTo>
                    <a:pt x="952" y="106527"/>
                  </a:lnTo>
                  <a:lnTo>
                    <a:pt x="678" y="106527"/>
                  </a:lnTo>
                  <a:lnTo>
                    <a:pt x="0" y="115354"/>
                  </a:lnTo>
                  <a:lnTo>
                    <a:pt x="9525" y="156349"/>
                  </a:lnTo>
                  <a:lnTo>
                    <a:pt x="24752" y="168744"/>
                  </a:lnTo>
                  <a:lnTo>
                    <a:pt x="77127" y="168744"/>
                  </a:lnTo>
                  <a:lnTo>
                    <a:pt x="100939" y="126796"/>
                  </a:lnTo>
                  <a:lnTo>
                    <a:pt x="100939" y="111544"/>
                  </a:lnTo>
                  <a:lnTo>
                    <a:pt x="91414" y="62928"/>
                  </a:lnTo>
                  <a:lnTo>
                    <a:pt x="77127" y="26695"/>
                  </a:lnTo>
                  <a:lnTo>
                    <a:pt x="59994" y="3822"/>
                  </a:lnTo>
                  <a:lnTo>
                    <a:pt x="50469" y="0"/>
                  </a:lnTo>
                  <a:close/>
                </a:path>
              </a:pathLst>
            </a:custGeom>
            <a:solidFill>
              <a:srgbClr val="3E4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/>
            <p:cNvSpPr/>
            <p:nvPr/>
          </p:nvSpPr>
          <p:spPr>
            <a:xfrm>
              <a:off x="3147339" y="2410129"/>
              <a:ext cx="97155" cy="168275"/>
            </a:xfrm>
            <a:custGeom>
              <a:avLst/>
              <a:gdLst/>
              <a:ahLst/>
              <a:cxnLst/>
              <a:rect l="l" t="t" r="r" b="b"/>
              <a:pathLst>
                <a:path w="97155" h="168275">
                  <a:moveTo>
                    <a:pt x="48564" y="0"/>
                  </a:moveTo>
                  <a:lnTo>
                    <a:pt x="45707" y="965"/>
                  </a:lnTo>
                  <a:lnTo>
                    <a:pt x="36182" y="6680"/>
                  </a:lnTo>
                  <a:lnTo>
                    <a:pt x="34277" y="9011"/>
                  </a:lnTo>
                  <a:lnTo>
                    <a:pt x="33324" y="10176"/>
                  </a:lnTo>
                  <a:lnTo>
                    <a:pt x="33324" y="10325"/>
                  </a:lnTo>
                  <a:lnTo>
                    <a:pt x="32372" y="11342"/>
                  </a:lnTo>
                  <a:lnTo>
                    <a:pt x="32372" y="11595"/>
                  </a:lnTo>
                  <a:lnTo>
                    <a:pt x="32165" y="11595"/>
                  </a:lnTo>
                  <a:lnTo>
                    <a:pt x="31419" y="12508"/>
                  </a:lnTo>
                  <a:lnTo>
                    <a:pt x="31419" y="12865"/>
                  </a:lnTo>
                  <a:lnTo>
                    <a:pt x="31128" y="12865"/>
                  </a:lnTo>
                  <a:lnTo>
                    <a:pt x="30467" y="13673"/>
                  </a:lnTo>
                  <a:lnTo>
                    <a:pt x="30467" y="14135"/>
                  </a:lnTo>
                  <a:lnTo>
                    <a:pt x="30090" y="14135"/>
                  </a:lnTo>
                  <a:lnTo>
                    <a:pt x="29514" y="14839"/>
                  </a:lnTo>
                  <a:lnTo>
                    <a:pt x="29514" y="15405"/>
                  </a:lnTo>
                  <a:lnTo>
                    <a:pt x="29052" y="15405"/>
                  </a:lnTo>
                  <a:lnTo>
                    <a:pt x="28562" y="16004"/>
                  </a:lnTo>
                  <a:lnTo>
                    <a:pt x="28562" y="16675"/>
                  </a:lnTo>
                  <a:lnTo>
                    <a:pt x="28014" y="16675"/>
                  </a:lnTo>
                  <a:lnTo>
                    <a:pt x="27609" y="17170"/>
                  </a:lnTo>
                  <a:lnTo>
                    <a:pt x="27609" y="19215"/>
                  </a:lnTo>
                  <a:lnTo>
                    <a:pt x="26657" y="19215"/>
                  </a:lnTo>
                  <a:lnTo>
                    <a:pt x="26657" y="20485"/>
                  </a:lnTo>
                  <a:lnTo>
                    <a:pt x="25953" y="20485"/>
                  </a:lnTo>
                  <a:lnTo>
                    <a:pt x="25704" y="20983"/>
                  </a:lnTo>
                  <a:lnTo>
                    <a:pt x="25704" y="23025"/>
                  </a:lnTo>
                  <a:lnTo>
                    <a:pt x="24752" y="23025"/>
                  </a:lnTo>
                  <a:lnTo>
                    <a:pt x="24752" y="24295"/>
                  </a:lnTo>
                  <a:lnTo>
                    <a:pt x="24050" y="24295"/>
                  </a:lnTo>
                  <a:lnTo>
                    <a:pt x="23799" y="24796"/>
                  </a:lnTo>
                  <a:lnTo>
                    <a:pt x="23799" y="25565"/>
                  </a:lnTo>
                  <a:lnTo>
                    <a:pt x="23415" y="25565"/>
                  </a:lnTo>
                  <a:lnTo>
                    <a:pt x="22851" y="26695"/>
                  </a:lnTo>
                  <a:lnTo>
                    <a:pt x="22847" y="26835"/>
                  </a:lnTo>
                  <a:lnTo>
                    <a:pt x="21894" y="28609"/>
                  </a:lnTo>
                  <a:lnTo>
                    <a:pt x="21894" y="29375"/>
                  </a:lnTo>
                  <a:lnTo>
                    <a:pt x="21512" y="29375"/>
                  </a:lnTo>
                  <a:lnTo>
                    <a:pt x="20942" y="30516"/>
                  </a:lnTo>
                  <a:lnTo>
                    <a:pt x="20942" y="30645"/>
                  </a:lnTo>
                  <a:lnTo>
                    <a:pt x="19989" y="32423"/>
                  </a:lnTo>
                  <a:lnTo>
                    <a:pt x="19989" y="33185"/>
                  </a:lnTo>
                  <a:lnTo>
                    <a:pt x="19693" y="33185"/>
                  </a:lnTo>
                  <a:lnTo>
                    <a:pt x="19037" y="34874"/>
                  </a:lnTo>
                  <a:lnTo>
                    <a:pt x="19037" y="35725"/>
                  </a:lnTo>
                  <a:lnTo>
                    <a:pt x="18706" y="35725"/>
                  </a:lnTo>
                  <a:lnTo>
                    <a:pt x="18084" y="37325"/>
                  </a:lnTo>
                  <a:lnTo>
                    <a:pt x="18084" y="38265"/>
                  </a:lnTo>
                  <a:lnTo>
                    <a:pt x="17719" y="38265"/>
                  </a:lnTo>
                  <a:lnTo>
                    <a:pt x="17132" y="39776"/>
                  </a:lnTo>
                  <a:lnTo>
                    <a:pt x="17132" y="42075"/>
                  </a:lnTo>
                  <a:lnTo>
                    <a:pt x="16239" y="42075"/>
                  </a:lnTo>
                  <a:lnTo>
                    <a:pt x="16179" y="44615"/>
                  </a:lnTo>
                  <a:lnTo>
                    <a:pt x="15251" y="44615"/>
                  </a:lnTo>
                  <a:lnTo>
                    <a:pt x="15227" y="47155"/>
                  </a:lnTo>
                  <a:lnTo>
                    <a:pt x="14274" y="47155"/>
                  </a:lnTo>
                  <a:lnTo>
                    <a:pt x="14274" y="49695"/>
                  </a:lnTo>
                  <a:lnTo>
                    <a:pt x="13322" y="49695"/>
                  </a:lnTo>
                  <a:lnTo>
                    <a:pt x="13322" y="53505"/>
                  </a:lnTo>
                  <a:lnTo>
                    <a:pt x="12369" y="53505"/>
                  </a:lnTo>
                  <a:lnTo>
                    <a:pt x="12369" y="56045"/>
                  </a:lnTo>
                  <a:lnTo>
                    <a:pt x="11417" y="56045"/>
                  </a:lnTo>
                  <a:lnTo>
                    <a:pt x="11417" y="58585"/>
                  </a:lnTo>
                  <a:lnTo>
                    <a:pt x="10487" y="58585"/>
                  </a:lnTo>
                  <a:lnTo>
                    <a:pt x="10464" y="61125"/>
                  </a:lnTo>
                  <a:lnTo>
                    <a:pt x="9687" y="61125"/>
                  </a:lnTo>
                  <a:lnTo>
                    <a:pt x="9525" y="61640"/>
                  </a:lnTo>
                  <a:lnTo>
                    <a:pt x="9525" y="64935"/>
                  </a:lnTo>
                  <a:lnTo>
                    <a:pt x="8572" y="64935"/>
                  </a:lnTo>
                  <a:lnTo>
                    <a:pt x="8572" y="67475"/>
                  </a:lnTo>
                  <a:lnTo>
                    <a:pt x="7687" y="67475"/>
                  </a:lnTo>
                  <a:lnTo>
                    <a:pt x="7620" y="70015"/>
                  </a:lnTo>
                  <a:lnTo>
                    <a:pt x="7103" y="70015"/>
                  </a:lnTo>
                  <a:lnTo>
                    <a:pt x="6667" y="71980"/>
                  </a:lnTo>
                  <a:lnTo>
                    <a:pt x="6667" y="72555"/>
                  </a:lnTo>
                  <a:lnTo>
                    <a:pt x="6539" y="72555"/>
                  </a:lnTo>
                  <a:lnTo>
                    <a:pt x="5714" y="76269"/>
                  </a:lnTo>
                  <a:lnTo>
                    <a:pt x="4762" y="80559"/>
                  </a:lnTo>
                  <a:lnTo>
                    <a:pt x="4762" y="81445"/>
                  </a:lnTo>
                  <a:lnTo>
                    <a:pt x="4565" y="81445"/>
                  </a:lnTo>
                  <a:lnTo>
                    <a:pt x="3810" y="84848"/>
                  </a:lnTo>
                  <a:lnTo>
                    <a:pt x="3810" y="85255"/>
                  </a:lnTo>
                  <a:lnTo>
                    <a:pt x="952" y="100101"/>
                  </a:lnTo>
                  <a:lnTo>
                    <a:pt x="0" y="111544"/>
                  </a:lnTo>
                  <a:lnTo>
                    <a:pt x="952" y="123939"/>
                  </a:lnTo>
                  <a:lnTo>
                    <a:pt x="23799" y="163029"/>
                  </a:lnTo>
                  <a:lnTo>
                    <a:pt x="48564" y="167792"/>
                  </a:lnTo>
                  <a:lnTo>
                    <a:pt x="62852" y="166839"/>
                  </a:lnTo>
                  <a:lnTo>
                    <a:pt x="93319" y="143954"/>
                  </a:lnTo>
                  <a:lnTo>
                    <a:pt x="97129" y="123939"/>
                  </a:lnTo>
                  <a:lnTo>
                    <a:pt x="97129" y="108686"/>
                  </a:lnTo>
                  <a:lnTo>
                    <a:pt x="87604" y="61023"/>
                  </a:lnTo>
                  <a:lnTo>
                    <a:pt x="66649" y="13347"/>
                  </a:lnTo>
                  <a:lnTo>
                    <a:pt x="58089" y="3822"/>
                  </a:lnTo>
                  <a:lnTo>
                    <a:pt x="48564" y="0"/>
                  </a:lnTo>
                  <a:close/>
                </a:path>
              </a:pathLst>
            </a:custGeom>
            <a:solidFill>
              <a:srgbClr val="4E5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/>
            <p:cNvSpPr/>
            <p:nvPr/>
          </p:nvSpPr>
          <p:spPr>
            <a:xfrm>
              <a:off x="3148291" y="2412047"/>
              <a:ext cx="94615" cy="162560"/>
            </a:xfrm>
            <a:custGeom>
              <a:avLst/>
              <a:gdLst/>
              <a:ahLst/>
              <a:cxnLst/>
              <a:rect l="l" t="t" r="r" b="b"/>
              <a:pathLst>
                <a:path w="94614" h="162560">
                  <a:moveTo>
                    <a:pt x="46659" y="0"/>
                  </a:moveTo>
                  <a:lnTo>
                    <a:pt x="43802" y="0"/>
                  </a:lnTo>
                  <a:lnTo>
                    <a:pt x="35229" y="5714"/>
                  </a:lnTo>
                  <a:lnTo>
                    <a:pt x="26657" y="16205"/>
                  </a:lnTo>
                  <a:lnTo>
                    <a:pt x="26657" y="17297"/>
                  </a:lnTo>
                  <a:lnTo>
                    <a:pt x="26075" y="17297"/>
                  </a:lnTo>
                  <a:lnTo>
                    <a:pt x="25704" y="17992"/>
                  </a:lnTo>
                  <a:lnTo>
                    <a:pt x="25704" y="18567"/>
                  </a:lnTo>
                  <a:lnTo>
                    <a:pt x="25398" y="18567"/>
                  </a:lnTo>
                  <a:lnTo>
                    <a:pt x="24752" y="19780"/>
                  </a:lnTo>
                  <a:lnTo>
                    <a:pt x="24752" y="21107"/>
                  </a:lnTo>
                  <a:lnTo>
                    <a:pt x="24045" y="21107"/>
                  </a:lnTo>
                  <a:lnTo>
                    <a:pt x="23799" y="21567"/>
                  </a:lnTo>
                  <a:lnTo>
                    <a:pt x="23799" y="22377"/>
                  </a:lnTo>
                  <a:lnTo>
                    <a:pt x="23368" y="22377"/>
                  </a:lnTo>
                  <a:lnTo>
                    <a:pt x="22847" y="23355"/>
                  </a:lnTo>
                  <a:lnTo>
                    <a:pt x="22847" y="23647"/>
                  </a:lnTo>
                  <a:lnTo>
                    <a:pt x="22691" y="23647"/>
                  </a:lnTo>
                  <a:lnTo>
                    <a:pt x="20942" y="26930"/>
                  </a:lnTo>
                  <a:lnTo>
                    <a:pt x="20942" y="27457"/>
                  </a:lnTo>
                  <a:lnTo>
                    <a:pt x="20661" y="27457"/>
                  </a:lnTo>
                  <a:lnTo>
                    <a:pt x="19037" y="30505"/>
                  </a:lnTo>
                  <a:lnTo>
                    <a:pt x="19037" y="31267"/>
                  </a:lnTo>
                  <a:lnTo>
                    <a:pt x="18768" y="31267"/>
                  </a:lnTo>
                  <a:lnTo>
                    <a:pt x="18084" y="33206"/>
                  </a:lnTo>
                  <a:lnTo>
                    <a:pt x="18084" y="33807"/>
                  </a:lnTo>
                  <a:lnTo>
                    <a:pt x="17872" y="33807"/>
                  </a:lnTo>
                  <a:lnTo>
                    <a:pt x="17132" y="35907"/>
                  </a:lnTo>
                  <a:lnTo>
                    <a:pt x="17132" y="36347"/>
                  </a:lnTo>
                  <a:lnTo>
                    <a:pt x="16977" y="36347"/>
                  </a:lnTo>
                  <a:lnTo>
                    <a:pt x="16179" y="38608"/>
                  </a:lnTo>
                  <a:lnTo>
                    <a:pt x="16179" y="40157"/>
                  </a:lnTo>
                  <a:lnTo>
                    <a:pt x="15633" y="40157"/>
                  </a:lnTo>
                  <a:lnTo>
                    <a:pt x="15342" y="40982"/>
                  </a:lnTo>
                  <a:lnTo>
                    <a:pt x="15227" y="42697"/>
                  </a:lnTo>
                  <a:lnTo>
                    <a:pt x="14737" y="42697"/>
                  </a:lnTo>
                  <a:lnTo>
                    <a:pt x="14274" y="44009"/>
                  </a:lnTo>
                  <a:lnTo>
                    <a:pt x="14274" y="45237"/>
                  </a:lnTo>
                  <a:lnTo>
                    <a:pt x="13841" y="45237"/>
                  </a:lnTo>
                  <a:lnTo>
                    <a:pt x="13322" y="46710"/>
                  </a:lnTo>
                  <a:lnTo>
                    <a:pt x="13322" y="47777"/>
                  </a:lnTo>
                  <a:lnTo>
                    <a:pt x="12986" y="47777"/>
                  </a:lnTo>
                  <a:lnTo>
                    <a:pt x="12369" y="49735"/>
                  </a:lnTo>
                  <a:lnTo>
                    <a:pt x="12369" y="51587"/>
                  </a:lnTo>
                  <a:lnTo>
                    <a:pt x="11786" y="51587"/>
                  </a:lnTo>
                  <a:lnTo>
                    <a:pt x="11417" y="52760"/>
                  </a:lnTo>
                  <a:lnTo>
                    <a:pt x="11417" y="54127"/>
                  </a:lnTo>
                  <a:lnTo>
                    <a:pt x="10986" y="54127"/>
                  </a:lnTo>
                  <a:lnTo>
                    <a:pt x="10464" y="55785"/>
                  </a:lnTo>
                  <a:lnTo>
                    <a:pt x="10464" y="56667"/>
                  </a:lnTo>
                  <a:lnTo>
                    <a:pt x="10187" y="56667"/>
                  </a:lnTo>
                  <a:lnTo>
                    <a:pt x="9512" y="58810"/>
                  </a:lnTo>
                  <a:lnTo>
                    <a:pt x="9512" y="59207"/>
                  </a:lnTo>
                  <a:lnTo>
                    <a:pt x="8572" y="61795"/>
                  </a:lnTo>
                  <a:lnTo>
                    <a:pt x="8572" y="63017"/>
                  </a:lnTo>
                  <a:lnTo>
                    <a:pt x="8187" y="63017"/>
                  </a:lnTo>
                  <a:lnTo>
                    <a:pt x="7620" y="64820"/>
                  </a:lnTo>
                  <a:lnTo>
                    <a:pt x="7620" y="65557"/>
                  </a:lnTo>
                  <a:lnTo>
                    <a:pt x="7446" y="65557"/>
                  </a:lnTo>
                  <a:lnTo>
                    <a:pt x="3810" y="81025"/>
                  </a:lnTo>
                  <a:lnTo>
                    <a:pt x="952" y="96278"/>
                  </a:lnTo>
                  <a:lnTo>
                    <a:pt x="0" y="107721"/>
                  </a:lnTo>
                  <a:lnTo>
                    <a:pt x="0" y="119164"/>
                  </a:lnTo>
                  <a:lnTo>
                    <a:pt x="22847" y="157289"/>
                  </a:lnTo>
                  <a:lnTo>
                    <a:pt x="46659" y="162064"/>
                  </a:lnTo>
                  <a:lnTo>
                    <a:pt x="60947" y="160159"/>
                  </a:lnTo>
                  <a:lnTo>
                    <a:pt x="92367" y="129654"/>
                  </a:lnTo>
                  <a:lnTo>
                    <a:pt x="94272" y="119164"/>
                  </a:lnTo>
                  <a:lnTo>
                    <a:pt x="94233" y="103657"/>
                  </a:lnTo>
                  <a:lnTo>
                    <a:pt x="84747" y="58153"/>
                  </a:lnTo>
                  <a:lnTo>
                    <a:pt x="64744" y="11430"/>
                  </a:lnTo>
                  <a:lnTo>
                    <a:pt x="56184" y="2857"/>
                  </a:lnTo>
                  <a:lnTo>
                    <a:pt x="46659" y="0"/>
                  </a:lnTo>
                  <a:close/>
                </a:path>
              </a:pathLst>
            </a:custGeom>
            <a:solidFill>
              <a:srgbClr val="5D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/>
            <p:cNvSpPr/>
            <p:nvPr/>
          </p:nvSpPr>
          <p:spPr>
            <a:xfrm>
              <a:off x="3149244" y="2412999"/>
              <a:ext cx="90805" cy="156845"/>
            </a:xfrm>
            <a:custGeom>
              <a:avLst/>
              <a:gdLst/>
              <a:ahLst/>
              <a:cxnLst/>
              <a:rect l="l" t="t" r="r" b="b"/>
              <a:pathLst>
                <a:path w="90805" h="156844">
                  <a:moveTo>
                    <a:pt x="45707" y="0"/>
                  </a:moveTo>
                  <a:lnTo>
                    <a:pt x="41897" y="0"/>
                  </a:lnTo>
                  <a:lnTo>
                    <a:pt x="34277" y="5715"/>
                  </a:lnTo>
                  <a:lnTo>
                    <a:pt x="25704" y="16205"/>
                  </a:lnTo>
                  <a:lnTo>
                    <a:pt x="25704" y="16344"/>
                  </a:lnTo>
                  <a:lnTo>
                    <a:pt x="23799" y="20018"/>
                  </a:lnTo>
                  <a:lnTo>
                    <a:pt x="23799" y="20154"/>
                  </a:lnTo>
                  <a:lnTo>
                    <a:pt x="19037" y="29552"/>
                  </a:lnTo>
                  <a:lnTo>
                    <a:pt x="15227" y="38813"/>
                  </a:lnTo>
                  <a:lnTo>
                    <a:pt x="15227" y="39204"/>
                  </a:lnTo>
                  <a:lnTo>
                    <a:pt x="15066" y="39204"/>
                  </a:lnTo>
                  <a:lnTo>
                    <a:pt x="14274" y="41128"/>
                  </a:lnTo>
                  <a:lnTo>
                    <a:pt x="14274" y="41744"/>
                  </a:lnTo>
                  <a:lnTo>
                    <a:pt x="14020" y="41744"/>
                  </a:lnTo>
                  <a:lnTo>
                    <a:pt x="13322" y="43443"/>
                  </a:lnTo>
                  <a:lnTo>
                    <a:pt x="13322" y="44284"/>
                  </a:lnTo>
                  <a:lnTo>
                    <a:pt x="12975" y="44284"/>
                  </a:lnTo>
                  <a:lnTo>
                    <a:pt x="12369" y="45758"/>
                  </a:lnTo>
                  <a:lnTo>
                    <a:pt x="12369" y="46824"/>
                  </a:lnTo>
                  <a:lnTo>
                    <a:pt x="12015" y="46824"/>
                  </a:lnTo>
                  <a:lnTo>
                    <a:pt x="11417" y="48624"/>
                  </a:lnTo>
                  <a:lnTo>
                    <a:pt x="11417" y="50634"/>
                  </a:lnTo>
                  <a:lnTo>
                    <a:pt x="10749" y="50634"/>
                  </a:lnTo>
                  <a:lnTo>
                    <a:pt x="10464" y="51490"/>
                  </a:lnTo>
                  <a:lnTo>
                    <a:pt x="10464" y="53174"/>
                  </a:lnTo>
                  <a:lnTo>
                    <a:pt x="9904" y="53174"/>
                  </a:lnTo>
                  <a:lnTo>
                    <a:pt x="9512" y="54356"/>
                  </a:lnTo>
                  <a:lnTo>
                    <a:pt x="9512" y="55714"/>
                  </a:lnTo>
                  <a:lnTo>
                    <a:pt x="9060" y="55714"/>
                  </a:lnTo>
                  <a:lnTo>
                    <a:pt x="8566" y="57200"/>
                  </a:lnTo>
                  <a:lnTo>
                    <a:pt x="8559" y="58254"/>
                  </a:lnTo>
                  <a:lnTo>
                    <a:pt x="8216" y="58254"/>
                  </a:lnTo>
                  <a:lnTo>
                    <a:pt x="7620" y="60049"/>
                  </a:lnTo>
                  <a:lnTo>
                    <a:pt x="7620" y="62064"/>
                  </a:lnTo>
                  <a:lnTo>
                    <a:pt x="6950" y="62064"/>
                  </a:lnTo>
                  <a:lnTo>
                    <a:pt x="6667" y="62915"/>
                  </a:lnTo>
                  <a:lnTo>
                    <a:pt x="6667" y="64604"/>
                  </a:lnTo>
                  <a:lnTo>
                    <a:pt x="6270" y="64604"/>
                  </a:lnTo>
                  <a:lnTo>
                    <a:pt x="5715" y="66967"/>
                  </a:lnTo>
                  <a:lnTo>
                    <a:pt x="5715" y="67144"/>
                  </a:lnTo>
                  <a:lnTo>
                    <a:pt x="2857" y="79121"/>
                  </a:lnTo>
                  <a:lnTo>
                    <a:pt x="952" y="93421"/>
                  </a:lnTo>
                  <a:lnTo>
                    <a:pt x="0" y="104863"/>
                  </a:lnTo>
                  <a:lnTo>
                    <a:pt x="0" y="115354"/>
                  </a:lnTo>
                  <a:lnTo>
                    <a:pt x="21894" y="152527"/>
                  </a:lnTo>
                  <a:lnTo>
                    <a:pt x="45707" y="156337"/>
                  </a:lnTo>
                  <a:lnTo>
                    <a:pt x="58089" y="155384"/>
                  </a:lnTo>
                  <a:lnTo>
                    <a:pt x="89509" y="124879"/>
                  </a:lnTo>
                  <a:lnTo>
                    <a:pt x="90462" y="115354"/>
                  </a:lnTo>
                  <a:lnTo>
                    <a:pt x="90462" y="101053"/>
                  </a:lnTo>
                  <a:lnTo>
                    <a:pt x="81889" y="57200"/>
                  </a:lnTo>
                  <a:lnTo>
                    <a:pt x="61899" y="11430"/>
                  </a:lnTo>
                  <a:lnTo>
                    <a:pt x="54279" y="2857"/>
                  </a:lnTo>
                  <a:lnTo>
                    <a:pt x="45707" y="0"/>
                  </a:lnTo>
                  <a:close/>
                </a:path>
              </a:pathLst>
            </a:custGeom>
            <a:solidFill>
              <a:srgbClr val="6B7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/>
            <p:cNvSpPr/>
            <p:nvPr/>
          </p:nvSpPr>
          <p:spPr>
            <a:xfrm>
              <a:off x="3150196" y="2413952"/>
              <a:ext cx="87630" cy="151765"/>
            </a:xfrm>
            <a:custGeom>
              <a:avLst/>
              <a:gdLst/>
              <a:ahLst/>
              <a:cxnLst/>
              <a:rect l="l" t="t" r="r" b="b"/>
              <a:pathLst>
                <a:path w="87630" h="151764">
                  <a:moveTo>
                    <a:pt x="43802" y="0"/>
                  </a:moveTo>
                  <a:lnTo>
                    <a:pt x="40944" y="952"/>
                  </a:lnTo>
                  <a:lnTo>
                    <a:pt x="32372" y="5714"/>
                  </a:lnTo>
                  <a:lnTo>
                    <a:pt x="24752" y="15252"/>
                  </a:lnTo>
                  <a:lnTo>
                    <a:pt x="24752" y="15392"/>
                  </a:lnTo>
                  <a:lnTo>
                    <a:pt x="22847" y="19066"/>
                  </a:lnTo>
                  <a:lnTo>
                    <a:pt x="22847" y="19202"/>
                  </a:lnTo>
                  <a:lnTo>
                    <a:pt x="18084" y="28600"/>
                  </a:lnTo>
                  <a:lnTo>
                    <a:pt x="14274" y="37860"/>
                  </a:lnTo>
                  <a:lnTo>
                    <a:pt x="14274" y="38252"/>
                  </a:lnTo>
                  <a:lnTo>
                    <a:pt x="14113" y="38252"/>
                  </a:lnTo>
                  <a:lnTo>
                    <a:pt x="13322" y="40175"/>
                  </a:lnTo>
                  <a:lnTo>
                    <a:pt x="13322" y="40792"/>
                  </a:lnTo>
                  <a:lnTo>
                    <a:pt x="13068" y="40792"/>
                  </a:lnTo>
                  <a:lnTo>
                    <a:pt x="12369" y="42490"/>
                  </a:lnTo>
                  <a:lnTo>
                    <a:pt x="12369" y="43332"/>
                  </a:lnTo>
                  <a:lnTo>
                    <a:pt x="12023" y="43332"/>
                  </a:lnTo>
                  <a:lnTo>
                    <a:pt x="11417" y="44805"/>
                  </a:lnTo>
                  <a:lnTo>
                    <a:pt x="11417" y="45872"/>
                  </a:lnTo>
                  <a:lnTo>
                    <a:pt x="11104" y="45872"/>
                  </a:lnTo>
                  <a:lnTo>
                    <a:pt x="10464" y="48055"/>
                  </a:lnTo>
                  <a:lnTo>
                    <a:pt x="10464" y="49682"/>
                  </a:lnTo>
                  <a:lnTo>
                    <a:pt x="9987" y="49682"/>
                  </a:lnTo>
                  <a:lnTo>
                    <a:pt x="9512" y="51305"/>
                  </a:lnTo>
                  <a:lnTo>
                    <a:pt x="9512" y="52222"/>
                  </a:lnTo>
                  <a:lnTo>
                    <a:pt x="9243" y="52222"/>
                  </a:lnTo>
                  <a:lnTo>
                    <a:pt x="8559" y="54554"/>
                  </a:lnTo>
                  <a:lnTo>
                    <a:pt x="8559" y="54762"/>
                  </a:lnTo>
                  <a:lnTo>
                    <a:pt x="6667" y="61010"/>
                  </a:lnTo>
                  <a:lnTo>
                    <a:pt x="2857" y="76263"/>
                  </a:lnTo>
                  <a:lnTo>
                    <a:pt x="0" y="90563"/>
                  </a:lnTo>
                  <a:lnTo>
                    <a:pt x="0" y="111531"/>
                  </a:lnTo>
                  <a:lnTo>
                    <a:pt x="20942" y="147764"/>
                  </a:lnTo>
                  <a:lnTo>
                    <a:pt x="43802" y="151574"/>
                  </a:lnTo>
                  <a:lnTo>
                    <a:pt x="56184" y="150621"/>
                  </a:lnTo>
                  <a:lnTo>
                    <a:pt x="85699" y="121069"/>
                  </a:lnTo>
                  <a:lnTo>
                    <a:pt x="87604" y="111531"/>
                  </a:lnTo>
                  <a:lnTo>
                    <a:pt x="87604" y="98196"/>
                  </a:lnTo>
                  <a:lnTo>
                    <a:pt x="79032" y="55295"/>
                  </a:lnTo>
                  <a:lnTo>
                    <a:pt x="59994" y="11442"/>
                  </a:lnTo>
                  <a:lnTo>
                    <a:pt x="51422" y="3809"/>
                  </a:lnTo>
                  <a:lnTo>
                    <a:pt x="43802" y="0"/>
                  </a:lnTo>
                  <a:close/>
                </a:path>
              </a:pathLst>
            </a:custGeom>
            <a:solidFill>
              <a:srgbClr val="777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/>
            <p:cNvSpPr/>
            <p:nvPr/>
          </p:nvSpPr>
          <p:spPr>
            <a:xfrm>
              <a:off x="3150196" y="2415857"/>
              <a:ext cx="85090" cy="146050"/>
            </a:xfrm>
            <a:custGeom>
              <a:avLst/>
              <a:gdLst/>
              <a:ahLst/>
              <a:cxnLst/>
              <a:rect l="l" t="t" r="r" b="b"/>
              <a:pathLst>
                <a:path w="85089" h="146050">
                  <a:moveTo>
                    <a:pt x="42849" y="0"/>
                  </a:moveTo>
                  <a:lnTo>
                    <a:pt x="39992" y="0"/>
                  </a:lnTo>
                  <a:lnTo>
                    <a:pt x="32372" y="4762"/>
                  </a:lnTo>
                  <a:lnTo>
                    <a:pt x="12369" y="42900"/>
                  </a:lnTo>
                  <a:lnTo>
                    <a:pt x="952" y="86753"/>
                  </a:lnTo>
                  <a:lnTo>
                    <a:pt x="0" y="97243"/>
                  </a:lnTo>
                  <a:lnTo>
                    <a:pt x="1904" y="116306"/>
                  </a:lnTo>
                  <a:lnTo>
                    <a:pt x="30467" y="144907"/>
                  </a:lnTo>
                  <a:lnTo>
                    <a:pt x="42849" y="145859"/>
                  </a:lnTo>
                  <a:lnTo>
                    <a:pt x="55232" y="144907"/>
                  </a:lnTo>
                  <a:lnTo>
                    <a:pt x="83794" y="116306"/>
                  </a:lnTo>
                  <a:lnTo>
                    <a:pt x="84747" y="106768"/>
                  </a:lnTo>
                  <a:lnTo>
                    <a:pt x="84747" y="93421"/>
                  </a:lnTo>
                  <a:lnTo>
                    <a:pt x="77127" y="52425"/>
                  </a:lnTo>
                  <a:lnTo>
                    <a:pt x="58089" y="10477"/>
                  </a:lnTo>
                  <a:lnTo>
                    <a:pt x="42849" y="0"/>
                  </a:lnTo>
                  <a:close/>
                </a:path>
              </a:pathLst>
            </a:custGeom>
            <a:solidFill>
              <a:srgbClr val="838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/>
            <p:cNvSpPr/>
            <p:nvPr/>
          </p:nvSpPr>
          <p:spPr>
            <a:xfrm>
              <a:off x="3151149" y="2416809"/>
              <a:ext cx="81915" cy="140335"/>
            </a:xfrm>
            <a:custGeom>
              <a:avLst/>
              <a:gdLst/>
              <a:ahLst/>
              <a:cxnLst/>
              <a:rect l="l" t="t" r="r" b="b"/>
              <a:pathLst>
                <a:path w="81914" h="140335">
                  <a:moveTo>
                    <a:pt x="40944" y="0"/>
                  </a:moveTo>
                  <a:lnTo>
                    <a:pt x="38087" y="0"/>
                  </a:lnTo>
                  <a:lnTo>
                    <a:pt x="30467" y="4762"/>
                  </a:lnTo>
                  <a:lnTo>
                    <a:pt x="11417" y="40995"/>
                  </a:lnTo>
                  <a:lnTo>
                    <a:pt x="952" y="83896"/>
                  </a:lnTo>
                  <a:lnTo>
                    <a:pt x="0" y="103911"/>
                  </a:lnTo>
                  <a:lnTo>
                    <a:pt x="1904" y="112496"/>
                  </a:lnTo>
                  <a:lnTo>
                    <a:pt x="29514" y="139179"/>
                  </a:lnTo>
                  <a:lnTo>
                    <a:pt x="40944" y="140144"/>
                  </a:lnTo>
                  <a:lnTo>
                    <a:pt x="52374" y="139179"/>
                  </a:lnTo>
                  <a:lnTo>
                    <a:pt x="79984" y="112496"/>
                  </a:lnTo>
                  <a:lnTo>
                    <a:pt x="81889" y="103911"/>
                  </a:lnTo>
                  <a:lnTo>
                    <a:pt x="81889" y="90563"/>
                  </a:lnTo>
                  <a:lnTo>
                    <a:pt x="79984" y="80073"/>
                  </a:lnTo>
                  <a:lnTo>
                    <a:pt x="78079" y="65786"/>
                  </a:lnTo>
                  <a:lnTo>
                    <a:pt x="73317" y="51473"/>
                  </a:lnTo>
                  <a:lnTo>
                    <a:pt x="68554" y="36220"/>
                  </a:lnTo>
                  <a:lnTo>
                    <a:pt x="62839" y="21920"/>
                  </a:lnTo>
                  <a:lnTo>
                    <a:pt x="56184" y="10490"/>
                  </a:lnTo>
                  <a:lnTo>
                    <a:pt x="48564" y="2857"/>
                  </a:lnTo>
                  <a:lnTo>
                    <a:pt x="40944" y="0"/>
                  </a:lnTo>
                  <a:close/>
                </a:path>
              </a:pathLst>
            </a:custGeom>
            <a:solidFill>
              <a:srgbClr val="8E9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/>
            <p:cNvSpPr/>
            <p:nvPr/>
          </p:nvSpPr>
          <p:spPr>
            <a:xfrm>
              <a:off x="3152101" y="2417762"/>
              <a:ext cx="78105" cy="135890"/>
            </a:xfrm>
            <a:custGeom>
              <a:avLst/>
              <a:gdLst/>
              <a:ahLst/>
              <a:cxnLst/>
              <a:rect l="l" t="t" r="r" b="b"/>
              <a:pathLst>
                <a:path w="78105" h="135889">
                  <a:moveTo>
                    <a:pt x="39039" y="0"/>
                  </a:moveTo>
                  <a:lnTo>
                    <a:pt x="10464" y="40043"/>
                  </a:lnTo>
                  <a:lnTo>
                    <a:pt x="952" y="81038"/>
                  </a:lnTo>
                  <a:lnTo>
                    <a:pt x="0" y="90563"/>
                  </a:lnTo>
                  <a:lnTo>
                    <a:pt x="0" y="100101"/>
                  </a:lnTo>
                  <a:lnTo>
                    <a:pt x="27609" y="134416"/>
                  </a:lnTo>
                  <a:lnTo>
                    <a:pt x="39039" y="135369"/>
                  </a:lnTo>
                  <a:lnTo>
                    <a:pt x="50469" y="134416"/>
                  </a:lnTo>
                  <a:lnTo>
                    <a:pt x="78079" y="100101"/>
                  </a:lnTo>
                  <a:lnTo>
                    <a:pt x="78079" y="87706"/>
                  </a:lnTo>
                  <a:lnTo>
                    <a:pt x="70459" y="49568"/>
                  </a:lnTo>
                  <a:lnTo>
                    <a:pt x="53327" y="10490"/>
                  </a:lnTo>
                  <a:lnTo>
                    <a:pt x="39039" y="0"/>
                  </a:lnTo>
                  <a:close/>
                </a:path>
              </a:pathLst>
            </a:custGeom>
            <a:solidFill>
              <a:srgbClr val="99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/>
            <p:cNvSpPr/>
            <p:nvPr/>
          </p:nvSpPr>
          <p:spPr>
            <a:xfrm>
              <a:off x="3153054" y="2419667"/>
              <a:ext cx="75565" cy="130175"/>
            </a:xfrm>
            <a:custGeom>
              <a:avLst/>
              <a:gdLst/>
              <a:ahLst/>
              <a:cxnLst/>
              <a:rect l="l" t="t" r="r" b="b"/>
              <a:pathLst>
                <a:path w="75564" h="130175">
                  <a:moveTo>
                    <a:pt x="37134" y="0"/>
                  </a:moveTo>
                  <a:lnTo>
                    <a:pt x="35229" y="0"/>
                  </a:lnTo>
                  <a:lnTo>
                    <a:pt x="27609" y="4762"/>
                  </a:lnTo>
                  <a:lnTo>
                    <a:pt x="5702" y="51485"/>
                  </a:lnTo>
                  <a:lnTo>
                    <a:pt x="0" y="86753"/>
                  </a:lnTo>
                  <a:lnTo>
                    <a:pt x="77" y="96037"/>
                  </a:lnTo>
                  <a:lnTo>
                    <a:pt x="26657" y="128701"/>
                  </a:lnTo>
                  <a:lnTo>
                    <a:pt x="37134" y="129654"/>
                  </a:lnTo>
                  <a:lnTo>
                    <a:pt x="48564" y="128701"/>
                  </a:lnTo>
                  <a:lnTo>
                    <a:pt x="75144" y="96037"/>
                  </a:lnTo>
                  <a:lnTo>
                    <a:pt x="75222" y="83896"/>
                  </a:lnTo>
                  <a:lnTo>
                    <a:pt x="74269" y="73405"/>
                  </a:lnTo>
                  <a:lnTo>
                    <a:pt x="62839" y="33362"/>
                  </a:lnTo>
                  <a:lnTo>
                    <a:pt x="37134" y="0"/>
                  </a:lnTo>
                  <a:close/>
                </a:path>
              </a:pathLst>
            </a:custGeom>
            <a:solidFill>
              <a:srgbClr val="A3A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/>
            <p:cNvSpPr/>
            <p:nvPr/>
          </p:nvSpPr>
          <p:spPr>
            <a:xfrm>
              <a:off x="3154006" y="2420619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35229" y="0"/>
                  </a:moveTo>
                  <a:lnTo>
                    <a:pt x="9512" y="36233"/>
                  </a:lnTo>
                  <a:lnTo>
                    <a:pt x="0" y="74358"/>
                  </a:lnTo>
                  <a:lnTo>
                    <a:pt x="0" y="91528"/>
                  </a:lnTo>
                  <a:lnTo>
                    <a:pt x="25704" y="123939"/>
                  </a:lnTo>
                  <a:lnTo>
                    <a:pt x="45707" y="123939"/>
                  </a:lnTo>
                  <a:lnTo>
                    <a:pt x="71412" y="91528"/>
                  </a:lnTo>
                  <a:lnTo>
                    <a:pt x="71412" y="80086"/>
                  </a:lnTo>
                  <a:lnTo>
                    <a:pt x="59982" y="32410"/>
                  </a:lnTo>
                  <a:lnTo>
                    <a:pt x="35229" y="0"/>
                  </a:lnTo>
                  <a:close/>
                </a:path>
              </a:pathLst>
            </a:custGeom>
            <a:solidFill>
              <a:srgbClr val="ACA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/>
            <p:cNvSpPr/>
            <p:nvPr/>
          </p:nvSpPr>
          <p:spPr>
            <a:xfrm>
              <a:off x="3154006" y="2422524"/>
              <a:ext cx="69850" cy="118745"/>
            </a:xfrm>
            <a:custGeom>
              <a:avLst/>
              <a:gdLst/>
              <a:ahLst/>
              <a:cxnLst/>
              <a:rect l="l" t="t" r="r" b="b"/>
              <a:pathLst>
                <a:path w="69850" h="118744">
                  <a:moveTo>
                    <a:pt x="35229" y="0"/>
                  </a:moveTo>
                  <a:lnTo>
                    <a:pt x="32372" y="0"/>
                  </a:lnTo>
                  <a:lnTo>
                    <a:pt x="25704" y="3810"/>
                  </a:lnTo>
                  <a:lnTo>
                    <a:pt x="5702" y="47675"/>
                  </a:lnTo>
                  <a:lnTo>
                    <a:pt x="0" y="79133"/>
                  </a:lnTo>
                  <a:lnTo>
                    <a:pt x="1905" y="94386"/>
                  </a:lnTo>
                  <a:lnTo>
                    <a:pt x="35229" y="118211"/>
                  </a:lnTo>
                  <a:lnTo>
                    <a:pt x="44754" y="117259"/>
                  </a:lnTo>
                  <a:lnTo>
                    <a:pt x="69497" y="86829"/>
                  </a:lnTo>
                  <a:lnTo>
                    <a:pt x="69507" y="76276"/>
                  </a:lnTo>
                  <a:lnTo>
                    <a:pt x="68554" y="66738"/>
                  </a:lnTo>
                  <a:lnTo>
                    <a:pt x="65697" y="55295"/>
                  </a:lnTo>
                  <a:lnTo>
                    <a:pt x="62839" y="42900"/>
                  </a:lnTo>
                  <a:lnTo>
                    <a:pt x="58122" y="29679"/>
                  </a:lnTo>
                  <a:lnTo>
                    <a:pt x="53327" y="18122"/>
                  </a:lnTo>
                  <a:lnTo>
                    <a:pt x="47612" y="8585"/>
                  </a:lnTo>
                  <a:lnTo>
                    <a:pt x="40944" y="1905"/>
                  </a:lnTo>
                  <a:lnTo>
                    <a:pt x="35229" y="0"/>
                  </a:lnTo>
                  <a:close/>
                </a:path>
              </a:pathLst>
            </a:custGeom>
            <a:solidFill>
              <a:srgbClr val="B4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/>
            <p:cNvSpPr/>
            <p:nvPr/>
          </p:nvSpPr>
          <p:spPr>
            <a:xfrm>
              <a:off x="3154959" y="2423477"/>
              <a:ext cx="66040" cy="113664"/>
            </a:xfrm>
            <a:custGeom>
              <a:avLst/>
              <a:gdLst/>
              <a:ahLst/>
              <a:cxnLst/>
              <a:rect l="l" t="t" r="r" b="b"/>
              <a:pathLst>
                <a:path w="66039" h="113664">
                  <a:moveTo>
                    <a:pt x="33324" y="0"/>
                  </a:moveTo>
                  <a:lnTo>
                    <a:pt x="30467" y="0"/>
                  </a:lnTo>
                  <a:lnTo>
                    <a:pt x="24752" y="3822"/>
                  </a:lnTo>
                  <a:lnTo>
                    <a:pt x="5702" y="45770"/>
                  </a:lnTo>
                  <a:lnTo>
                    <a:pt x="0" y="75323"/>
                  </a:lnTo>
                  <a:lnTo>
                    <a:pt x="0" y="83896"/>
                  </a:lnTo>
                  <a:lnTo>
                    <a:pt x="33324" y="113449"/>
                  </a:lnTo>
                  <a:lnTo>
                    <a:pt x="42849" y="112496"/>
                  </a:lnTo>
                  <a:lnTo>
                    <a:pt x="65697" y="83896"/>
                  </a:lnTo>
                  <a:lnTo>
                    <a:pt x="65697" y="73405"/>
                  </a:lnTo>
                  <a:lnTo>
                    <a:pt x="55281" y="28727"/>
                  </a:lnTo>
                  <a:lnTo>
                    <a:pt x="33324" y="0"/>
                  </a:lnTo>
                  <a:close/>
                </a:path>
              </a:pathLst>
            </a:custGeom>
            <a:solidFill>
              <a:srgbClr val="BCB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/>
            <p:cNvSpPr/>
            <p:nvPr/>
          </p:nvSpPr>
          <p:spPr>
            <a:xfrm>
              <a:off x="3155911" y="2424429"/>
              <a:ext cx="62865" cy="107950"/>
            </a:xfrm>
            <a:custGeom>
              <a:avLst/>
              <a:gdLst/>
              <a:ahLst/>
              <a:cxnLst/>
              <a:rect l="l" t="t" r="r" b="b"/>
              <a:pathLst>
                <a:path w="62864" h="107950">
                  <a:moveTo>
                    <a:pt x="31419" y="0"/>
                  </a:moveTo>
                  <a:lnTo>
                    <a:pt x="8559" y="31470"/>
                  </a:lnTo>
                  <a:lnTo>
                    <a:pt x="952" y="64833"/>
                  </a:lnTo>
                  <a:lnTo>
                    <a:pt x="0" y="72453"/>
                  </a:lnTo>
                  <a:lnTo>
                    <a:pt x="0" y="80086"/>
                  </a:lnTo>
                  <a:lnTo>
                    <a:pt x="952" y="86753"/>
                  </a:lnTo>
                  <a:lnTo>
                    <a:pt x="21894" y="107734"/>
                  </a:lnTo>
                  <a:lnTo>
                    <a:pt x="39992" y="107734"/>
                  </a:lnTo>
                  <a:lnTo>
                    <a:pt x="62839" y="80086"/>
                  </a:lnTo>
                  <a:lnTo>
                    <a:pt x="62839" y="69595"/>
                  </a:lnTo>
                  <a:lnTo>
                    <a:pt x="52374" y="27647"/>
                  </a:lnTo>
                  <a:lnTo>
                    <a:pt x="37134" y="2870"/>
                  </a:lnTo>
                  <a:lnTo>
                    <a:pt x="31419" y="0"/>
                  </a:lnTo>
                  <a:close/>
                </a:path>
              </a:pathLst>
            </a:custGeom>
            <a:solidFill>
              <a:srgbClr val="C4C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/>
            <p:cNvSpPr/>
            <p:nvPr/>
          </p:nvSpPr>
          <p:spPr>
            <a:xfrm>
              <a:off x="3156864" y="2426334"/>
              <a:ext cx="59055" cy="102235"/>
            </a:xfrm>
            <a:custGeom>
              <a:avLst/>
              <a:gdLst/>
              <a:ahLst/>
              <a:cxnLst/>
              <a:rect l="l" t="t" r="r" b="b"/>
              <a:pathLst>
                <a:path w="59055" h="102235">
                  <a:moveTo>
                    <a:pt x="29514" y="0"/>
                  </a:moveTo>
                  <a:lnTo>
                    <a:pt x="27609" y="0"/>
                  </a:lnTo>
                  <a:lnTo>
                    <a:pt x="21894" y="3822"/>
                  </a:lnTo>
                  <a:lnTo>
                    <a:pt x="17132" y="10490"/>
                  </a:lnTo>
                  <a:lnTo>
                    <a:pt x="12369" y="19075"/>
                  </a:lnTo>
                  <a:lnTo>
                    <a:pt x="7607" y="29565"/>
                  </a:lnTo>
                  <a:lnTo>
                    <a:pt x="4749" y="40995"/>
                  </a:lnTo>
                  <a:lnTo>
                    <a:pt x="1892" y="51485"/>
                  </a:lnTo>
                  <a:lnTo>
                    <a:pt x="0" y="61023"/>
                  </a:lnTo>
                  <a:lnTo>
                    <a:pt x="0" y="75323"/>
                  </a:lnTo>
                  <a:lnTo>
                    <a:pt x="29514" y="102019"/>
                  </a:lnTo>
                  <a:lnTo>
                    <a:pt x="38087" y="101066"/>
                  </a:lnTo>
                  <a:lnTo>
                    <a:pt x="59029" y="75323"/>
                  </a:lnTo>
                  <a:lnTo>
                    <a:pt x="58962" y="65239"/>
                  </a:lnTo>
                  <a:lnTo>
                    <a:pt x="49559" y="25869"/>
                  </a:lnTo>
                  <a:lnTo>
                    <a:pt x="35229" y="1917"/>
                  </a:lnTo>
                  <a:lnTo>
                    <a:pt x="29514" y="0"/>
                  </a:lnTo>
                  <a:close/>
                </a:path>
              </a:pathLst>
            </a:custGeom>
            <a:solidFill>
              <a:srgbClr val="CB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/>
            <p:cNvSpPr/>
            <p:nvPr/>
          </p:nvSpPr>
          <p:spPr>
            <a:xfrm>
              <a:off x="3157804" y="2427299"/>
              <a:ext cx="56515" cy="97790"/>
            </a:xfrm>
            <a:custGeom>
              <a:avLst/>
              <a:gdLst/>
              <a:ahLst/>
              <a:cxnLst/>
              <a:rect l="l" t="t" r="r" b="b"/>
              <a:pathLst>
                <a:path w="56514" h="97789">
                  <a:moveTo>
                    <a:pt x="27622" y="0"/>
                  </a:moveTo>
                  <a:lnTo>
                    <a:pt x="25717" y="0"/>
                  </a:lnTo>
                  <a:lnTo>
                    <a:pt x="20954" y="3810"/>
                  </a:lnTo>
                  <a:lnTo>
                    <a:pt x="16192" y="9525"/>
                  </a:lnTo>
                  <a:lnTo>
                    <a:pt x="11429" y="18110"/>
                  </a:lnTo>
                  <a:lnTo>
                    <a:pt x="3810" y="39077"/>
                  </a:lnTo>
                  <a:lnTo>
                    <a:pt x="1904" y="49568"/>
                  </a:lnTo>
                  <a:lnTo>
                    <a:pt x="0" y="58153"/>
                  </a:lnTo>
                  <a:lnTo>
                    <a:pt x="0" y="71500"/>
                  </a:lnTo>
                  <a:lnTo>
                    <a:pt x="952" y="78168"/>
                  </a:lnTo>
                  <a:lnTo>
                    <a:pt x="27622" y="97231"/>
                  </a:lnTo>
                  <a:lnTo>
                    <a:pt x="36194" y="96278"/>
                  </a:lnTo>
                  <a:lnTo>
                    <a:pt x="56184" y="71500"/>
                  </a:lnTo>
                  <a:lnTo>
                    <a:pt x="56184" y="62915"/>
                  </a:lnTo>
                  <a:lnTo>
                    <a:pt x="46718" y="24904"/>
                  </a:lnTo>
                  <a:lnTo>
                    <a:pt x="33337" y="1904"/>
                  </a:lnTo>
                  <a:lnTo>
                    <a:pt x="27622" y="0"/>
                  </a:lnTo>
                  <a:close/>
                </a:path>
              </a:pathLst>
            </a:custGeom>
            <a:solidFill>
              <a:srgbClr val="D1D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/>
            <p:cNvSpPr/>
            <p:nvPr/>
          </p:nvSpPr>
          <p:spPr>
            <a:xfrm>
              <a:off x="3157804" y="2428252"/>
              <a:ext cx="53340" cy="92710"/>
            </a:xfrm>
            <a:custGeom>
              <a:avLst/>
              <a:gdLst/>
              <a:ahLst/>
              <a:cxnLst/>
              <a:rect l="l" t="t" r="r" b="b"/>
              <a:pathLst>
                <a:path w="53339" h="92710">
                  <a:moveTo>
                    <a:pt x="26669" y="0"/>
                  </a:moveTo>
                  <a:lnTo>
                    <a:pt x="25717" y="952"/>
                  </a:lnTo>
                  <a:lnTo>
                    <a:pt x="20002" y="3810"/>
                  </a:lnTo>
                  <a:lnTo>
                    <a:pt x="15239" y="9525"/>
                  </a:lnTo>
                  <a:lnTo>
                    <a:pt x="11429" y="18110"/>
                  </a:lnTo>
                  <a:lnTo>
                    <a:pt x="7619" y="27647"/>
                  </a:lnTo>
                  <a:lnTo>
                    <a:pt x="1904" y="46710"/>
                  </a:lnTo>
                  <a:lnTo>
                    <a:pt x="952" y="55283"/>
                  </a:lnTo>
                  <a:lnTo>
                    <a:pt x="0" y="61963"/>
                  </a:lnTo>
                  <a:lnTo>
                    <a:pt x="861" y="67132"/>
                  </a:lnTo>
                  <a:lnTo>
                    <a:pt x="952" y="73405"/>
                  </a:lnTo>
                  <a:lnTo>
                    <a:pt x="2857" y="79121"/>
                  </a:lnTo>
                  <a:lnTo>
                    <a:pt x="26669" y="92468"/>
                  </a:lnTo>
                  <a:lnTo>
                    <a:pt x="34289" y="91516"/>
                  </a:lnTo>
                  <a:lnTo>
                    <a:pt x="53339" y="67678"/>
                  </a:lnTo>
                  <a:lnTo>
                    <a:pt x="53339" y="60058"/>
                  </a:lnTo>
                  <a:lnTo>
                    <a:pt x="52387" y="52425"/>
                  </a:lnTo>
                  <a:lnTo>
                    <a:pt x="51435" y="43853"/>
                  </a:lnTo>
                  <a:lnTo>
                    <a:pt x="37147" y="7620"/>
                  </a:lnTo>
                  <a:lnTo>
                    <a:pt x="32385" y="1904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D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/>
            <p:cNvSpPr/>
            <p:nvPr/>
          </p:nvSpPr>
          <p:spPr>
            <a:xfrm>
              <a:off x="3158756" y="2430157"/>
              <a:ext cx="50800" cy="86360"/>
            </a:xfrm>
            <a:custGeom>
              <a:avLst/>
              <a:gdLst/>
              <a:ahLst/>
              <a:cxnLst/>
              <a:rect l="l" t="t" r="r" b="b"/>
              <a:pathLst>
                <a:path w="50800" h="86360">
                  <a:moveTo>
                    <a:pt x="25717" y="0"/>
                  </a:moveTo>
                  <a:lnTo>
                    <a:pt x="23812" y="0"/>
                  </a:lnTo>
                  <a:lnTo>
                    <a:pt x="19050" y="2857"/>
                  </a:lnTo>
                  <a:lnTo>
                    <a:pt x="1904" y="43853"/>
                  </a:lnTo>
                  <a:lnTo>
                    <a:pt x="952" y="51473"/>
                  </a:lnTo>
                  <a:lnTo>
                    <a:pt x="0" y="57200"/>
                  </a:lnTo>
                  <a:lnTo>
                    <a:pt x="0" y="62915"/>
                  </a:lnTo>
                  <a:lnTo>
                    <a:pt x="952" y="68643"/>
                  </a:lnTo>
                  <a:lnTo>
                    <a:pt x="4762" y="78168"/>
                  </a:lnTo>
                  <a:lnTo>
                    <a:pt x="7620" y="81025"/>
                  </a:lnTo>
                  <a:lnTo>
                    <a:pt x="12382" y="83896"/>
                  </a:lnTo>
                  <a:lnTo>
                    <a:pt x="18097" y="85801"/>
                  </a:lnTo>
                  <a:lnTo>
                    <a:pt x="32385" y="85801"/>
                  </a:lnTo>
                  <a:lnTo>
                    <a:pt x="50482" y="62915"/>
                  </a:lnTo>
                  <a:lnTo>
                    <a:pt x="50482" y="55295"/>
                  </a:lnTo>
                  <a:lnTo>
                    <a:pt x="49529" y="48615"/>
                  </a:lnTo>
                  <a:lnTo>
                    <a:pt x="45720" y="31457"/>
                  </a:lnTo>
                  <a:lnTo>
                    <a:pt x="41960" y="22047"/>
                  </a:lnTo>
                  <a:lnTo>
                    <a:pt x="39052" y="13347"/>
                  </a:lnTo>
                  <a:lnTo>
                    <a:pt x="34289" y="6667"/>
                  </a:lnTo>
                  <a:lnTo>
                    <a:pt x="29527" y="1905"/>
                  </a:lnTo>
                  <a:lnTo>
                    <a:pt x="25717" y="0"/>
                  </a:lnTo>
                  <a:close/>
                </a:path>
              </a:pathLst>
            </a:custGeom>
            <a:solidFill>
              <a:srgbClr val="DD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/>
            <p:cNvSpPr/>
            <p:nvPr/>
          </p:nvSpPr>
          <p:spPr>
            <a:xfrm>
              <a:off x="3159709" y="2431109"/>
              <a:ext cx="46990" cy="81280"/>
            </a:xfrm>
            <a:custGeom>
              <a:avLst/>
              <a:gdLst/>
              <a:ahLst/>
              <a:cxnLst/>
              <a:rect l="l" t="t" r="r" b="b"/>
              <a:pathLst>
                <a:path w="46989" h="81280">
                  <a:moveTo>
                    <a:pt x="23812" y="0"/>
                  </a:moveTo>
                  <a:lnTo>
                    <a:pt x="21907" y="0"/>
                  </a:lnTo>
                  <a:lnTo>
                    <a:pt x="17145" y="2857"/>
                  </a:lnTo>
                  <a:lnTo>
                    <a:pt x="13335" y="8585"/>
                  </a:lnTo>
                  <a:lnTo>
                    <a:pt x="9525" y="15252"/>
                  </a:lnTo>
                  <a:lnTo>
                    <a:pt x="3784" y="32524"/>
                  </a:lnTo>
                  <a:lnTo>
                    <a:pt x="1905" y="40995"/>
                  </a:lnTo>
                  <a:lnTo>
                    <a:pt x="0" y="48615"/>
                  </a:lnTo>
                  <a:lnTo>
                    <a:pt x="23812" y="81038"/>
                  </a:lnTo>
                  <a:lnTo>
                    <a:pt x="30480" y="80073"/>
                  </a:lnTo>
                  <a:lnTo>
                    <a:pt x="46591" y="60464"/>
                  </a:lnTo>
                  <a:lnTo>
                    <a:pt x="46550" y="51574"/>
                  </a:lnTo>
                  <a:lnTo>
                    <a:pt x="45720" y="45758"/>
                  </a:lnTo>
                  <a:lnTo>
                    <a:pt x="44767" y="38138"/>
                  </a:lnTo>
                  <a:lnTo>
                    <a:pt x="39094" y="21094"/>
                  </a:lnTo>
                  <a:lnTo>
                    <a:pt x="36195" y="13347"/>
                  </a:lnTo>
                  <a:lnTo>
                    <a:pt x="32385" y="6667"/>
                  </a:lnTo>
                  <a:lnTo>
                    <a:pt x="27622" y="1904"/>
                  </a:lnTo>
                  <a:lnTo>
                    <a:pt x="23812" y="0"/>
                  </a:lnTo>
                  <a:close/>
                </a:path>
              </a:pathLst>
            </a:custGeom>
            <a:solidFill>
              <a:srgbClr val="E2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/>
            <p:cNvSpPr/>
            <p:nvPr/>
          </p:nvSpPr>
          <p:spPr>
            <a:xfrm>
              <a:off x="3160661" y="2433014"/>
              <a:ext cx="43815" cy="75565"/>
            </a:xfrm>
            <a:custGeom>
              <a:avLst/>
              <a:gdLst/>
              <a:ahLst/>
              <a:cxnLst/>
              <a:rect l="l" t="t" r="r" b="b"/>
              <a:pathLst>
                <a:path w="43814" h="75564">
                  <a:moveTo>
                    <a:pt x="21907" y="0"/>
                  </a:moveTo>
                  <a:lnTo>
                    <a:pt x="20002" y="0"/>
                  </a:lnTo>
                  <a:lnTo>
                    <a:pt x="16192" y="1904"/>
                  </a:lnTo>
                  <a:lnTo>
                    <a:pt x="952" y="38138"/>
                  </a:lnTo>
                  <a:lnTo>
                    <a:pt x="0" y="44805"/>
                  </a:lnTo>
                  <a:lnTo>
                    <a:pt x="0" y="55295"/>
                  </a:lnTo>
                  <a:lnTo>
                    <a:pt x="21907" y="75311"/>
                  </a:lnTo>
                  <a:lnTo>
                    <a:pt x="33337" y="73405"/>
                  </a:lnTo>
                  <a:lnTo>
                    <a:pt x="43815" y="55295"/>
                  </a:lnTo>
                  <a:lnTo>
                    <a:pt x="43815" y="48615"/>
                  </a:lnTo>
                  <a:lnTo>
                    <a:pt x="33337" y="11442"/>
                  </a:lnTo>
                  <a:lnTo>
                    <a:pt x="21907" y="0"/>
                  </a:lnTo>
                  <a:close/>
                </a:path>
              </a:pathLst>
            </a:custGeom>
            <a:solidFill>
              <a:srgbClr val="E7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/>
            <p:cNvSpPr/>
            <p:nvPr/>
          </p:nvSpPr>
          <p:spPr>
            <a:xfrm>
              <a:off x="3161614" y="2433967"/>
              <a:ext cx="40005" cy="69850"/>
            </a:xfrm>
            <a:custGeom>
              <a:avLst/>
              <a:gdLst/>
              <a:ahLst/>
              <a:cxnLst/>
              <a:rect l="l" t="t" r="r" b="b"/>
              <a:pathLst>
                <a:path w="40005" h="69850">
                  <a:moveTo>
                    <a:pt x="20002" y="0"/>
                  </a:moveTo>
                  <a:lnTo>
                    <a:pt x="19050" y="0"/>
                  </a:lnTo>
                  <a:lnTo>
                    <a:pt x="15239" y="2857"/>
                  </a:lnTo>
                  <a:lnTo>
                    <a:pt x="121" y="41097"/>
                  </a:lnTo>
                  <a:lnTo>
                    <a:pt x="0" y="56248"/>
                  </a:lnTo>
                  <a:lnTo>
                    <a:pt x="1904" y="60058"/>
                  </a:lnTo>
                  <a:lnTo>
                    <a:pt x="2857" y="62915"/>
                  </a:lnTo>
                  <a:lnTo>
                    <a:pt x="5714" y="65786"/>
                  </a:lnTo>
                  <a:lnTo>
                    <a:pt x="9525" y="68643"/>
                  </a:lnTo>
                  <a:lnTo>
                    <a:pt x="14287" y="69596"/>
                  </a:lnTo>
                  <a:lnTo>
                    <a:pt x="25717" y="69596"/>
                  </a:lnTo>
                  <a:lnTo>
                    <a:pt x="30479" y="68643"/>
                  </a:lnTo>
                  <a:lnTo>
                    <a:pt x="34289" y="65786"/>
                  </a:lnTo>
                  <a:lnTo>
                    <a:pt x="37147" y="62915"/>
                  </a:lnTo>
                  <a:lnTo>
                    <a:pt x="38100" y="60058"/>
                  </a:lnTo>
                  <a:lnTo>
                    <a:pt x="40004" y="56248"/>
                  </a:lnTo>
                  <a:lnTo>
                    <a:pt x="40004" y="40043"/>
                  </a:lnTo>
                  <a:lnTo>
                    <a:pt x="38100" y="32410"/>
                  </a:lnTo>
                  <a:lnTo>
                    <a:pt x="23812" y="952"/>
                  </a:lnTo>
                  <a:lnTo>
                    <a:pt x="20002" y="0"/>
                  </a:lnTo>
                  <a:close/>
                </a:path>
              </a:pathLst>
            </a:custGeom>
            <a:solidFill>
              <a:srgbClr val="EBE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/>
            <p:cNvSpPr/>
            <p:nvPr/>
          </p:nvSpPr>
          <p:spPr>
            <a:xfrm>
              <a:off x="3161614" y="2434919"/>
              <a:ext cx="38100" cy="65405"/>
            </a:xfrm>
            <a:custGeom>
              <a:avLst/>
              <a:gdLst/>
              <a:ahLst/>
              <a:cxnLst/>
              <a:rect l="l" t="t" r="r" b="b"/>
              <a:pathLst>
                <a:path w="38100" h="65405">
                  <a:moveTo>
                    <a:pt x="19050" y="0"/>
                  </a:moveTo>
                  <a:lnTo>
                    <a:pt x="18097" y="952"/>
                  </a:lnTo>
                  <a:lnTo>
                    <a:pt x="14287" y="2857"/>
                  </a:lnTo>
                  <a:lnTo>
                    <a:pt x="11429" y="6680"/>
                  </a:lnTo>
                  <a:lnTo>
                    <a:pt x="952" y="39090"/>
                  </a:lnTo>
                  <a:lnTo>
                    <a:pt x="0" y="43853"/>
                  </a:lnTo>
                  <a:lnTo>
                    <a:pt x="952" y="47675"/>
                  </a:lnTo>
                  <a:lnTo>
                    <a:pt x="952" y="52438"/>
                  </a:lnTo>
                  <a:lnTo>
                    <a:pt x="1904" y="55295"/>
                  </a:lnTo>
                  <a:lnTo>
                    <a:pt x="3809" y="59105"/>
                  </a:lnTo>
                  <a:lnTo>
                    <a:pt x="5714" y="61010"/>
                  </a:lnTo>
                  <a:lnTo>
                    <a:pt x="13334" y="64833"/>
                  </a:lnTo>
                  <a:lnTo>
                    <a:pt x="24764" y="64833"/>
                  </a:lnTo>
                  <a:lnTo>
                    <a:pt x="38100" y="41948"/>
                  </a:lnTo>
                  <a:lnTo>
                    <a:pt x="37147" y="37185"/>
                  </a:lnTo>
                  <a:lnTo>
                    <a:pt x="36194" y="30505"/>
                  </a:lnTo>
                  <a:lnTo>
                    <a:pt x="34289" y="23837"/>
                  </a:lnTo>
                  <a:lnTo>
                    <a:pt x="31432" y="17157"/>
                  </a:lnTo>
                  <a:lnTo>
                    <a:pt x="29527" y="10490"/>
                  </a:lnTo>
                  <a:lnTo>
                    <a:pt x="25717" y="4775"/>
                  </a:lnTo>
                  <a:lnTo>
                    <a:pt x="22859" y="190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EFE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/>
            <p:cNvSpPr/>
            <p:nvPr/>
          </p:nvSpPr>
          <p:spPr>
            <a:xfrm>
              <a:off x="3162566" y="2436824"/>
              <a:ext cx="34290" cy="59690"/>
            </a:xfrm>
            <a:custGeom>
              <a:avLst/>
              <a:gdLst/>
              <a:ahLst/>
              <a:cxnLst/>
              <a:rect l="l" t="t" r="r" b="b"/>
              <a:pathLst>
                <a:path w="34289" h="59689">
                  <a:moveTo>
                    <a:pt x="17144" y="0"/>
                  </a:moveTo>
                  <a:lnTo>
                    <a:pt x="16192" y="0"/>
                  </a:lnTo>
                  <a:lnTo>
                    <a:pt x="13335" y="1904"/>
                  </a:lnTo>
                  <a:lnTo>
                    <a:pt x="10477" y="5727"/>
                  </a:lnTo>
                  <a:lnTo>
                    <a:pt x="4762" y="17170"/>
                  </a:lnTo>
                  <a:lnTo>
                    <a:pt x="2857" y="23837"/>
                  </a:lnTo>
                  <a:lnTo>
                    <a:pt x="952" y="35280"/>
                  </a:lnTo>
                  <a:lnTo>
                    <a:pt x="0" y="39090"/>
                  </a:lnTo>
                  <a:lnTo>
                    <a:pt x="0" y="42900"/>
                  </a:lnTo>
                  <a:lnTo>
                    <a:pt x="1904" y="50533"/>
                  </a:lnTo>
                  <a:lnTo>
                    <a:pt x="2857" y="53390"/>
                  </a:lnTo>
                  <a:lnTo>
                    <a:pt x="8572" y="57200"/>
                  </a:lnTo>
                  <a:lnTo>
                    <a:pt x="12382" y="58153"/>
                  </a:lnTo>
                  <a:lnTo>
                    <a:pt x="17144" y="59105"/>
                  </a:lnTo>
                  <a:lnTo>
                    <a:pt x="26669" y="57200"/>
                  </a:lnTo>
                  <a:lnTo>
                    <a:pt x="29527" y="55295"/>
                  </a:lnTo>
                  <a:lnTo>
                    <a:pt x="31432" y="53390"/>
                  </a:lnTo>
                  <a:lnTo>
                    <a:pt x="33337" y="50533"/>
                  </a:lnTo>
                  <a:lnTo>
                    <a:pt x="34289" y="46710"/>
                  </a:lnTo>
                  <a:lnTo>
                    <a:pt x="34289" y="33375"/>
                  </a:lnTo>
                  <a:lnTo>
                    <a:pt x="32385" y="27647"/>
                  </a:lnTo>
                  <a:lnTo>
                    <a:pt x="31432" y="20980"/>
                  </a:lnTo>
                  <a:lnTo>
                    <a:pt x="28575" y="15252"/>
                  </a:lnTo>
                  <a:lnTo>
                    <a:pt x="26669" y="8585"/>
                  </a:lnTo>
                  <a:lnTo>
                    <a:pt x="23812" y="3822"/>
                  </a:lnTo>
                  <a:lnTo>
                    <a:pt x="20954" y="952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F2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/>
            <p:cNvSpPr/>
            <p:nvPr/>
          </p:nvSpPr>
          <p:spPr>
            <a:xfrm>
              <a:off x="3163519" y="2437777"/>
              <a:ext cx="31750" cy="53975"/>
            </a:xfrm>
            <a:custGeom>
              <a:avLst/>
              <a:gdLst/>
              <a:ahLst/>
              <a:cxnLst/>
              <a:rect l="l" t="t" r="r" b="b"/>
              <a:pathLst>
                <a:path w="31750" h="53975">
                  <a:moveTo>
                    <a:pt x="15239" y="0"/>
                  </a:moveTo>
                  <a:lnTo>
                    <a:pt x="14287" y="0"/>
                  </a:lnTo>
                  <a:lnTo>
                    <a:pt x="11429" y="1917"/>
                  </a:lnTo>
                  <a:lnTo>
                    <a:pt x="8572" y="5727"/>
                  </a:lnTo>
                  <a:lnTo>
                    <a:pt x="6625" y="10617"/>
                  </a:lnTo>
                  <a:lnTo>
                    <a:pt x="952" y="27647"/>
                  </a:lnTo>
                  <a:lnTo>
                    <a:pt x="0" y="32423"/>
                  </a:lnTo>
                  <a:lnTo>
                    <a:pt x="0" y="40043"/>
                  </a:lnTo>
                  <a:lnTo>
                    <a:pt x="952" y="42900"/>
                  </a:lnTo>
                  <a:lnTo>
                    <a:pt x="952" y="45758"/>
                  </a:lnTo>
                  <a:lnTo>
                    <a:pt x="2857" y="48628"/>
                  </a:lnTo>
                  <a:lnTo>
                    <a:pt x="4762" y="50533"/>
                  </a:lnTo>
                  <a:lnTo>
                    <a:pt x="7620" y="52438"/>
                  </a:lnTo>
                  <a:lnTo>
                    <a:pt x="11429" y="53390"/>
                  </a:lnTo>
                  <a:lnTo>
                    <a:pt x="20002" y="53390"/>
                  </a:lnTo>
                  <a:lnTo>
                    <a:pt x="23812" y="52438"/>
                  </a:lnTo>
                  <a:lnTo>
                    <a:pt x="26670" y="50533"/>
                  </a:lnTo>
                  <a:lnTo>
                    <a:pt x="28575" y="48628"/>
                  </a:lnTo>
                  <a:lnTo>
                    <a:pt x="31432" y="40043"/>
                  </a:lnTo>
                  <a:lnTo>
                    <a:pt x="31432" y="34328"/>
                  </a:lnTo>
                  <a:lnTo>
                    <a:pt x="30479" y="30505"/>
                  </a:lnTo>
                  <a:lnTo>
                    <a:pt x="29550" y="25857"/>
                  </a:lnTo>
                  <a:lnTo>
                    <a:pt x="18097" y="95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F5F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/>
            <p:cNvSpPr/>
            <p:nvPr/>
          </p:nvSpPr>
          <p:spPr>
            <a:xfrm>
              <a:off x="3164471" y="2438729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14287" y="0"/>
                  </a:moveTo>
                  <a:lnTo>
                    <a:pt x="13335" y="965"/>
                  </a:lnTo>
                  <a:lnTo>
                    <a:pt x="10477" y="1917"/>
                  </a:lnTo>
                  <a:lnTo>
                    <a:pt x="7620" y="5727"/>
                  </a:lnTo>
                  <a:lnTo>
                    <a:pt x="5664" y="9664"/>
                  </a:lnTo>
                  <a:lnTo>
                    <a:pt x="3810" y="14300"/>
                  </a:lnTo>
                  <a:lnTo>
                    <a:pt x="1905" y="20027"/>
                  </a:lnTo>
                  <a:lnTo>
                    <a:pt x="0" y="29552"/>
                  </a:lnTo>
                  <a:lnTo>
                    <a:pt x="0" y="39090"/>
                  </a:lnTo>
                  <a:lnTo>
                    <a:pt x="9525" y="48628"/>
                  </a:lnTo>
                  <a:lnTo>
                    <a:pt x="18097" y="48628"/>
                  </a:lnTo>
                  <a:lnTo>
                    <a:pt x="27622" y="39090"/>
                  </a:lnTo>
                  <a:lnTo>
                    <a:pt x="27622" y="27647"/>
                  </a:lnTo>
                  <a:lnTo>
                    <a:pt x="26670" y="22885"/>
                  </a:lnTo>
                  <a:lnTo>
                    <a:pt x="24764" y="18122"/>
                  </a:lnTo>
                  <a:lnTo>
                    <a:pt x="23812" y="12395"/>
                  </a:lnTo>
                  <a:lnTo>
                    <a:pt x="20955" y="7632"/>
                  </a:lnTo>
                  <a:lnTo>
                    <a:pt x="19050" y="3822"/>
                  </a:lnTo>
                  <a:lnTo>
                    <a:pt x="16192" y="1917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F8F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/>
            <p:cNvSpPr/>
            <p:nvPr/>
          </p:nvSpPr>
          <p:spPr>
            <a:xfrm>
              <a:off x="3165424" y="2440647"/>
              <a:ext cx="24765" cy="43180"/>
            </a:xfrm>
            <a:custGeom>
              <a:avLst/>
              <a:gdLst/>
              <a:ahLst/>
              <a:cxnLst/>
              <a:rect l="l" t="t" r="r" b="b"/>
              <a:pathLst>
                <a:path w="24764" h="43180">
                  <a:moveTo>
                    <a:pt x="12382" y="0"/>
                  </a:moveTo>
                  <a:lnTo>
                    <a:pt x="11430" y="0"/>
                  </a:lnTo>
                  <a:lnTo>
                    <a:pt x="8572" y="952"/>
                  </a:lnTo>
                  <a:lnTo>
                    <a:pt x="6667" y="3810"/>
                  </a:lnTo>
                  <a:lnTo>
                    <a:pt x="4711" y="7747"/>
                  </a:lnTo>
                  <a:lnTo>
                    <a:pt x="2857" y="12382"/>
                  </a:lnTo>
                  <a:lnTo>
                    <a:pt x="952" y="21920"/>
                  </a:lnTo>
                  <a:lnTo>
                    <a:pt x="0" y="25730"/>
                  </a:lnTo>
                  <a:lnTo>
                    <a:pt x="50" y="34416"/>
                  </a:lnTo>
                  <a:lnTo>
                    <a:pt x="952" y="36220"/>
                  </a:lnTo>
                  <a:lnTo>
                    <a:pt x="1905" y="39077"/>
                  </a:lnTo>
                  <a:lnTo>
                    <a:pt x="3810" y="40030"/>
                  </a:lnTo>
                  <a:lnTo>
                    <a:pt x="5715" y="41948"/>
                  </a:lnTo>
                  <a:lnTo>
                    <a:pt x="8572" y="42887"/>
                  </a:lnTo>
                  <a:lnTo>
                    <a:pt x="15240" y="42887"/>
                  </a:lnTo>
                  <a:lnTo>
                    <a:pt x="18097" y="41948"/>
                  </a:lnTo>
                  <a:lnTo>
                    <a:pt x="20955" y="40030"/>
                  </a:lnTo>
                  <a:lnTo>
                    <a:pt x="21907" y="39077"/>
                  </a:lnTo>
                  <a:lnTo>
                    <a:pt x="23812" y="36220"/>
                  </a:lnTo>
                  <a:lnTo>
                    <a:pt x="23812" y="34315"/>
                  </a:lnTo>
                  <a:lnTo>
                    <a:pt x="24765" y="31457"/>
                  </a:lnTo>
                  <a:lnTo>
                    <a:pt x="24765" y="27635"/>
                  </a:lnTo>
                  <a:lnTo>
                    <a:pt x="22860" y="20015"/>
                  </a:lnTo>
                  <a:lnTo>
                    <a:pt x="20955" y="10477"/>
                  </a:lnTo>
                  <a:lnTo>
                    <a:pt x="17145" y="2857"/>
                  </a:lnTo>
                  <a:lnTo>
                    <a:pt x="14287" y="952"/>
                  </a:lnTo>
                  <a:lnTo>
                    <a:pt x="12382" y="0"/>
                  </a:lnTo>
                  <a:close/>
                </a:path>
              </a:pathLst>
            </a:custGeom>
            <a:solidFill>
              <a:srgbClr val="FA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/>
            <p:cNvSpPr/>
            <p:nvPr/>
          </p:nvSpPr>
          <p:spPr>
            <a:xfrm>
              <a:off x="3165424" y="2441600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4">
                  <a:moveTo>
                    <a:pt x="11430" y="0"/>
                  </a:moveTo>
                  <a:lnTo>
                    <a:pt x="10477" y="0"/>
                  </a:lnTo>
                  <a:lnTo>
                    <a:pt x="6667" y="3810"/>
                  </a:lnTo>
                  <a:lnTo>
                    <a:pt x="4762" y="7620"/>
                  </a:lnTo>
                  <a:lnTo>
                    <a:pt x="3810" y="11430"/>
                  </a:lnTo>
                  <a:lnTo>
                    <a:pt x="1905" y="15252"/>
                  </a:lnTo>
                  <a:lnTo>
                    <a:pt x="952" y="19062"/>
                  </a:lnTo>
                  <a:lnTo>
                    <a:pt x="952" y="22872"/>
                  </a:lnTo>
                  <a:lnTo>
                    <a:pt x="0" y="24777"/>
                  </a:lnTo>
                  <a:lnTo>
                    <a:pt x="0" y="27647"/>
                  </a:lnTo>
                  <a:lnTo>
                    <a:pt x="952" y="30505"/>
                  </a:lnTo>
                  <a:lnTo>
                    <a:pt x="952" y="32410"/>
                  </a:lnTo>
                  <a:lnTo>
                    <a:pt x="1905" y="34315"/>
                  </a:lnTo>
                  <a:lnTo>
                    <a:pt x="3810" y="35267"/>
                  </a:lnTo>
                  <a:lnTo>
                    <a:pt x="5715" y="37172"/>
                  </a:lnTo>
                  <a:lnTo>
                    <a:pt x="17145" y="37172"/>
                  </a:lnTo>
                  <a:lnTo>
                    <a:pt x="20002" y="34315"/>
                  </a:lnTo>
                  <a:lnTo>
                    <a:pt x="21907" y="30505"/>
                  </a:lnTo>
                  <a:lnTo>
                    <a:pt x="21907" y="21920"/>
                  </a:lnTo>
                  <a:lnTo>
                    <a:pt x="20002" y="14300"/>
                  </a:lnTo>
                  <a:lnTo>
                    <a:pt x="19050" y="9525"/>
                  </a:lnTo>
                  <a:lnTo>
                    <a:pt x="17145" y="5714"/>
                  </a:lnTo>
                  <a:lnTo>
                    <a:pt x="15240" y="2857"/>
                  </a:lnTo>
                  <a:lnTo>
                    <a:pt x="13335" y="95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FC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/>
            <p:cNvSpPr/>
            <p:nvPr/>
          </p:nvSpPr>
          <p:spPr>
            <a:xfrm>
              <a:off x="3166376" y="244350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19050" h="31750">
                  <a:moveTo>
                    <a:pt x="11429" y="0"/>
                  </a:moveTo>
                  <a:lnTo>
                    <a:pt x="8572" y="0"/>
                  </a:lnTo>
                  <a:lnTo>
                    <a:pt x="5714" y="2857"/>
                  </a:lnTo>
                  <a:lnTo>
                    <a:pt x="3809" y="5714"/>
                  </a:lnTo>
                  <a:lnTo>
                    <a:pt x="2825" y="8699"/>
                  </a:lnTo>
                  <a:lnTo>
                    <a:pt x="952" y="16205"/>
                  </a:lnTo>
                  <a:lnTo>
                    <a:pt x="0" y="19062"/>
                  </a:lnTo>
                  <a:lnTo>
                    <a:pt x="0" y="22872"/>
                  </a:lnTo>
                  <a:lnTo>
                    <a:pt x="952" y="24777"/>
                  </a:lnTo>
                  <a:lnTo>
                    <a:pt x="952" y="26695"/>
                  </a:lnTo>
                  <a:lnTo>
                    <a:pt x="1904" y="28600"/>
                  </a:lnTo>
                  <a:lnTo>
                    <a:pt x="2857" y="29552"/>
                  </a:lnTo>
                  <a:lnTo>
                    <a:pt x="6667" y="31457"/>
                  </a:lnTo>
                  <a:lnTo>
                    <a:pt x="12382" y="31457"/>
                  </a:lnTo>
                  <a:lnTo>
                    <a:pt x="16192" y="29552"/>
                  </a:lnTo>
                  <a:lnTo>
                    <a:pt x="17144" y="28600"/>
                  </a:lnTo>
                  <a:lnTo>
                    <a:pt x="18097" y="26695"/>
                  </a:lnTo>
                  <a:lnTo>
                    <a:pt x="18097" y="24777"/>
                  </a:lnTo>
                  <a:lnTo>
                    <a:pt x="19050" y="22872"/>
                  </a:lnTo>
                  <a:lnTo>
                    <a:pt x="19050" y="20015"/>
                  </a:lnTo>
                  <a:lnTo>
                    <a:pt x="18097" y="18110"/>
                  </a:lnTo>
                  <a:lnTo>
                    <a:pt x="18097" y="14300"/>
                  </a:lnTo>
                  <a:lnTo>
                    <a:pt x="17144" y="11442"/>
                  </a:lnTo>
                  <a:lnTo>
                    <a:pt x="16192" y="7619"/>
                  </a:lnTo>
                  <a:lnTo>
                    <a:pt x="14287" y="4762"/>
                  </a:lnTo>
                  <a:lnTo>
                    <a:pt x="13334" y="19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/>
            <p:cNvSpPr/>
            <p:nvPr/>
          </p:nvSpPr>
          <p:spPr>
            <a:xfrm>
              <a:off x="3167329" y="2444457"/>
              <a:ext cx="15240" cy="27305"/>
            </a:xfrm>
            <a:custGeom>
              <a:avLst/>
              <a:gdLst/>
              <a:ahLst/>
              <a:cxnLst/>
              <a:rect l="l" t="t" r="r" b="b"/>
              <a:pathLst>
                <a:path w="15239" h="27305">
                  <a:moveTo>
                    <a:pt x="7619" y="0"/>
                  </a:moveTo>
                  <a:lnTo>
                    <a:pt x="5714" y="952"/>
                  </a:lnTo>
                  <a:lnTo>
                    <a:pt x="4762" y="2857"/>
                  </a:lnTo>
                  <a:lnTo>
                    <a:pt x="2857" y="4762"/>
                  </a:lnTo>
                  <a:lnTo>
                    <a:pt x="952" y="10490"/>
                  </a:lnTo>
                  <a:lnTo>
                    <a:pt x="952" y="13347"/>
                  </a:lnTo>
                  <a:lnTo>
                    <a:pt x="0" y="16205"/>
                  </a:lnTo>
                  <a:lnTo>
                    <a:pt x="0" y="20967"/>
                  </a:lnTo>
                  <a:lnTo>
                    <a:pt x="952" y="22872"/>
                  </a:lnTo>
                  <a:lnTo>
                    <a:pt x="952" y="23825"/>
                  </a:lnTo>
                  <a:lnTo>
                    <a:pt x="1904" y="24790"/>
                  </a:lnTo>
                  <a:lnTo>
                    <a:pt x="5714" y="26695"/>
                  </a:lnTo>
                  <a:lnTo>
                    <a:pt x="9525" y="26695"/>
                  </a:lnTo>
                  <a:lnTo>
                    <a:pt x="13335" y="24790"/>
                  </a:lnTo>
                  <a:lnTo>
                    <a:pt x="15239" y="22872"/>
                  </a:lnTo>
                  <a:lnTo>
                    <a:pt x="15239" y="15252"/>
                  </a:lnTo>
                  <a:lnTo>
                    <a:pt x="14287" y="12395"/>
                  </a:lnTo>
                  <a:lnTo>
                    <a:pt x="14287" y="9537"/>
                  </a:lnTo>
                  <a:lnTo>
                    <a:pt x="13335" y="6667"/>
                  </a:lnTo>
                  <a:lnTo>
                    <a:pt x="11429" y="3810"/>
                  </a:lnTo>
                  <a:lnTo>
                    <a:pt x="10477" y="1904"/>
                  </a:lnTo>
                  <a:lnTo>
                    <a:pt x="9525" y="952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FEF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/>
            <p:cNvSpPr/>
            <p:nvPr/>
          </p:nvSpPr>
          <p:spPr>
            <a:xfrm>
              <a:off x="3168281" y="2445410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7620" y="20967"/>
                  </a:moveTo>
                  <a:lnTo>
                    <a:pt x="3810" y="20967"/>
                  </a:lnTo>
                  <a:lnTo>
                    <a:pt x="5714" y="21920"/>
                  </a:lnTo>
                  <a:lnTo>
                    <a:pt x="7620" y="20967"/>
                  </a:lnTo>
                  <a:close/>
                </a:path>
                <a:path w="12700" h="22225">
                  <a:moveTo>
                    <a:pt x="5714" y="0"/>
                  </a:moveTo>
                  <a:lnTo>
                    <a:pt x="4762" y="952"/>
                  </a:lnTo>
                  <a:lnTo>
                    <a:pt x="3810" y="2857"/>
                  </a:lnTo>
                  <a:lnTo>
                    <a:pt x="1904" y="4762"/>
                  </a:lnTo>
                  <a:lnTo>
                    <a:pt x="1841" y="6794"/>
                  </a:lnTo>
                  <a:lnTo>
                    <a:pt x="952" y="8585"/>
                  </a:lnTo>
                  <a:lnTo>
                    <a:pt x="0" y="11442"/>
                  </a:lnTo>
                  <a:lnTo>
                    <a:pt x="114" y="18224"/>
                  </a:lnTo>
                  <a:lnTo>
                    <a:pt x="2857" y="20967"/>
                  </a:lnTo>
                  <a:lnTo>
                    <a:pt x="9525" y="20967"/>
                  </a:lnTo>
                  <a:lnTo>
                    <a:pt x="11429" y="19062"/>
                  </a:lnTo>
                  <a:lnTo>
                    <a:pt x="11429" y="18110"/>
                  </a:lnTo>
                  <a:lnTo>
                    <a:pt x="12382" y="17157"/>
                  </a:lnTo>
                  <a:lnTo>
                    <a:pt x="12382" y="12395"/>
                  </a:lnTo>
                  <a:lnTo>
                    <a:pt x="11429" y="10490"/>
                  </a:lnTo>
                  <a:lnTo>
                    <a:pt x="10477" y="7620"/>
                  </a:lnTo>
                  <a:lnTo>
                    <a:pt x="10477" y="5714"/>
                  </a:lnTo>
                  <a:lnTo>
                    <a:pt x="8572" y="1904"/>
                  </a:lnTo>
                  <a:lnTo>
                    <a:pt x="6667" y="952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/>
            <p:cNvSpPr/>
            <p:nvPr/>
          </p:nvSpPr>
          <p:spPr>
            <a:xfrm>
              <a:off x="3145434" y="2421889"/>
              <a:ext cx="108585" cy="171450"/>
            </a:xfrm>
            <a:custGeom>
              <a:avLst/>
              <a:gdLst/>
              <a:ahLst/>
              <a:cxnLst/>
              <a:rect l="l" t="t" r="r" b="b"/>
              <a:pathLst>
                <a:path w="108585" h="171450">
                  <a:moveTo>
                    <a:pt x="84747" y="17614"/>
                  </a:moveTo>
                  <a:lnTo>
                    <a:pt x="83794" y="17614"/>
                  </a:lnTo>
                  <a:lnTo>
                    <a:pt x="83794" y="16510"/>
                  </a:lnTo>
                  <a:lnTo>
                    <a:pt x="83566" y="16510"/>
                  </a:lnTo>
                  <a:lnTo>
                    <a:pt x="83566" y="15240"/>
                  </a:lnTo>
                  <a:lnTo>
                    <a:pt x="82842" y="15240"/>
                  </a:lnTo>
                  <a:lnTo>
                    <a:pt x="82842" y="13970"/>
                  </a:lnTo>
                  <a:lnTo>
                    <a:pt x="82651" y="13970"/>
                  </a:lnTo>
                  <a:lnTo>
                    <a:pt x="82651" y="12700"/>
                  </a:lnTo>
                  <a:lnTo>
                    <a:pt x="82156" y="12700"/>
                  </a:lnTo>
                  <a:lnTo>
                    <a:pt x="82156" y="11430"/>
                  </a:lnTo>
                  <a:lnTo>
                    <a:pt x="80937" y="11430"/>
                  </a:lnTo>
                  <a:lnTo>
                    <a:pt x="80937" y="10160"/>
                  </a:lnTo>
                  <a:lnTo>
                    <a:pt x="80746" y="10160"/>
                  </a:lnTo>
                  <a:lnTo>
                    <a:pt x="80746" y="8890"/>
                  </a:lnTo>
                  <a:lnTo>
                    <a:pt x="79032" y="8890"/>
                  </a:lnTo>
                  <a:lnTo>
                    <a:pt x="79032" y="7620"/>
                  </a:lnTo>
                  <a:lnTo>
                    <a:pt x="78701" y="7620"/>
                  </a:lnTo>
                  <a:lnTo>
                    <a:pt x="78701" y="5080"/>
                  </a:lnTo>
                  <a:lnTo>
                    <a:pt x="77127" y="5080"/>
                  </a:lnTo>
                  <a:lnTo>
                    <a:pt x="77127" y="3810"/>
                  </a:lnTo>
                  <a:lnTo>
                    <a:pt x="76758" y="3810"/>
                  </a:lnTo>
                  <a:lnTo>
                    <a:pt x="76758" y="2540"/>
                  </a:lnTo>
                  <a:lnTo>
                    <a:pt x="75819" y="2540"/>
                  </a:lnTo>
                  <a:lnTo>
                    <a:pt x="75819" y="0"/>
                  </a:lnTo>
                  <a:lnTo>
                    <a:pt x="33324" y="0"/>
                  </a:lnTo>
                  <a:lnTo>
                    <a:pt x="33324" y="2540"/>
                  </a:lnTo>
                  <a:lnTo>
                    <a:pt x="31419" y="2540"/>
                  </a:lnTo>
                  <a:lnTo>
                    <a:pt x="31419" y="3810"/>
                  </a:lnTo>
                  <a:lnTo>
                    <a:pt x="31419" y="5080"/>
                  </a:lnTo>
                  <a:lnTo>
                    <a:pt x="29514" y="5080"/>
                  </a:lnTo>
                  <a:lnTo>
                    <a:pt x="29514" y="7620"/>
                  </a:lnTo>
                  <a:lnTo>
                    <a:pt x="29514" y="8890"/>
                  </a:lnTo>
                  <a:lnTo>
                    <a:pt x="27609" y="8890"/>
                  </a:lnTo>
                  <a:lnTo>
                    <a:pt x="27609" y="10160"/>
                  </a:lnTo>
                  <a:lnTo>
                    <a:pt x="27609" y="11430"/>
                  </a:lnTo>
                  <a:lnTo>
                    <a:pt x="26657" y="11430"/>
                  </a:lnTo>
                  <a:lnTo>
                    <a:pt x="26657" y="12700"/>
                  </a:lnTo>
                  <a:lnTo>
                    <a:pt x="25704" y="12700"/>
                  </a:lnTo>
                  <a:lnTo>
                    <a:pt x="25704" y="13970"/>
                  </a:lnTo>
                  <a:lnTo>
                    <a:pt x="25704" y="15240"/>
                  </a:lnTo>
                  <a:lnTo>
                    <a:pt x="23825" y="15240"/>
                  </a:lnTo>
                  <a:lnTo>
                    <a:pt x="23825" y="16510"/>
                  </a:lnTo>
                  <a:lnTo>
                    <a:pt x="23799" y="17614"/>
                  </a:lnTo>
                  <a:lnTo>
                    <a:pt x="22847" y="17614"/>
                  </a:lnTo>
                  <a:lnTo>
                    <a:pt x="22847" y="18884"/>
                  </a:lnTo>
                  <a:lnTo>
                    <a:pt x="84747" y="18884"/>
                  </a:lnTo>
                  <a:lnTo>
                    <a:pt x="84747" y="17614"/>
                  </a:lnTo>
                  <a:close/>
                </a:path>
                <a:path w="108585" h="171450">
                  <a:moveTo>
                    <a:pt x="85699" y="165100"/>
                  </a:moveTo>
                  <a:lnTo>
                    <a:pt x="22847" y="165100"/>
                  </a:lnTo>
                  <a:lnTo>
                    <a:pt x="22847" y="166370"/>
                  </a:lnTo>
                  <a:lnTo>
                    <a:pt x="23304" y="166370"/>
                  </a:lnTo>
                  <a:lnTo>
                    <a:pt x="23304" y="167640"/>
                  </a:lnTo>
                  <a:lnTo>
                    <a:pt x="30467" y="167640"/>
                  </a:lnTo>
                  <a:lnTo>
                    <a:pt x="30467" y="170014"/>
                  </a:lnTo>
                  <a:lnTo>
                    <a:pt x="36182" y="170014"/>
                  </a:lnTo>
                  <a:lnTo>
                    <a:pt x="36182" y="171284"/>
                  </a:lnTo>
                  <a:lnTo>
                    <a:pt x="72364" y="171284"/>
                  </a:lnTo>
                  <a:lnTo>
                    <a:pt x="72364" y="170014"/>
                  </a:lnTo>
                  <a:lnTo>
                    <a:pt x="78079" y="170014"/>
                  </a:lnTo>
                  <a:lnTo>
                    <a:pt x="78079" y="167640"/>
                  </a:lnTo>
                  <a:lnTo>
                    <a:pt x="85229" y="167640"/>
                  </a:lnTo>
                  <a:lnTo>
                    <a:pt x="85229" y="166370"/>
                  </a:lnTo>
                  <a:lnTo>
                    <a:pt x="85699" y="166370"/>
                  </a:lnTo>
                  <a:lnTo>
                    <a:pt x="85699" y="165100"/>
                  </a:lnTo>
                  <a:close/>
                </a:path>
                <a:path w="108585" h="171450">
                  <a:moveTo>
                    <a:pt x="91414" y="34124"/>
                  </a:moveTo>
                  <a:lnTo>
                    <a:pt x="90462" y="34124"/>
                  </a:lnTo>
                  <a:lnTo>
                    <a:pt x="90462" y="30314"/>
                  </a:lnTo>
                  <a:lnTo>
                    <a:pt x="89509" y="30314"/>
                  </a:lnTo>
                  <a:lnTo>
                    <a:pt x="89458" y="27774"/>
                  </a:lnTo>
                  <a:lnTo>
                    <a:pt x="87604" y="27774"/>
                  </a:lnTo>
                  <a:lnTo>
                    <a:pt x="87604" y="23964"/>
                  </a:lnTo>
                  <a:lnTo>
                    <a:pt x="86652" y="23964"/>
                  </a:lnTo>
                  <a:lnTo>
                    <a:pt x="86614" y="21424"/>
                  </a:lnTo>
                  <a:lnTo>
                    <a:pt x="85699" y="21424"/>
                  </a:lnTo>
                  <a:lnTo>
                    <a:pt x="85699" y="20320"/>
                  </a:lnTo>
                  <a:lnTo>
                    <a:pt x="85610" y="19050"/>
                  </a:lnTo>
                  <a:lnTo>
                    <a:pt x="21894" y="19050"/>
                  </a:lnTo>
                  <a:lnTo>
                    <a:pt x="21894" y="20320"/>
                  </a:lnTo>
                  <a:lnTo>
                    <a:pt x="21894" y="21424"/>
                  </a:lnTo>
                  <a:lnTo>
                    <a:pt x="20942" y="21424"/>
                  </a:lnTo>
                  <a:lnTo>
                    <a:pt x="20942" y="23964"/>
                  </a:lnTo>
                  <a:lnTo>
                    <a:pt x="19989" y="23964"/>
                  </a:lnTo>
                  <a:lnTo>
                    <a:pt x="19989" y="27774"/>
                  </a:lnTo>
                  <a:lnTo>
                    <a:pt x="19037" y="27774"/>
                  </a:lnTo>
                  <a:lnTo>
                    <a:pt x="19037" y="30314"/>
                  </a:lnTo>
                  <a:lnTo>
                    <a:pt x="18084" y="30314"/>
                  </a:lnTo>
                  <a:lnTo>
                    <a:pt x="18084" y="34124"/>
                  </a:lnTo>
                  <a:lnTo>
                    <a:pt x="17132" y="34124"/>
                  </a:lnTo>
                  <a:lnTo>
                    <a:pt x="17132" y="36664"/>
                  </a:lnTo>
                  <a:lnTo>
                    <a:pt x="91414" y="36664"/>
                  </a:lnTo>
                  <a:lnTo>
                    <a:pt x="91414" y="34124"/>
                  </a:lnTo>
                  <a:close/>
                </a:path>
                <a:path w="108585" h="171450">
                  <a:moveTo>
                    <a:pt x="92367" y="161290"/>
                  </a:moveTo>
                  <a:lnTo>
                    <a:pt x="16179" y="161290"/>
                  </a:lnTo>
                  <a:lnTo>
                    <a:pt x="16179" y="162560"/>
                  </a:lnTo>
                  <a:lnTo>
                    <a:pt x="16840" y="162560"/>
                  </a:lnTo>
                  <a:lnTo>
                    <a:pt x="16840" y="163830"/>
                  </a:lnTo>
                  <a:lnTo>
                    <a:pt x="19608" y="163830"/>
                  </a:lnTo>
                  <a:lnTo>
                    <a:pt x="21463" y="164934"/>
                  </a:lnTo>
                  <a:lnTo>
                    <a:pt x="87071" y="164934"/>
                  </a:lnTo>
                  <a:lnTo>
                    <a:pt x="88912" y="163830"/>
                  </a:lnTo>
                  <a:lnTo>
                    <a:pt x="91694" y="163830"/>
                  </a:lnTo>
                  <a:lnTo>
                    <a:pt x="91694" y="162560"/>
                  </a:lnTo>
                  <a:lnTo>
                    <a:pt x="92367" y="162560"/>
                  </a:lnTo>
                  <a:lnTo>
                    <a:pt x="92367" y="161290"/>
                  </a:lnTo>
                  <a:close/>
                </a:path>
                <a:path w="108585" h="171450">
                  <a:moveTo>
                    <a:pt x="95224" y="46824"/>
                  </a:moveTo>
                  <a:lnTo>
                    <a:pt x="94272" y="46824"/>
                  </a:lnTo>
                  <a:lnTo>
                    <a:pt x="94272" y="44450"/>
                  </a:lnTo>
                  <a:lnTo>
                    <a:pt x="94272" y="43180"/>
                  </a:lnTo>
                  <a:lnTo>
                    <a:pt x="93319" y="43180"/>
                  </a:lnTo>
                  <a:lnTo>
                    <a:pt x="93319" y="40640"/>
                  </a:lnTo>
                  <a:lnTo>
                    <a:pt x="92367" y="40640"/>
                  </a:lnTo>
                  <a:lnTo>
                    <a:pt x="92367" y="38100"/>
                  </a:lnTo>
                  <a:lnTo>
                    <a:pt x="92367" y="36830"/>
                  </a:lnTo>
                  <a:lnTo>
                    <a:pt x="16179" y="36830"/>
                  </a:lnTo>
                  <a:lnTo>
                    <a:pt x="16179" y="38100"/>
                  </a:lnTo>
                  <a:lnTo>
                    <a:pt x="15227" y="38100"/>
                  </a:lnTo>
                  <a:lnTo>
                    <a:pt x="15227" y="40640"/>
                  </a:lnTo>
                  <a:lnTo>
                    <a:pt x="15227" y="43180"/>
                  </a:lnTo>
                  <a:lnTo>
                    <a:pt x="14274" y="43180"/>
                  </a:lnTo>
                  <a:lnTo>
                    <a:pt x="14274" y="44450"/>
                  </a:lnTo>
                  <a:lnTo>
                    <a:pt x="13322" y="44450"/>
                  </a:lnTo>
                  <a:lnTo>
                    <a:pt x="13322" y="46824"/>
                  </a:lnTo>
                  <a:lnTo>
                    <a:pt x="12369" y="46824"/>
                  </a:lnTo>
                  <a:lnTo>
                    <a:pt x="12369" y="49364"/>
                  </a:lnTo>
                  <a:lnTo>
                    <a:pt x="95224" y="49364"/>
                  </a:lnTo>
                  <a:lnTo>
                    <a:pt x="95224" y="46824"/>
                  </a:lnTo>
                  <a:close/>
                </a:path>
                <a:path w="108585" h="171450">
                  <a:moveTo>
                    <a:pt x="96177" y="157314"/>
                  </a:moveTo>
                  <a:lnTo>
                    <a:pt x="13322" y="157314"/>
                  </a:lnTo>
                  <a:lnTo>
                    <a:pt x="13322" y="158584"/>
                  </a:lnTo>
                  <a:lnTo>
                    <a:pt x="14274" y="158584"/>
                  </a:lnTo>
                  <a:lnTo>
                    <a:pt x="14274" y="159854"/>
                  </a:lnTo>
                  <a:lnTo>
                    <a:pt x="94030" y="161124"/>
                  </a:lnTo>
                  <a:lnTo>
                    <a:pt x="95135" y="158584"/>
                  </a:lnTo>
                  <a:lnTo>
                    <a:pt x="96177" y="158584"/>
                  </a:lnTo>
                  <a:lnTo>
                    <a:pt x="96177" y="157314"/>
                  </a:lnTo>
                  <a:close/>
                </a:path>
                <a:path w="108585" h="171450">
                  <a:moveTo>
                    <a:pt x="99987" y="152400"/>
                  </a:moveTo>
                  <a:lnTo>
                    <a:pt x="9525" y="152400"/>
                  </a:lnTo>
                  <a:lnTo>
                    <a:pt x="9525" y="153670"/>
                  </a:lnTo>
                  <a:lnTo>
                    <a:pt x="9525" y="154940"/>
                  </a:lnTo>
                  <a:lnTo>
                    <a:pt x="10477" y="154940"/>
                  </a:lnTo>
                  <a:lnTo>
                    <a:pt x="10477" y="156044"/>
                  </a:lnTo>
                  <a:lnTo>
                    <a:pt x="97358" y="157314"/>
                  </a:lnTo>
                  <a:lnTo>
                    <a:pt x="98920" y="154940"/>
                  </a:lnTo>
                  <a:lnTo>
                    <a:pt x="99593" y="154940"/>
                  </a:lnTo>
                  <a:lnTo>
                    <a:pt x="99593" y="153670"/>
                  </a:lnTo>
                  <a:lnTo>
                    <a:pt x="99987" y="153670"/>
                  </a:lnTo>
                  <a:lnTo>
                    <a:pt x="99987" y="152400"/>
                  </a:lnTo>
                  <a:close/>
                </a:path>
                <a:path w="108585" h="171450">
                  <a:moveTo>
                    <a:pt x="103797" y="144780"/>
                  </a:moveTo>
                  <a:lnTo>
                    <a:pt x="5715" y="144780"/>
                  </a:lnTo>
                  <a:lnTo>
                    <a:pt x="5715" y="146050"/>
                  </a:lnTo>
                  <a:lnTo>
                    <a:pt x="5715" y="148590"/>
                  </a:lnTo>
                  <a:lnTo>
                    <a:pt x="7620" y="148590"/>
                  </a:lnTo>
                  <a:lnTo>
                    <a:pt x="7620" y="149860"/>
                  </a:lnTo>
                  <a:lnTo>
                    <a:pt x="7620" y="151130"/>
                  </a:lnTo>
                  <a:lnTo>
                    <a:pt x="8572" y="151130"/>
                  </a:lnTo>
                  <a:lnTo>
                    <a:pt x="8572" y="152234"/>
                  </a:lnTo>
                  <a:lnTo>
                    <a:pt x="100076" y="152234"/>
                  </a:lnTo>
                  <a:lnTo>
                    <a:pt x="100825" y="151130"/>
                  </a:lnTo>
                  <a:lnTo>
                    <a:pt x="101638" y="151130"/>
                  </a:lnTo>
                  <a:lnTo>
                    <a:pt x="101638" y="149860"/>
                  </a:lnTo>
                  <a:lnTo>
                    <a:pt x="101892" y="149860"/>
                  </a:lnTo>
                  <a:lnTo>
                    <a:pt x="101892" y="148590"/>
                  </a:lnTo>
                  <a:lnTo>
                    <a:pt x="102844" y="148590"/>
                  </a:lnTo>
                  <a:lnTo>
                    <a:pt x="102844" y="146050"/>
                  </a:lnTo>
                  <a:lnTo>
                    <a:pt x="103797" y="146050"/>
                  </a:lnTo>
                  <a:lnTo>
                    <a:pt x="103797" y="144780"/>
                  </a:lnTo>
                  <a:close/>
                </a:path>
                <a:path w="108585" h="171450">
                  <a:moveTo>
                    <a:pt x="103797" y="74764"/>
                  </a:moveTo>
                  <a:lnTo>
                    <a:pt x="102844" y="74764"/>
                  </a:lnTo>
                  <a:lnTo>
                    <a:pt x="102844" y="69684"/>
                  </a:lnTo>
                  <a:lnTo>
                    <a:pt x="101892" y="69684"/>
                  </a:lnTo>
                  <a:lnTo>
                    <a:pt x="101892" y="68580"/>
                  </a:lnTo>
                  <a:lnTo>
                    <a:pt x="100939" y="68580"/>
                  </a:lnTo>
                  <a:lnTo>
                    <a:pt x="100939" y="66040"/>
                  </a:lnTo>
                  <a:lnTo>
                    <a:pt x="100939" y="63500"/>
                  </a:lnTo>
                  <a:lnTo>
                    <a:pt x="99987" y="63500"/>
                  </a:lnTo>
                  <a:lnTo>
                    <a:pt x="99987" y="62230"/>
                  </a:lnTo>
                  <a:lnTo>
                    <a:pt x="99034" y="62230"/>
                  </a:lnTo>
                  <a:lnTo>
                    <a:pt x="99034" y="59690"/>
                  </a:lnTo>
                  <a:lnTo>
                    <a:pt x="99034" y="57150"/>
                  </a:lnTo>
                  <a:lnTo>
                    <a:pt x="98082" y="57150"/>
                  </a:lnTo>
                  <a:lnTo>
                    <a:pt x="98082" y="55880"/>
                  </a:lnTo>
                  <a:lnTo>
                    <a:pt x="98082" y="53340"/>
                  </a:lnTo>
                  <a:lnTo>
                    <a:pt x="97129" y="53340"/>
                  </a:lnTo>
                  <a:lnTo>
                    <a:pt x="97129" y="50800"/>
                  </a:lnTo>
                  <a:lnTo>
                    <a:pt x="96177" y="50800"/>
                  </a:lnTo>
                  <a:lnTo>
                    <a:pt x="96177" y="49530"/>
                  </a:lnTo>
                  <a:lnTo>
                    <a:pt x="11430" y="49530"/>
                  </a:lnTo>
                  <a:lnTo>
                    <a:pt x="11430" y="50800"/>
                  </a:lnTo>
                  <a:lnTo>
                    <a:pt x="11430" y="53340"/>
                  </a:lnTo>
                  <a:lnTo>
                    <a:pt x="10477" y="53340"/>
                  </a:lnTo>
                  <a:lnTo>
                    <a:pt x="10477" y="55880"/>
                  </a:lnTo>
                  <a:lnTo>
                    <a:pt x="9525" y="55880"/>
                  </a:lnTo>
                  <a:lnTo>
                    <a:pt x="9525" y="57150"/>
                  </a:lnTo>
                  <a:lnTo>
                    <a:pt x="9525" y="59690"/>
                  </a:lnTo>
                  <a:lnTo>
                    <a:pt x="8572" y="59690"/>
                  </a:lnTo>
                  <a:lnTo>
                    <a:pt x="8572" y="62230"/>
                  </a:lnTo>
                  <a:lnTo>
                    <a:pt x="7620" y="62230"/>
                  </a:lnTo>
                  <a:lnTo>
                    <a:pt x="7620" y="63500"/>
                  </a:lnTo>
                  <a:lnTo>
                    <a:pt x="7620" y="66040"/>
                  </a:lnTo>
                  <a:lnTo>
                    <a:pt x="6667" y="66040"/>
                  </a:lnTo>
                  <a:lnTo>
                    <a:pt x="6667" y="68580"/>
                  </a:lnTo>
                  <a:lnTo>
                    <a:pt x="6667" y="69684"/>
                  </a:lnTo>
                  <a:lnTo>
                    <a:pt x="5715" y="69684"/>
                  </a:lnTo>
                  <a:lnTo>
                    <a:pt x="5715" y="74764"/>
                  </a:lnTo>
                  <a:lnTo>
                    <a:pt x="4762" y="74764"/>
                  </a:lnTo>
                  <a:lnTo>
                    <a:pt x="4762" y="78574"/>
                  </a:lnTo>
                  <a:lnTo>
                    <a:pt x="103797" y="78574"/>
                  </a:lnTo>
                  <a:lnTo>
                    <a:pt x="103797" y="74764"/>
                  </a:lnTo>
                  <a:close/>
                </a:path>
                <a:path w="108585" h="171450">
                  <a:moveTo>
                    <a:pt x="106654" y="87464"/>
                  </a:moveTo>
                  <a:lnTo>
                    <a:pt x="105702" y="87464"/>
                  </a:lnTo>
                  <a:lnTo>
                    <a:pt x="105702" y="85090"/>
                  </a:lnTo>
                  <a:lnTo>
                    <a:pt x="104749" y="85090"/>
                  </a:lnTo>
                  <a:lnTo>
                    <a:pt x="104749" y="82550"/>
                  </a:lnTo>
                  <a:lnTo>
                    <a:pt x="104749" y="78740"/>
                  </a:lnTo>
                  <a:lnTo>
                    <a:pt x="3810" y="78740"/>
                  </a:lnTo>
                  <a:lnTo>
                    <a:pt x="3810" y="82550"/>
                  </a:lnTo>
                  <a:lnTo>
                    <a:pt x="2857" y="82550"/>
                  </a:lnTo>
                  <a:lnTo>
                    <a:pt x="2857" y="85090"/>
                  </a:lnTo>
                  <a:lnTo>
                    <a:pt x="2857" y="87464"/>
                  </a:lnTo>
                  <a:lnTo>
                    <a:pt x="1905" y="87464"/>
                  </a:lnTo>
                  <a:lnTo>
                    <a:pt x="1905" y="93814"/>
                  </a:lnTo>
                  <a:lnTo>
                    <a:pt x="106654" y="93814"/>
                  </a:lnTo>
                  <a:lnTo>
                    <a:pt x="106654" y="87464"/>
                  </a:lnTo>
                  <a:close/>
                </a:path>
                <a:path w="108585" h="171450">
                  <a:moveTo>
                    <a:pt x="108559" y="106680"/>
                  </a:moveTo>
                  <a:lnTo>
                    <a:pt x="108496" y="104140"/>
                  </a:lnTo>
                  <a:lnTo>
                    <a:pt x="108369" y="104140"/>
                  </a:lnTo>
                  <a:lnTo>
                    <a:pt x="108369" y="101600"/>
                  </a:lnTo>
                  <a:lnTo>
                    <a:pt x="107607" y="101600"/>
                  </a:lnTo>
                  <a:lnTo>
                    <a:pt x="107607" y="93980"/>
                  </a:lnTo>
                  <a:lnTo>
                    <a:pt x="952" y="93980"/>
                  </a:lnTo>
                  <a:lnTo>
                    <a:pt x="952" y="101600"/>
                  </a:lnTo>
                  <a:lnTo>
                    <a:pt x="952" y="104140"/>
                  </a:lnTo>
                  <a:lnTo>
                    <a:pt x="0" y="104140"/>
                  </a:lnTo>
                  <a:lnTo>
                    <a:pt x="0" y="106680"/>
                  </a:lnTo>
                  <a:lnTo>
                    <a:pt x="0" y="116840"/>
                  </a:lnTo>
                  <a:lnTo>
                    <a:pt x="0" y="125730"/>
                  </a:lnTo>
                  <a:lnTo>
                    <a:pt x="952" y="125730"/>
                  </a:lnTo>
                  <a:lnTo>
                    <a:pt x="952" y="129540"/>
                  </a:lnTo>
                  <a:lnTo>
                    <a:pt x="952" y="132080"/>
                  </a:lnTo>
                  <a:lnTo>
                    <a:pt x="1905" y="132080"/>
                  </a:lnTo>
                  <a:lnTo>
                    <a:pt x="1905" y="135890"/>
                  </a:lnTo>
                  <a:lnTo>
                    <a:pt x="2857" y="135890"/>
                  </a:lnTo>
                  <a:lnTo>
                    <a:pt x="2857" y="138430"/>
                  </a:lnTo>
                  <a:lnTo>
                    <a:pt x="2857" y="139700"/>
                  </a:lnTo>
                  <a:lnTo>
                    <a:pt x="3810" y="139700"/>
                  </a:lnTo>
                  <a:lnTo>
                    <a:pt x="3810" y="142240"/>
                  </a:lnTo>
                  <a:lnTo>
                    <a:pt x="4762" y="142240"/>
                  </a:lnTo>
                  <a:lnTo>
                    <a:pt x="4762" y="144614"/>
                  </a:lnTo>
                  <a:lnTo>
                    <a:pt x="104394" y="144614"/>
                  </a:lnTo>
                  <a:lnTo>
                    <a:pt x="104724" y="142240"/>
                  </a:lnTo>
                  <a:lnTo>
                    <a:pt x="105346" y="142240"/>
                  </a:lnTo>
                  <a:lnTo>
                    <a:pt x="105346" y="139700"/>
                  </a:lnTo>
                  <a:lnTo>
                    <a:pt x="105702" y="139700"/>
                  </a:lnTo>
                  <a:lnTo>
                    <a:pt x="105702" y="138430"/>
                  </a:lnTo>
                  <a:lnTo>
                    <a:pt x="106349" y="138430"/>
                  </a:lnTo>
                  <a:lnTo>
                    <a:pt x="106349" y="135890"/>
                  </a:lnTo>
                  <a:lnTo>
                    <a:pt x="106654" y="135890"/>
                  </a:lnTo>
                  <a:lnTo>
                    <a:pt x="106654" y="132080"/>
                  </a:lnTo>
                  <a:lnTo>
                    <a:pt x="106654" y="129540"/>
                  </a:lnTo>
                  <a:lnTo>
                    <a:pt x="107607" y="129540"/>
                  </a:lnTo>
                  <a:lnTo>
                    <a:pt x="107607" y="125730"/>
                  </a:lnTo>
                  <a:lnTo>
                    <a:pt x="107607" y="116840"/>
                  </a:lnTo>
                  <a:lnTo>
                    <a:pt x="108559" y="116840"/>
                  </a:lnTo>
                  <a:lnTo>
                    <a:pt x="108559" y="10668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/>
            <p:cNvSpPr/>
            <p:nvPr/>
          </p:nvSpPr>
          <p:spPr>
            <a:xfrm>
              <a:off x="3178759" y="2407754"/>
              <a:ext cx="42545" cy="17145"/>
            </a:xfrm>
            <a:custGeom>
              <a:avLst/>
              <a:gdLst/>
              <a:ahLst/>
              <a:cxnLst/>
              <a:rect l="l" t="t" r="r" b="b"/>
              <a:pathLst>
                <a:path w="42544" h="17144">
                  <a:moveTo>
                    <a:pt x="41897" y="13970"/>
                  </a:moveTo>
                  <a:lnTo>
                    <a:pt x="41376" y="12700"/>
                  </a:lnTo>
                  <a:lnTo>
                    <a:pt x="39039" y="12700"/>
                  </a:lnTo>
                  <a:lnTo>
                    <a:pt x="39039" y="10160"/>
                  </a:lnTo>
                  <a:lnTo>
                    <a:pt x="36195" y="10160"/>
                  </a:lnTo>
                  <a:lnTo>
                    <a:pt x="36195" y="7620"/>
                  </a:lnTo>
                  <a:lnTo>
                    <a:pt x="35229" y="7620"/>
                  </a:lnTo>
                  <a:lnTo>
                    <a:pt x="35229" y="6350"/>
                  </a:lnTo>
                  <a:lnTo>
                    <a:pt x="32385" y="6350"/>
                  </a:lnTo>
                  <a:lnTo>
                    <a:pt x="32385" y="3810"/>
                  </a:lnTo>
                  <a:lnTo>
                    <a:pt x="27622" y="3810"/>
                  </a:lnTo>
                  <a:lnTo>
                    <a:pt x="27622" y="1270"/>
                  </a:lnTo>
                  <a:lnTo>
                    <a:pt x="25717" y="1270"/>
                  </a:lnTo>
                  <a:lnTo>
                    <a:pt x="25717" y="0"/>
                  </a:lnTo>
                  <a:lnTo>
                    <a:pt x="16192" y="0"/>
                  </a:lnTo>
                  <a:lnTo>
                    <a:pt x="16192" y="1270"/>
                  </a:lnTo>
                  <a:lnTo>
                    <a:pt x="14287" y="1270"/>
                  </a:lnTo>
                  <a:lnTo>
                    <a:pt x="14287" y="3810"/>
                  </a:lnTo>
                  <a:lnTo>
                    <a:pt x="9525" y="3810"/>
                  </a:lnTo>
                  <a:lnTo>
                    <a:pt x="9525" y="6350"/>
                  </a:lnTo>
                  <a:lnTo>
                    <a:pt x="5715" y="6350"/>
                  </a:lnTo>
                  <a:lnTo>
                    <a:pt x="5715" y="7620"/>
                  </a:lnTo>
                  <a:lnTo>
                    <a:pt x="4762" y="7620"/>
                  </a:lnTo>
                  <a:lnTo>
                    <a:pt x="4762" y="10160"/>
                  </a:lnTo>
                  <a:lnTo>
                    <a:pt x="2857" y="10160"/>
                  </a:lnTo>
                  <a:lnTo>
                    <a:pt x="2857" y="12700"/>
                  </a:lnTo>
                  <a:lnTo>
                    <a:pt x="952" y="12700"/>
                  </a:lnTo>
                  <a:lnTo>
                    <a:pt x="952" y="13970"/>
                  </a:lnTo>
                  <a:lnTo>
                    <a:pt x="41897" y="13970"/>
                  </a:lnTo>
                  <a:close/>
                </a:path>
                <a:path w="42544" h="17144">
                  <a:moveTo>
                    <a:pt x="42494" y="14135"/>
                  </a:moveTo>
                  <a:lnTo>
                    <a:pt x="0" y="14135"/>
                  </a:lnTo>
                  <a:lnTo>
                    <a:pt x="0" y="16675"/>
                  </a:lnTo>
                  <a:lnTo>
                    <a:pt x="42494" y="16675"/>
                  </a:lnTo>
                  <a:lnTo>
                    <a:pt x="42494" y="14135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/>
            <p:cNvSpPr/>
            <p:nvPr/>
          </p:nvSpPr>
          <p:spPr>
            <a:xfrm>
              <a:off x="3145434" y="2407437"/>
              <a:ext cx="106680" cy="182880"/>
            </a:xfrm>
            <a:custGeom>
              <a:avLst/>
              <a:gdLst/>
              <a:ahLst/>
              <a:cxnLst/>
              <a:rect l="l" t="t" r="r" b="b"/>
              <a:pathLst>
                <a:path w="106679" h="182880">
                  <a:moveTo>
                    <a:pt x="90462" y="172719"/>
                  </a:moveTo>
                  <a:lnTo>
                    <a:pt x="16179" y="172719"/>
                  </a:lnTo>
                  <a:lnTo>
                    <a:pt x="17256" y="173989"/>
                  </a:lnTo>
                  <a:lnTo>
                    <a:pt x="25704" y="179070"/>
                  </a:lnTo>
                  <a:lnTo>
                    <a:pt x="38087" y="182879"/>
                  </a:lnTo>
                  <a:lnTo>
                    <a:pt x="68554" y="182879"/>
                  </a:lnTo>
                  <a:lnTo>
                    <a:pt x="80937" y="179070"/>
                  </a:lnTo>
                  <a:lnTo>
                    <a:pt x="89384" y="173989"/>
                  </a:lnTo>
                  <a:lnTo>
                    <a:pt x="90462" y="172719"/>
                  </a:lnTo>
                  <a:close/>
                </a:path>
                <a:path w="106679" h="182880">
                  <a:moveTo>
                    <a:pt x="104749" y="102869"/>
                  </a:moveTo>
                  <a:lnTo>
                    <a:pt x="1904" y="102869"/>
                  </a:lnTo>
                  <a:lnTo>
                    <a:pt x="1904" y="109219"/>
                  </a:lnTo>
                  <a:lnTo>
                    <a:pt x="952" y="109219"/>
                  </a:lnTo>
                  <a:lnTo>
                    <a:pt x="952" y="118109"/>
                  </a:lnTo>
                  <a:lnTo>
                    <a:pt x="336" y="118109"/>
                  </a:lnTo>
                  <a:lnTo>
                    <a:pt x="0" y="121919"/>
                  </a:lnTo>
                  <a:lnTo>
                    <a:pt x="0" y="134619"/>
                  </a:lnTo>
                  <a:lnTo>
                    <a:pt x="1805" y="146050"/>
                  </a:lnTo>
                  <a:lnTo>
                    <a:pt x="4762" y="156209"/>
                  </a:lnTo>
                  <a:lnTo>
                    <a:pt x="8104" y="163829"/>
                  </a:lnTo>
                  <a:lnTo>
                    <a:pt x="9525" y="166369"/>
                  </a:lnTo>
                  <a:lnTo>
                    <a:pt x="10488" y="167639"/>
                  </a:lnTo>
                  <a:lnTo>
                    <a:pt x="15558" y="172719"/>
                  </a:lnTo>
                  <a:lnTo>
                    <a:pt x="91084" y="172719"/>
                  </a:lnTo>
                  <a:lnTo>
                    <a:pt x="106654" y="134619"/>
                  </a:lnTo>
                  <a:lnTo>
                    <a:pt x="106654" y="118109"/>
                  </a:lnTo>
                  <a:lnTo>
                    <a:pt x="105433" y="109219"/>
                  </a:lnTo>
                  <a:lnTo>
                    <a:pt x="104749" y="102869"/>
                  </a:lnTo>
                  <a:close/>
                </a:path>
                <a:path w="106679" h="182880">
                  <a:moveTo>
                    <a:pt x="89509" y="45719"/>
                  </a:moveTo>
                  <a:lnTo>
                    <a:pt x="18084" y="45719"/>
                  </a:lnTo>
                  <a:lnTo>
                    <a:pt x="18084" y="48259"/>
                  </a:lnTo>
                  <a:lnTo>
                    <a:pt x="17132" y="48259"/>
                  </a:lnTo>
                  <a:lnTo>
                    <a:pt x="17132" y="50800"/>
                  </a:lnTo>
                  <a:lnTo>
                    <a:pt x="16179" y="50800"/>
                  </a:lnTo>
                  <a:lnTo>
                    <a:pt x="16179" y="53339"/>
                  </a:lnTo>
                  <a:lnTo>
                    <a:pt x="15227" y="53339"/>
                  </a:lnTo>
                  <a:lnTo>
                    <a:pt x="15227" y="57150"/>
                  </a:lnTo>
                  <a:lnTo>
                    <a:pt x="14274" y="57150"/>
                  </a:lnTo>
                  <a:lnTo>
                    <a:pt x="14274" y="59689"/>
                  </a:lnTo>
                  <a:lnTo>
                    <a:pt x="13322" y="59689"/>
                  </a:lnTo>
                  <a:lnTo>
                    <a:pt x="13322" y="62229"/>
                  </a:lnTo>
                  <a:lnTo>
                    <a:pt x="12369" y="62229"/>
                  </a:lnTo>
                  <a:lnTo>
                    <a:pt x="12369" y="64769"/>
                  </a:lnTo>
                  <a:lnTo>
                    <a:pt x="11429" y="64769"/>
                  </a:lnTo>
                  <a:lnTo>
                    <a:pt x="11429" y="68579"/>
                  </a:lnTo>
                  <a:lnTo>
                    <a:pt x="10477" y="68579"/>
                  </a:lnTo>
                  <a:lnTo>
                    <a:pt x="10477" y="71119"/>
                  </a:lnTo>
                  <a:lnTo>
                    <a:pt x="9525" y="71119"/>
                  </a:lnTo>
                  <a:lnTo>
                    <a:pt x="9525" y="73659"/>
                  </a:lnTo>
                  <a:lnTo>
                    <a:pt x="8572" y="73659"/>
                  </a:lnTo>
                  <a:lnTo>
                    <a:pt x="8572" y="76200"/>
                  </a:lnTo>
                  <a:lnTo>
                    <a:pt x="7619" y="76200"/>
                  </a:lnTo>
                  <a:lnTo>
                    <a:pt x="7619" y="80009"/>
                  </a:lnTo>
                  <a:lnTo>
                    <a:pt x="6667" y="80009"/>
                  </a:lnTo>
                  <a:lnTo>
                    <a:pt x="6667" y="85089"/>
                  </a:lnTo>
                  <a:lnTo>
                    <a:pt x="5714" y="85089"/>
                  </a:lnTo>
                  <a:lnTo>
                    <a:pt x="5714" y="88900"/>
                  </a:lnTo>
                  <a:lnTo>
                    <a:pt x="4762" y="88900"/>
                  </a:lnTo>
                  <a:lnTo>
                    <a:pt x="4762" y="92709"/>
                  </a:lnTo>
                  <a:lnTo>
                    <a:pt x="3809" y="92709"/>
                  </a:lnTo>
                  <a:lnTo>
                    <a:pt x="3809" y="97789"/>
                  </a:lnTo>
                  <a:lnTo>
                    <a:pt x="2857" y="97789"/>
                  </a:lnTo>
                  <a:lnTo>
                    <a:pt x="2857" y="102869"/>
                  </a:lnTo>
                  <a:lnTo>
                    <a:pt x="104555" y="102869"/>
                  </a:lnTo>
                  <a:lnTo>
                    <a:pt x="101452" y="88900"/>
                  </a:lnTo>
                  <a:lnTo>
                    <a:pt x="100939" y="86359"/>
                  </a:lnTo>
                  <a:lnTo>
                    <a:pt x="100583" y="85089"/>
                  </a:lnTo>
                  <a:lnTo>
                    <a:pt x="96654" y="68579"/>
                  </a:lnTo>
                  <a:lnTo>
                    <a:pt x="96177" y="66039"/>
                  </a:lnTo>
                  <a:lnTo>
                    <a:pt x="94308" y="60959"/>
                  </a:lnTo>
                  <a:lnTo>
                    <a:pt x="93039" y="57150"/>
                  </a:lnTo>
                  <a:lnTo>
                    <a:pt x="90503" y="49529"/>
                  </a:lnTo>
                  <a:lnTo>
                    <a:pt x="89509" y="45719"/>
                  </a:lnTo>
                  <a:close/>
                </a:path>
                <a:path w="106679" h="182880">
                  <a:moveTo>
                    <a:pt x="73317" y="13969"/>
                  </a:moveTo>
                  <a:lnTo>
                    <a:pt x="34277" y="13969"/>
                  </a:lnTo>
                  <a:lnTo>
                    <a:pt x="34277" y="15239"/>
                  </a:lnTo>
                  <a:lnTo>
                    <a:pt x="33324" y="15239"/>
                  </a:lnTo>
                  <a:lnTo>
                    <a:pt x="33324" y="16509"/>
                  </a:lnTo>
                  <a:lnTo>
                    <a:pt x="32372" y="16509"/>
                  </a:lnTo>
                  <a:lnTo>
                    <a:pt x="32372" y="17779"/>
                  </a:lnTo>
                  <a:lnTo>
                    <a:pt x="31419" y="17779"/>
                  </a:lnTo>
                  <a:lnTo>
                    <a:pt x="31419" y="19050"/>
                  </a:lnTo>
                  <a:lnTo>
                    <a:pt x="30467" y="19050"/>
                  </a:lnTo>
                  <a:lnTo>
                    <a:pt x="30467" y="20319"/>
                  </a:lnTo>
                  <a:lnTo>
                    <a:pt x="29514" y="20319"/>
                  </a:lnTo>
                  <a:lnTo>
                    <a:pt x="29514" y="22859"/>
                  </a:lnTo>
                  <a:lnTo>
                    <a:pt x="28562" y="22859"/>
                  </a:lnTo>
                  <a:lnTo>
                    <a:pt x="28562" y="24129"/>
                  </a:lnTo>
                  <a:lnTo>
                    <a:pt x="27609" y="24129"/>
                  </a:lnTo>
                  <a:lnTo>
                    <a:pt x="27609" y="26669"/>
                  </a:lnTo>
                  <a:lnTo>
                    <a:pt x="26657" y="26669"/>
                  </a:lnTo>
                  <a:lnTo>
                    <a:pt x="26657" y="27939"/>
                  </a:lnTo>
                  <a:lnTo>
                    <a:pt x="25704" y="27939"/>
                  </a:lnTo>
                  <a:lnTo>
                    <a:pt x="25704" y="29209"/>
                  </a:lnTo>
                  <a:lnTo>
                    <a:pt x="24752" y="29209"/>
                  </a:lnTo>
                  <a:lnTo>
                    <a:pt x="24752" y="30479"/>
                  </a:lnTo>
                  <a:lnTo>
                    <a:pt x="24346" y="30479"/>
                  </a:lnTo>
                  <a:lnTo>
                    <a:pt x="23799" y="31750"/>
                  </a:lnTo>
                  <a:lnTo>
                    <a:pt x="23799" y="33019"/>
                  </a:lnTo>
                  <a:lnTo>
                    <a:pt x="22847" y="33019"/>
                  </a:lnTo>
                  <a:lnTo>
                    <a:pt x="22847" y="34289"/>
                  </a:lnTo>
                  <a:lnTo>
                    <a:pt x="21894" y="34289"/>
                  </a:lnTo>
                  <a:lnTo>
                    <a:pt x="21894" y="36829"/>
                  </a:lnTo>
                  <a:lnTo>
                    <a:pt x="20942" y="36829"/>
                  </a:lnTo>
                  <a:lnTo>
                    <a:pt x="20942" y="39369"/>
                  </a:lnTo>
                  <a:lnTo>
                    <a:pt x="19989" y="39369"/>
                  </a:lnTo>
                  <a:lnTo>
                    <a:pt x="19989" y="41909"/>
                  </a:lnTo>
                  <a:lnTo>
                    <a:pt x="19037" y="41909"/>
                  </a:lnTo>
                  <a:lnTo>
                    <a:pt x="19037" y="45719"/>
                  </a:lnTo>
                  <a:lnTo>
                    <a:pt x="89162" y="45719"/>
                  </a:lnTo>
                  <a:lnTo>
                    <a:pt x="82215" y="29209"/>
                  </a:lnTo>
                  <a:lnTo>
                    <a:pt x="81889" y="27939"/>
                  </a:lnTo>
                  <a:lnTo>
                    <a:pt x="80831" y="26669"/>
                  </a:lnTo>
                  <a:lnTo>
                    <a:pt x="73979" y="15239"/>
                  </a:lnTo>
                  <a:lnTo>
                    <a:pt x="73317" y="13969"/>
                  </a:lnTo>
                  <a:close/>
                </a:path>
                <a:path w="106679" h="182880">
                  <a:moveTo>
                    <a:pt x="70618" y="11429"/>
                  </a:moveTo>
                  <a:lnTo>
                    <a:pt x="36182" y="11429"/>
                  </a:lnTo>
                  <a:lnTo>
                    <a:pt x="36182" y="12700"/>
                  </a:lnTo>
                  <a:lnTo>
                    <a:pt x="35239" y="12700"/>
                  </a:lnTo>
                  <a:lnTo>
                    <a:pt x="35229" y="13969"/>
                  </a:lnTo>
                  <a:lnTo>
                    <a:pt x="73152" y="13969"/>
                  </a:lnTo>
                  <a:lnTo>
                    <a:pt x="70618" y="11429"/>
                  </a:lnTo>
                  <a:close/>
                </a:path>
                <a:path w="106679" h="182880">
                  <a:moveTo>
                    <a:pt x="66817" y="7619"/>
                  </a:moveTo>
                  <a:lnTo>
                    <a:pt x="39039" y="7619"/>
                  </a:lnTo>
                  <a:lnTo>
                    <a:pt x="39039" y="8889"/>
                  </a:lnTo>
                  <a:lnTo>
                    <a:pt x="38087" y="8889"/>
                  </a:lnTo>
                  <a:lnTo>
                    <a:pt x="38087" y="10159"/>
                  </a:lnTo>
                  <a:lnTo>
                    <a:pt x="37134" y="10159"/>
                  </a:lnTo>
                  <a:lnTo>
                    <a:pt x="37134" y="11429"/>
                  </a:lnTo>
                  <a:lnTo>
                    <a:pt x="70459" y="11429"/>
                  </a:lnTo>
                  <a:lnTo>
                    <a:pt x="69351" y="10159"/>
                  </a:lnTo>
                  <a:lnTo>
                    <a:pt x="66817" y="7619"/>
                  </a:lnTo>
                  <a:close/>
                </a:path>
                <a:path w="106679" h="182880">
                  <a:moveTo>
                    <a:pt x="63017" y="3809"/>
                  </a:moveTo>
                  <a:lnTo>
                    <a:pt x="44754" y="3809"/>
                  </a:lnTo>
                  <a:lnTo>
                    <a:pt x="44754" y="5079"/>
                  </a:lnTo>
                  <a:lnTo>
                    <a:pt x="42849" y="5079"/>
                  </a:lnTo>
                  <a:lnTo>
                    <a:pt x="42849" y="6350"/>
                  </a:lnTo>
                  <a:lnTo>
                    <a:pt x="41897" y="6350"/>
                  </a:lnTo>
                  <a:lnTo>
                    <a:pt x="41897" y="7619"/>
                  </a:lnTo>
                  <a:lnTo>
                    <a:pt x="66649" y="7619"/>
                  </a:lnTo>
                  <a:lnTo>
                    <a:pt x="65550" y="6350"/>
                  </a:lnTo>
                  <a:lnTo>
                    <a:pt x="63017" y="3809"/>
                  </a:lnTo>
                  <a:close/>
                </a:path>
                <a:path w="106679" h="182880">
                  <a:moveTo>
                    <a:pt x="60947" y="2539"/>
                  </a:moveTo>
                  <a:lnTo>
                    <a:pt x="47612" y="2539"/>
                  </a:lnTo>
                  <a:lnTo>
                    <a:pt x="47612" y="3809"/>
                  </a:lnTo>
                  <a:lnTo>
                    <a:pt x="60947" y="3809"/>
                  </a:lnTo>
                  <a:lnTo>
                    <a:pt x="60947" y="2539"/>
                  </a:lnTo>
                  <a:close/>
                </a:path>
                <a:path w="106679" h="182880">
                  <a:moveTo>
                    <a:pt x="59042" y="1269"/>
                  </a:moveTo>
                  <a:lnTo>
                    <a:pt x="49517" y="1269"/>
                  </a:lnTo>
                  <a:lnTo>
                    <a:pt x="49517" y="2539"/>
                  </a:lnTo>
                  <a:lnTo>
                    <a:pt x="59042" y="2539"/>
                  </a:lnTo>
                  <a:lnTo>
                    <a:pt x="59042" y="1269"/>
                  </a:lnTo>
                  <a:close/>
                </a:path>
                <a:path w="106679" h="182880">
                  <a:moveTo>
                    <a:pt x="53740" y="0"/>
                  </a:moveTo>
                  <a:lnTo>
                    <a:pt x="50469" y="0"/>
                  </a:lnTo>
                  <a:lnTo>
                    <a:pt x="50469" y="1269"/>
                  </a:lnTo>
                  <a:lnTo>
                    <a:pt x="56915" y="1269"/>
                  </a:lnTo>
                  <a:lnTo>
                    <a:pt x="53740" y="0"/>
                  </a:lnTo>
                  <a:close/>
                </a:path>
              </a:pathLst>
            </a:custGeom>
            <a:solidFill>
              <a:srgbClr val="193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/>
            <p:cNvSpPr/>
            <p:nvPr/>
          </p:nvSpPr>
          <p:spPr>
            <a:xfrm>
              <a:off x="3146386" y="2407754"/>
              <a:ext cx="102870" cy="177800"/>
            </a:xfrm>
            <a:custGeom>
              <a:avLst/>
              <a:gdLst/>
              <a:ahLst/>
              <a:cxnLst/>
              <a:rect l="l" t="t" r="r" b="b"/>
              <a:pathLst>
                <a:path w="102869" h="177800">
                  <a:moveTo>
                    <a:pt x="78029" y="175260"/>
                  </a:moveTo>
                  <a:lnTo>
                    <a:pt x="24802" y="175260"/>
                  </a:lnTo>
                  <a:lnTo>
                    <a:pt x="34917" y="177800"/>
                  </a:lnTo>
                  <a:lnTo>
                    <a:pt x="67913" y="177800"/>
                  </a:lnTo>
                  <a:lnTo>
                    <a:pt x="78029" y="175260"/>
                  </a:lnTo>
                  <a:close/>
                </a:path>
                <a:path w="102869" h="177800">
                  <a:moveTo>
                    <a:pt x="78079" y="173989"/>
                  </a:moveTo>
                  <a:lnTo>
                    <a:pt x="24752" y="173989"/>
                  </a:lnTo>
                  <a:lnTo>
                    <a:pt x="78029" y="175260"/>
                  </a:lnTo>
                  <a:lnTo>
                    <a:pt x="78079" y="173989"/>
                  </a:lnTo>
                  <a:close/>
                </a:path>
                <a:path w="102869" h="177800">
                  <a:moveTo>
                    <a:pt x="82291" y="171450"/>
                  </a:moveTo>
                  <a:lnTo>
                    <a:pt x="20540" y="171450"/>
                  </a:lnTo>
                  <a:lnTo>
                    <a:pt x="22656" y="173989"/>
                  </a:lnTo>
                  <a:lnTo>
                    <a:pt x="80175" y="173989"/>
                  </a:lnTo>
                  <a:lnTo>
                    <a:pt x="82291" y="171450"/>
                  </a:lnTo>
                  <a:close/>
                </a:path>
                <a:path w="102869" h="177800">
                  <a:moveTo>
                    <a:pt x="79032" y="29210"/>
                  </a:moveTo>
                  <a:lnTo>
                    <a:pt x="23799" y="29210"/>
                  </a:lnTo>
                  <a:lnTo>
                    <a:pt x="23799" y="30479"/>
                  </a:lnTo>
                  <a:lnTo>
                    <a:pt x="22847" y="30479"/>
                  </a:lnTo>
                  <a:lnTo>
                    <a:pt x="22847" y="31750"/>
                  </a:lnTo>
                  <a:lnTo>
                    <a:pt x="22050" y="31750"/>
                  </a:lnTo>
                  <a:lnTo>
                    <a:pt x="21894" y="33020"/>
                  </a:lnTo>
                  <a:lnTo>
                    <a:pt x="21894" y="34289"/>
                  </a:lnTo>
                  <a:lnTo>
                    <a:pt x="20942" y="34289"/>
                  </a:lnTo>
                  <a:lnTo>
                    <a:pt x="20942" y="36829"/>
                  </a:lnTo>
                  <a:lnTo>
                    <a:pt x="19989" y="36829"/>
                  </a:lnTo>
                  <a:lnTo>
                    <a:pt x="19989" y="38100"/>
                  </a:lnTo>
                  <a:lnTo>
                    <a:pt x="19375" y="38100"/>
                  </a:lnTo>
                  <a:lnTo>
                    <a:pt x="19037" y="39370"/>
                  </a:lnTo>
                  <a:lnTo>
                    <a:pt x="19037" y="41910"/>
                  </a:lnTo>
                  <a:lnTo>
                    <a:pt x="18084" y="41910"/>
                  </a:lnTo>
                  <a:lnTo>
                    <a:pt x="18084" y="44450"/>
                  </a:lnTo>
                  <a:lnTo>
                    <a:pt x="17132" y="44450"/>
                  </a:lnTo>
                  <a:lnTo>
                    <a:pt x="17132" y="48260"/>
                  </a:lnTo>
                  <a:lnTo>
                    <a:pt x="16179" y="48260"/>
                  </a:lnTo>
                  <a:lnTo>
                    <a:pt x="16179" y="50800"/>
                  </a:lnTo>
                  <a:lnTo>
                    <a:pt x="15227" y="50800"/>
                  </a:lnTo>
                  <a:lnTo>
                    <a:pt x="15227" y="53339"/>
                  </a:lnTo>
                  <a:lnTo>
                    <a:pt x="14274" y="53339"/>
                  </a:lnTo>
                  <a:lnTo>
                    <a:pt x="14274" y="57150"/>
                  </a:lnTo>
                  <a:lnTo>
                    <a:pt x="13322" y="57150"/>
                  </a:lnTo>
                  <a:lnTo>
                    <a:pt x="13322" y="59689"/>
                  </a:lnTo>
                  <a:lnTo>
                    <a:pt x="12369" y="59689"/>
                  </a:lnTo>
                  <a:lnTo>
                    <a:pt x="12369" y="62229"/>
                  </a:lnTo>
                  <a:lnTo>
                    <a:pt x="11417" y="62229"/>
                  </a:lnTo>
                  <a:lnTo>
                    <a:pt x="11417" y="63500"/>
                  </a:lnTo>
                  <a:lnTo>
                    <a:pt x="10477" y="63500"/>
                  </a:lnTo>
                  <a:lnTo>
                    <a:pt x="10477" y="68579"/>
                  </a:lnTo>
                  <a:lnTo>
                    <a:pt x="9525" y="68579"/>
                  </a:lnTo>
                  <a:lnTo>
                    <a:pt x="9525" y="69850"/>
                  </a:lnTo>
                  <a:lnTo>
                    <a:pt x="8572" y="69850"/>
                  </a:lnTo>
                  <a:lnTo>
                    <a:pt x="8572" y="73660"/>
                  </a:lnTo>
                  <a:lnTo>
                    <a:pt x="7619" y="73660"/>
                  </a:lnTo>
                  <a:lnTo>
                    <a:pt x="7619" y="76200"/>
                  </a:lnTo>
                  <a:lnTo>
                    <a:pt x="6667" y="76200"/>
                  </a:lnTo>
                  <a:lnTo>
                    <a:pt x="6667" y="80010"/>
                  </a:lnTo>
                  <a:lnTo>
                    <a:pt x="6077" y="80010"/>
                  </a:lnTo>
                  <a:lnTo>
                    <a:pt x="5714" y="81279"/>
                  </a:lnTo>
                  <a:lnTo>
                    <a:pt x="5714" y="85089"/>
                  </a:lnTo>
                  <a:lnTo>
                    <a:pt x="5063" y="85089"/>
                  </a:lnTo>
                  <a:lnTo>
                    <a:pt x="4762" y="86360"/>
                  </a:lnTo>
                  <a:lnTo>
                    <a:pt x="4762" y="88900"/>
                  </a:lnTo>
                  <a:lnTo>
                    <a:pt x="4302" y="88900"/>
                  </a:lnTo>
                  <a:lnTo>
                    <a:pt x="3810" y="90170"/>
                  </a:lnTo>
                  <a:lnTo>
                    <a:pt x="3810" y="92710"/>
                  </a:lnTo>
                  <a:lnTo>
                    <a:pt x="3572" y="92710"/>
                  </a:lnTo>
                  <a:lnTo>
                    <a:pt x="2857" y="96520"/>
                  </a:lnTo>
                  <a:lnTo>
                    <a:pt x="2857" y="97789"/>
                  </a:lnTo>
                  <a:lnTo>
                    <a:pt x="2676" y="97789"/>
                  </a:lnTo>
                  <a:lnTo>
                    <a:pt x="1904" y="101600"/>
                  </a:lnTo>
                  <a:lnTo>
                    <a:pt x="952" y="106679"/>
                  </a:lnTo>
                  <a:lnTo>
                    <a:pt x="952" y="107950"/>
                  </a:lnTo>
                  <a:lnTo>
                    <a:pt x="0" y="119379"/>
                  </a:lnTo>
                  <a:lnTo>
                    <a:pt x="0" y="132079"/>
                  </a:lnTo>
                  <a:lnTo>
                    <a:pt x="15227" y="168910"/>
                  </a:lnTo>
                  <a:lnTo>
                    <a:pt x="18423" y="171450"/>
                  </a:lnTo>
                  <a:lnTo>
                    <a:pt x="84408" y="171450"/>
                  </a:lnTo>
                  <a:lnTo>
                    <a:pt x="87604" y="168910"/>
                  </a:lnTo>
                  <a:lnTo>
                    <a:pt x="89493" y="167639"/>
                  </a:lnTo>
                  <a:lnTo>
                    <a:pt x="102844" y="132079"/>
                  </a:lnTo>
                  <a:lnTo>
                    <a:pt x="102844" y="115570"/>
                  </a:lnTo>
                  <a:lnTo>
                    <a:pt x="102260" y="106679"/>
                  </a:lnTo>
                  <a:lnTo>
                    <a:pt x="101897" y="101600"/>
                  </a:lnTo>
                  <a:lnTo>
                    <a:pt x="98969" y="88900"/>
                  </a:lnTo>
                  <a:lnTo>
                    <a:pt x="98167" y="85089"/>
                  </a:lnTo>
                  <a:lnTo>
                    <a:pt x="98082" y="83820"/>
                  </a:lnTo>
                  <a:lnTo>
                    <a:pt x="95962" y="76200"/>
                  </a:lnTo>
                  <a:lnTo>
                    <a:pt x="94058" y="68579"/>
                  </a:lnTo>
                  <a:lnTo>
                    <a:pt x="93319" y="64770"/>
                  </a:lnTo>
                  <a:lnTo>
                    <a:pt x="90358" y="57150"/>
                  </a:lnTo>
                  <a:lnTo>
                    <a:pt x="86652" y="45720"/>
                  </a:lnTo>
                  <a:lnTo>
                    <a:pt x="86285" y="44450"/>
                  </a:lnTo>
                  <a:lnTo>
                    <a:pt x="84593" y="41910"/>
                  </a:lnTo>
                  <a:lnTo>
                    <a:pt x="81209" y="34289"/>
                  </a:lnTo>
                  <a:lnTo>
                    <a:pt x="79032" y="29210"/>
                  </a:lnTo>
                  <a:close/>
                </a:path>
                <a:path w="102869" h="177800">
                  <a:moveTo>
                    <a:pt x="73596" y="19050"/>
                  </a:moveTo>
                  <a:lnTo>
                    <a:pt x="28769" y="19050"/>
                  </a:lnTo>
                  <a:lnTo>
                    <a:pt x="28562" y="20320"/>
                  </a:lnTo>
                  <a:lnTo>
                    <a:pt x="28562" y="22860"/>
                  </a:lnTo>
                  <a:lnTo>
                    <a:pt x="27609" y="22860"/>
                  </a:lnTo>
                  <a:lnTo>
                    <a:pt x="27609" y="24129"/>
                  </a:lnTo>
                  <a:lnTo>
                    <a:pt x="26657" y="24129"/>
                  </a:lnTo>
                  <a:lnTo>
                    <a:pt x="26657" y="25400"/>
                  </a:lnTo>
                  <a:lnTo>
                    <a:pt x="25704" y="25400"/>
                  </a:lnTo>
                  <a:lnTo>
                    <a:pt x="25704" y="27939"/>
                  </a:lnTo>
                  <a:lnTo>
                    <a:pt x="24752" y="27939"/>
                  </a:lnTo>
                  <a:lnTo>
                    <a:pt x="24752" y="29210"/>
                  </a:lnTo>
                  <a:lnTo>
                    <a:pt x="78925" y="29210"/>
                  </a:lnTo>
                  <a:lnTo>
                    <a:pt x="77402" y="25400"/>
                  </a:lnTo>
                  <a:lnTo>
                    <a:pt x="75880" y="24129"/>
                  </a:lnTo>
                  <a:lnTo>
                    <a:pt x="75118" y="22860"/>
                  </a:lnTo>
                  <a:lnTo>
                    <a:pt x="73596" y="19050"/>
                  </a:lnTo>
                  <a:close/>
                </a:path>
                <a:path w="102869" h="177800">
                  <a:moveTo>
                    <a:pt x="69444" y="12700"/>
                  </a:moveTo>
                  <a:lnTo>
                    <a:pt x="33324" y="12700"/>
                  </a:lnTo>
                  <a:lnTo>
                    <a:pt x="33324" y="15239"/>
                  </a:lnTo>
                  <a:lnTo>
                    <a:pt x="32372" y="15239"/>
                  </a:lnTo>
                  <a:lnTo>
                    <a:pt x="32372" y="16510"/>
                  </a:lnTo>
                  <a:lnTo>
                    <a:pt x="31419" y="16510"/>
                  </a:lnTo>
                  <a:lnTo>
                    <a:pt x="31419" y="17779"/>
                  </a:lnTo>
                  <a:lnTo>
                    <a:pt x="30467" y="17779"/>
                  </a:lnTo>
                  <a:lnTo>
                    <a:pt x="30467" y="19050"/>
                  </a:lnTo>
                  <a:lnTo>
                    <a:pt x="72834" y="19050"/>
                  </a:lnTo>
                  <a:lnTo>
                    <a:pt x="70550" y="15239"/>
                  </a:lnTo>
                  <a:lnTo>
                    <a:pt x="70459" y="13970"/>
                  </a:lnTo>
                  <a:lnTo>
                    <a:pt x="69444" y="12700"/>
                  </a:lnTo>
                  <a:close/>
                </a:path>
                <a:path w="102869" h="177800">
                  <a:moveTo>
                    <a:pt x="63679" y="6350"/>
                  </a:moveTo>
                  <a:lnTo>
                    <a:pt x="38087" y="6350"/>
                  </a:lnTo>
                  <a:lnTo>
                    <a:pt x="38087" y="8889"/>
                  </a:lnTo>
                  <a:lnTo>
                    <a:pt x="37134" y="8889"/>
                  </a:lnTo>
                  <a:lnTo>
                    <a:pt x="37134" y="10160"/>
                  </a:lnTo>
                  <a:lnTo>
                    <a:pt x="36182" y="10160"/>
                  </a:lnTo>
                  <a:lnTo>
                    <a:pt x="36182" y="11429"/>
                  </a:lnTo>
                  <a:lnTo>
                    <a:pt x="35229" y="11429"/>
                  </a:lnTo>
                  <a:lnTo>
                    <a:pt x="35229" y="12700"/>
                  </a:lnTo>
                  <a:lnTo>
                    <a:pt x="68291" y="12700"/>
                  </a:lnTo>
                  <a:lnTo>
                    <a:pt x="64832" y="8889"/>
                  </a:lnTo>
                  <a:lnTo>
                    <a:pt x="63679" y="6350"/>
                  </a:lnTo>
                  <a:close/>
                </a:path>
                <a:path w="102869" h="177800">
                  <a:moveTo>
                    <a:pt x="60947" y="3810"/>
                  </a:moveTo>
                  <a:lnTo>
                    <a:pt x="43802" y="3810"/>
                  </a:lnTo>
                  <a:lnTo>
                    <a:pt x="43802" y="5079"/>
                  </a:lnTo>
                  <a:lnTo>
                    <a:pt x="41897" y="5079"/>
                  </a:lnTo>
                  <a:lnTo>
                    <a:pt x="41897" y="6350"/>
                  </a:lnTo>
                  <a:lnTo>
                    <a:pt x="62526" y="6350"/>
                  </a:lnTo>
                  <a:lnTo>
                    <a:pt x="61373" y="5079"/>
                  </a:lnTo>
                  <a:lnTo>
                    <a:pt x="60947" y="3810"/>
                  </a:lnTo>
                  <a:close/>
                </a:path>
                <a:path w="102869" h="177800">
                  <a:moveTo>
                    <a:pt x="52624" y="0"/>
                  </a:moveTo>
                  <a:lnTo>
                    <a:pt x="49491" y="0"/>
                  </a:lnTo>
                  <a:lnTo>
                    <a:pt x="48564" y="1270"/>
                  </a:lnTo>
                  <a:lnTo>
                    <a:pt x="48564" y="2539"/>
                  </a:lnTo>
                  <a:lnTo>
                    <a:pt x="46659" y="2539"/>
                  </a:lnTo>
                  <a:lnTo>
                    <a:pt x="46659" y="3810"/>
                  </a:lnTo>
                  <a:lnTo>
                    <a:pt x="58953" y="3810"/>
                  </a:lnTo>
                  <a:lnTo>
                    <a:pt x="55789" y="2539"/>
                  </a:lnTo>
                  <a:lnTo>
                    <a:pt x="52624" y="0"/>
                  </a:lnTo>
                  <a:close/>
                </a:path>
              </a:pathLst>
            </a:custGeom>
            <a:solidFill>
              <a:srgbClr val="2C4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/>
            <p:cNvSpPr/>
            <p:nvPr/>
          </p:nvSpPr>
          <p:spPr>
            <a:xfrm>
              <a:off x="3146386" y="2409177"/>
              <a:ext cx="100965" cy="172720"/>
            </a:xfrm>
            <a:custGeom>
              <a:avLst/>
              <a:gdLst/>
              <a:ahLst/>
              <a:cxnLst/>
              <a:rect l="l" t="t" r="r" b="b"/>
              <a:pathLst>
                <a:path w="100964" h="172719">
                  <a:moveTo>
                    <a:pt x="77072" y="168757"/>
                  </a:moveTo>
                  <a:lnTo>
                    <a:pt x="24803" y="168757"/>
                  </a:lnTo>
                  <a:lnTo>
                    <a:pt x="36182" y="171602"/>
                  </a:lnTo>
                  <a:lnTo>
                    <a:pt x="50469" y="172554"/>
                  </a:lnTo>
                  <a:lnTo>
                    <a:pt x="64757" y="171602"/>
                  </a:lnTo>
                  <a:lnTo>
                    <a:pt x="77072" y="168757"/>
                  </a:lnTo>
                  <a:close/>
                </a:path>
                <a:path w="100964" h="172719">
                  <a:moveTo>
                    <a:pt x="50469" y="0"/>
                  </a:moveTo>
                  <a:lnTo>
                    <a:pt x="47612" y="0"/>
                  </a:lnTo>
                  <a:lnTo>
                    <a:pt x="46659" y="572"/>
                  </a:lnTo>
                  <a:lnTo>
                    <a:pt x="46659" y="1117"/>
                  </a:lnTo>
                  <a:lnTo>
                    <a:pt x="45753" y="1117"/>
                  </a:lnTo>
                  <a:lnTo>
                    <a:pt x="43802" y="2291"/>
                  </a:lnTo>
                  <a:lnTo>
                    <a:pt x="43641" y="2387"/>
                  </a:lnTo>
                  <a:lnTo>
                    <a:pt x="41897" y="3436"/>
                  </a:lnTo>
                  <a:lnTo>
                    <a:pt x="41897" y="3657"/>
                  </a:lnTo>
                  <a:lnTo>
                    <a:pt x="41529" y="3657"/>
                  </a:lnTo>
                  <a:lnTo>
                    <a:pt x="40944" y="4009"/>
                  </a:lnTo>
                  <a:lnTo>
                    <a:pt x="40944" y="4927"/>
                  </a:lnTo>
                  <a:lnTo>
                    <a:pt x="39417" y="4927"/>
                  </a:lnTo>
                  <a:lnTo>
                    <a:pt x="38087" y="5727"/>
                  </a:lnTo>
                  <a:lnTo>
                    <a:pt x="38087" y="6197"/>
                  </a:lnTo>
                  <a:lnTo>
                    <a:pt x="37734" y="6197"/>
                  </a:lnTo>
                  <a:lnTo>
                    <a:pt x="37134" y="6997"/>
                  </a:lnTo>
                  <a:lnTo>
                    <a:pt x="37134" y="7467"/>
                  </a:lnTo>
                  <a:lnTo>
                    <a:pt x="36782" y="7467"/>
                  </a:lnTo>
                  <a:lnTo>
                    <a:pt x="36182" y="8267"/>
                  </a:lnTo>
                  <a:lnTo>
                    <a:pt x="36182" y="8737"/>
                  </a:lnTo>
                  <a:lnTo>
                    <a:pt x="35829" y="8737"/>
                  </a:lnTo>
                  <a:lnTo>
                    <a:pt x="35229" y="9537"/>
                  </a:lnTo>
                  <a:lnTo>
                    <a:pt x="35229" y="10007"/>
                  </a:lnTo>
                  <a:lnTo>
                    <a:pt x="34877" y="10007"/>
                  </a:lnTo>
                  <a:lnTo>
                    <a:pt x="34277" y="10807"/>
                  </a:lnTo>
                  <a:lnTo>
                    <a:pt x="34277" y="11277"/>
                  </a:lnTo>
                  <a:lnTo>
                    <a:pt x="33924" y="11277"/>
                  </a:lnTo>
                  <a:lnTo>
                    <a:pt x="33324" y="12077"/>
                  </a:lnTo>
                  <a:lnTo>
                    <a:pt x="33324" y="12547"/>
                  </a:lnTo>
                  <a:lnTo>
                    <a:pt x="32972" y="12547"/>
                  </a:lnTo>
                  <a:lnTo>
                    <a:pt x="32372" y="13347"/>
                  </a:lnTo>
                  <a:lnTo>
                    <a:pt x="32372" y="13817"/>
                  </a:lnTo>
                  <a:lnTo>
                    <a:pt x="32019" y="13817"/>
                  </a:lnTo>
                  <a:lnTo>
                    <a:pt x="31419" y="14617"/>
                  </a:lnTo>
                  <a:lnTo>
                    <a:pt x="31419" y="15087"/>
                  </a:lnTo>
                  <a:lnTo>
                    <a:pt x="31067" y="15087"/>
                  </a:lnTo>
                  <a:lnTo>
                    <a:pt x="30467" y="15887"/>
                  </a:lnTo>
                  <a:lnTo>
                    <a:pt x="30467" y="16357"/>
                  </a:lnTo>
                  <a:lnTo>
                    <a:pt x="30114" y="16357"/>
                  </a:lnTo>
                  <a:lnTo>
                    <a:pt x="29514" y="17157"/>
                  </a:lnTo>
                  <a:lnTo>
                    <a:pt x="29514" y="17627"/>
                  </a:lnTo>
                  <a:lnTo>
                    <a:pt x="29250" y="17627"/>
                  </a:lnTo>
                  <a:lnTo>
                    <a:pt x="28562" y="18853"/>
                  </a:lnTo>
                  <a:lnTo>
                    <a:pt x="28562" y="20167"/>
                  </a:lnTo>
                  <a:lnTo>
                    <a:pt x="27824" y="20167"/>
                  </a:lnTo>
                  <a:lnTo>
                    <a:pt x="27609" y="20550"/>
                  </a:lnTo>
                  <a:lnTo>
                    <a:pt x="27609" y="21437"/>
                  </a:lnTo>
                  <a:lnTo>
                    <a:pt x="27111" y="21437"/>
                  </a:lnTo>
                  <a:lnTo>
                    <a:pt x="26657" y="22246"/>
                  </a:lnTo>
                  <a:lnTo>
                    <a:pt x="26657" y="23977"/>
                  </a:lnTo>
                  <a:lnTo>
                    <a:pt x="25704" y="23977"/>
                  </a:lnTo>
                  <a:lnTo>
                    <a:pt x="25704" y="25247"/>
                  </a:lnTo>
                  <a:lnTo>
                    <a:pt x="24971" y="25247"/>
                  </a:lnTo>
                  <a:lnTo>
                    <a:pt x="24752" y="25638"/>
                  </a:lnTo>
                  <a:lnTo>
                    <a:pt x="24752" y="26517"/>
                  </a:lnTo>
                  <a:lnTo>
                    <a:pt x="24258" y="26517"/>
                  </a:lnTo>
                  <a:lnTo>
                    <a:pt x="23799" y="27334"/>
                  </a:lnTo>
                  <a:lnTo>
                    <a:pt x="23799" y="27787"/>
                  </a:lnTo>
                  <a:lnTo>
                    <a:pt x="23545" y="27787"/>
                  </a:lnTo>
                  <a:lnTo>
                    <a:pt x="22847" y="29030"/>
                  </a:lnTo>
                  <a:lnTo>
                    <a:pt x="22847" y="30327"/>
                  </a:lnTo>
                  <a:lnTo>
                    <a:pt x="22119" y="30327"/>
                  </a:lnTo>
                  <a:lnTo>
                    <a:pt x="21894" y="30726"/>
                  </a:lnTo>
                  <a:lnTo>
                    <a:pt x="21894" y="31597"/>
                  </a:lnTo>
                  <a:lnTo>
                    <a:pt x="21405" y="31597"/>
                  </a:lnTo>
                  <a:lnTo>
                    <a:pt x="20942" y="32423"/>
                  </a:lnTo>
                  <a:lnTo>
                    <a:pt x="20942" y="34137"/>
                  </a:lnTo>
                  <a:lnTo>
                    <a:pt x="20311" y="34137"/>
                  </a:lnTo>
                  <a:lnTo>
                    <a:pt x="19989" y="35010"/>
                  </a:lnTo>
                  <a:lnTo>
                    <a:pt x="19989" y="36677"/>
                  </a:lnTo>
                  <a:lnTo>
                    <a:pt x="19375" y="36677"/>
                  </a:lnTo>
                  <a:lnTo>
                    <a:pt x="19037" y="37597"/>
                  </a:lnTo>
                  <a:lnTo>
                    <a:pt x="19037" y="39217"/>
                  </a:lnTo>
                  <a:lnTo>
                    <a:pt x="18440" y="39217"/>
                  </a:lnTo>
                  <a:lnTo>
                    <a:pt x="18084" y="40184"/>
                  </a:lnTo>
                  <a:lnTo>
                    <a:pt x="18084" y="43027"/>
                  </a:lnTo>
                  <a:lnTo>
                    <a:pt x="17132" y="43027"/>
                  </a:lnTo>
                  <a:lnTo>
                    <a:pt x="17132" y="45567"/>
                  </a:lnTo>
                  <a:lnTo>
                    <a:pt x="16179" y="45567"/>
                  </a:lnTo>
                  <a:lnTo>
                    <a:pt x="16179" y="48107"/>
                  </a:lnTo>
                  <a:lnTo>
                    <a:pt x="15227" y="48107"/>
                  </a:lnTo>
                  <a:lnTo>
                    <a:pt x="15227" y="50647"/>
                  </a:lnTo>
                  <a:lnTo>
                    <a:pt x="14274" y="50647"/>
                  </a:lnTo>
                  <a:lnTo>
                    <a:pt x="14274" y="54457"/>
                  </a:lnTo>
                  <a:lnTo>
                    <a:pt x="13322" y="54457"/>
                  </a:lnTo>
                  <a:lnTo>
                    <a:pt x="13322" y="56997"/>
                  </a:lnTo>
                  <a:lnTo>
                    <a:pt x="12369" y="56997"/>
                  </a:lnTo>
                  <a:lnTo>
                    <a:pt x="12369" y="59537"/>
                  </a:lnTo>
                  <a:lnTo>
                    <a:pt x="11581" y="59537"/>
                  </a:lnTo>
                  <a:lnTo>
                    <a:pt x="11417" y="60085"/>
                  </a:lnTo>
                  <a:lnTo>
                    <a:pt x="11417" y="62077"/>
                  </a:lnTo>
                  <a:lnTo>
                    <a:pt x="10821" y="62077"/>
                  </a:lnTo>
                  <a:lnTo>
                    <a:pt x="10566" y="62928"/>
                  </a:lnTo>
                  <a:lnTo>
                    <a:pt x="10477" y="65887"/>
                  </a:lnTo>
                  <a:lnTo>
                    <a:pt x="9681" y="65887"/>
                  </a:lnTo>
                  <a:lnTo>
                    <a:pt x="9525" y="66411"/>
                  </a:lnTo>
                  <a:lnTo>
                    <a:pt x="9525" y="68427"/>
                  </a:lnTo>
                  <a:lnTo>
                    <a:pt x="8922" y="68427"/>
                  </a:lnTo>
                  <a:lnTo>
                    <a:pt x="8572" y="69596"/>
                  </a:lnTo>
                  <a:lnTo>
                    <a:pt x="8572" y="70967"/>
                  </a:lnTo>
                  <a:lnTo>
                    <a:pt x="8191" y="70967"/>
                  </a:lnTo>
                  <a:lnTo>
                    <a:pt x="7619" y="73027"/>
                  </a:lnTo>
                  <a:lnTo>
                    <a:pt x="7619" y="73507"/>
                  </a:lnTo>
                  <a:lnTo>
                    <a:pt x="7486" y="73507"/>
                  </a:lnTo>
                  <a:lnTo>
                    <a:pt x="6667" y="76459"/>
                  </a:lnTo>
                  <a:lnTo>
                    <a:pt x="6667" y="77317"/>
                  </a:lnTo>
                  <a:lnTo>
                    <a:pt x="6429" y="77317"/>
                  </a:lnTo>
                  <a:lnTo>
                    <a:pt x="5714" y="79890"/>
                  </a:lnTo>
                  <a:lnTo>
                    <a:pt x="5714" y="82397"/>
                  </a:lnTo>
                  <a:lnTo>
                    <a:pt x="5019" y="82397"/>
                  </a:lnTo>
                  <a:lnTo>
                    <a:pt x="4762" y="83322"/>
                  </a:lnTo>
                  <a:lnTo>
                    <a:pt x="4762" y="86207"/>
                  </a:lnTo>
                  <a:lnTo>
                    <a:pt x="3961" y="86207"/>
                  </a:lnTo>
                  <a:lnTo>
                    <a:pt x="3810" y="86753"/>
                  </a:lnTo>
                  <a:lnTo>
                    <a:pt x="3810" y="90017"/>
                  </a:lnTo>
                  <a:lnTo>
                    <a:pt x="3234" y="90017"/>
                  </a:lnTo>
                  <a:lnTo>
                    <a:pt x="2857" y="92159"/>
                  </a:lnTo>
                  <a:lnTo>
                    <a:pt x="2857" y="95097"/>
                  </a:lnTo>
                  <a:lnTo>
                    <a:pt x="2339" y="95097"/>
                  </a:lnTo>
                  <a:lnTo>
                    <a:pt x="1904" y="97565"/>
                  </a:lnTo>
                  <a:lnTo>
                    <a:pt x="1904" y="100177"/>
                  </a:lnTo>
                  <a:lnTo>
                    <a:pt x="1444" y="100177"/>
                  </a:lnTo>
                  <a:lnTo>
                    <a:pt x="952" y="102971"/>
                  </a:lnTo>
                  <a:lnTo>
                    <a:pt x="952" y="106527"/>
                  </a:lnTo>
                  <a:lnTo>
                    <a:pt x="678" y="106527"/>
                  </a:lnTo>
                  <a:lnTo>
                    <a:pt x="0" y="115354"/>
                  </a:lnTo>
                  <a:lnTo>
                    <a:pt x="9525" y="156349"/>
                  </a:lnTo>
                  <a:lnTo>
                    <a:pt x="24752" y="168744"/>
                  </a:lnTo>
                  <a:lnTo>
                    <a:pt x="77127" y="168744"/>
                  </a:lnTo>
                  <a:lnTo>
                    <a:pt x="100939" y="126796"/>
                  </a:lnTo>
                  <a:lnTo>
                    <a:pt x="100939" y="111544"/>
                  </a:lnTo>
                  <a:lnTo>
                    <a:pt x="91414" y="62928"/>
                  </a:lnTo>
                  <a:lnTo>
                    <a:pt x="77127" y="26695"/>
                  </a:lnTo>
                  <a:lnTo>
                    <a:pt x="59994" y="3822"/>
                  </a:lnTo>
                  <a:lnTo>
                    <a:pt x="50469" y="0"/>
                  </a:lnTo>
                  <a:close/>
                </a:path>
              </a:pathLst>
            </a:custGeom>
            <a:solidFill>
              <a:srgbClr val="3E4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/>
            <p:cNvSpPr/>
            <p:nvPr/>
          </p:nvSpPr>
          <p:spPr>
            <a:xfrm>
              <a:off x="3147339" y="2410129"/>
              <a:ext cx="97155" cy="168275"/>
            </a:xfrm>
            <a:custGeom>
              <a:avLst/>
              <a:gdLst/>
              <a:ahLst/>
              <a:cxnLst/>
              <a:rect l="l" t="t" r="r" b="b"/>
              <a:pathLst>
                <a:path w="97155" h="168275">
                  <a:moveTo>
                    <a:pt x="48564" y="0"/>
                  </a:moveTo>
                  <a:lnTo>
                    <a:pt x="45707" y="965"/>
                  </a:lnTo>
                  <a:lnTo>
                    <a:pt x="36182" y="6680"/>
                  </a:lnTo>
                  <a:lnTo>
                    <a:pt x="34277" y="9011"/>
                  </a:lnTo>
                  <a:lnTo>
                    <a:pt x="33324" y="10176"/>
                  </a:lnTo>
                  <a:lnTo>
                    <a:pt x="33324" y="10325"/>
                  </a:lnTo>
                  <a:lnTo>
                    <a:pt x="32372" y="11342"/>
                  </a:lnTo>
                  <a:lnTo>
                    <a:pt x="32372" y="11595"/>
                  </a:lnTo>
                  <a:lnTo>
                    <a:pt x="32165" y="11595"/>
                  </a:lnTo>
                  <a:lnTo>
                    <a:pt x="31419" y="12508"/>
                  </a:lnTo>
                  <a:lnTo>
                    <a:pt x="31419" y="12865"/>
                  </a:lnTo>
                  <a:lnTo>
                    <a:pt x="31128" y="12865"/>
                  </a:lnTo>
                  <a:lnTo>
                    <a:pt x="30467" y="13673"/>
                  </a:lnTo>
                  <a:lnTo>
                    <a:pt x="30467" y="14135"/>
                  </a:lnTo>
                  <a:lnTo>
                    <a:pt x="30090" y="14135"/>
                  </a:lnTo>
                  <a:lnTo>
                    <a:pt x="29514" y="14839"/>
                  </a:lnTo>
                  <a:lnTo>
                    <a:pt x="29514" y="15405"/>
                  </a:lnTo>
                  <a:lnTo>
                    <a:pt x="29052" y="15405"/>
                  </a:lnTo>
                  <a:lnTo>
                    <a:pt x="28562" y="16004"/>
                  </a:lnTo>
                  <a:lnTo>
                    <a:pt x="28562" y="16675"/>
                  </a:lnTo>
                  <a:lnTo>
                    <a:pt x="28014" y="16675"/>
                  </a:lnTo>
                  <a:lnTo>
                    <a:pt x="27609" y="17170"/>
                  </a:lnTo>
                  <a:lnTo>
                    <a:pt x="27609" y="19215"/>
                  </a:lnTo>
                  <a:lnTo>
                    <a:pt x="26657" y="19215"/>
                  </a:lnTo>
                  <a:lnTo>
                    <a:pt x="26657" y="20485"/>
                  </a:lnTo>
                  <a:lnTo>
                    <a:pt x="25953" y="20485"/>
                  </a:lnTo>
                  <a:lnTo>
                    <a:pt x="25704" y="20983"/>
                  </a:lnTo>
                  <a:lnTo>
                    <a:pt x="25704" y="23025"/>
                  </a:lnTo>
                  <a:lnTo>
                    <a:pt x="24752" y="23025"/>
                  </a:lnTo>
                  <a:lnTo>
                    <a:pt x="24752" y="24295"/>
                  </a:lnTo>
                  <a:lnTo>
                    <a:pt x="24050" y="24295"/>
                  </a:lnTo>
                  <a:lnTo>
                    <a:pt x="23799" y="24796"/>
                  </a:lnTo>
                  <a:lnTo>
                    <a:pt x="23799" y="25565"/>
                  </a:lnTo>
                  <a:lnTo>
                    <a:pt x="23415" y="25565"/>
                  </a:lnTo>
                  <a:lnTo>
                    <a:pt x="22851" y="26695"/>
                  </a:lnTo>
                  <a:lnTo>
                    <a:pt x="22847" y="26835"/>
                  </a:lnTo>
                  <a:lnTo>
                    <a:pt x="21894" y="28609"/>
                  </a:lnTo>
                  <a:lnTo>
                    <a:pt x="21894" y="29375"/>
                  </a:lnTo>
                  <a:lnTo>
                    <a:pt x="21512" y="29375"/>
                  </a:lnTo>
                  <a:lnTo>
                    <a:pt x="20942" y="30516"/>
                  </a:lnTo>
                  <a:lnTo>
                    <a:pt x="20942" y="30645"/>
                  </a:lnTo>
                  <a:lnTo>
                    <a:pt x="19989" y="32423"/>
                  </a:lnTo>
                  <a:lnTo>
                    <a:pt x="19989" y="33185"/>
                  </a:lnTo>
                  <a:lnTo>
                    <a:pt x="19693" y="33185"/>
                  </a:lnTo>
                  <a:lnTo>
                    <a:pt x="19037" y="34874"/>
                  </a:lnTo>
                  <a:lnTo>
                    <a:pt x="19037" y="35725"/>
                  </a:lnTo>
                  <a:lnTo>
                    <a:pt x="18706" y="35725"/>
                  </a:lnTo>
                  <a:lnTo>
                    <a:pt x="18084" y="37325"/>
                  </a:lnTo>
                  <a:lnTo>
                    <a:pt x="18084" y="38265"/>
                  </a:lnTo>
                  <a:lnTo>
                    <a:pt x="17719" y="38265"/>
                  </a:lnTo>
                  <a:lnTo>
                    <a:pt x="17132" y="39776"/>
                  </a:lnTo>
                  <a:lnTo>
                    <a:pt x="17132" y="42075"/>
                  </a:lnTo>
                  <a:lnTo>
                    <a:pt x="16239" y="42075"/>
                  </a:lnTo>
                  <a:lnTo>
                    <a:pt x="16179" y="44615"/>
                  </a:lnTo>
                  <a:lnTo>
                    <a:pt x="15251" y="44615"/>
                  </a:lnTo>
                  <a:lnTo>
                    <a:pt x="15227" y="47155"/>
                  </a:lnTo>
                  <a:lnTo>
                    <a:pt x="14274" y="47155"/>
                  </a:lnTo>
                  <a:lnTo>
                    <a:pt x="14274" y="49695"/>
                  </a:lnTo>
                  <a:lnTo>
                    <a:pt x="13322" y="49695"/>
                  </a:lnTo>
                  <a:lnTo>
                    <a:pt x="13322" y="53505"/>
                  </a:lnTo>
                  <a:lnTo>
                    <a:pt x="12369" y="53505"/>
                  </a:lnTo>
                  <a:lnTo>
                    <a:pt x="12369" y="56045"/>
                  </a:lnTo>
                  <a:lnTo>
                    <a:pt x="11417" y="56045"/>
                  </a:lnTo>
                  <a:lnTo>
                    <a:pt x="11417" y="58585"/>
                  </a:lnTo>
                  <a:lnTo>
                    <a:pt x="10487" y="58585"/>
                  </a:lnTo>
                  <a:lnTo>
                    <a:pt x="10464" y="61125"/>
                  </a:lnTo>
                  <a:lnTo>
                    <a:pt x="9687" y="61125"/>
                  </a:lnTo>
                  <a:lnTo>
                    <a:pt x="9525" y="61640"/>
                  </a:lnTo>
                  <a:lnTo>
                    <a:pt x="9525" y="64935"/>
                  </a:lnTo>
                  <a:lnTo>
                    <a:pt x="8572" y="64935"/>
                  </a:lnTo>
                  <a:lnTo>
                    <a:pt x="8572" y="67475"/>
                  </a:lnTo>
                  <a:lnTo>
                    <a:pt x="7687" y="67475"/>
                  </a:lnTo>
                  <a:lnTo>
                    <a:pt x="7620" y="70015"/>
                  </a:lnTo>
                  <a:lnTo>
                    <a:pt x="7103" y="70015"/>
                  </a:lnTo>
                  <a:lnTo>
                    <a:pt x="6667" y="71980"/>
                  </a:lnTo>
                  <a:lnTo>
                    <a:pt x="6667" y="72555"/>
                  </a:lnTo>
                  <a:lnTo>
                    <a:pt x="6539" y="72555"/>
                  </a:lnTo>
                  <a:lnTo>
                    <a:pt x="5714" y="76269"/>
                  </a:lnTo>
                  <a:lnTo>
                    <a:pt x="4762" y="80559"/>
                  </a:lnTo>
                  <a:lnTo>
                    <a:pt x="4762" y="81445"/>
                  </a:lnTo>
                  <a:lnTo>
                    <a:pt x="4565" y="81445"/>
                  </a:lnTo>
                  <a:lnTo>
                    <a:pt x="3810" y="84848"/>
                  </a:lnTo>
                  <a:lnTo>
                    <a:pt x="3810" y="85255"/>
                  </a:lnTo>
                  <a:lnTo>
                    <a:pt x="952" y="100101"/>
                  </a:lnTo>
                  <a:lnTo>
                    <a:pt x="0" y="111544"/>
                  </a:lnTo>
                  <a:lnTo>
                    <a:pt x="952" y="123939"/>
                  </a:lnTo>
                  <a:lnTo>
                    <a:pt x="23799" y="163029"/>
                  </a:lnTo>
                  <a:lnTo>
                    <a:pt x="48564" y="167792"/>
                  </a:lnTo>
                  <a:lnTo>
                    <a:pt x="62852" y="166839"/>
                  </a:lnTo>
                  <a:lnTo>
                    <a:pt x="93319" y="143954"/>
                  </a:lnTo>
                  <a:lnTo>
                    <a:pt x="97129" y="123939"/>
                  </a:lnTo>
                  <a:lnTo>
                    <a:pt x="97129" y="108686"/>
                  </a:lnTo>
                  <a:lnTo>
                    <a:pt x="87604" y="61023"/>
                  </a:lnTo>
                  <a:lnTo>
                    <a:pt x="66649" y="13347"/>
                  </a:lnTo>
                  <a:lnTo>
                    <a:pt x="58089" y="3822"/>
                  </a:lnTo>
                  <a:lnTo>
                    <a:pt x="48564" y="0"/>
                  </a:lnTo>
                  <a:close/>
                </a:path>
              </a:pathLst>
            </a:custGeom>
            <a:solidFill>
              <a:srgbClr val="4E5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/>
            <p:cNvSpPr/>
            <p:nvPr/>
          </p:nvSpPr>
          <p:spPr>
            <a:xfrm>
              <a:off x="3148291" y="2412047"/>
              <a:ext cx="94615" cy="162560"/>
            </a:xfrm>
            <a:custGeom>
              <a:avLst/>
              <a:gdLst/>
              <a:ahLst/>
              <a:cxnLst/>
              <a:rect l="l" t="t" r="r" b="b"/>
              <a:pathLst>
                <a:path w="94614" h="162560">
                  <a:moveTo>
                    <a:pt x="46659" y="0"/>
                  </a:moveTo>
                  <a:lnTo>
                    <a:pt x="43802" y="0"/>
                  </a:lnTo>
                  <a:lnTo>
                    <a:pt x="35229" y="5714"/>
                  </a:lnTo>
                  <a:lnTo>
                    <a:pt x="26657" y="16205"/>
                  </a:lnTo>
                  <a:lnTo>
                    <a:pt x="26657" y="17297"/>
                  </a:lnTo>
                  <a:lnTo>
                    <a:pt x="26075" y="17297"/>
                  </a:lnTo>
                  <a:lnTo>
                    <a:pt x="25704" y="17992"/>
                  </a:lnTo>
                  <a:lnTo>
                    <a:pt x="25704" y="18567"/>
                  </a:lnTo>
                  <a:lnTo>
                    <a:pt x="25398" y="18567"/>
                  </a:lnTo>
                  <a:lnTo>
                    <a:pt x="24752" y="19780"/>
                  </a:lnTo>
                  <a:lnTo>
                    <a:pt x="24752" y="21107"/>
                  </a:lnTo>
                  <a:lnTo>
                    <a:pt x="24045" y="21107"/>
                  </a:lnTo>
                  <a:lnTo>
                    <a:pt x="23799" y="21567"/>
                  </a:lnTo>
                  <a:lnTo>
                    <a:pt x="23799" y="22377"/>
                  </a:lnTo>
                  <a:lnTo>
                    <a:pt x="23368" y="22377"/>
                  </a:lnTo>
                  <a:lnTo>
                    <a:pt x="22847" y="23355"/>
                  </a:lnTo>
                  <a:lnTo>
                    <a:pt x="22847" y="23647"/>
                  </a:lnTo>
                  <a:lnTo>
                    <a:pt x="22691" y="23647"/>
                  </a:lnTo>
                  <a:lnTo>
                    <a:pt x="20942" y="26930"/>
                  </a:lnTo>
                  <a:lnTo>
                    <a:pt x="20942" y="27457"/>
                  </a:lnTo>
                  <a:lnTo>
                    <a:pt x="20661" y="27457"/>
                  </a:lnTo>
                  <a:lnTo>
                    <a:pt x="19037" y="30505"/>
                  </a:lnTo>
                  <a:lnTo>
                    <a:pt x="19037" y="31267"/>
                  </a:lnTo>
                  <a:lnTo>
                    <a:pt x="18768" y="31267"/>
                  </a:lnTo>
                  <a:lnTo>
                    <a:pt x="18084" y="33206"/>
                  </a:lnTo>
                  <a:lnTo>
                    <a:pt x="18084" y="33807"/>
                  </a:lnTo>
                  <a:lnTo>
                    <a:pt x="17872" y="33807"/>
                  </a:lnTo>
                  <a:lnTo>
                    <a:pt x="17132" y="35907"/>
                  </a:lnTo>
                  <a:lnTo>
                    <a:pt x="17132" y="36347"/>
                  </a:lnTo>
                  <a:lnTo>
                    <a:pt x="16977" y="36347"/>
                  </a:lnTo>
                  <a:lnTo>
                    <a:pt x="16179" y="38608"/>
                  </a:lnTo>
                  <a:lnTo>
                    <a:pt x="16179" y="40157"/>
                  </a:lnTo>
                  <a:lnTo>
                    <a:pt x="15633" y="40157"/>
                  </a:lnTo>
                  <a:lnTo>
                    <a:pt x="15342" y="40982"/>
                  </a:lnTo>
                  <a:lnTo>
                    <a:pt x="15227" y="42697"/>
                  </a:lnTo>
                  <a:lnTo>
                    <a:pt x="14737" y="42697"/>
                  </a:lnTo>
                  <a:lnTo>
                    <a:pt x="14274" y="44009"/>
                  </a:lnTo>
                  <a:lnTo>
                    <a:pt x="14274" y="45237"/>
                  </a:lnTo>
                  <a:lnTo>
                    <a:pt x="13841" y="45237"/>
                  </a:lnTo>
                  <a:lnTo>
                    <a:pt x="13322" y="46710"/>
                  </a:lnTo>
                  <a:lnTo>
                    <a:pt x="13322" y="47777"/>
                  </a:lnTo>
                  <a:lnTo>
                    <a:pt x="12986" y="47777"/>
                  </a:lnTo>
                  <a:lnTo>
                    <a:pt x="12369" y="49735"/>
                  </a:lnTo>
                  <a:lnTo>
                    <a:pt x="12369" y="51587"/>
                  </a:lnTo>
                  <a:lnTo>
                    <a:pt x="11786" y="51587"/>
                  </a:lnTo>
                  <a:lnTo>
                    <a:pt x="11417" y="52760"/>
                  </a:lnTo>
                  <a:lnTo>
                    <a:pt x="11417" y="54127"/>
                  </a:lnTo>
                  <a:lnTo>
                    <a:pt x="10986" y="54127"/>
                  </a:lnTo>
                  <a:lnTo>
                    <a:pt x="10464" y="55785"/>
                  </a:lnTo>
                  <a:lnTo>
                    <a:pt x="10464" y="56667"/>
                  </a:lnTo>
                  <a:lnTo>
                    <a:pt x="10187" y="56667"/>
                  </a:lnTo>
                  <a:lnTo>
                    <a:pt x="9512" y="58810"/>
                  </a:lnTo>
                  <a:lnTo>
                    <a:pt x="9512" y="59207"/>
                  </a:lnTo>
                  <a:lnTo>
                    <a:pt x="8572" y="61795"/>
                  </a:lnTo>
                  <a:lnTo>
                    <a:pt x="8572" y="63017"/>
                  </a:lnTo>
                  <a:lnTo>
                    <a:pt x="8187" y="63017"/>
                  </a:lnTo>
                  <a:lnTo>
                    <a:pt x="7620" y="64820"/>
                  </a:lnTo>
                  <a:lnTo>
                    <a:pt x="7620" y="65557"/>
                  </a:lnTo>
                  <a:lnTo>
                    <a:pt x="7446" y="65557"/>
                  </a:lnTo>
                  <a:lnTo>
                    <a:pt x="3810" y="81025"/>
                  </a:lnTo>
                  <a:lnTo>
                    <a:pt x="952" y="96278"/>
                  </a:lnTo>
                  <a:lnTo>
                    <a:pt x="0" y="107721"/>
                  </a:lnTo>
                  <a:lnTo>
                    <a:pt x="0" y="119164"/>
                  </a:lnTo>
                  <a:lnTo>
                    <a:pt x="22847" y="157289"/>
                  </a:lnTo>
                  <a:lnTo>
                    <a:pt x="46659" y="162064"/>
                  </a:lnTo>
                  <a:lnTo>
                    <a:pt x="60947" y="160159"/>
                  </a:lnTo>
                  <a:lnTo>
                    <a:pt x="92367" y="129654"/>
                  </a:lnTo>
                  <a:lnTo>
                    <a:pt x="94272" y="119164"/>
                  </a:lnTo>
                  <a:lnTo>
                    <a:pt x="94233" y="103657"/>
                  </a:lnTo>
                  <a:lnTo>
                    <a:pt x="84747" y="58153"/>
                  </a:lnTo>
                  <a:lnTo>
                    <a:pt x="64744" y="11430"/>
                  </a:lnTo>
                  <a:lnTo>
                    <a:pt x="56184" y="2857"/>
                  </a:lnTo>
                  <a:lnTo>
                    <a:pt x="46659" y="0"/>
                  </a:lnTo>
                  <a:close/>
                </a:path>
              </a:pathLst>
            </a:custGeom>
            <a:solidFill>
              <a:srgbClr val="5D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/>
            <p:cNvSpPr/>
            <p:nvPr/>
          </p:nvSpPr>
          <p:spPr>
            <a:xfrm>
              <a:off x="3149244" y="2412999"/>
              <a:ext cx="90805" cy="156845"/>
            </a:xfrm>
            <a:custGeom>
              <a:avLst/>
              <a:gdLst/>
              <a:ahLst/>
              <a:cxnLst/>
              <a:rect l="l" t="t" r="r" b="b"/>
              <a:pathLst>
                <a:path w="90805" h="156844">
                  <a:moveTo>
                    <a:pt x="45707" y="0"/>
                  </a:moveTo>
                  <a:lnTo>
                    <a:pt x="41897" y="0"/>
                  </a:lnTo>
                  <a:lnTo>
                    <a:pt x="34277" y="5715"/>
                  </a:lnTo>
                  <a:lnTo>
                    <a:pt x="25704" y="16205"/>
                  </a:lnTo>
                  <a:lnTo>
                    <a:pt x="25704" y="16344"/>
                  </a:lnTo>
                  <a:lnTo>
                    <a:pt x="23799" y="20018"/>
                  </a:lnTo>
                  <a:lnTo>
                    <a:pt x="23799" y="20154"/>
                  </a:lnTo>
                  <a:lnTo>
                    <a:pt x="19037" y="29552"/>
                  </a:lnTo>
                  <a:lnTo>
                    <a:pt x="15227" y="38813"/>
                  </a:lnTo>
                  <a:lnTo>
                    <a:pt x="15227" y="39204"/>
                  </a:lnTo>
                  <a:lnTo>
                    <a:pt x="15066" y="39204"/>
                  </a:lnTo>
                  <a:lnTo>
                    <a:pt x="14274" y="41128"/>
                  </a:lnTo>
                  <a:lnTo>
                    <a:pt x="14274" y="41744"/>
                  </a:lnTo>
                  <a:lnTo>
                    <a:pt x="14020" y="41744"/>
                  </a:lnTo>
                  <a:lnTo>
                    <a:pt x="13322" y="43443"/>
                  </a:lnTo>
                  <a:lnTo>
                    <a:pt x="13322" y="44284"/>
                  </a:lnTo>
                  <a:lnTo>
                    <a:pt x="12975" y="44284"/>
                  </a:lnTo>
                  <a:lnTo>
                    <a:pt x="12369" y="45758"/>
                  </a:lnTo>
                  <a:lnTo>
                    <a:pt x="12369" y="46824"/>
                  </a:lnTo>
                  <a:lnTo>
                    <a:pt x="12015" y="46824"/>
                  </a:lnTo>
                  <a:lnTo>
                    <a:pt x="11417" y="48624"/>
                  </a:lnTo>
                  <a:lnTo>
                    <a:pt x="11417" y="50634"/>
                  </a:lnTo>
                  <a:lnTo>
                    <a:pt x="10749" y="50634"/>
                  </a:lnTo>
                  <a:lnTo>
                    <a:pt x="10464" y="51490"/>
                  </a:lnTo>
                  <a:lnTo>
                    <a:pt x="10464" y="53174"/>
                  </a:lnTo>
                  <a:lnTo>
                    <a:pt x="9904" y="53174"/>
                  </a:lnTo>
                  <a:lnTo>
                    <a:pt x="9512" y="54356"/>
                  </a:lnTo>
                  <a:lnTo>
                    <a:pt x="9512" y="55714"/>
                  </a:lnTo>
                  <a:lnTo>
                    <a:pt x="9060" y="55714"/>
                  </a:lnTo>
                  <a:lnTo>
                    <a:pt x="8566" y="57200"/>
                  </a:lnTo>
                  <a:lnTo>
                    <a:pt x="8559" y="58254"/>
                  </a:lnTo>
                  <a:lnTo>
                    <a:pt x="8216" y="58254"/>
                  </a:lnTo>
                  <a:lnTo>
                    <a:pt x="7620" y="60049"/>
                  </a:lnTo>
                  <a:lnTo>
                    <a:pt x="7620" y="62064"/>
                  </a:lnTo>
                  <a:lnTo>
                    <a:pt x="6950" y="62064"/>
                  </a:lnTo>
                  <a:lnTo>
                    <a:pt x="6667" y="62915"/>
                  </a:lnTo>
                  <a:lnTo>
                    <a:pt x="6667" y="64604"/>
                  </a:lnTo>
                  <a:lnTo>
                    <a:pt x="6270" y="64604"/>
                  </a:lnTo>
                  <a:lnTo>
                    <a:pt x="5715" y="66967"/>
                  </a:lnTo>
                  <a:lnTo>
                    <a:pt x="5715" y="67144"/>
                  </a:lnTo>
                  <a:lnTo>
                    <a:pt x="2857" y="79121"/>
                  </a:lnTo>
                  <a:lnTo>
                    <a:pt x="952" y="93421"/>
                  </a:lnTo>
                  <a:lnTo>
                    <a:pt x="0" y="104863"/>
                  </a:lnTo>
                  <a:lnTo>
                    <a:pt x="0" y="115354"/>
                  </a:lnTo>
                  <a:lnTo>
                    <a:pt x="21894" y="152527"/>
                  </a:lnTo>
                  <a:lnTo>
                    <a:pt x="45707" y="156337"/>
                  </a:lnTo>
                  <a:lnTo>
                    <a:pt x="58089" y="155384"/>
                  </a:lnTo>
                  <a:lnTo>
                    <a:pt x="89509" y="124879"/>
                  </a:lnTo>
                  <a:lnTo>
                    <a:pt x="90462" y="115354"/>
                  </a:lnTo>
                  <a:lnTo>
                    <a:pt x="90462" y="101053"/>
                  </a:lnTo>
                  <a:lnTo>
                    <a:pt x="81889" y="57200"/>
                  </a:lnTo>
                  <a:lnTo>
                    <a:pt x="61899" y="11430"/>
                  </a:lnTo>
                  <a:lnTo>
                    <a:pt x="54279" y="2857"/>
                  </a:lnTo>
                  <a:lnTo>
                    <a:pt x="45707" y="0"/>
                  </a:lnTo>
                  <a:close/>
                </a:path>
              </a:pathLst>
            </a:custGeom>
            <a:solidFill>
              <a:srgbClr val="6B7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/>
            <p:cNvSpPr/>
            <p:nvPr/>
          </p:nvSpPr>
          <p:spPr>
            <a:xfrm>
              <a:off x="3150196" y="2413952"/>
              <a:ext cx="87630" cy="151765"/>
            </a:xfrm>
            <a:custGeom>
              <a:avLst/>
              <a:gdLst/>
              <a:ahLst/>
              <a:cxnLst/>
              <a:rect l="l" t="t" r="r" b="b"/>
              <a:pathLst>
                <a:path w="87630" h="151764">
                  <a:moveTo>
                    <a:pt x="43802" y="0"/>
                  </a:moveTo>
                  <a:lnTo>
                    <a:pt x="40944" y="952"/>
                  </a:lnTo>
                  <a:lnTo>
                    <a:pt x="32372" y="5714"/>
                  </a:lnTo>
                  <a:lnTo>
                    <a:pt x="24752" y="15252"/>
                  </a:lnTo>
                  <a:lnTo>
                    <a:pt x="24752" y="15392"/>
                  </a:lnTo>
                  <a:lnTo>
                    <a:pt x="22847" y="19066"/>
                  </a:lnTo>
                  <a:lnTo>
                    <a:pt x="22847" y="19202"/>
                  </a:lnTo>
                  <a:lnTo>
                    <a:pt x="18084" y="28600"/>
                  </a:lnTo>
                  <a:lnTo>
                    <a:pt x="14274" y="37860"/>
                  </a:lnTo>
                  <a:lnTo>
                    <a:pt x="14274" y="38252"/>
                  </a:lnTo>
                  <a:lnTo>
                    <a:pt x="14113" y="38252"/>
                  </a:lnTo>
                  <a:lnTo>
                    <a:pt x="13322" y="40175"/>
                  </a:lnTo>
                  <a:lnTo>
                    <a:pt x="13322" y="40792"/>
                  </a:lnTo>
                  <a:lnTo>
                    <a:pt x="13068" y="40792"/>
                  </a:lnTo>
                  <a:lnTo>
                    <a:pt x="12369" y="42490"/>
                  </a:lnTo>
                  <a:lnTo>
                    <a:pt x="12369" y="43332"/>
                  </a:lnTo>
                  <a:lnTo>
                    <a:pt x="12023" y="43332"/>
                  </a:lnTo>
                  <a:lnTo>
                    <a:pt x="11417" y="44805"/>
                  </a:lnTo>
                  <a:lnTo>
                    <a:pt x="11417" y="45872"/>
                  </a:lnTo>
                  <a:lnTo>
                    <a:pt x="11104" y="45872"/>
                  </a:lnTo>
                  <a:lnTo>
                    <a:pt x="10464" y="48055"/>
                  </a:lnTo>
                  <a:lnTo>
                    <a:pt x="10464" y="49682"/>
                  </a:lnTo>
                  <a:lnTo>
                    <a:pt x="9987" y="49682"/>
                  </a:lnTo>
                  <a:lnTo>
                    <a:pt x="9512" y="51305"/>
                  </a:lnTo>
                  <a:lnTo>
                    <a:pt x="9512" y="52222"/>
                  </a:lnTo>
                  <a:lnTo>
                    <a:pt x="9243" y="52222"/>
                  </a:lnTo>
                  <a:lnTo>
                    <a:pt x="8559" y="54554"/>
                  </a:lnTo>
                  <a:lnTo>
                    <a:pt x="8559" y="54762"/>
                  </a:lnTo>
                  <a:lnTo>
                    <a:pt x="6667" y="61010"/>
                  </a:lnTo>
                  <a:lnTo>
                    <a:pt x="2857" y="76263"/>
                  </a:lnTo>
                  <a:lnTo>
                    <a:pt x="0" y="90563"/>
                  </a:lnTo>
                  <a:lnTo>
                    <a:pt x="0" y="111531"/>
                  </a:lnTo>
                  <a:lnTo>
                    <a:pt x="20942" y="147764"/>
                  </a:lnTo>
                  <a:lnTo>
                    <a:pt x="43802" y="151574"/>
                  </a:lnTo>
                  <a:lnTo>
                    <a:pt x="56184" y="150621"/>
                  </a:lnTo>
                  <a:lnTo>
                    <a:pt x="85699" y="121069"/>
                  </a:lnTo>
                  <a:lnTo>
                    <a:pt x="87604" y="111531"/>
                  </a:lnTo>
                  <a:lnTo>
                    <a:pt x="87604" y="98196"/>
                  </a:lnTo>
                  <a:lnTo>
                    <a:pt x="79032" y="55295"/>
                  </a:lnTo>
                  <a:lnTo>
                    <a:pt x="59994" y="11442"/>
                  </a:lnTo>
                  <a:lnTo>
                    <a:pt x="51422" y="3809"/>
                  </a:lnTo>
                  <a:lnTo>
                    <a:pt x="43802" y="0"/>
                  </a:lnTo>
                  <a:close/>
                </a:path>
              </a:pathLst>
            </a:custGeom>
            <a:solidFill>
              <a:srgbClr val="777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/>
            <p:cNvSpPr/>
            <p:nvPr/>
          </p:nvSpPr>
          <p:spPr>
            <a:xfrm>
              <a:off x="3150196" y="2415857"/>
              <a:ext cx="85090" cy="146050"/>
            </a:xfrm>
            <a:custGeom>
              <a:avLst/>
              <a:gdLst/>
              <a:ahLst/>
              <a:cxnLst/>
              <a:rect l="l" t="t" r="r" b="b"/>
              <a:pathLst>
                <a:path w="85089" h="146050">
                  <a:moveTo>
                    <a:pt x="42849" y="0"/>
                  </a:moveTo>
                  <a:lnTo>
                    <a:pt x="39992" y="0"/>
                  </a:lnTo>
                  <a:lnTo>
                    <a:pt x="32372" y="4762"/>
                  </a:lnTo>
                  <a:lnTo>
                    <a:pt x="12369" y="42900"/>
                  </a:lnTo>
                  <a:lnTo>
                    <a:pt x="952" y="86753"/>
                  </a:lnTo>
                  <a:lnTo>
                    <a:pt x="0" y="97243"/>
                  </a:lnTo>
                  <a:lnTo>
                    <a:pt x="1904" y="116306"/>
                  </a:lnTo>
                  <a:lnTo>
                    <a:pt x="30467" y="144907"/>
                  </a:lnTo>
                  <a:lnTo>
                    <a:pt x="42849" y="145859"/>
                  </a:lnTo>
                  <a:lnTo>
                    <a:pt x="55232" y="144907"/>
                  </a:lnTo>
                  <a:lnTo>
                    <a:pt x="83794" y="116306"/>
                  </a:lnTo>
                  <a:lnTo>
                    <a:pt x="84747" y="106768"/>
                  </a:lnTo>
                  <a:lnTo>
                    <a:pt x="84747" y="93421"/>
                  </a:lnTo>
                  <a:lnTo>
                    <a:pt x="77127" y="52425"/>
                  </a:lnTo>
                  <a:lnTo>
                    <a:pt x="58089" y="10477"/>
                  </a:lnTo>
                  <a:lnTo>
                    <a:pt x="42849" y="0"/>
                  </a:lnTo>
                  <a:close/>
                </a:path>
              </a:pathLst>
            </a:custGeom>
            <a:solidFill>
              <a:srgbClr val="838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/>
            <p:cNvSpPr/>
            <p:nvPr/>
          </p:nvSpPr>
          <p:spPr>
            <a:xfrm>
              <a:off x="3151149" y="2416809"/>
              <a:ext cx="81915" cy="140335"/>
            </a:xfrm>
            <a:custGeom>
              <a:avLst/>
              <a:gdLst/>
              <a:ahLst/>
              <a:cxnLst/>
              <a:rect l="l" t="t" r="r" b="b"/>
              <a:pathLst>
                <a:path w="81914" h="140335">
                  <a:moveTo>
                    <a:pt x="40944" y="0"/>
                  </a:moveTo>
                  <a:lnTo>
                    <a:pt x="38087" y="0"/>
                  </a:lnTo>
                  <a:lnTo>
                    <a:pt x="30467" y="4762"/>
                  </a:lnTo>
                  <a:lnTo>
                    <a:pt x="11417" y="40995"/>
                  </a:lnTo>
                  <a:lnTo>
                    <a:pt x="952" y="83896"/>
                  </a:lnTo>
                  <a:lnTo>
                    <a:pt x="0" y="103911"/>
                  </a:lnTo>
                  <a:lnTo>
                    <a:pt x="1904" y="112496"/>
                  </a:lnTo>
                  <a:lnTo>
                    <a:pt x="29514" y="139179"/>
                  </a:lnTo>
                  <a:lnTo>
                    <a:pt x="40944" y="140144"/>
                  </a:lnTo>
                  <a:lnTo>
                    <a:pt x="52374" y="139179"/>
                  </a:lnTo>
                  <a:lnTo>
                    <a:pt x="79984" y="112496"/>
                  </a:lnTo>
                  <a:lnTo>
                    <a:pt x="81889" y="103911"/>
                  </a:lnTo>
                  <a:lnTo>
                    <a:pt x="81889" y="90563"/>
                  </a:lnTo>
                  <a:lnTo>
                    <a:pt x="79984" y="80073"/>
                  </a:lnTo>
                  <a:lnTo>
                    <a:pt x="78079" y="65786"/>
                  </a:lnTo>
                  <a:lnTo>
                    <a:pt x="73317" y="51473"/>
                  </a:lnTo>
                  <a:lnTo>
                    <a:pt x="68554" y="36220"/>
                  </a:lnTo>
                  <a:lnTo>
                    <a:pt x="62839" y="21920"/>
                  </a:lnTo>
                  <a:lnTo>
                    <a:pt x="56184" y="10490"/>
                  </a:lnTo>
                  <a:lnTo>
                    <a:pt x="48564" y="2857"/>
                  </a:lnTo>
                  <a:lnTo>
                    <a:pt x="40944" y="0"/>
                  </a:lnTo>
                  <a:close/>
                </a:path>
              </a:pathLst>
            </a:custGeom>
            <a:solidFill>
              <a:srgbClr val="8E9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/>
            <p:cNvSpPr/>
            <p:nvPr/>
          </p:nvSpPr>
          <p:spPr>
            <a:xfrm>
              <a:off x="3152101" y="2417762"/>
              <a:ext cx="78105" cy="135890"/>
            </a:xfrm>
            <a:custGeom>
              <a:avLst/>
              <a:gdLst/>
              <a:ahLst/>
              <a:cxnLst/>
              <a:rect l="l" t="t" r="r" b="b"/>
              <a:pathLst>
                <a:path w="78105" h="135889">
                  <a:moveTo>
                    <a:pt x="39039" y="0"/>
                  </a:moveTo>
                  <a:lnTo>
                    <a:pt x="10464" y="40043"/>
                  </a:lnTo>
                  <a:lnTo>
                    <a:pt x="952" y="81038"/>
                  </a:lnTo>
                  <a:lnTo>
                    <a:pt x="0" y="90563"/>
                  </a:lnTo>
                  <a:lnTo>
                    <a:pt x="0" y="100101"/>
                  </a:lnTo>
                  <a:lnTo>
                    <a:pt x="27609" y="134416"/>
                  </a:lnTo>
                  <a:lnTo>
                    <a:pt x="39039" y="135369"/>
                  </a:lnTo>
                  <a:lnTo>
                    <a:pt x="50469" y="134416"/>
                  </a:lnTo>
                  <a:lnTo>
                    <a:pt x="78079" y="100101"/>
                  </a:lnTo>
                  <a:lnTo>
                    <a:pt x="78079" y="87706"/>
                  </a:lnTo>
                  <a:lnTo>
                    <a:pt x="70459" y="49568"/>
                  </a:lnTo>
                  <a:lnTo>
                    <a:pt x="53327" y="10490"/>
                  </a:lnTo>
                  <a:lnTo>
                    <a:pt x="39039" y="0"/>
                  </a:lnTo>
                  <a:close/>
                </a:path>
              </a:pathLst>
            </a:custGeom>
            <a:solidFill>
              <a:srgbClr val="99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/>
            <p:cNvSpPr/>
            <p:nvPr/>
          </p:nvSpPr>
          <p:spPr>
            <a:xfrm>
              <a:off x="3153054" y="2419667"/>
              <a:ext cx="75565" cy="130175"/>
            </a:xfrm>
            <a:custGeom>
              <a:avLst/>
              <a:gdLst/>
              <a:ahLst/>
              <a:cxnLst/>
              <a:rect l="l" t="t" r="r" b="b"/>
              <a:pathLst>
                <a:path w="75564" h="130175">
                  <a:moveTo>
                    <a:pt x="37134" y="0"/>
                  </a:moveTo>
                  <a:lnTo>
                    <a:pt x="35229" y="0"/>
                  </a:lnTo>
                  <a:lnTo>
                    <a:pt x="27609" y="4762"/>
                  </a:lnTo>
                  <a:lnTo>
                    <a:pt x="5702" y="51485"/>
                  </a:lnTo>
                  <a:lnTo>
                    <a:pt x="0" y="86753"/>
                  </a:lnTo>
                  <a:lnTo>
                    <a:pt x="77" y="96037"/>
                  </a:lnTo>
                  <a:lnTo>
                    <a:pt x="26657" y="128701"/>
                  </a:lnTo>
                  <a:lnTo>
                    <a:pt x="37134" y="129654"/>
                  </a:lnTo>
                  <a:lnTo>
                    <a:pt x="48564" y="128701"/>
                  </a:lnTo>
                  <a:lnTo>
                    <a:pt x="75144" y="96037"/>
                  </a:lnTo>
                  <a:lnTo>
                    <a:pt x="75222" y="83896"/>
                  </a:lnTo>
                  <a:lnTo>
                    <a:pt x="74269" y="73405"/>
                  </a:lnTo>
                  <a:lnTo>
                    <a:pt x="62839" y="33362"/>
                  </a:lnTo>
                  <a:lnTo>
                    <a:pt x="37134" y="0"/>
                  </a:lnTo>
                  <a:close/>
                </a:path>
              </a:pathLst>
            </a:custGeom>
            <a:solidFill>
              <a:srgbClr val="A3A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/>
            <p:cNvSpPr/>
            <p:nvPr/>
          </p:nvSpPr>
          <p:spPr>
            <a:xfrm>
              <a:off x="3154006" y="2420619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35229" y="0"/>
                  </a:moveTo>
                  <a:lnTo>
                    <a:pt x="9512" y="36233"/>
                  </a:lnTo>
                  <a:lnTo>
                    <a:pt x="0" y="74358"/>
                  </a:lnTo>
                  <a:lnTo>
                    <a:pt x="0" y="91528"/>
                  </a:lnTo>
                  <a:lnTo>
                    <a:pt x="25704" y="123939"/>
                  </a:lnTo>
                  <a:lnTo>
                    <a:pt x="45707" y="123939"/>
                  </a:lnTo>
                  <a:lnTo>
                    <a:pt x="71412" y="91528"/>
                  </a:lnTo>
                  <a:lnTo>
                    <a:pt x="71412" y="80086"/>
                  </a:lnTo>
                  <a:lnTo>
                    <a:pt x="59982" y="32410"/>
                  </a:lnTo>
                  <a:lnTo>
                    <a:pt x="35229" y="0"/>
                  </a:lnTo>
                  <a:close/>
                </a:path>
              </a:pathLst>
            </a:custGeom>
            <a:solidFill>
              <a:srgbClr val="ACA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/>
            <p:cNvSpPr/>
            <p:nvPr/>
          </p:nvSpPr>
          <p:spPr>
            <a:xfrm>
              <a:off x="3154006" y="2422524"/>
              <a:ext cx="69850" cy="118745"/>
            </a:xfrm>
            <a:custGeom>
              <a:avLst/>
              <a:gdLst/>
              <a:ahLst/>
              <a:cxnLst/>
              <a:rect l="l" t="t" r="r" b="b"/>
              <a:pathLst>
                <a:path w="69850" h="118744">
                  <a:moveTo>
                    <a:pt x="35229" y="0"/>
                  </a:moveTo>
                  <a:lnTo>
                    <a:pt x="32372" y="0"/>
                  </a:lnTo>
                  <a:lnTo>
                    <a:pt x="25704" y="3810"/>
                  </a:lnTo>
                  <a:lnTo>
                    <a:pt x="5702" y="47675"/>
                  </a:lnTo>
                  <a:lnTo>
                    <a:pt x="0" y="79133"/>
                  </a:lnTo>
                  <a:lnTo>
                    <a:pt x="1905" y="94386"/>
                  </a:lnTo>
                  <a:lnTo>
                    <a:pt x="35229" y="118211"/>
                  </a:lnTo>
                  <a:lnTo>
                    <a:pt x="44754" y="117259"/>
                  </a:lnTo>
                  <a:lnTo>
                    <a:pt x="69497" y="86829"/>
                  </a:lnTo>
                  <a:lnTo>
                    <a:pt x="69507" y="76276"/>
                  </a:lnTo>
                  <a:lnTo>
                    <a:pt x="68554" y="66738"/>
                  </a:lnTo>
                  <a:lnTo>
                    <a:pt x="65697" y="55295"/>
                  </a:lnTo>
                  <a:lnTo>
                    <a:pt x="62839" y="42900"/>
                  </a:lnTo>
                  <a:lnTo>
                    <a:pt x="58122" y="29679"/>
                  </a:lnTo>
                  <a:lnTo>
                    <a:pt x="53327" y="18122"/>
                  </a:lnTo>
                  <a:lnTo>
                    <a:pt x="47612" y="8585"/>
                  </a:lnTo>
                  <a:lnTo>
                    <a:pt x="40944" y="1905"/>
                  </a:lnTo>
                  <a:lnTo>
                    <a:pt x="35229" y="0"/>
                  </a:lnTo>
                  <a:close/>
                </a:path>
              </a:pathLst>
            </a:custGeom>
            <a:solidFill>
              <a:srgbClr val="B4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/>
            <p:cNvSpPr/>
            <p:nvPr/>
          </p:nvSpPr>
          <p:spPr>
            <a:xfrm>
              <a:off x="3154959" y="2423477"/>
              <a:ext cx="66040" cy="113664"/>
            </a:xfrm>
            <a:custGeom>
              <a:avLst/>
              <a:gdLst/>
              <a:ahLst/>
              <a:cxnLst/>
              <a:rect l="l" t="t" r="r" b="b"/>
              <a:pathLst>
                <a:path w="66039" h="113664">
                  <a:moveTo>
                    <a:pt x="33324" y="0"/>
                  </a:moveTo>
                  <a:lnTo>
                    <a:pt x="30467" y="0"/>
                  </a:lnTo>
                  <a:lnTo>
                    <a:pt x="24752" y="3822"/>
                  </a:lnTo>
                  <a:lnTo>
                    <a:pt x="5702" y="45770"/>
                  </a:lnTo>
                  <a:lnTo>
                    <a:pt x="0" y="75323"/>
                  </a:lnTo>
                  <a:lnTo>
                    <a:pt x="0" y="83896"/>
                  </a:lnTo>
                  <a:lnTo>
                    <a:pt x="33324" y="113449"/>
                  </a:lnTo>
                  <a:lnTo>
                    <a:pt x="42849" y="112496"/>
                  </a:lnTo>
                  <a:lnTo>
                    <a:pt x="65697" y="83896"/>
                  </a:lnTo>
                  <a:lnTo>
                    <a:pt x="65697" y="73405"/>
                  </a:lnTo>
                  <a:lnTo>
                    <a:pt x="55281" y="28727"/>
                  </a:lnTo>
                  <a:lnTo>
                    <a:pt x="33324" y="0"/>
                  </a:lnTo>
                  <a:close/>
                </a:path>
              </a:pathLst>
            </a:custGeom>
            <a:solidFill>
              <a:srgbClr val="BCB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/>
            <p:cNvSpPr/>
            <p:nvPr/>
          </p:nvSpPr>
          <p:spPr>
            <a:xfrm>
              <a:off x="3155911" y="2424429"/>
              <a:ext cx="62865" cy="107950"/>
            </a:xfrm>
            <a:custGeom>
              <a:avLst/>
              <a:gdLst/>
              <a:ahLst/>
              <a:cxnLst/>
              <a:rect l="l" t="t" r="r" b="b"/>
              <a:pathLst>
                <a:path w="62864" h="107950">
                  <a:moveTo>
                    <a:pt x="31419" y="0"/>
                  </a:moveTo>
                  <a:lnTo>
                    <a:pt x="8559" y="31470"/>
                  </a:lnTo>
                  <a:lnTo>
                    <a:pt x="952" y="64833"/>
                  </a:lnTo>
                  <a:lnTo>
                    <a:pt x="0" y="72453"/>
                  </a:lnTo>
                  <a:lnTo>
                    <a:pt x="0" y="80086"/>
                  </a:lnTo>
                  <a:lnTo>
                    <a:pt x="952" y="86753"/>
                  </a:lnTo>
                  <a:lnTo>
                    <a:pt x="21894" y="107734"/>
                  </a:lnTo>
                  <a:lnTo>
                    <a:pt x="39992" y="107734"/>
                  </a:lnTo>
                  <a:lnTo>
                    <a:pt x="62839" y="80086"/>
                  </a:lnTo>
                  <a:lnTo>
                    <a:pt x="62839" y="69595"/>
                  </a:lnTo>
                  <a:lnTo>
                    <a:pt x="52374" y="27647"/>
                  </a:lnTo>
                  <a:lnTo>
                    <a:pt x="37134" y="2870"/>
                  </a:lnTo>
                  <a:lnTo>
                    <a:pt x="31419" y="0"/>
                  </a:lnTo>
                  <a:close/>
                </a:path>
              </a:pathLst>
            </a:custGeom>
            <a:solidFill>
              <a:srgbClr val="C4C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/>
            <p:cNvSpPr/>
            <p:nvPr/>
          </p:nvSpPr>
          <p:spPr>
            <a:xfrm>
              <a:off x="3156864" y="2426334"/>
              <a:ext cx="59055" cy="102235"/>
            </a:xfrm>
            <a:custGeom>
              <a:avLst/>
              <a:gdLst/>
              <a:ahLst/>
              <a:cxnLst/>
              <a:rect l="l" t="t" r="r" b="b"/>
              <a:pathLst>
                <a:path w="59055" h="102235">
                  <a:moveTo>
                    <a:pt x="29514" y="0"/>
                  </a:moveTo>
                  <a:lnTo>
                    <a:pt x="27609" y="0"/>
                  </a:lnTo>
                  <a:lnTo>
                    <a:pt x="21894" y="3822"/>
                  </a:lnTo>
                  <a:lnTo>
                    <a:pt x="17132" y="10490"/>
                  </a:lnTo>
                  <a:lnTo>
                    <a:pt x="12369" y="19075"/>
                  </a:lnTo>
                  <a:lnTo>
                    <a:pt x="7607" y="29565"/>
                  </a:lnTo>
                  <a:lnTo>
                    <a:pt x="4749" y="40995"/>
                  </a:lnTo>
                  <a:lnTo>
                    <a:pt x="1892" y="51485"/>
                  </a:lnTo>
                  <a:lnTo>
                    <a:pt x="0" y="61023"/>
                  </a:lnTo>
                  <a:lnTo>
                    <a:pt x="0" y="75323"/>
                  </a:lnTo>
                  <a:lnTo>
                    <a:pt x="29514" y="102019"/>
                  </a:lnTo>
                  <a:lnTo>
                    <a:pt x="38087" y="101066"/>
                  </a:lnTo>
                  <a:lnTo>
                    <a:pt x="59029" y="75323"/>
                  </a:lnTo>
                  <a:lnTo>
                    <a:pt x="58962" y="65239"/>
                  </a:lnTo>
                  <a:lnTo>
                    <a:pt x="49559" y="25869"/>
                  </a:lnTo>
                  <a:lnTo>
                    <a:pt x="35229" y="1917"/>
                  </a:lnTo>
                  <a:lnTo>
                    <a:pt x="29514" y="0"/>
                  </a:lnTo>
                  <a:close/>
                </a:path>
              </a:pathLst>
            </a:custGeom>
            <a:solidFill>
              <a:srgbClr val="CB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/>
            <p:cNvSpPr/>
            <p:nvPr/>
          </p:nvSpPr>
          <p:spPr>
            <a:xfrm>
              <a:off x="3157804" y="2427299"/>
              <a:ext cx="56515" cy="97790"/>
            </a:xfrm>
            <a:custGeom>
              <a:avLst/>
              <a:gdLst/>
              <a:ahLst/>
              <a:cxnLst/>
              <a:rect l="l" t="t" r="r" b="b"/>
              <a:pathLst>
                <a:path w="56514" h="97789">
                  <a:moveTo>
                    <a:pt x="27622" y="0"/>
                  </a:moveTo>
                  <a:lnTo>
                    <a:pt x="25717" y="0"/>
                  </a:lnTo>
                  <a:lnTo>
                    <a:pt x="20954" y="3810"/>
                  </a:lnTo>
                  <a:lnTo>
                    <a:pt x="16192" y="9525"/>
                  </a:lnTo>
                  <a:lnTo>
                    <a:pt x="11429" y="18110"/>
                  </a:lnTo>
                  <a:lnTo>
                    <a:pt x="3810" y="39077"/>
                  </a:lnTo>
                  <a:lnTo>
                    <a:pt x="1904" y="49568"/>
                  </a:lnTo>
                  <a:lnTo>
                    <a:pt x="0" y="58153"/>
                  </a:lnTo>
                  <a:lnTo>
                    <a:pt x="0" y="71500"/>
                  </a:lnTo>
                  <a:lnTo>
                    <a:pt x="952" y="78168"/>
                  </a:lnTo>
                  <a:lnTo>
                    <a:pt x="27622" y="97231"/>
                  </a:lnTo>
                  <a:lnTo>
                    <a:pt x="36194" y="96278"/>
                  </a:lnTo>
                  <a:lnTo>
                    <a:pt x="56184" y="71500"/>
                  </a:lnTo>
                  <a:lnTo>
                    <a:pt x="56184" y="62915"/>
                  </a:lnTo>
                  <a:lnTo>
                    <a:pt x="46718" y="24904"/>
                  </a:lnTo>
                  <a:lnTo>
                    <a:pt x="33337" y="1904"/>
                  </a:lnTo>
                  <a:lnTo>
                    <a:pt x="27622" y="0"/>
                  </a:lnTo>
                  <a:close/>
                </a:path>
              </a:pathLst>
            </a:custGeom>
            <a:solidFill>
              <a:srgbClr val="D1D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/>
            <p:cNvSpPr/>
            <p:nvPr/>
          </p:nvSpPr>
          <p:spPr>
            <a:xfrm>
              <a:off x="3157804" y="2428252"/>
              <a:ext cx="53340" cy="92710"/>
            </a:xfrm>
            <a:custGeom>
              <a:avLst/>
              <a:gdLst/>
              <a:ahLst/>
              <a:cxnLst/>
              <a:rect l="l" t="t" r="r" b="b"/>
              <a:pathLst>
                <a:path w="53339" h="92710">
                  <a:moveTo>
                    <a:pt x="26669" y="0"/>
                  </a:moveTo>
                  <a:lnTo>
                    <a:pt x="25717" y="952"/>
                  </a:lnTo>
                  <a:lnTo>
                    <a:pt x="20002" y="3810"/>
                  </a:lnTo>
                  <a:lnTo>
                    <a:pt x="15239" y="9525"/>
                  </a:lnTo>
                  <a:lnTo>
                    <a:pt x="11429" y="18110"/>
                  </a:lnTo>
                  <a:lnTo>
                    <a:pt x="7619" y="27647"/>
                  </a:lnTo>
                  <a:lnTo>
                    <a:pt x="1904" y="46710"/>
                  </a:lnTo>
                  <a:lnTo>
                    <a:pt x="952" y="55283"/>
                  </a:lnTo>
                  <a:lnTo>
                    <a:pt x="0" y="61963"/>
                  </a:lnTo>
                  <a:lnTo>
                    <a:pt x="861" y="67132"/>
                  </a:lnTo>
                  <a:lnTo>
                    <a:pt x="952" y="73405"/>
                  </a:lnTo>
                  <a:lnTo>
                    <a:pt x="2857" y="79121"/>
                  </a:lnTo>
                  <a:lnTo>
                    <a:pt x="26669" y="92468"/>
                  </a:lnTo>
                  <a:lnTo>
                    <a:pt x="34289" y="91516"/>
                  </a:lnTo>
                  <a:lnTo>
                    <a:pt x="53339" y="67678"/>
                  </a:lnTo>
                  <a:lnTo>
                    <a:pt x="53339" y="60058"/>
                  </a:lnTo>
                  <a:lnTo>
                    <a:pt x="52387" y="52425"/>
                  </a:lnTo>
                  <a:lnTo>
                    <a:pt x="51435" y="43853"/>
                  </a:lnTo>
                  <a:lnTo>
                    <a:pt x="37147" y="7620"/>
                  </a:lnTo>
                  <a:lnTo>
                    <a:pt x="32385" y="1904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D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/>
            <p:cNvSpPr/>
            <p:nvPr/>
          </p:nvSpPr>
          <p:spPr>
            <a:xfrm>
              <a:off x="3158756" y="2430157"/>
              <a:ext cx="50800" cy="86360"/>
            </a:xfrm>
            <a:custGeom>
              <a:avLst/>
              <a:gdLst/>
              <a:ahLst/>
              <a:cxnLst/>
              <a:rect l="l" t="t" r="r" b="b"/>
              <a:pathLst>
                <a:path w="50800" h="86360">
                  <a:moveTo>
                    <a:pt x="25717" y="0"/>
                  </a:moveTo>
                  <a:lnTo>
                    <a:pt x="23812" y="0"/>
                  </a:lnTo>
                  <a:lnTo>
                    <a:pt x="19050" y="2857"/>
                  </a:lnTo>
                  <a:lnTo>
                    <a:pt x="1904" y="43853"/>
                  </a:lnTo>
                  <a:lnTo>
                    <a:pt x="952" y="51473"/>
                  </a:lnTo>
                  <a:lnTo>
                    <a:pt x="0" y="57200"/>
                  </a:lnTo>
                  <a:lnTo>
                    <a:pt x="0" y="62915"/>
                  </a:lnTo>
                  <a:lnTo>
                    <a:pt x="952" y="68643"/>
                  </a:lnTo>
                  <a:lnTo>
                    <a:pt x="4762" y="78168"/>
                  </a:lnTo>
                  <a:lnTo>
                    <a:pt x="7620" y="81025"/>
                  </a:lnTo>
                  <a:lnTo>
                    <a:pt x="12382" y="83896"/>
                  </a:lnTo>
                  <a:lnTo>
                    <a:pt x="18097" y="85801"/>
                  </a:lnTo>
                  <a:lnTo>
                    <a:pt x="32385" y="85801"/>
                  </a:lnTo>
                  <a:lnTo>
                    <a:pt x="50482" y="62915"/>
                  </a:lnTo>
                  <a:lnTo>
                    <a:pt x="50482" y="55295"/>
                  </a:lnTo>
                  <a:lnTo>
                    <a:pt x="49529" y="48615"/>
                  </a:lnTo>
                  <a:lnTo>
                    <a:pt x="45720" y="31457"/>
                  </a:lnTo>
                  <a:lnTo>
                    <a:pt x="41960" y="22047"/>
                  </a:lnTo>
                  <a:lnTo>
                    <a:pt x="39052" y="13347"/>
                  </a:lnTo>
                  <a:lnTo>
                    <a:pt x="34289" y="6667"/>
                  </a:lnTo>
                  <a:lnTo>
                    <a:pt x="29527" y="1905"/>
                  </a:lnTo>
                  <a:lnTo>
                    <a:pt x="25717" y="0"/>
                  </a:lnTo>
                  <a:close/>
                </a:path>
              </a:pathLst>
            </a:custGeom>
            <a:solidFill>
              <a:srgbClr val="DD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/>
            <p:cNvSpPr/>
            <p:nvPr/>
          </p:nvSpPr>
          <p:spPr>
            <a:xfrm>
              <a:off x="3159709" y="2431109"/>
              <a:ext cx="46990" cy="81280"/>
            </a:xfrm>
            <a:custGeom>
              <a:avLst/>
              <a:gdLst/>
              <a:ahLst/>
              <a:cxnLst/>
              <a:rect l="l" t="t" r="r" b="b"/>
              <a:pathLst>
                <a:path w="46989" h="81280">
                  <a:moveTo>
                    <a:pt x="23812" y="0"/>
                  </a:moveTo>
                  <a:lnTo>
                    <a:pt x="21907" y="0"/>
                  </a:lnTo>
                  <a:lnTo>
                    <a:pt x="17145" y="2857"/>
                  </a:lnTo>
                  <a:lnTo>
                    <a:pt x="13335" y="8585"/>
                  </a:lnTo>
                  <a:lnTo>
                    <a:pt x="9525" y="15252"/>
                  </a:lnTo>
                  <a:lnTo>
                    <a:pt x="3784" y="32524"/>
                  </a:lnTo>
                  <a:lnTo>
                    <a:pt x="1905" y="40995"/>
                  </a:lnTo>
                  <a:lnTo>
                    <a:pt x="0" y="48615"/>
                  </a:lnTo>
                  <a:lnTo>
                    <a:pt x="23812" y="81038"/>
                  </a:lnTo>
                  <a:lnTo>
                    <a:pt x="30480" y="80073"/>
                  </a:lnTo>
                  <a:lnTo>
                    <a:pt x="46591" y="60464"/>
                  </a:lnTo>
                  <a:lnTo>
                    <a:pt x="46550" y="51574"/>
                  </a:lnTo>
                  <a:lnTo>
                    <a:pt x="45720" y="45758"/>
                  </a:lnTo>
                  <a:lnTo>
                    <a:pt x="44767" y="38138"/>
                  </a:lnTo>
                  <a:lnTo>
                    <a:pt x="39094" y="21094"/>
                  </a:lnTo>
                  <a:lnTo>
                    <a:pt x="36195" y="13347"/>
                  </a:lnTo>
                  <a:lnTo>
                    <a:pt x="32385" y="6667"/>
                  </a:lnTo>
                  <a:lnTo>
                    <a:pt x="27622" y="1904"/>
                  </a:lnTo>
                  <a:lnTo>
                    <a:pt x="23812" y="0"/>
                  </a:lnTo>
                  <a:close/>
                </a:path>
              </a:pathLst>
            </a:custGeom>
            <a:solidFill>
              <a:srgbClr val="E2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/>
            <p:cNvSpPr/>
            <p:nvPr/>
          </p:nvSpPr>
          <p:spPr>
            <a:xfrm>
              <a:off x="3160661" y="2433014"/>
              <a:ext cx="43815" cy="75565"/>
            </a:xfrm>
            <a:custGeom>
              <a:avLst/>
              <a:gdLst/>
              <a:ahLst/>
              <a:cxnLst/>
              <a:rect l="l" t="t" r="r" b="b"/>
              <a:pathLst>
                <a:path w="43814" h="75564">
                  <a:moveTo>
                    <a:pt x="21907" y="0"/>
                  </a:moveTo>
                  <a:lnTo>
                    <a:pt x="20002" y="0"/>
                  </a:lnTo>
                  <a:lnTo>
                    <a:pt x="16192" y="1904"/>
                  </a:lnTo>
                  <a:lnTo>
                    <a:pt x="952" y="38138"/>
                  </a:lnTo>
                  <a:lnTo>
                    <a:pt x="0" y="44805"/>
                  </a:lnTo>
                  <a:lnTo>
                    <a:pt x="0" y="55295"/>
                  </a:lnTo>
                  <a:lnTo>
                    <a:pt x="21907" y="75311"/>
                  </a:lnTo>
                  <a:lnTo>
                    <a:pt x="33337" y="73405"/>
                  </a:lnTo>
                  <a:lnTo>
                    <a:pt x="43815" y="55295"/>
                  </a:lnTo>
                  <a:lnTo>
                    <a:pt x="43815" y="48615"/>
                  </a:lnTo>
                  <a:lnTo>
                    <a:pt x="33337" y="11442"/>
                  </a:lnTo>
                  <a:lnTo>
                    <a:pt x="21907" y="0"/>
                  </a:lnTo>
                  <a:close/>
                </a:path>
              </a:pathLst>
            </a:custGeom>
            <a:solidFill>
              <a:srgbClr val="E7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/>
            <p:cNvSpPr/>
            <p:nvPr/>
          </p:nvSpPr>
          <p:spPr>
            <a:xfrm>
              <a:off x="3161614" y="2433967"/>
              <a:ext cx="40005" cy="69850"/>
            </a:xfrm>
            <a:custGeom>
              <a:avLst/>
              <a:gdLst/>
              <a:ahLst/>
              <a:cxnLst/>
              <a:rect l="l" t="t" r="r" b="b"/>
              <a:pathLst>
                <a:path w="40005" h="69850">
                  <a:moveTo>
                    <a:pt x="20002" y="0"/>
                  </a:moveTo>
                  <a:lnTo>
                    <a:pt x="19050" y="0"/>
                  </a:lnTo>
                  <a:lnTo>
                    <a:pt x="15239" y="2857"/>
                  </a:lnTo>
                  <a:lnTo>
                    <a:pt x="121" y="41097"/>
                  </a:lnTo>
                  <a:lnTo>
                    <a:pt x="0" y="56248"/>
                  </a:lnTo>
                  <a:lnTo>
                    <a:pt x="1904" y="60058"/>
                  </a:lnTo>
                  <a:lnTo>
                    <a:pt x="2857" y="62915"/>
                  </a:lnTo>
                  <a:lnTo>
                    <a:pt x="5714" y="65786"/>
                  </a:lnTo>
                  <a:lnTo>
                    <a:pt x="9525" y="68643"/>
                  </a:lnTo>
                  <a:lnTo>
                    <a:pt x="14287" y="69596"/>
                  </a:lnTo>
                  <a:lnTo>
                    <a:pt x="25717" y="69596"/>
                  </a:lnTo>
                  <a:lnTo>
                    <a:pt x="30479" y="68643"/>
                  </a:lnTo>
                  <a:lnTo>
                    <a:pt x="34289" y="65786"/>
                  </a:lnTo>
                  <a:lnTo>
                    <a:pt x="37147" y="62915"/>
                  </a:lnTo>
                  <a:lnTo>
                    <a:pt x="38100" y="60058"/>
                  </a:lnTo>
                  <a:lnTo>
                    <a:pt x="40004" y="56248"/>
                  </a:lnTo>
                  <a:lnTo>
                    <a:pt x="40004" y="40043"/>
                  </a:lnTo>
                  <a:lnTo>
                    <a:pt x="38100" y="32410"/>
                  </a:lnTo>
                  <a:lnTo>
                    <a:pt x="23812" y="952"/>
                  </a:lnTo>
                  <a:lnTo>
                    <a:pt x="20002" y="0"/>
                  </a:lnTo>
                  <a:close/>
                </a:path>
              </a:pathLst>
            </a:custGeom>
            <a:solidFill>
              <a:srgbClr val="EBE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/>
            <p:cNvSpPr/>
            <p:nvPr/>
          </p:nvSpPr>
          <p:spPr>
            <a:xfrm>
              <a:off x="3161614" y="2434919"/>
              <a:ext cx="38100" cy="65405"/>
            </a:xfrm>
            <a:custGeom>
              <a:avLst/>
              <a:gdLst/>
              <a:ahLst/>
              <a:cxnLst/>
              <a:rect l="l" t="t" r="r" b="b"/>
              <a:pathLst>
                <a:path w="38100" h="65405">
                  <a:moveTo>
                    <a:pt x="19050" y="0"/>
                  </a:moveTo>
                  <a:lnTo>
                    <a:pt x="18097" y="952"/>
                  </a:lnTo>
                  <a:lnTo>
                    <a:pt x="14287" y="2857"/>
                  </a:lnTo>
                  <a:lnTo>
                    <a:pt x="11429" y="6680"/>
                  </a:lnTo>
                  <a:lnTo>
                    <a:pt x="952" y="39090"/>
                  </a:lnTo>
                  <a:lnTo>
                    <a:pt x="0" y="43853"/>
                  </a:lnTo>
                  <a:lnTo>
                    <a:pt x="952" y="47675"/>
                  </a:lnTo>
                  <a:lnTo>
                    <a:pt x="952" y="52438"/>
                  </a:lnTo>
                  <a:lnTo>
                    <a:pt x="1904" y="55295"/>
                  </a:lnTo>
                  <a:lnTo>
                    <a:pt x="3809" y="59105"/>
                  </a:lnTo>
                  <a:lnTo>
                    <a:pt x="5714" y="61010"/>
                  </a:lnTo>
                  <a:lnTo>
                    <a:pt x="13334" y="64833"/>
                  </a:lnTo>
                  <a:lnTo>
                    <a:pt x="24764" y="64833"/>
                  </a:lnTo>
                  <a:lnTo>
                    <a:pt x="38100" y="41948"/>
                  </a:lnTo>
                  <a:lnTo>
                    <a:pt x="37147" y="37185"/>
                  </a:lnTo>
                  <a:lnTo>
                    <a:pt x="36194" y="30505"/>
                  </a:lnTo>
                  <a:lnTo>
                    <a:pt x="34289" y="23837"/>
                  </a:lnTo>
                  <a:lnTo>
                    <a:pt x="31432" y="17157"/>
                  </a:lnTo>
                  <a:lnTo>
                    <a:pt x="29527" y="10490"/>
                  </a:lnTo>
                  <a:lnTo>
                    <a:pt x="25717" y="4775"/>
                  </a:lnTo>
                  <a:lnTo>
                    <a:pt x="22859" y="190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EFE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/>
            <p:cNvSpPr/>
            <p:nvPr/>
          </p:nvSpPr>
          <p:spPr>
            <a:xfrm>
              <a:off x="3162566" y="2436824"/>
              <a:ext cx="34290" cy="59690"/>
            </a:xfrm>
            <a:custGeom>
              <a:avLst/>
              <a:gdLst/>
              <a:ahLst/>
              <a:cxnLst/>
              <a:rect l="l" t="t" r="r" b="b"/>
              <a:pathLst>
                <a:path w="34289" h="59689">
                  <a:moveTo>
                    <a:pt x="17144" y="0"/>
                  </a:moveTo>
                  <a:lnTo>
                    <a:pt x="16192" y="0"/>
                  </a:lnTo>
                  <a:lnTo>
                    <a:pt x="13335" y="1904"/>
                  </a:lnTo>
                  <a:lnTo>
                    <a:pt x="10477" y="5727"/>
                  </a:lnTo>
                  <a:lnTo>
                    <a:pt x="4762" y="17170"/>
                  </a:lnTo>
                  <a:lnTo>
                    <a:pt x="2857" y="23837"/>
                  </a:lnTo>
                  <a:lnTo>
                    <a:pt x="952" y="35280"/>
                  </a:lnTo>
                  <a:lnTo>
                    <a:pt x="0" y="39090"/>
                  </a:lnTo>
                  <a:lnTo>
                    <a:pt x="0" y="42900"/>
                  </a:lnTo>
                  <a:lnTo>
                    <a:pt x="1904" y="50533"/>
                  </a:lnTo>
                  <a:lnTo>
                    <a:pt x="2857" y="53390"/>
                  </a:lnTo>
                  <a:lnTo>
                    <a:pt x="8572" y="57200"/>
                  </a:lnTo>
                  <a:lnTo>
                    <a:pt x="12382" y="58153"/>
                  </a:lnTo>
                  <a:lnTo>
                    <a:pt x="17144" y="59105"/>
                  </a:lnTo>
                  <a:lnTo>
                    <a:pt x="26669" y="57200"/>
                  </a:lnTo>
                  <a:lnTo>
                    <a:pt x="29527" y="55295"/>
                  </a:lnTo>
                  <a:lnTo>
                    <a:pt x="31432" y="53390"/>
                  </a:lnTo>
                  <a:lnTo>
                    <a:pt x="33337" y="50533"/>
                  </a:lnTo>
                  <a:lnTo>
                    <a:pt x="34289" y="46710"/>
                  </a:lnTo>
                  <a:lnTo>
                    <a:pt x="34289" y="33375"/>
                  </a:lnTo>
                  <a:lnTo>
                    <a:pt x="32385" y="27647"/>
                  </a:lnTo>
                  <a:lnTo>
                    <a:pt x="31432" y="20980"/>
                  </a:lnTo>
                  <a:lnTo>
                    <a:pt x="28575" y="15252"/>
                  </a:lnTo>
                  <a:lnTo>
                    <a:pt x="26669" y="8585"/>
                  </a:lnTo>
                  <a:lnTo>
                    <a:pt x="23812" y="3822"/>
                  </a:lnTo>
                  <a:lnTo>
                    <a:pt x="20954" y="952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F2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/>
            <p:cNvSpPr/>
            <p:nvPr/>
          </p:nvSpPr>
          <p:spPr>
            <a:xfrm>
              <a:off x="3163519" y="2437777"/>
              <a:ext cx="31750" cy="53975"/>
            </a:xfrm>
            <a:custGeom>
              <a:avLst/>
              <a:gdLst/>
              <a:ahLst/>
              <a:cxnLst/>
              <a:rect l="l" t="t" r="r" b="b"/>
              <a:pathLst>
                <a:path w="31750" h="53975">
                  <a:moveTo>
                    <a:pt x="15239" y="0"/>
                  </a:moveTo>
                  <a:lnTo>
                    <a:pt x="14287" y="0"/>
                  </a:lnTo>
                  <a:lnTo>
                    <a:pt x="11429" y="1917"/>
                  </a:lnTo>
                  <a:lnTo>
                    <a:pt x="8572" y="5727"/>
                  </a:lnTo>
                  <a:lnTo>
                    <a:pt x="6625" y="10617"/>
                  </a:lnTo>
                  <a:lnTo>
                    <a:pt x="952" y="27647"/>
                  </a:lnTo>
                  <a:lnTo>
                    <a:pt x="0" y="32423"/>
                  </a:lnTo>
                  <a:lnTo>
                    <a:pt x="0" y="40043"/>
                  </a:lnTo>
                  <a:lnTo>
                    <a:pt x="952" y="42900"/>
                  </a:lnTo>
                  <a:lnTo>
                    <a:pt x="952" y="45758"/>
                  </a:lnTo>
                  <a:lnTo>
                    <a:pt x="2857" y="48628"/>
                  </a:lnTo>
                  <a:lnTo>
                    <a:pt x="4762" y="50533"/>
                  </a:lnTo>
                  <a:lnTo>
                    <a:pt x="7620" y="52438"/>
                  </a:lnTo>
                  <a:lnTo>
                    <a:pt x="11429" y="53390"/>
                  </a:lnTo>
                  <a:lnTo>
                    <a:pt x="20002" y="53390"/>
                  </a:lnTo>
                  <a:lnTo>
                    <a:pt x="23812" y="52438"/>
                  </a:lnTo>
                  <a:lnTo>
                    <a:pt x="26670" y="50533"/>
                  </a:lnTo>
                  <a:lnTo>
                    <a:pt x="28575" y="48628"/>
                  </a:lnTo>
                  <a:lnTo>
                    <a:pt x="31432" y="40043"/>
                  </a:lnTo>
                  <a:lnTo>
                    <a:pt x="31432" y="34328"/>
                  </a:lnTo>
                  <a:lnTo>
                    <a:pt x="30479" y="30505"/>
                  </a:lnTo>
                  <a:lnTo>
                    <a:pt x="29550" y="25857"/>
                  </a:lnTo>
                  <a:lnTo>
                    <a:pt x="18097" y="95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F5F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/>
            <p:cNvSpPr/>
            <p:nvPr/>
          </p:nvSpPr>
          <p:spPr>
            <a:xfrm>
              <a:off x="3164471" y="2438729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14287" y="0"/>
                  </a:moveTo>
                  <a:lnTo>
                    <a:pt x="13335" y="965"/>
                  </a:lnTo>
                  <a:lnTo>
                    <a:pt x="10477" y="1917"/>
                  </a:lnTo>
                  <a:lnTo>
                    <a:pt x="7620" y="5727"/>
                  </a:lnTo>
                  <a:lnTo>
                    <a:pt x="5664" y="9664"/>
                  </a:lnTo>
                  <a:lnTo>
                    <a:pt x="3810" y="14300"/>
                  </a:lnTo>
                  <a:lnTo>
                    <a:pt x="1905" y="20027"/>
                  </a:lnTo>
                  <a:lnTo>
                    <a:pt x="0" y="29552"/>
                  </a:lnTo>
                  <a:lnTo>
                    <a:pt x="0" y="39090"/>
                  </a:lnTo>
                  <a:lnTo>
                    <a:pt x="9525" y="48628"/>
                  </a:lnTo>
                  <a:lnTo>
                    <a:pt x="18097" y="48628"/>
                  </a:lnTo>
                  <a:lnTo>
                    <a:pt x="27622" y="39090"/>
                  </a:lnTo>
                  <a:lnTo>
                    <a:pt x="27622" y="27647"/>
                  </a:lnTo>
                  <a:lnTo>
                    <a:pt x="26670" y="22885"/>
                  </a:lnTo>
                  <a:lnTo>
                    <a:pt x="24764" y="18122"/>
                  </a:lnTo>
                  <a:lnTo>
                    <a:pt x="23812" y="12395"/>
                  </a:lnTo>
                  <a:lnTo>
                    <a:pt x="20955" y="7632"/>
                  </a:lnTo>
                  <a:lnTo>
                    <a:pt x="19050" y="3822"/>
                  </a:lnTo>
                  <a:lnTo>
                    <a:pt x="16192" y="1917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F8F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/>
            <p:cNvSpPr/>
            <p:nvPr/>
          </p:nvSpPr>
          <p:spPr>
            <a:xfrm>
              <a:off x="3165424" y="2440647"/>
              <a:ext cx="24765" cy="43180"/>
            </a:xfrm>
            <a:custGeom>
              <a:avLst/>
              <a:gdLst/>
              <a:ahLst/>
              <a:cxnLst/>
              <a:rect l="l" t="t" r="r" b="b"/>
              <a:pathLst>
                <a:path w="24764" h="43180">
                  <a:moveTo>
                    <a:pt x="12382" y="0"/>
                  </a:moveTo>
                  <a:lnTo>
                    <a:pt x="11430" y="0"/>
                  </a:lnTo>
                  <a:lnTo>
                    <a:pt x="8572" y="952"/>
                  </a:lnTo>
                  <a:lnTo>
                    <a:pt x="6667" y="3810"/>
                  </a:lnTo>
                  <a:lnTo>
                    <a:pt x="4711" y="7747"/>
                  </a:lnTo>
                  <a:lnTo>
                    <a:pt x="2857" y="12382"/>
                  </a:lnTo>
                  <a:lnTo>
                    <a:pt x="952" y="21920"/>
                  </a:lnTo>
                  <a:lnTo>
                    <a:pt x="0" y="25730"/>
                  </a:lnTo>
                  <a:lnTo>
                    <a:pt x="50" y="34416"/>
                  </a:lnTo>
                  <a:lnTo>
                    <a:pt x="952" y="36220"/>
                  </a:lnTo>
                  <a:lnTo>
                    <a:pt x="1905" y="39077"/>
                  </a:lnTo>
                  <a:lnTo>
                    <a:pt x="3810" y="40030"/>
                  </a:lnTo>
                  <a:lnTo>
                    <a:pt x="5715" y="41948"/>
                  </a:lnTo>
                  <a:lnTo>
                    <a:pt x="8572" y="42887"/>
                  </a:lnTo>
                  <a:lnTo>
                    <a:pt x="15240" y="42887"/>
                  </a:lnTo>
                  <a:lnTo>
                    <a:pt x="18097" y="41948"/>
                  </a:lnTo>
                  <a:lnTo>
                    <a:pt x="20955" y="40030"/>
                  </a:lnTo>
                  <a:lnTo>
                    <a:pt x="21907" y="39077"/>
                  </a:lnTo>
                  <a:lnTo>
                    <a:pt x="23812" y="36220"/>
                  </a:lnTo>
                  <a:lnTo>
                    <a:pt x="23812" y="34315"/>
                  </a:lnTo>
                  <a:lnTo>
                    <a:pt x="24765" y="31457"/>
                  </a:lnTo>
                  <a:lnTo>
                    <a:pt x="24765" y="27635"/>
                  </a:lnTo>
                  <a:lnTo>
                    <a:pt x="22860" y="20015"/>
                  </a:lnTo>
                  <a:lnTo>
                    <a:pt x="20955" y="10477"/>
                  </a:lnTo>
                  <a:lnTo>
                    <a:pt x="17145" y="2857"/>
                  </a:lnTo>
                  <a:lnTo>
                    <a:pt x="14287" y="952"/>
                  </a:lnTo>
                  <a:lnTo>
                    <a:pt x="12382" y="0"/>
                  </a:lnTo>
                  <a:close/>
                </a:path>
              </a:pathLst>
            </a:custGeom>
            <a:solidFill>
              <a:srgbClr val="FA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/>
            <p:cNvSpPr/>
            <p:nvPr/>
          </p:nvSpPr>
          <p:spPr>
            <a:xfrm>
              <a:off x="3165424" y="2441600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4">
                  <a:moveTo>
                    <a:pt x="11430" y="0"/>
                  </a:moveTo>
                  <a:lnTo>
                    <a:pt x="10477" y="0"/>
                  </a:lnTo>
                  <a:lnTo>
                    <a:pt x="6667" y="3810"/>
                  </a:lnTo>
                  <a:lnTo>
                    <a:pt x="4762" y="7620"/>
                  </a:lnTo>
                  <a:lnTo>
                    <a:pt x="3810" y="11430"/>
                  </a:lnTo>
                  <a:lnTo>
                    <a:pt x="1905" y="15252"/>
                  </a:lnTo>
                  <a:lnTo>
                    <a:pt x="952" y="19062"/>
                  </a:lnTo>
                  <a:lnTo>
                    <a:pt x="952" y="22872"/>
                  </a:lnTo>
                  <a:lnTo>
                    <a:pt x="0" y="24777"/>
                  </a:lnTo>
                  <a:lnTo>
                    <a:pt x="0" y="27647"/>
                  </a:lnTo>
                  <a:lnTo>
                    <a:pt x="952" y="30505"/>
                  </a:lnTo>
                  <a:lnTo>
                    <a:pt x="952" y="32410"/>
                  </a:lnTo>
                  <a:lnTo>
                    <a:pt x="1905" y="34315"/>
                  </a:lnTo>
                  <a:lnTo>
                    <a:pt x="3810" y="35267"/>
                  </a:lnTo>
                  <a:lnTo>
                    <a:pt x="5715" y="37172"/>
                  </a:lnTo>
                  <a:lnTo>
                    <a:pt x="17145" y="37172"/>
                  </a:lnTo>
                  <a:lnTo>
                    <a:pt x="20002" y="34315"/>
                  </a:lnTo>
                  <a:lnTo>
                    <a:pt x="21907" y="30505"/>
                  </a:lnTo>
                  <a:lnTo>
                    <a:pt x="21907" y="21920"/>
                  </a:lnTo>
                  <a:lnTo>
                    <a:pt x="20002" y="14300"/>
                  </a:lnTo>
                  <a:lnTo>
                    <a:pt x="19050" y="9525"/>
                  </a:lnTo>
                  <a:lnTo>
                    <a:pt x="17145" y="5714"/>
                  </a:lnTo>
                  <a:lnTo>
                    <a:pt x="15240" y="2857"/>
                  </a:lnTo>
                  <a:lnTo>
                    <a:pt x="13335" y="95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FC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/>
            <p:cNvSpPr/>
            <p:nvPr/>
          </p:nvSpPr>
          <p:spPr>
            <a:xfrm>
              <a:off x="3166376" y="244350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19050" h="31750">
                  <a:moveTo>
                    <a:pt x="11429" y="0"/>
                  </a:moveTo>
                  <a:lnTo>
                    <a:pt x="8572" y="0"/>
                  </a:lnTo>
                  <a:lnTo>
                    <a:pt x="5714" y="2857"/>
                  </a:lnTo>
                  <a:lnTo>
                    <a:pt x="3809" y="5714"/>
                  </a:lnTo>
                  <a:lnTo>
                    <a:pt x="2825" y="8699"/>
                  </a:lnTo>
                  <a:lnTo>
                    <a:pt x="952" y="16205"/>
                  </a:lnTo>
                  <a:lnTo>
                    <a:pt x="0" y="19062"/>
                  </a:lnTo>
                  <a:lnTo>
                    <a:pt x="0" y="22872"/>
                  </a:lnTo>
                  <a:lnTo>
                    <a:pt x="952" y="24777"/>
                  </a:lnTo>
                  <a:lnTo>
                    <a:pt x="952" y="26695"/>
                  </a:lnTo>
                  <a:lnTo>
                    <a:pt x="1904" y="28600"/>
                  </a:lnTo>
                  <a:lnTo>
                    <a:pt x="2857" y="29552"/>
                  </a:lnTo>
                  <a:lnTo>
                    <a:pt x="6667" y="31457"/>
                  </a:lnTo>
                  <a:lnTo>
                    <a:pt x="12382" y="31457"/>
                  </a:lnTo>
                  <a:lnTo>
                    <a:pt x="16192" y="29552"/>
                  </a:lnTo>
                  <a:lnTo>
                    <a:pt x="17144" y="28600"/>
                  </a:lnTo>
                  <a:lnTo>
                    <a:pt x="18097" y="26695"/>
                  </a:lnTo>
                  <a:lnTo>
                    <a:pt x="18097" y="24777"/>
                  </a:lnTo>
                  <a:lnTo>
                    <a:pt x="19050" y="22872"/>
                  </a:lnTo>
                  <a:lnTo>
                    <a:pt x="19050" y="20015"/>
                  </a:lnTo>
                  <a:lnTo>
                    <a:pt x="18097" y="18110"/>
                  </a:lnTo>
                  <a:lnTo>
                    <a:pt x="18097" y="14300"/>
                  </a:lnTo>
                  <a:lnTo>
                    <a:pt x="17144" y="11442"/>
                  </a:lnTo>
                  <a:lnTo>
                    <a:pt x="16192" y="7619"/>
                  </a:lnTo>
                  <a:lnTo>
                    <a:pt x="14287" y="4762"/>
                  </a:lnTo>
                  <a:lnTo>
                    <a:pt x="13334" y="19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/>
            <p:cNvSpPr/>
            <p:nvPr/>
          </p:nvSpPr>
          <p:spPr>
            <a:xfrm>
              <a:off x="3167329" y="2444457"/>
              <a:ext cx="15240" cy="27305"/>
            </a:xfrm>
            <a:custGeom>
              <a:avLst/>
              <a:gdLst/>
              <a:ahLst/>
              <a:cxnLst/>
              <a:rect l="l" t="t" r="r" b="b"/>
              <a:pathLst>
                <a:path w="15239" h="27305">
                  <a:moveTo>
                    <a:pt x="7619" y="0"/>
                  </a:moveTo>
                  <a:lnTo>
                    <a:pt x="5714" y="952"/>
                  </a:lnTo>
                  <a:lnTo>
                    <a:pt x="4762" y="2857"/>
                  </a:lnTo>
                  <a:lnTo>
                    <a:pt x="2857" y="4762"/>
                  </a:lnTo>
                  <a:lnTo>
                    <a:pt x="952" y="10490"/>
                  </a:lnTo>
                  <a:lnTo>
                    <a:pt x="952" y="13347"/>
                  </a:lnTo>
                  <a:lnTo>
                    <a:pt x="0" y="16205"/>
                  </a:lnTo>
                  <a:lnTo>
                    <a:pt x="0" y="20967"/>
                  </a:lnTo>
                  <a:lnTo>
                    <a:pt x="952" y="22872"/>
                  </a:lnTo>
                  <a:lnTo>
                    <a:pt x="952" y="23825"/>
                  </a:lnTo>
                  <a:lnTo>
                    <a:pt x="1904" y="24790"/>
                  </a:lnTo>
                  <a:lnTo>
                    <a:pt x="5714" y="26695"/>
                  </a:lnTo>
                  <a:lnTo>
                    <a:pt x="9525" y="26695"/>
                  </a:lnTo>
                  <a:lnTo>
                    <a:pt x="13335" y="24790"/>
                  </a:lnTo>
                  <a:lnTo>
                    <a:pt x="15239" y="22872"/>
                  </a:lnTo>
                  <a:lnTo>
                    <a:pt x="15239" y="15252"/>
                  </a:lnTo>
                  <a:lnTo>
                    <a:pt x="14287" y="12395"/>
                  </a:lnTo>
                  <a:lnTo>
                    <a:pt x="14287" y="9537"/>
                  </a:lnTo>
                  <a:lnTo>
                    <a:pt x="13335" y="6667"/>
                  </a:lnTo>
                  <a:lnTo>
                    <a:pt x="11429" y="3810"/>
                  </a:lnTo>
                  <a:lnTo>
                    <a:pt x="10477" y="1904"/>
                  </a:lnTo>
                  <a:lnTo>
                    <a:pt x="9525" y="952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FEF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/>
            <p:cNvSpPr/>
            <p:nvPr/>
          </p:nvSpPr>
          <p:spPr>
            <a:xfrm>
              <a:off x="3168281" y="2445410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7620" y="20967"/>
                  </a:moveTo>
                  <a:lnTo>
                    <a:pt x="3810" y="20967"/>
                  </a:lnTo>
                  <a:lnTo>
                    <a:pt x="5714" y="21920"/>
                  </a:lnTo>
                  <a:lnTo>
                    <a:pt x="7620" y="20967"/>
                  </a:lnTo>
                  <a:close/>
                </a:path>
                <a:path w="12700" h="22225">
                  <a:moveTo>
                    <a:pt x="5714" y="0"/>
                  </a:moveTo>
                  <a:lnTo>
                    <a:pt x="4762" y="952"/>
                  </a:lnTo>
                  <a:lnTo>
                    <a:pt x="3810" y="2857"/>
                  </a:lnTo>
                  <a:lnTo>
                    <a:pt x="1904" y="4762"/>
                  </a:lnTo>
                  <a:lnTo>
                    <a:pt x="1841" y="6794"/>
                  </a:lnTo>
                  <a:lnTo>
                    <a:pt x="952" y="8585"/>
                  </a:lnTo>
                  <a:lnTo>
                    <a:pt x="0" y="11442"/>
                  </a:lnTo>
                  <a:lnTo>
                    <a:pt x="114" y="18224"/>
                  </a:lnTo>
                  <a:lnTo>
                    <a:pt x="2857" y="20967"/>
                  </a:lnTo>
                  <a:lnTo>
                    <a:pt x="9525" y="20967"/>
                  </a:lnTo>
                  <a:lnTo>
                    <a:pt x="11429" y="19062"/>
                  </a:lnTo>
                  <a:lnTo>
                    <a:pt x="11429" y="18110"/>
                  </a:lnTo>
                  <a:lnTo>
                    <a:pt x="12382" y="17157"/>
                  </a:lnTo>
                  <a:lnTo>
                    <a:pt x="12382" y="12395"/>
                  </a:lnTo>
                  <a:lnTo>
                    <a:pt x="11429" y="10490"/>
                  </a:lnTo>
                  <a:lnTo>
                    <a:pt x="10477" y="7620"/>
                  </a:lnTo>
                  <a:lnTo>
                    <a:pt x="10477" y="5714"/>
                  </a:lnTo>
                  <a:lnTo>
                    <a:pt x="8572" y="1904"/>
                  </a:lnTo>
                  <a:lnTo>
                    <a:pt x="6667" y="952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/>
            <p:cNvSpPr/>
            <p:nvPr/>
          </p:nvSpPr>
          <p:spPr>
            <a:xfrm>
              <a:off x="3149244" y="2405366"/>
              <a:ext cx="106680" cy="189865"/>
            </a:xfrm>
            <a:custGeom>
              <a:avLst/>
              <a:gdLst/>
              <a:ahLst/>
              <a:cxnLst/>
              <a:rect l="l" t="t" r="r" b="b"/>
              <a:pathLst>
                <a:path w="106679" h="189864">
                  <a:moveTo>
                    <a:pt x="106654" y="125844"/>
                  </a:moveTo>
                  <a:lnTo>
                    <a:pt x="105702" y="122034"/>
                  </a:lnTo>
                  <a:lnTo>
                    <a:pt x="104749" y="106781"/>
                  </a:lnTo>
                  <a:lnTo>
                    <a:pt x="95224" y="68643"/>
                  </a:lnTo>
                  <a:lnTo>
                    <a:pt x="79984" y="29552"/>
                  </a:lnTo>
                  <a:lnTo>
                    <a:pt x="51422" y="0"/>
                  </a:lnTo>
                  <a:lnTo>
                    <a:pt x="50469" y="0"/>
                  </a:lnTo>
                  <a:lnTo>
                    <a:pt x="50469" y="952"/>
                  </a:lnTo>
                  <a:lnTo>
                    <a:pt x="60947" y="4762"/>
                  </a:lnTo>
                  <a:lnTo>
                    <a:pt x="70459" y="15252"/>
                  </a:lnTo>
                  <a:lnTo>
                    <a:pt x="87604" y="49580"/>
                  </a:lnTo>
                  <a:lnTo>
                    <a:pt x="99987" y="89611"/>
                  </a:lnTo>
                  <a:lnTo>
                    <a:pt x="103797" y="107734"/>
                  </a:lnTo>
                  <a:lnTo>
                    <a:pt x="104749" y="122986"/>
                  </a:lnTo>
                  <a:lnTo>
                    <a:pt x="105651" y="126606"/>
                  </a:lnTo>
                  <a:lnTo>
                    <a:pt x="104800" y="139192"/>
                  </a:lnTo>
                  <a:lnTo>
                    <a:pt x="102844" y="151587"/>
                  </a:lnTo>
                  <a:lnTo>
                    <a:pt x="99987" y="162064"/>
                  </a:lnTo>
                  <a:lnTo>
                    <a:pt x="95224" y="170649"/>
                  </a:lnTo>
                  <a:lnTo>
                    <a:pt x="88557" y="178282"/>
                  </a:lnTo>
                  <a:lnTo>
                    <a:pt x="79032" y="183997"/>
                  </a:lnTo>
                  <a:lnTo>
                    <a:pt x="65709" y="187807"/>
                  </a:lnTo>
                  <a:lnTo>
                    <a:pt x="50927" y="188734"/>
                  </a:lnTo>
                  <a:lnTo>
                    <a:pt x="35229" y="187871"/>
                  </a:lnTo>
                  <a:lnTo>
                    <a:pt x="22847" y="183997"/>
                  </a:lnTo>
                  <a:lnTo>
                    <a:pt x="13322" y="178282"/>
                  </a:lnTo>
                  <a:lnTo>
                    <a:pt x="5715" y="170649"/>
                  </a:lnTo>
                  <a:lnTo>
                    <a:pt x="952" y="162064"/>
                  </a:lnTo>
                  <a:lnTo>
                    <a:pt x="0" y="162064"/>
                  </a:lnTo>
                  <a:lnTo>
                    <a:pt x="0" y="163017"/>
                  </a:lnTo>
                  <a:lnTo>
                    <a:pt x="4762" y="171602"/>
                  </a:lnTo>
                  <a:lnTo>
                    <a:pt x="12369" y="179235"/>
                  </a:lnTo>
                  <a:lnTo>
                    <a:pt x="21894" y="184950"/>
                  </a:lnTo>
                  <a:lnTo>
                    <a:pt x="34277" y="188760"/>
                  </a:lnTo>
                  <a:lnTo>
                    <a:pt x="50469" y="189661"/>
                  </a:lnTo>
                  <a:lnTo>
                    <a:pt x="50927" y="189687"/>
                  </a:lnTo>
                  <a:lnTo>
                    <a:pt x="51422" y="189712"/>
                  </a:lnTo>
                  <a:lnTo>
                    <a:pt x="89509" y="179235"/>
                  </a:lnTo>
                  <a:lnTo>
                    <a:pt x="105702" y="140144"/>
                  </a:lnTo>
                  <a:lnTo>
                    <a:pt x="106591" y="126796"/>
                  </a:lnTo>
                  <a:lnTo>
                    <a:pt x="106654" y="125844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/>
            <p:cNvSpPr/>
            <p:nvPr/>
          </p:nvSpPr>
          <p:spPr>
            <a:xfrm>
              <a:off x="3147337" y="2517862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521"/>
                  </a:moveTo>
                  <a:lnTo>
                    <a:pt x="0" y="0"/>
                  </a:lnTo>
                </a:path>
              </a:pathLst>
            </a:custGeom>
            <a:ln w="5717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/>
            <p:cNvSpPr/>
            <p:nvPr/>
          </p:nvSpPr>
          <p:spPr>
            <a:xfrm>
              <a:off x="3145434" y="2405366"/>
              <a:ext cx="51435" cy="113664"/>
            </a:xfrm>
            <a:custGeom>
              <a:avLst/>
              <a:gdLst/>
              <a:ahLst/>
              <a:cxnLst/>
              <a:rect l="l" t="t" r="r" b="b"/>
              <a:pathLst>
                <a:path w="51435" h="113664">
                  <a:moveTo>
                    <a:pt x="51422" y="0"/>
                  </a:moveTo>
                  <a:lnTo>
                    <a:pt x="50469" y="0"/>
                  </a:lnTo>
                  <a:lnTo>
                    <a:pt x="39992" y="6680"/>
                  </a:lnTo>
                  <a:lnTo>
                    <a:pt x="14274" y="55295"/>
                  </a:lnTo>
                  <a:lnTo>
                    <a:pt x="2857" y="95338"/>
                  </a:lnTo>
                  <a:lnTo>
                    <a:pt x="0" y="112496"/>
                  </a:lnTo>
                  <a:lnTo>
                    <a:pt x="0" y="113449"/>
                  </a:lnTo>
                  <a:lnTo>
                    <a:pt x="952" y="113449"/>
                  </a:lnTo>
                  <a:lnTo>
                    <a:pt x="3810" y="96291"/>
                  </a:lnTo>
                  <a:lnTo>
                    <a:pt x="8572" y="76263"/>
                  </a:lnTo>
                  <a:lnTo>
                    <a:pt x="22847" y="36233"/>
                  </a:lnTo>
                  <a:lnTo>
                    <a:pt x="51422" y="952"/>
                  </a:lnTo>
                  <a:lnTo>
                    <a:pt x="51422" y="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/>
            <p:cNvSpPr/>
            <p:nvPr/>
          </p:nvSpPr>
          <p:spPr>
            <a:xfrm>
              <a:off x="3195902" y="240584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761" y="0"/>
                  </a:lnTo>
                </a:path>
              </a:pathLst>
            </a:custGeom>
            <a:ln w="3175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/>
            <p:cNvSpPr/>
            <p:nvPr/>
          </p:nvSpPr>
          <p:spPr>
            <a:xfrm>
              <a:off x="3145434" y="2421889"/>
              <a:ext cx="108585" cy="171450"/>
            </a:xfrm>
            <a:custGeom>
              <a:avLst/>
              <a:gdLst/>
              <a:ahLst/>
              <a:cxnLst/>
              <a:rect l="l" t="t" r="r" b="b"/>
              <a:pathLst>
                <a:path w="108585" h="171450">
                  <a:moveTo>
                    <a:pt x="84747" y="17614"/>
                  </a:moveTo>
                  <a:lnTo>
                    <a:pt x="83794" y="17614"/>
                  </a:lnTo>
                  <a:lnTo>
                    <a:pt x="83794" y="16510"/>
                  </a:lnTo>
                  <a:lnTo>
                    <a:pt x="83566" y="16510"/>
                  </a:lnTo>
                  <a:lnTo>
                    <a:pt x="83566" y="15240"/>
                  </a:lnTo>
                  <a:lnTo>
                    <a:pt x="82842" y="15240"/>
                  </a:lnTo>
                  <a:lnTo>
                    <a:pt x="82842" y="13970"/>
                  </a:lnTo>
                  <a:lnTo>
                    <a:pt x="82651" y="13970"/>
                  </a:lnTo>
                  <a:lnTo>
                    <a:pt x="82651" y="12700"/>
                  </a:lnTo>
                  <a:lnTo>
                    <a:pt x="82156" y="12700"/>
                  </a:lnTo>
                  <a:lnTo>
                    <a:pt x="82156" y="11430"/>
                  </a:lnTo>
                  <a:lnTo>
                    <a:pt x="80937" y="11430"/>
                  </a:lnTo>
                  <a:lnTo>
                    <a:pt x="80937" y="10160"/>
                  </a:lnTo>
                  <a:lnTo>
                    <a:pt x="80746" y="10160"/>
                  </a:lnTo>
                  <a:lnTo>
                    <a:pt x="80746" y="8890"/>
                  </a:lnTo>
                  <a:lnTo>
                    <a:pt x="79032" y="8890"/>
                  </a:lnTo>
                  <a:lnTo>
                    <a:pt x="79032" y="7620"/>
                  </a:lnTo>
                  <a:lnTo>
                    <a:pt x="78701" y="7620"/>
                  </a:lnTo>
                  <a:lnTo>
                    <a:pt x="78701" y="5080"/>
                  </a:lnTo>
                  <a:lnTo>
                    <a:pt x="77127" y="5080"/>
                  </a:lnTo>
                  <a:lnTo>
                    <a:pt x="77127" y="3810"/>
                  </a:lnTo>
                  <a:lnTo>
                    <a:pt x="76758" y="3810"/>
                  </a:lnTo>
                  <a:lnTo>
                    <a:pt x="76758" y="2540"/>
                  </a:lnTo>
                  <a:lnTo>
                    <a:pt x="75819" y="2540"/>
                  </a:lnTo>
                  <a:lnTo>
                    <a:pt x="75819" y="0"/>
                  </a:lnTo>
                  <a:lnTo>
                    <a:pt x="33324" y="0"/>
                  </a:lnTo>
                  <a:lnTo>
                    <a:pt x="33324" y="2540"/>
                  </a:lnTo>
                  <a:lnTo>
                    <a:pt x="31419" y="2540"/>
                  </a:lnTo>
                  <a:lnTo>
                    <a:pt x="31419" y="3810"/>
                  </a:lnTo>
                  <a:lnTo>
                    <a:pt x="31419" y="5080"/>
                  </a:lnTo>
                  <a:lnTo>
                    <a:pt x="29514" y="5080"/>
                  </a:lnTo>
                  <a:lnTo>
                    <a:pt x="29514" y="7620"/>
                  </a:lnTo>
                  <a:lnTo>
                    <a:pt x="29514" y="8890"/>
                  </a:lnTo>
                  <a:lnTo>
                    <a:pt x="27609" y="8890"/>
                  </a:lnTo>
                  <a:lnTo>
                    <a:pt x="27609" y="10160"/>
                  </a:lnTo>
                  <a:lnTo>
                    <a:pt x="27609" y="11430"/>
                  </a:lnTo>
                  <a:lnTo>
                    <a:pt x="26657" y="11430"/>
                  </a:lnTo>
                  <a:lnTo>
                    <a:pt x="26657" y="12700"/>
                  </a:lnTo>
                  <a:lnTo>
                    <a:pt x="25704" y="12700"/>
                  </a:lnTo>
                  <a:lnTo>
                    <a:pt x="25704" y="13970"/>
                  </a:lnTo>
                  <a:lnTo>
                    <a:pt x="25704" y="15240"/>
                  </a:lnTo>
                  <a:lnTo>
                    <a:pt x="23825" y="15240"/>
                  </a:lnTo>
                  <a:lnTo>
                    <a:pt x="23825" y="16510"/>
                  </a:lnTo>
                  <a:lnTo>
                    <a:pt x="23799" y="17614"/>
                  </a:lnTo>
                  <a:lnTo>
                    <a:pt x="22847" y="17614"/>
                  </a:lnTo>
                  <a:lnTo>
                    <a:pt x="22847" y="18884"/>
                  </a:lnTo>
                  <a:lnTo>
                    <a:pt x="84747" y="18884"/>
                  </a:lnTo>
                  <a:lnTo>
                    <a:pt x="84747" y="17614"/>
                  </a:lnTo>
                  <a:close/>
                </a:path>
                <a:path w="108585" h="171450">
                  <a:moveTo>
                    <a:pt x="85699" y="165100"/>
                  </a:moveTo>
                  <a:lnTo>
                    <a:pt x="22847" y="165100"/>
                  </a:lnTo>
                  <a:lnTo>
                    <a:pt x="22847" y="166370"/>
                  </a:lnTo>
                  <a:lnTo>
                    <a:pt x="23304" y="166370"/>
                  </a:lnTo>
                  <a:lnTo>
                    <a:pt x="23304" y="167640"/>
                  </a:lnTo>
                  <a:lnTo>
                    <a:pt x="30467" y="167640"/>
                  </a:lnTo>
                  <a:lnTo>
                    <a:pt x="30467" y="170014"/>
                  </a:lnTo>
                  <a:lnTo>
                    <a:pt x="36182" y="170014"/>
                  </a:lnTo>
                  <a:lnTo>
                    <a:pt x="36182" y="171284"/>
                  </a:lnTo>
                  <a:lnTo>
                    <a:pt x="72364" y="171284"/>
                  </a:lnTo>
                  <a:lnTo>
                    <a:pt x="72364" y="170014"/>
                  </a:lnTo>
                  <a:lnTo>
                    <a:pt x="78079" y="170014"/>
                  </a:lnTo>
                  <a:lnTo>
                    <a:pt x="78079" y="167640"/>
                  </a:lnTo>
                  <a:lnTo>
                    <a:pt x="85229" y="167640"/>
                  </a:lnTo>
                  <a:lnTo>
                    <a:pt x="85229" y="166370"/>
                  </a:lnTo>
                  <a:lnTo>
                    <a:pt x="85699" y="166370"/>
                  </a:lnTo>
                  <a:lnTo>
                    <a:pt x="85699" y="165100"/>
                  </a:lnTo>
                  <a:close/>
                </a:path>
                <a:path w="108585" h="171450">
                  <a:moveTo>
                    <a:pt x="91414" y="34124"/>
                  </a:moveTo>
                  <a:lnTo>
                    <a:pt x="90462" y="34124"/>
                  </a:lnTo>
                  <a:lnTo>
                    <a:pt x="90462" y="30314"/>
                  </a:lnTo>
                  <a:lnTo>
                    <a:pt x="89509" y="30314"/>
                  </a:lnTo>
                  <a:lnTo>
                    <a:pt x="89458" y="27774"/>
                  </a:lnTo>
                  <a:lnTo>
                    <a:pt x="87604" y="27774"/>
                  </a:lnTo>
                  <a:lnTo>
                    <a:pt x="87604" y="23964"/>
                  </a:lnTo>
                  <a:lnTo>
                    <a:pt x="86652" y="23964"/>
                  </a:lnTo>
                  <a:lnTo>
                    <a:pt x="86614" y="21424"/>
                  </a:lnTo>
                  <a:lnTo>
                    <a:pt x="85699" y="21424"/>
                  </a:lnTo>
                  <a:lnTo>
                    <a:pt x="85699" y="20320"/>
                  </a:lnTo>
                  <a:lnTo>
                    <a:pt x="85610" y="19050"/>
                  </a:lnTo>
                  <a:lnTo>
                    <a:pt x="21894" y="19050"/>
                  </a:lnTo>
                  <a:lnTo>
                    <a:pt x="21894" y="20320"/>
                  </a:lnTo>
                  <a:lnTo>
                    <a:pt x="21894" y="21424"/>
                  </a:lnTo>
                  <a:lnTo>
                    <a:pt x="20942" y="21424"/>
                  </a:lnTo>
                  <a:lnTo>
                    <a:pt x="20942" y="23964"/>
                  </a:lnTo>
                  <a:lnTo>
                    <a:pt x="19989" y="23964"/>
                  </a:lnTo>
                  <a:lnTo>
                    <a:pt x="19989" y="27774"/>
                  </a:lnTo>
                  <a:lnTo>
                    <a:pt x="19037" y="27774"/>
                  </a:lnTo>
                  <a:lnTo>
                    <a:pt x="19037" y="30314"/>
                  </a:lnTo>
                  <a:lnTo>
                    <a:pt x="18084" y="30314"/>
                  </a:lnTo>
                  <a:lnTo>
                    <a:pt x="18084" y="34124"/>
                  </a:lnTo>
                  <a:lnTo>
                    <a:pt x="17132" y="34124"/>
                  </a:lnTo>
                  <a:lnTo>
                    <a:pt x="17132" y="36664"/>
                  </a:lnTo>
                  <a:lnTo>
                    <a:pt x="91414" y="36664"/>
                  </a:lnTo>
                  <a:lnTo>
                    <a:pt x="91414" y="34124"/>
                  </a:lnTo>
                  <a:close/>
                </a:path>
                <a:path w="108585" h="171450">
                  <a:moveTo>
                    <a:pt x="92367" y="161290"/>
                  </a:moveTo>
                  <a:lnTo>
                    <a:pt x="16179" y="161290"/>
                  </a:lnTo>
                  <a:lnTo>
                    <a:pt x="16179" y="162560"/>
                  </a:lnTo>
                  <a:lnTo>
                    <a:pt x="16840" y="162560"/>
                  </a:lnTo>
                  <a:lnTo>
                    <a:pt x="16840" y="163830"/>
                  </a:lnTo>
                  <a:lnTo>
                    <a:pt x="19608" y="163830"/>
                  </a:lnTo>
                  <a:lnTo>
                    <a:pt x="21463" y="164934"/>
                  </a:lnTo>
                  <a:lnTo>
                    <a:pt x="87071" y="164934"/>
                  </a:lnTo>
                  <a:lnTo>
                    <a:pt x="88912" y="163830"/>
                  </a:lnTo>
                  <a:lnTo>
                    <a:pt x="91694" y="163830"/>
                  </a:lnTo>
                  <a:lnTo>
                    <a:pt x="91694" y="162560"/>
                  </a:lnTo>
                  <a:lnTo>
                    <a:pt x="92367" y="162560"/>
                  </a:lnTo>
                  <a:lnTo>
                    <a:pt x="92367" y="161290"/>
                  </a:lnTo>
                  <a:close/>
                </a:path>
                <a:path w="108585" h="171450">
                  <a:moveTo>
                    <a:pt x="95224" y="46824"/>
                  </a:moveTo>
                  <a:lnTo>
                    <a:pt x="94272" y="46824"/>
                  </a:lnTo>
                  <a:lnTo>
                    <a:pt x="94272" y="44450"/>
                  </a:lnTo>
                  <a:lnTo>
                    <a:pt x="94272" y="43180"/>
                  </a:lnTo>
                  <a:lnTo>
                    <a:pt x="93319" y="43180"/>
                  </a:lnTo>
                  <a:lnTo>
                    <a:pt x="93319" y="40640"/>
                  </a:lnTo>
                  <a:lnTo>
                    <a:pt x="92367" y="40640"/>
                  </a:lnTo>
                  <a:lnTo>
                    <a:pt x="92367" y="38100"/>
                  </a:lnTo>
                  <a:lnTo>
                    <a:pt x="92367" y="36830"/>
                  </a:lnTo>
                  <a:lnTo>
                    <a:pt x="16179" y="36830"/>
                  </a:lnTo>
                  <a:lnTo>
                    <a:pt x="16179" y="38100"/>
                  </a:lnTo>
                  <a:lnTo>
                    <a:pt x="15227" y="38100"/>
                  </a:lnTo>
                  <a:lnTo>
                    <a:pt x="15227" y="40640"/>
                  </a:lnTo>
                  <a:lnTo>
                    <a:pt x="15227" y="43180"/>
                  </a:lnTo>
                  <a:lnTo>
                    <a:pt x="14274" y="43180"/>
                  </a:lnTo>
                  <a:lnTo>
                    <a:pt x="14274" y="44450"/>
                  </a:lnTo>
                  <a:lnTo>
                    <a:pt x="13322" y="44450"/>
                  </a:lnTo>
                  <a:lnTo>
                    <a:pt x="13322" y="46824"/>
                  </a:lnTo>
                  <a:lnTo>
                    <a:pt x="12369" y="46824"/>
                  </a:lnTo>
                  <a:lnTo>
                    <a:pt x="12369" y="49364"/>
                  </a:lnTo>
                  <a:lnTo>
                    <a:pt x="95224" y="49364"/>
                  </a:lnTo>
                  <a:lnTo>
                    <a:pt x="95224" y="46824"/>
                  </a:lnTo>
                  <a:close/>
                </a:path>
                <a:path w="108585" h="171450">
                  <a:moveTo>
                    <a:pt x="96177" y="157314"/>
                  </a:moveTo>
                  <a:lnTo>
                    <a:pt x="13322" y="157314"/>
                  </a:lnTo>
                  <a:lnTo>
                    <a:pt x="13322" y="158584"/>
                  </a:lnTo>
                  <a:lnTo>
                    <a:pt x="14274" y="158584"/>
                  </a:lnTo>
                  <a:lnTo>
                    <a:pt x="14274" y="159854"/>
                  </a:lnTo>
                  <a:lnTo>
                    <a:pt x="94030" y="161124"/>
                  </a:lnTo>
                  <a:lnTo>
                    <a:pt x="95135" y="158584"/>
                  </a:lnTo>
                  <a:lnTo>
                    <a:pt x="96177" y="158584"/>
                  </a:lnTo>
                  <a:lnTo>
                    <a:pt x="96177" y="157314"/>
                  </a:lnTo>
                  <a:close/>
                </a:path>
                <a:path w="108585" h="171450">
                  <a:moveTo>
                    <a:pt x="99987" y="152400"/>
                  </a:moveTo>
                  <a:lnTo>
                    <a:pt x="9525" y="152400"/>
                  </a:lnTo>
                  <a:lnTo>
                    <a:pt x="9525" y="153670"/>
                  </a:lnTo>
                  <a:lnTo>
                    <a:pt x="9525" y="154940"/>
                  </a:lnTo>
                  <a:lnTo>
                    <a:pt x="10477" y="154940"/>
                  </a:lnTo>
                  <a:lnTo>
                    <a:pt x="10477" y="156044"/>
                  </a:lnTo>
                  <a:lnTo>
                    <a:pt x="97358" y="157314"/>
                  </a:lnTo>
                  <a:lnTo>
                    <a:pt x="98920" y="154940"/>
                  </a:lnTo>
                  <a:lnTo>
                    <a:pt x="99593" y="154940"/>
                  </a:lnTo>
                  <a:lnTo>
                    <a:pt x="99593" y="153670"/>
                  </a:lnTo>
                  <a:lnTo>
                    <a:pt x="99987" y="153670"/>
                  </a:lnTo>
                  <a:lnTo>
                    <a:pt x="99987" y="152400"/>
                  </a:lnTo>
                  <a:close/>
                </a:path>
                <a:path w="108585" h="171450">
                  <a:moveTo>
                    <a:pt x="103797" y="144780"/>
                  </a:moveTo>
                  <a:lnTo>
                    <a:pt x="5715" y="144780"/>
                  </a:lnTo>
                  <a:lnTo>
                    <a:pt x="5715" y="146050"/>
                  </a:lnTo>
                  <a:lnTo>
                    <a:pt x="5715" y="148590"/>
                  </a:lnTo>
                  <a:lnTo>
                    <a:pt x="7620" y="148590"/>
                  </a:lnTo>
                  <a:lnTo>
                    <a:pt x="7620" y="149860"/>
                  </a:lnTo>
                  <a:lnTo>
                    <a:pt x="7620" y="151130"/>
                  </a:lnTo>
                  <a:lnTo>
                    <a:pt x="8572" y="151130"/>
                  </a:lnTo>
                  <a:lnTo>
                    <a:pt x="8572" y="152234"/>
                  </a:lnTo>
                  <a:lnTo>
                    <a:pt x="100076" y="152234"/>
                  </a:lnTo>
                  <a:lnTo>
                    <a:pt x="100825" y="151130"/>
                  </a:lnTo>
                  <a:lnTo>
                    <a:pt x="101638" y="151130"/>
                  </a:lnTo>
                  <a:lnTo>
                    <a:pt x="101638" y="149860"/>
                  </a:lnTo>
                  <a:lnTo>
                    <a:pt x="101892" y="149860"/>
                  </a:lnTo>
                  <a:lnTo>
                    <a:pt x="101892" y="148590"/>
                  </a:lnTo>
                  <a:lnTo>
                    <a:pt x="102844" y="148590"/>
                  </a:lnTo>
                  <a:lnTo>
                    <a:pt x="102844" y="146050"/>
                  </a:lnTo>
                  <a:lnTo>
                    <a:pt x="103797" y="146050"/>
                  </a:lnTo>
                  <a:lnTo>
                    <a:pt x="103797" y="144780"/>
                  </a:lnTo>
                  <a:close/>
                </a:path>
                <a:path w="108585" h="171450">
                  <a:moveTo>
                    <a:pt x="103797" y="74764"/>
                  </a:moveTo>
                  <a:lnTo>
                    <a:pt x="102844" y="74764"/>
                  </a:lnTo>
                  <a:lnTo>
                    <a:pt x="102844" y="69684"/>
                  </a:lnTo>
                  <a:lnTo>
                    <a:pt x="101892" y="69684"/>
                  </a:lnTo>
                  <a:lnTo>
                    <a:pt x="101892" y="68580"/>
                  </a:lnTo>
                  <a:lnTo>
                    <a:pt x="100939" y="68580"/>
                  </a:lnTo>
                  <a:lnTo>
                    <a:pt x="100939" y="66040"/>
                  </a:lnTo>
                  <a:lnTo>
                    <a:pt x="100939" y="63500"/>
                  </a:lnTo>
                  <a:lnTo>
                    <a:pt x="99987" y="63500"/>
                  </a:lnTo>
                  <a:lnTo>
                    <a:pt x="99987" y="62230"/>
                  </a:lnTo>
                  <a:lnTo>
                    <a:pt x="99034" y="62230"/>
                  </a:lnTo>
                  <a:lnTo>
                    <a:pt x="99034" y="59690"/>
                  </a:lnTo>
                  <a:lnTo>
                    <a:pt x="99034" y="57150"/>
                  </a:lnTo>
                  <a:lnTo>
                    <a:pt x="98082" y="57150"/>
                  </a:lnTo>
                  <a:lnTo>
                    <a:pt x="98082" y="55880"/>
                  </a:lnTo>
                  <a:lnTo>
                    <a:pt x="98082" y="53340"/>
                  </a:lnTo>
                  <a:lnTo>
                    <a:pt x="97129" y="53340"/>
                  </a:lnTo>
                  <a:lnTo>
                    <a:pt x="97129" y="50800"/>
                  </a:lnTo>
                  <a:lnTo>
                    <a:pt x="96177" y="50800"/>
                  </a:lnTo>
                  <a:lnTo>
                    <a:pt x="96177" y="49530"/>
                  </a:lnTo>
                  <a:lnTo>
                    <a:pt x="11430" y="49530"/>
                  </a:lnTo>
                  <a:lnTo>
                    <a:pt x="11430" y="50800"/>
                  </a:lnTo>
                  <a:lnTo>
                    <a:pt x="11430" y="53340"/>
                  </a:lnTo>
                  <a:lnTo>
                    <a:pt x="10477" y="53340"/>
                  </a:lnTo>
                  <a:lnTo>
                    <a:pt x="10477" y="55880"/>
                  </a:lnTo>
                  <a:lnTo>
                    <a:pt x="9525" y="55880"/>
                  </a:lnTo>
                  <a:lnTo>
                    <a:pt x="9525" y="57150"/>
                  </a:lnTo>
                  <a:lnTo>
                    <a:pt x="9525" y="59690"/>
                  </a:lnTo>
                  <a:lnTo>
                    <a:pt x="8572" y="59690"/>
                  </a:lnTo>
                  <a:lnTo>
                    <a:pt x="8572" y="62230"/>
                  </a:lnTo>
                  <a:lnTo>
                    <a:pt x="7620" y="62230"/>
                  </a:lnTo>
                  <a:lnTo>
                    <a:pt x="7620" y="63500"/>
                  </a:lnTo>
                  <a:lnTo>
                    <a:pt x="7620" y="66040"/>
                  </a:lnTo>
                  <a:lnTo>
                    <a:pt x="6667" y="66040"/>
                  </a:lnTo>
                  <a:lnTo>
                    <a:pt x="6667" y="68580"/>
                  </a:lnTo>
                  <a:lnTo>
                    <a:pt x="6667" y="69684"/>
                  </a:lnTo>
                  <a:lnTo>
                    <a:pt x="5715" y="69684"/>
                  </a:lnTo>
                  <a:lnTo>
                    <a:pt x="5715" y="74764"/>
                  </a:lnTo>
                  <a:lnTo>
                    <a:pt x="4762" y="74764"/>
                  </a:lnTo>
                  <a:lnTo>
                    <a:pt x="4762" y="78574"/>
                  </a:lnTo>
                  <a:lnTo>
                    <a:pt x="103797" y="78574"/>
                  </a:lnTo>
                  <a:lnTo>
                    <a:pt x="103797" y="74764"/>
                  </a:lnTo>
                  <a:close/>
                </a:path>
                <a:path w="108585" h="171450">
                  <a:moveTo>
                    <a:pt x="106654" y="87464"/>
                  </a:moveTo>
                  <a:lnTo>
                    <a:pt x="105702" y="87464"/>
                  </a:lnTo>
                  <a:lnTo>
                    <a:pt x="105702" y="85090"/>
                  </a:lnTo>
                  <a:lnTo>
                    <a:pt x="104749" y="85090"/>
                  </a:lnTo>
                  <a:lnTo>
                    <a:pt x="104749" y="82550"/>
                  </a:lnTo>
                  <a:lnTo>
                    <a:pt x="104749" y="78740"/>
                  </a:lnTo>
                  <a:lnTo>
                    <a:pt x="3810" y="78740"/>
                  </a:lnTo>
                  <a:lnTo>
                    <a:pt x="3810" y="82550"/>
                  </a:lnTo>
                  <a:lnTo>
                    <a:pt x="2857" y="82550"/>
                  </a:lnTo>
                  <a:lnTo>
                    <a:pt x="2857" y="85090"/>
                  </a:lnTo>
                  <a:lnTo>
                    <a:pt x="2857" y="87464"/>
                  </a:lnTo>
                  <a:lnTo>
                    <a:pt x="1905" y="87464"/>
                  </a:lnTo>
                  <a:lnTo>
                    <a:pt x="1905" y="93814"/>
                  </a:lnTo>
                  <a:lnTo>
                    <a:pt x="106654" y="93814"/>
                  </a:lnTo>
                  <a:lnTo>
                    <a:pt x="106654" y="87464"/>
                  </a:lnTo>
                  <a:close/>
                </a:path>
                <a:path w="108585" h="171450">
                  <a:moveTo>
                    <a:pt x="108559" y="106680"/>
                  </a:moveTo>
                  <a:lnTo>
                    <a:pt x="108496" y="104140"/>
                  </a:lnTo>
                  <a:lnTo>
                    <a:pt x="108369" y="104140"/>
                  </a:lnTo>
                  <a:lnTo>
                    <a:pt x="108369" y="101600"/>
                  </a:lnTo>
                  <a:lnTo>
                    <a:pt x="107607" y="101600"/>
                  </a:lnTo>
                  <a:lnTo>
                    <a:pt x="107607" y="93980"/>
                  </a:lnTo>
                  <a:lnTo>
                    <a:pt x="952" y="93980"/>
                  </a:lnTo>
                  <a:lnTo>
                    <a:pt x="952" y="101600"/>
                  </a:lnTo>
                  <a:lnTo>
                    <a:pt x="952" y="104140"/>
                  </a:lnTo>
                  <a:lnTo>
                    <a:pt x="0" y="104140"/>
                  </a:lnTo>
                  <a:lnTo>
                    <a:pt x="0" y="106680"/>
                  </a:lnTo>
                  <a:lnTo>
                    <a:pt x="0" y="116840"/>
                  </a:lnTo>
                  <a:lnTo>
                    <a:pt x="0" y="125730"/>
                  </a:lnTo>
                  <a:lnTo>
                    <a:pt x="952" y="125730"/>
                  </a:lnTo>
                  <a:lnTo>
                    <a:pt x="952" y="129540"/>
                  </a:lnTo>
                  <a:lnTo>
                    <a:pt x="952" y="132080"/>
                  </a:lnTo>
                  <a:lnTo>
                    <a:pt x="1905" y="132080"/>
                  </a:lnTo>
                  <a:lnTo>
                    <a:pt x="1905" y="135890"/>
                  </a:lnTo>
                  <a:lnTo>
                    <a:pt x="2857" y="135890"/>
                  </a:lnTo>
                  <a:lnTo>
                    <a:pt x="2857" y="138430"/>
                  </a:lnTo>
                  <a:lnTo>
                    <a:pt x="2857" y="139700"/>
                  </a:lnTo>
                  <a:lnTo>
                    <a:pt x="3810" y="139700"/>
                  </a:lnTo>
                  <a:lnTo>
                    <a:pt x="3810" y="142240"/>
                  </a:lnTo>
                  <a:lnTo>
                    <a:pt x="4762" y="142240"/>
                  </a:lnTo>
                  <a:lnTo>
                    <a:pt x="4762" y="144614"/>
                  </a:lnTo>
                  <a:lnTo>
                    <a:pt x="104394" y="144614"/>
                  </a:lnTo>
                  <a:lnTo>
                    <a:pt x="104724" y="142240"/>
                  </a:lnTo>
                  <a:lnTo>
                    <a:pt x="105346" y="142240"/>
                  </a:lnTo>
                  <a:lnTo>
                    <a:pt x="105346" y="139700"/>
                  </a:lnTo>
                  <a:lnTo>
                    <a:pt x="105702" y="139700"/>
                  </a:lnTo>
                  <a:lnTo>
                    <a:pt x="105702" y="138430"/>
                  </a:lnTo>
                  <a:lnTo>
                    <a:pt x="106349" y="138430"/>
                  </a:lnTo>
                  <a:lnTo>
                    <a:pt x="106349" y="135890"/>
                  </a:lnTo>
                  <a:lnTo>
                    <a:pt x="106654" y="135890"/>
                  </a:lnTo>
                  <a:lnTo>
                    <a:pt x="106654" y="132080"/>
                  </a:lnTo>
                  <a:lnTo>
                    <a:pt x="106654" y="129540"/>
                  </a:lnTo>
                  <a:lnTo>
                    <a:pt x="107607" y="129540"/>
                  </a:lnTo>
                  <a:lnTo>
                    <a:pt x="107607" y="125730"/>
                  </a:lnTo>
                  <a:lnTo>
                    <a:pt x="107607" y="116840"/>
                  </a:lnTo>
                  <a:lnTo>
                    <a:pt x="108559" y="116840"/>
                  </a:lnTo>
                  <a:lnTo>
                    <a:pt x="108559" y="10668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/>
            <p:cNvSpPr/>
            <p:nvPr/>
          </p:nvSpPr>
          <p:spPr>
            <a:xfrm>
              <a:off x="3178759" y="2407754"/>
              <a:ext cx="42545" cy="17145"/>
            </a:xfrm>
            <a:custGeom>
              <a:avLst/>
              <a:gdLst/>
              <a:ahLst/>
              <a:cxnLst/>
              <a:rect l="l" t="t" r="r" b="b"/>
              <a:pathLst>
                <a:path w="42544" h="17144">
                  <a:moveTo>
                    <a:pt x="41897" y="13970"/>
                  </a:moveTo>
                  <a:lnTo>
                    <a:pt x="41376" y="12700"/>
                  </a:lnTo>
                  <a:lnTo>
                    <a:pt x="39039" y="12700"/>
                  </a:lnTo>
                  <a:lnTo>
                    <a:pt x="39039" y="10160"/>
                  </a:lnTo>
                  <a:lnTo>
                    <a:pt x="36195" y="10160"/>
                  </a:lnTo>
                  <a:lnTo>
                    <a:pt x="36195" y="7620"/>
                  </a:lnTo>
                  <a:lnTo>
                    <a:pt x="35229" y="7620"/>
                  </a:lnTo>
                  <a:lnTo>
                    <a:pt x="35229" y="6350"/>
                  </a:lnTo>
                  <a:lnTo>
                    <a:pt x="32385" y="6350"/>
                  </a:lnTo>
                  <a:lnTo>
                    <a:pt x="32385" y="3810"/>
                  </a:lnTo>
                  <a:lnTo>
                    <a:pt x="27622" y="3810"/>
                  </a:lnTo>
                  <a:lnTo>
                    <a:pt x="27622" y="1270"/>
                  </a:lnTo>
                  <a:lnTo>
                    <a:pt x="25717" y="1270"/>
                  </a:lnTo>
                  <a:lnTo>
                    <a:pt x="25717" y="0"/>
                  </a:lnTo>
                  <a:lnTo>
                    <a:pt x="16192" y="0"/>
                  </a:lnTo>
                  <a:lnTo>
                    <a:pt x="16192" y="1270"/>
                  </a:lnTo>
                  <a:lnTo>
                    <a:pt x="14287" y="1270"/>
                  </a:lnTo>
                  <a:lnTo>
                    <a:pt x="14287" y="3810"/>
                  </a:lnTo>
                  <a:lnTo>
                    <a:pt x="9525" y="3810"/>
                  </a:lnTo>
                  <a:lnTo>
                    <a:pt x="9525" y="6350"/>
                  </a:lnTo>
                  <a:lnTo>
                    <a:pt x="5715" y="6350"/>
                  </a:lnTo>
                  <a:lnTo>
                    <a:pt x="5715" y="7620"/>
                  </a:lnTo>
                  <a:lnTo>
                    <a:pt x="4762" y="7620"/>
                  </a:lnTo>
                  <a:lnTo>
                    <a:pt x="4762" y="10160"/>
                  </a:lnTo>
                  <a:lnTo>
                    <a:pt x="2857" y="10160"/>
                  </a:lnTo>
                  <a:lnTo>
                    <a:pt x="2857" y="12700"/>
                  </a:lnTo>
                  <a:lnTo>
                    <a:pt x="952" y="12700"/>
                  </a:lnTo>
                  <a:lnTo>
                    <a:pt x="952" y="13970"/>
                  </a:lnTo>
                  <a:lnTo>
                    <a:pt x="41897" y="13970"/>
                  </a:lnTo>
                  <a:close/>
                </a:path>
                <a:path w="42544" h="17144">
                  <a:moveTo>
                    <a:pt x="42494" y="14135"/>
                  </a:moveTo>
                  <a:lnTo>
                    <a:pt x="0" y="14135"/>
                  </a:lnTo>
                  <a:lnTo>
                    <a:pt x="0" y="16675"/>
                  </a:lnTo>
                  <a:lnTo>
                    <a:pt x="42494" y="16675"/>
                  </a:lnTo>
                  <a:lnTo>
                    <a:pt x="42494" y="14135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/>
            <p:cNvSpPr/>
            <p:nvPr/>
          </p:nvSpPr>
          <p:spPr>
            <a:xfrm>
              <a:off x="3145434" y="2407437"/>
              <a:ext cx="106680" cy="182880"/>
            </a:xfrm>
            <a:custGeom>
              <a:avLst/>
              <a:gdLst/>
              <a:ahLst/>
              <a:cxnLst/>
              <a:rect l="l" t="t" r="r" b="b"/>
              <a:pathLst>
                <a:path w="106679" h="182880">
                  <a:moveTo>
                    <a:pt x="90462" y="172719"/>
                  </a:moveTo>
                  <a:lnTo>
                    <a:pt x="16179" y="172719"/>
                  </a:lnTo>
                  <a:lnTo>
                    <a:pt x="17256" y="173989"/>
                  </a:lnTo>
                  <a:lnTo>
                    <a:pt x="25704" y="179070"/>
                  </a:lnTo>
                  <a:lnTo>
                    <a:pt x="38087" y="182879"/>
                  </a:lnTo>
                  <a:lnTo>
                    <a:pt x="68554" y="182879"/>
                  </a:lnTo>
                  <a:lnTo>
                    <a:pt x="80937" y="179070"/>
                  </a:lnTo>
                  <a:lnTo>
                    <a:pt x="89384" y="173989"/>
                  </a:lnTo>
                  <a:lnTo>
                    <a:pt x="90462" y="172719"/>
                  </a:lnTo>
                  <a:close/>
                </a:path>
                <a:path w="106679" h="182880">
                  <a:moveTo>
                    <a:pt x="104749" y="102869"/>
                  </a:moveTo>
                  <a:lnTo>
                    <a:pt x="1904" y="102869"/>
                  </a:lnTo>
                  <a:lnTo>
                    <a:pt x="1904" y="109219"/>
                  </a:lnTo>
                  <a:lnTo>
                    <a:pt x="952" y="109219"/>
                  </a:lnTo>
                  <a:lnTo>
                    <a:pt x="952" y="118109"/>
                  </a:lnTo>
                  <a:lnTo>
                    <a:pt x="336" y="118109"/>
                  </a:lnTo>
                  <a:lnTo>
                    <a:pt x="0" y="121919"/>
                  </a:lnTo>
                  <a:lnTo>
                    <a:pt x="0" y="134619"/>
                  </a:lnTo>
                  <a:lnTo>
                    <a:pt x="1805" y="146050"/>
                  </a:lnTo>
                  <a:lnTo>
                    <a:pt x="4762" y="156209"/>
                  </a:lnTo>
                  <a:lnTo>
                    <a:pt x="8104" y="163829"/>
                  </a:lnTo>
                  <a:lnTo>
                    <a:pt x="9525" y="166369"/>
                  </a:lnTo>
                  <a:lnTo>
                    <a:pt x="10488" y="167639"/>
                  </a:lnTo>
                  <a:lnTo>
                    <a:pt x="15558" y="172719"/>
                  </a:lnTo>
                  <a:lnTo>
                    <a:pt x="91084" y="172719"/>
                  </a:lnTo>
                  <a:lnTo>
                    <a:pt x="106654" y="134619"/>
                  </a:lnTo>
                  <a:lnTo>
                    <a:pt x="106654" y="118109"/>
                  </a:lnTo>
                  <a:lnTo>
                    <a:pt x="105433" y="109219"/>
                  </a:lnTo>
                  <a:lnTo>
                    <a:pt x="104749" y="102869"/>
                  </a:lnTo>
                  <a:close/>
                </a:path>
                <a:path w="106679" h="182880">
                  <a:moveTo>
                    <a:pt x="89509" y="45719"/>
                  </a:moveTo>
                  <a:lnTo>
                    <a:pt x="18084" y="45719"/>
                  </a:lnTo>
                  <a:lnTo>
                    <a:pt x="18084" y="48259"/>
                  </a:lnTo>
                  <a:lnTo>
                    <a:pt x="17132" y="48259"/>
                  </a:lnTo>
                  <a:lnTo>
                    <a:pt x="17132" y="50800"/>
                  </a:lnTo>
                  <a:lnTo>
                    <a:pt x="16179" y="50800"/>
                  </a:lnTo>
                  <a:lnTo>
                    <a:pt x="16179" y="53339"/>
                  </a:lnTo>
                  <a:lnTo>
                    <a:pt x="15227" y="53339"/>
                  </a:lnTo>
                  <a:lnTo>
                    <a:pt x="15227" y="57150"/>
                  </a:lnTo>
                  <a:lnTo>
                    <a:pt x="14274" y="57150"/>
                  </a:lnTo>
                  <a:lnTo>
                    <a:pt x="14274" y="59689"/>
                  </a:lnTo>
                  <a:lnTo>
                    <a:pt x="13322" y="59689"/>
                  </a:lnTo>
                  <a:lnTo>
                    <a:pt x="13322" y="62229"/>
                  </a:lnTo>
                  <a:lnTo>
                    <a:pt x="12369" y="62229"/>
                  </a:lnTo>
                  <a:lnTo>
                    <a:pt x="12369" y="64769"/>
                  </a:lnTo>
                  <a:lnTo>
                    <a:pt x="11429" y="64769"/>
                  </a:lnTo>
                  <a:lnTo>
                    <a:pt x="11429" y="68579"/>
                  </a:lnTo>
                  <a:lnTo>
                    <a:pt x="10477" y="68579"/>
                  </a:lnTo>
                  <a:lnTo>
                    <a:pt x="10477" y="71119"/>
                  </a:lnTo>
                  <a:lnTo>
                    <a:pt x="9525" y="71119"/>
                  </a:lnTo>
                  <a:lnTo>
                    <a:pt x="9525" y="73659"/>
                  </a:lnTo>
                  <a:lnTo>
                    <a:pt x="8572" y="73659"/>
                  </a:lnTo>
                  <a:lnTo>
                    <a:pt x="8572" y="76200"/>
                  </a:lnTo>
                  <a:lnTo>
                    <a:pt x="7619" y="76200"/>
                  </a:lnTo>
                  <a:lnTo>
                    <a:pt x="7619" y="80009"/>
                  </a:lnTo>
                  <a:lnTo>
                    <a:pt x="6667" y="80009"/>
                  </a:lnTo>
                  <a:lnTo>
                    <a:pt x="6667" y="85089"/>
                  </a:lnTo>
                  <a:lnTo>
                    <a:pt x="5714" y="85089"/>
                  </a:lnTo>
                  <a:lnTo>
                    <a:pt x="5714" y="88900"/>
                  </a:lnTo>
                  <a:lnTo>
                    <a:pt x="4762" y="88900"/>
                  </a:lnTo>
                  <a:lnTo>
                    <a:pt x="4762" y="92709"/>
                  </a:lnTo>
                  <a:lnTo>
                    <a:pt x="3809" y="92709"/>
                  </a:lnTo>
                  <a:lnTo>
                    <a:pt x="3809" y="97789"/>
                  </a:lnTo>
                  <a:lnTo>
                    <a:pt x="2857" y="97789"/>
                  </a:lnTo>
                  <a:lnTo>
                    <a:pt x="2857" y="102869"/>
                  </a:lnTo>
                  <a:lnTo>
                    <a:pt x="104555" y="102869"/>
                  </a:lnTo>
                  <a:lnTo>
                    <a:pt x="101452" y="88900"/>
                  </a:lnTo>
                  <a:lnTo>
                    <a:pt x="100939" y="86359"/>
                  </a:lnTo>
                  <a:lnTo>
                    <a:pt x="100583" y="85089"/>
                  </a:lnTo>
                  <a:lnTo>
                    <a:pt x="96654" y="68579"/>
                  </a:lnTo>
                  <a:lnTo>
                    <a:pt x="96177" y="66039"/>
                  </a:lnTo>
                  <a:lnTo>
                    <a:pt x="94308" y="60959"/>
                  </a:lnTo>
                  <a:lnTo>
                    <a:pt x="93039" y="57150"/>
                  </a:lnTo>
                  <a:lnTo>
                    <a:pt x="90503" y="49529"/>
                  </a:lnTo>
                  <a:lnTo>
                    <a:pt x="89509" y="45719"/>
                  </a:lnTo>
                  <a:close/>
                </a:path>
                <a:path w="106679" h="182880">
                  <a:moveTo>
                    <a:pt x="73317" y="13969"/>
                  </a:moveTo>
                  <a:lnTo>
                    <a:pt x="34277" y="13969"/>
                  </a:lnTo>
                  <a:lnTo>
                    <a:pt x="34277" y="15239"/>
                  </a:lnTo>
                  <a:lnTo>
                    <a:pt x="33324" y="15239"/>
                  </a:lnTo>
                  <a:lnTo>
                    <a:pt x="33324" y="16509"/>
                  </a:lnTo>
                  <a:lnTo>
                    <a:pt x="32372" y="16509"/>
                  </a:lnTo>
                  <a:lnTo>
                    <a:pt x="32372" y="17779"/>
                  </a:lnTo>
                  <a:lnTo>
                    <a:pt x="31419" y="17779"/>
                  </a:lnTo>
                  <a:lnTo>
                    <a:pt x="31419" y="19050"/>
                  </a:lnTo>
                  <a:lnTo>
                    <a:pt x="30467" y="19050"/>
                  </a:lnTo>
                  <a:lnTo>
                    <a:pt x="30467" y="20319"/>
                  </a:lnTo>
                  <a:lnTo>
                    <a:pt x="29514" y="20319"/>
                  </a:lnTo>
                  <a:lnTo>
                    <a:pt x="29514" y="22859"/>
                  </a:lnTo>
                  <a:lnTo>
                    <a:pt x="28562" y="22859"/>
                  </a:lnTo>
                  <a:lnTo>
                    <a:pt x="28562" y="24129"/>
                  </a:lnTo>
                  <a:lnTo>
                    <a:pt x="27609" y="24129"/>
                  </a:lnTo>
                  <a:lnTo>
                    <a:pt x="27609" y="26669"/>
                  </a:lnTo>
                  <a:lnTo>
                    <a:pt x="26657" y="26669"/>
                  </a:lnTo>
                  <a:lnTo>
                    <a:pt x="26657" y="27939"/>
                  </a:lnTo>
                  <a:lnTo>
                    <a:pt x="25704" y="27939"/>
                  </a:lnTo>
                  <a:lnTo>
                    <a:pt x="25704" y="29209"/>
                  </a:lnTo>
                  <a:lnTo>
                    <a:pt x="24752" y="29209"/>
                  </a:lnTo>
                  <a:lnTo>
                    <a:pt x="24752" y="30479"/>
                  </a:lnTo>
                  <a:lnTo>
                    <a:pt x="24346" y="30479"/>
                  </a:lnTo>
                  <a:lnTo>
                    <a:pt x="23799" y="31750"/>
                  </a:lnTo>
                  <a:lnTo>
                    <a:pt x="23799" y="33019"/>
                  </a:lnTo>
                  <a:lnTo>
                    <a:pt x="22847" y="33019"/>
                  </a:lnTo>
                  <a:lnTo>
                    <a:pt x="22847" y="34289"/>
                  </a:lnTo>
                  <a:lnTo>
                    <a:pt x="21894" y="34289"/>
                  </a:lnTo>
                  <a:lnTo>
                    <a:pt x="21894" y="36829"/>
                  </a:lnTo>
                  <a:lnTo>
                    <a:pt x="20942" y="36829"/>
                  </a:lnTo>
                  <a:lnTo>
                    <a:pt x="20942" y="39369"/>
                  </a:lnTo>
                  <a:lnTo>
                    <a:pt x="19989" y="39369"/>
                  </a:lnTo>
                  <a:lnTo>
                    <a:pt x="19989" y="41909"/>
                  </a:lnTo>
                  <a:lnTo>
                    <a:pt x="19037" y="41909"/>
                  </a:lnTo>
                  <a:lnTo>
                    <a:pt x="19037" y="45719"/>
                  </a:lnTo>
                  <a:lnTo>
                    <a:pt x="89162" y="45719"/>
                  </a:lnTo>
                  <a:lnTo>
                    <a:pt x="82215" y="29209"/>
                  </a:lnTo>
                  <a:lnTo>
                    <a:pt x="81889" y="27939"/>
                  </a:lnTo>
                  <a:lnTo>
                    <a:pt x="80831" y="26669"/>
                  </a:lnTo>
                  <a:lnTo>
                    <a:pt x="73979" y="15239"/>
                  </a:lnTo>
                  <a:lnTo>
                    <a:pt x="73317" y="13969"/>
                  </a:lnTo>
                  <a:close/>
                </a:path>
                <a:path w="106679" h="182880">
                  <a:moveTo>
                    <a:pt x="70618" y="11429"/>
                  </a:moveTo>
                  <a:lnTo>
                    <a:pt x="36182" y="11429"/>
                  </a:lnTo>
                  <a:lnTo>
                    <a:pt x="36182" y="12700"/>
                  </a:lnTo>
                  <a:lnTo>
                    <a:pt x="35239" y="12700"/>
                  </a:lnTo>
                  <a:lnTo>
                    <a:pt x="35229" y="13969"/>
                  </a:lnTo>
                  <a:lnTo>
                    <a:pt x="73152" y="13969"/>
                  </a:lnTo>
                  <a:lnTo>
                    <a:pt x="70618" y="11429"/>
                  </a:lnTo>
                  <a:close/>
                </a:path>
                <a:path w="106679" h="182880">
                  <a:moveTo>
                    <a:pt x="66817" y="7619"/>
                  </a:moveTo>
                  <a:lnTo>
                    <a:pt x="39039" y="7619"/>
                  </a:lnTo>
                  <a:lnTo>
                    <a:pt x="39039" y="8889"/>
                  </a:lnTo>
                  <a:lnTo>
                    <a:pt x="38087" y="8889"/>
                  </a:lnTo>
                  <a:lnTo>
                    <a:pt x="38087" y="10159"/>
                  </a:lnTo>
                  <a:lnTo>
                    <a:pt x="37134" y="10159"/>
                  </a:lnTo>
                  <a:lnTo>
                    <a:pt x="37134" y="11429"/>
                  </a:lnTo>
                  <a:lnTo>
                    <a:pt x="70459" y="11429"/>
                  </a:lnTo>
                  <a:lnTo>
                    <a:pt x="69351" y="10159"/>
                  </a:lnTo>
                  <a:lnTo>
                    <a:pt x="66817" y="7619"/>
                  </a:lnTo>
                  <a:close/>
                </a:path>
                <a:path w="106679" h="182880">
                  <a:moveTo>
                    <a:pt x="63017" y="3809"/>
                  </a:moveTo>
                  <a:lnTo>
                    <a:pt x="44754" y="3809"/>
                  </a:lnTo>
                  <a:lnTo>
                    <a:pt x="44754" y="5079"/>
                  </a:lnTo>
                  <a:lnTo>
                    <a:pt x="42849" y="5079"/>
                  </a:lnTo>
                  <a:lnTo>
                    <a:pt x="42849" y="6350"/>
                  </a:lnTo>
                  <a:lnTo>
                    <a:pt x="41897" y="6350"/>
                  </a:lnTo>
                  <a:lnTo>
                    <a:pt x="41897" y="7619"/>
                  </a:lnTo>
                  <a:lnTo>
                    <a:pt x="66649" y="7619"/>
                  </a:lnTo>
                  <a:lnTo>
                    <a:pt x="65550" y="6350"/>
                  </a:lnTo>
                  <a:lnTo>
                    <a:pt x="63017" y="3809"/>
                  </a:lnTo>
                  <a:close/>
                </a:path>
                <a:path w="106679" h="182880">
                  <a:moveTo>
                    <a:pt x="60947" y="2539"/>
                  </a:moveTo>
                  <a:lnTo>
                    <a:pt x="47612" y="2539"/>
                  </a:lnTo>
                  <a:lnTo>
                    <a:pt x="47612" y="3809"/>
                  </a:lnTo>
                  <a:lnTo>
                    <a:pt x="60947" y="3809"/>
                  </a:lnTo>
                  <a:lnTo>
                    <a:pt x="60947" y="2539"/>
                  </a:lnTo>
                  <a:close/>
                </a:path>
                <a:path w="106679" h="182880">
                  <a:moveTo>
                    <a:pt x="59042" y="1269"/>
                  </a:moveTo>
                  <a:lnTo>
                    <a:pt x="49517" y="1269"/>
                  </a:lnTo>
                  <a:lnTo>
                    <a:pt x="49517" y="2539"/>
                  </a:lnTo>
                  <a:lnTo>
                    <a:pt x="59042" y="2539"/>
                  </a:lnTo>
                  <a:lnTo>
                    <a:pt x="59042" y="1269"/>
                  </a:lnTo>
                  <a:close/>
                </a:path>
                <a:path w="106679" h="182880">
                  <a:moveTo>
                    <a:pt x="53740" y="0"/>
                  </a:moveTo>
                  <a:lnTo>
                    <a:pt x="50469" y="0"/>
                  </a:lnTo>
                  <a:lnTo>
                    <a:pt x="50469" y="1269"/>
                  </a:lnTo>
                  <a:lnTo>
                    <a:pt x="56915" y="1269"/>
                  </a:lnTo>
                  <a:lnTo>
                    <a:pt x="53740" y="0"/>
                  </a:lnTo>
                  <a:close/>
                </a:path>
              </a:pathLst>
            </a:custGeom>
            <a:solidFill>
              <a:srgbClr val="193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/>
            <p:cNvSpPr/>
            <p:nvPr/>
          </p:nvSpPr>
          <p:spPr>
            <a:xfrm>
              <a:off x="3146386" y="2407754"/>
              <a:ext cx="102870" cy="177800"/>
            </a:xfrm>
            <a:custGeom>
              <a:avLst/>
              <a:gdLst/>
              <a:ahLst/>
              <a:cxnLst/>
              <a:rect l="l" t="t" r="r" b="b"/>
              <a:pathLst>
                <a:path w="102869" h="177800">
                  <a:moveTo>
                    <a:pt x="78029" y="175260"/>
                  </a:moveTo>
                  <a:lnTo>
                    <a:pt x="24802" y="175260"/>
                  </a:lnTo>
                  <a:lnTo>
                    <a:pt x="34917" y="177800"/>
                  </a:lnTo>
                  <a:lnTo>
                    <a:pt x="67913" y="177800"/>
                  </a:lnTo>
                  <a:lnTo>
                    <a:pt x="78029" y="175260"/>
                  </a:lnTo>
                  <a:close/>
                </a:path>
                <a:path w="102869" h="177800">
                  <a:moveTo>
                    <a:pt x="78079" y="173989"/>
                  </a:moveTo>
                  <a:lnTo>
                    <a:pt x="24752" y="173989"/>
                  </a:lnTo>
                  <a:lnTo>
                    <a:pt x="78029" y="175260"/>
                  </a:lnTo>
                  <a:lnTo>
                    <a:pt x="78079" y="173989"/>
                  </a:lnTo>
                  <a:close/>
                </a:path>
                <a:path w="102869" h="177800">
                  <a:moveTo>
                    <a:pt x="82291" y="171450"/>
                  </a:moveTo>
                  <a:lnTo>
                    <a:pt x="20540" y="171450"/>
                  </a:lnTo>
                  <a:lnTo>
                    <a:pt x="22656" y="173989"/>
                  </a:lnTo>
                  <a:lnTo>
                    <a:pt x="80175" y="173989"/>
                  </a:lnTo>
                  <a:lnTo>
                    <a:pt x="82291" y="171450"/>
                  </a:lnTo>
                  <a:close/>
                </a:path>
                <a:path w="102869" h="177800">
                  <a:moveTo>
                    <a:pt x="79032" y="29210"/>
                  </a:moveTo>
                  <a:lnTo>
                    <a:pt x="23799" y="29210"/>
                  </a:lnTo>
                  <a:lnTo>
                    <a:pt x="23799" y="30479"/>
                  </a:lnTo>
                  <a:lnTo>
                    <a:pt x="22847" y="30479"/>
                  </a:lnTo>
                  <a:lnTo>
                    <a:pt x="22847" y="31750"/>
                  </a:lnTo>
                  <a:lnTo>
                    <a:pt x="22050" y="31750"/>
                  </a:lnTo>
                  <a:lnTo>
                    <a:pt x="21894" y="33020"/>
                  </a:lnTo>
                  <a:lnTo>
                    <a:pt x="21894" y="34289"/>
                  </a:lnTo>
                  <a:lnTo>
                    <a:pt x="20942" y="34289"/>
                  </a:lnTo>
                  <a:lnTo>
                    <a:pt x="20942" y="36829"/>
                  </a:lnTo>
                  <a:lnTo>
                    <a:pt x="19989" y="36829"/>
                  </a:lnTo>
                  <a:lnTo>
                    <a:pt x="19989" y="38100"/>
                  </a:lnTo>
                  <a:lnTo>
                    <a:pt x="19375" y="38100"/>
                  </a:lnTo>
                  <a:lnTo>
                    <a:pt x="19037" y="39370"/>
                  </a:lnTo>
                  <a:lnTo>
                    <a:pt x="19037" y="41910"/>
                  </a:lnTo>
                  <a:lnTo>
                    <a:pt x="18084" y="41910"/>
                  </a:lnTo>
                  <a:lnTo>
                    <a:pt x="18084" y="44450"/>
                  </a:lnTo>
                  <a:lnTo>
                    <a:pt x="17132" y="44450"/>
                  </a:lnTo>
                  <a:lnTo>
                    <a:pt x="17132" y="48260"/>
                  </a:lnTo>
                  <a:lnTo>
                    <a:pt x="16179" y="48260"/>
                  </a:lnTo>
                  <a:lnTo>
                    <a:pt x="16179" y="50800"/>
                  </a:lnTo>
                  <a:lnTo>
                    <a:pt x="15227" y="50800"/>
                  </a:lnTo>
                  <a:lnTo>
                    <a:pt x="15227" y="53339"/>
                  </a:lnTo>
                  <a:lnTo>
                    <a:pt x="14274" y="53339"/>
                  </a:lnTo>
                  <a:lnTo>
                    <a:pt x="14274" y="57150"/>
                  </a:lnTo>
                  <a:lnTo>
                    <a:pt x="13322" y="57150"/>
                  </a:lnTo>
                  <a:lnTo>
                    <a:pt x="13322" y="59689"/>
                  </a:lnTo>
                  <a:lnTo>
                    <a:pt x="12369" y="59689"/>
                  </a:lnTo>
                  <a:lnTo>
                    <a:pt x="12369" y="62229"/>
                  </a:lnTo>
                  <a:lnTo>
                    <a:pt x="11417" y="62229"/>
                  </a:lnTo>
                  <a:lnTo>
                    <a:pt x="11417" y="63500"/>
                  </a:lnTo>
                  <a:lnTo>
                    <a:pt x="10477" y="63500"/>
                  </a:lnTo>
                  <a:lnTo>
                    <a:pt x="10477" y="68579"/>
                  </a:lnTo>
                  <a:lnTo>
                    <a:pt x="9525" y="68579"/>
                  </a:lnTo>
                  <a:lnTo>
                    <a:pt x="9525" y="69850"/>
                  </a:lnTo>
                  <a:lnTo>
                    <a:pt x="8572" y="69850"/>
                  </a:lnTo>
                  <a:lnTo>
                    <a:pt x="8572" y="73660"/>
                  </a:lnTo>
                  <a:lnTo>
                    <a:pt x="7619" y="73660"/>
                  </a:lnTo>
                  <a:lnTo>
                    <a:pt x="7619" y="76200"/>
                  </a:lnTo>
                  <a:lnTo>
                    <a:pt x="6667" y="76200"/>
                  </a:lnTo>
                  <a:lnTo>
                    <a:pt x="6667" y="80010"/>
                  </a:lnTo>
                  <a:lnTo>
                    <a:pt x="6077" y="80010"/>
                  </a:lnTo>
                  <a:lnTo>
                    <a:pt x="5714" y="81279"/>
                  </a:lnTo>
                  <a:lnTo>
                    <a:pt x="5714" y="85089"/>
                  </a:lnTo>
                  <a:lnTo>
                    <a:pt x="5063" y="85089"/>
                  </a:lnTo>
                  <a:lnTo>
                    <a:pt x="4762" y="86360"/>
                  </a:lnTo>
                  <a:lnTo>
                    <a:pt x="4762" y="88900"/>
                  </a:lnTo>
                  <a:lnTo>
                    <a:pt x="4302" y="88900"/>
                  </a:lnTo>
                  <a:lnTo>
                    <a:pt x="3810" y="90170"/>
                  </a:lnTo>
                  <a:lnTo>
                    <a:pt x="3810" y="92710"/>
                  </a:lnTo>
                  <a:lnTo>
                    <a:pt x="3572" y="92710"/>
                  </a:lnTo>
                  <a:lnTo>
                    <a:pt x="2857" y="96520"/>
                  </a:lnTo>
                  <a:lnTo>
                    <a:pt x="2857" y="97789"/>
                  </a:lnTo>
                  <a:lnTo>
                    <a:pt x="2676" y="97789"/>
                  </a:lnTo>
                  <a:lnTo>
                    <a:pt x="1904" y="101600"/>
                  </a:lnTo>
                  <a:lnTo>
                    <a:pt x="952" y="106679"/>
                  </a:lnTo>
                  <a:lnTo>
                    <a:pt x="952" y="107950"/>
                  </a:lnTo>
                  <a:lnTo>
                    <a:pt x="0" y="119379"/>
                  </a:lnTo>
                  <a:lnTo>
                    <a:pt x="0" y="132079"/>
                  </a:lnTo>
                  <a:lnTo>
                    <a:pt x="15227" y="168910"/>
                  </a:lnTo>
                  <a:lnTo>
                    <a:pt x="18423" y="171450"/>
                  </a:lnTo>
                  <a:lnTo>
                    <a:pt x="84408" y="171450"/>
                  </a:lnTo>
                  <a:lnTo>
                    <a:pt x="87604" y="168910"/>
                  </a:lnTo>
                  <a:lnTo>
                    <a:pt x="89493" y="167639"/>
                  </a:lnTo>
                  <a:lnTo>
                    <a:pt x="102844" y="132079"/>
                  </a:lnTo>
                  <a:lnTo>
                    <a:pt x="102844" y="115570"/>
                  </a:lnTo>
                  <a:lnTo>
                    <a:pt x="102260" y="106679"/>
                  </a:lnTo>
                  <a:lnTo>
                    <a:pt x="101897" y="101600"/>
                  </a:lnTo>
                  <a:lnTo>
                    <a:pt x="98969" y="88900"/>
                  </a:lnTo>
                  <a:lnTo>
                    <a:pt x="98167" y="85089"/>
                  </a:lnTo>
                  <a:lnTo>
                    <a:pt x="98082" y="83820"/>
                  </a:lnTo>
                  <a:lnTo>
                    <a:pt x="95962" y="76200"/>
                  </a:lnTo>
                  <a:lnTo>
                    <a:pt x="94058" y="68579"/>
                  </a:lnTo>
                  <a:lnTo>
                    <a:pt x="93319" y="64770"/>
                  </a:lnTo>
                  <a:lnTo>
                    <a:pt x="90358" y="57150"/>
                  </a:lnTo>
                  <a:lnTo>
                    <a:pt x="86652" y="45720"/>
                  </a:lnTo>
                  <a:lnTo>
                    <a:pt x="86285" y="44450"/>
                  </a:lnTo>
                  <a:lnTo>
                    <a:pt x="84593" y="41910"/>
                  </a:lnTo>
                  <a:lnTo>
                    <a:pt x="81209" y="34289"/>
                  </a:lnTo>
                  <a:lnTo>
                    <a:pt x="79032" y="29210"/>
                  </a:lnTo>
                  <a:close/>
                </a:path>
                <a:path w="102869" h="177800">
                  <a:moveTo>
                    <a:pt x="73596" y="19050"/>
                  </a:moveTo>
                  <a:lnTo>
                    <a:pt x="28769" y="19050"/>
                  </a:lnTo>
                  <a:lnTo>
                    <a:pt x="28562" y="20320"/>
                  </a:lnTo>
                  <a:lnTo>
                    <a:pt x="28562" y="22860"/>
                  </a:lnTo>
                  <a:lnTo>
                    <a:pt x="27609" y="22860"/>
                  </a:lnTo>
                  <a:lnTo>
                    <a:pt x="27609" y="24129"/>
                  </a:lnTo>
                  <a:lnTo>
                    <a:pt x="26657" y="24129"/>
                  </a:lnTo>
                  <a:lnTo>
                    <a:pt x="26657" y="25400"/>
                  </a:lnTo>
                  <a:lnTo>
                    <a:pt x="25704" y="25400"/>
                  </a:lnTo>
                  <a:lnTo>
                    <a:pt x="25704" y="27939"/>
                  </a:lnTo>
                  <a:lnTo>
                    <a:pt x="24752" y="27939"/>
                  </a:lnTo>
                  <a:lnTo>
                    <a:pt x="24752" y="29210"/>
                  </a:lnTo>
                  <a:lnTo>
                    <a:pt x="78925" y="29210"/>
                  </a:lnTo>
                  <a:lnTo>
                    <a:pt x="77402" y="25400"/>
                  </a:lnTo>
                  <a:lnTo>
                    <a:pt x="75880" y="24129"/>
                  </a:lnTo>
                  <a:lnTo>
                    <a:pt x="75118" y="22860"/>
                  </a:lnTo>
                  <a:lnTo>
                    <a:pt x="73596" y="19050"/>
                  </a:lnTo>
                  <a:close/>
                </a:path>
                <a:path w="102869" h="177800">
                  <a:moveTo>
                    <a:pt x="69444" y="12700"/>
                  </a:moveTo>
                  <a:lnTo>
                    <a:pt x="33324" y="12700"/>
                  </a:lnTo>
                  <a:lnTo>
                    <a:pt x="33324" y="15239"/>
                  </a:lnTo>
                  <a:lnTo>
                    <a:pt x="32372" y="15239"/>
                  </a:lnTo>
                  <a:lnTo>
                    <a:pt x="32372" y="16510"/>
                  </a:lnTo>
                  <a:lnTo>
                    <a:pt x="31419" y="16510"/>
                  </a:lnTo>
                  <a:lnTo>
                    <a:pt x="31419" y="17779"/>
                  </a:lnTo>
                  <a:lnTo>
                    <a:pt x="30467" y="17779"/>
                  </a:lnTo>
                  <a:lnTo>
                    <a:pt x="30467" y="19050"/>
                  </a:lnTo>
                  <a:lnTo>
                    <a:pt x="72834" y="19050"/>
                  </a:lnTo>
                  <a:lnTo>
                    <a:pt x="70550" y="15239"/>
                  </a:lnTo>
                  <a:lnTo>
                    <a:pt x="70459" y="13970"/>
                  </a:lnTo>
                  <a:lnTo>
                    <a:pt x="69444" y="12700"/>
                  </a:lnTo>
                  <a:close/>
                </a:path>
                <a:path w="102869" h="177800">
                  <a:moveTo>
                    <a:pt x="63679" y="6350"/>
                  </a:moveTo>
                  <a:lnTo>
                    <a:pt x="38087" y="6350"/>
                  </a:lnTo>
                  <a:lnTo>
                    <a:pt x="38087" y="8889"/>
                  </a:lnTo>
                  <a:lnTo>
                    <a:pt x="37134" y="8889"/>
                  </a:lnTo>
                  <a:lnTo>
                    <a:pt x="37134" y="10160"/>
                  </a:lnTo>
                  <a:lnTo>
                    <a:pt x="36182" y="10160"/>
                  </a:lnTo>
                  <a:lnTo>
                    <a:pt x="36182" y="11429"/>
                  </a:lnTo>
                  <a:lnTo>
                    <a:pt x="35229" y="11429"/>
                  </a:lnTo>
                  <a:lnTo>
                    <a:pt x="35229" y="12700"/>
                  </a:lnTo>
                  <a:lnTo>
                    <a:pt x="68291" y="12700"/>
                  </a:lnTo>
                  <a:lnTo>
                    <a:pt x="64832" y="8889"/>
                  </a:lnTo>
                  <a:lnTo>
                    <a:pt x="63679" y="6350"/>
                  </a:lnTo>
                  <a:close/>
                </a:path>
                <a:path w="102869" h="177800">
                  <a:moveTo>
                    <a:pt x="60947" y="3810"/>
                  </a:moveTo>
                  <a:lnTo>
                    <a:pt x="43802" y="3810"/>
                  </a:lnTo>
                  <a:lnTo>
                    <a:pt x="43802" y="5079"/>
                  </a:lnTo>
                  <a:lnTo>
                    <a:pt x="41897" y="5079"/>
                  </a:lnTo>
                  <a:lnTo>
                    <a:pt x="41897" y="6350"/>
                  </a:lnTo>
                  <a:lnTo>
                    <a:pt x="62526" y="6350"/>
                  </a:lnTo>
                  <a:lnTo>
                    <a:pt x="61373" y="5079"/>
                  </a:lnTo>
                  <a:lnTo>
                    <a:pt x="60947" y="3810"/>
                  </a:lnTo>
                  <a:close/>
                </a:path>
                <a:path w="102869" h="177800">
                  <a:moveTo>
                    <a:pt x="52624" y="0"/>
                  </a:moveTo>
                  <a:lnTo>
                    <a:pt x="49491" y="0"/>
                  </a:lnTo>
                  <a:lnTo>
                    <a:pt x="48564" y="1270"/>
                  </a:lnTo>
                  <a:lnTo>
                    <a:pt x="48564" y="2539"/>
                  </a:lnTo>
                  <a:lnTo>
                    <a:pt x="46659" y="2539"/>
                  </a:lnTo>
                  <a:lnTo>
                    <a:pt x="46659" y="3810"/>
                  </a:lnTo>
                  <a:lnTo>
                    <a:pt x="58953" y="3810"/>
                  </a:lnTo>
                  <a:lnTo>
                    <a:pt x="55789" y="2539"/>
                  </a:lnTo>
                  <a:lnTo>
                    <a:pt x="52624" y="0"/>
                  </a:lnTo>
                  <a:close/>
                </a:path>
              </a:pathLst>
            </a:custGeom>
            <a:solidFill>
              <a:srgbClr val="2C4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/>
            <p:cNvSpPr/>
            <p:nvPr/>
          </p:nvSpPr>
          <p:spPr>
            <a:xfrm>
              <a:off x="3146386" y="2409177"/>
              <a:ext cx="100965" cy="172720"/>
            </a:xfrm>
            <a:custGeom>
              <a:avLst/>
              <a:gdLst/>
              <a:ahLst/>
              <a:cxnLst/>
              <a:rect l="l" t="t" r="r" b="b"/>
              <a:pathLst>
                <a:path w="100964" h="172719">
                  <a:moveTo>
                    <a:pt x="77072" y="168757"/>
                  </a:moveTo>
                  <a:lnTo>
                    <a:pt x="24803" y="168757"/>
                  </a:lnTo>
                  <a:lnTo>
                    <a:pt x="36182" y="171602"/>
                  </a:lnTo>
                  <a:lnTo>
                    <a:pt x="50469" y="172554"/>
                  </a:lnTo>
                  <a:lnTo>
                    <a:pt x="64757" y="171602"/>
                  </a:lnTo>
                  <a:lnTo>
                    <a:pt x="77072" y="168757"/>
                  </a:lnTo>
                  <a:close/>
                </a:path>
                <a:path w="100964" h="172719">
                  <a:moveTo>
                    <a:pt x="50469" y="0"/>
                  </a:moveTo>
                  <a:lnTo>
                    <a:pt x="47612" y="0"/>
                  </a:lnTo>
                  <a:lnTo>
                    <a:pt x="46659" y="572"/>
                  </a:lnTo>
                  <a:lnTo>
                    <a:pt x="46659" y="1117"/>
                  </a:lnTo>
                  <a:lnTo>
                    <a:pt x="45753" y="1117"/>
                  </a:lnTo>
                  <a:lnTo>
                    <a:pt x="43802" y="2291"/>
                  </a:lnTo>
                  <a:lnTo>
                    <a:pt x="43641" y="2387"/>
                  </a:lnTo>
                  <a:lnTo>
                    <a:pt x="41897" y="3436"/>
                  </a:lnTo>
                  <a:lnTo>
                    <a:pt x="41897" y="3657"/>
                  </a:lnTo>
                  <a:lnTo>
                    <a:pt x="41529" y="3657"/>
                  </a:lnTo>
                  <a:lnTo>
                    <a:pt x="40944" y="4009"/>
                  </a:lnTo>
                  <a:lnTo>
                    <a:pt x="40944" y="4927"/>
                  </a:lnTo>
                  <a:lnTo>
                    <a:pt x="39417" y="4927"/>
                  </a:lnTo>
                  <a:lnTo>
                    <a:pt x="38087" y="5727"/>
                  </a:lnTo>
                  <a:lnTo>
                    <a:pt x="38087" y="6197"/>
                  </a:lnTo>
                  <a:lnTo>
                    <a:pt x="37734" y="6197"/>
                  </a:lnTo>
                  <a:lnTo>
                    <a:pt x="37134" y="6997"/>
                  </a:lnTo>
                  <a:lnTo>
                    <a:pt x="37134" y="7467"/>
                  </a:lnTo>
                  <a:lnTo>
                    <a:pt x="36782" y="7467"/>
                  </a:lnTo>
                  <a:lnTo>
                    <a:pt x="36182" y="8267"/>
                  </a:lnTo>
                  <a:lnTo>
                    <a:pt x="36182" y="8737"/>
                  </a:lnTo>
                  <a:lnTo>
                    <a:pt x="35829" y="8737"/>
                  </a:lnTo>
                  <a:lnTo>
                    <a:pt x="35229" y="9537"/>
                  </a:lnTo>
                  <a:lnTo>
                    <a:pt x="35229" y="10007"/>
                  </a:lnTo>
                  <a:lnTo>
                    <a:pt x="34877" y="10007"/>
                  </a:lnTo>
                  <a:lnTo>
                    <a:pt x="34277" y="10807"/>
                  </a:lnTo>
                  <a:lnTo>
                    <a:pt x="34277" y="11277"/>
                  </a:lnTo>
                  <a:lnTo>
                    <a:pt x="33924" y="11277"/>
                  </a:lnTo>
                  <a:lnTo>
                    <a:pt x="33324" y="12077"/>
                  </a:lnTo>
                  <a:lnTo>
                    <a:pt x="33324" y="12547"/>
                  </a:lnTo>
                  <a:lnTo>
                    <a:pt x="32972" y="12547"/>
                  </a:lnTo>
                  <a:lnTo>
                    <a:pt x="32372" y="13347"/>
                  </a:lnTo>
                  <a:lnTo>
                    <a:pt x="32372" y="13817"/>
                  </a:lnTo>
                  <a:lnTo>
                    <a:pt x="32019" y="13817"/>
                  </a:lnTo>
                  <a:lnTo>
                    <a:pt x="31419" y="14617"/>
                  </a:lnTo>
                  <a:lnTo>
                    <a:pt x="31419" y="15087"/>
                  </a:lnTo>
                  <a:lnTo>
                    <a:pt x="31067" y="15087"/>
                  </a:lnTo>
                  <a:lnTo>
                    <a:pt x="30467" y="15887"/>
                  </a:lnTo>
                  <a:lnTo>
                    <a:pt x="30467" y="16357"/>
                  </a:lnTo>
                  <a:lnTo>
                    <a:pt x="30114" y="16357"/>
                  </a:lnTo>
                  <a:lnTo>
                    <a:pt x="29514" y="17157"/>
                  </a:lnTo>
                  <a:lnTo>
                    <a:pt x="29514" y="17627"/>
                  </a:lnTo>
                  <a:lnTo>
                    <a:pt x="29250" y="17627"/>
                  </a:lnTo>
                  <a:lnTo>
                    <a:pt x="28562" y="18853"/>
                  </a:lnTo>
                  <a:lnTo>
                    <a:pt x="28562" y="20167"/>
                  </a:lnTo>
                  <a:lnTo>
                    <a:pt x="27824" y="20167"/>
                  </a:lnTo>
                  <a:lnTo>
                    <a:pt x="27609" y="20550"/>
                  </a:lnTo>
                  <a:lnTo>
                    <a:pt x="27609" y="21437"/>
                  </a:lnTo>
                  <a:lnTo>
                    <a:pt x="27111" y="21437"/>
                  </a:lnTo>
                  <a:lnTo>
                    <a:pt x="26657" y="22246"/>
                  </a:lnTo>
                  <a:lnTo>
                    <a:pt x="26657" y="23977"/>
                  </a:lnTo>
                  <a:lnTo>
                    <a:pt x="25704" y="23977"/>
                  </a:lnTo>
                  <a:lnTo>
                    <a:pt x="25704" y="25247"/>
                  </a:lnTo>
                  <a:lnTo>
                    <a:pt x="24971" y="25247"/>
                  </a:lnTo>
                  <a:lnTo>
                    <a:pt x="24752" y="25638"/>
                  </a:lnTo>
                  <a:lnTo>
                    <a:pt x="24752" y="26517"/>
                  </a:lnTo>
                  <a:lnTo>
                    <a:pt x="24258" y="26517"/>
                  </a:lnTo>
                  <a:lnTo>
                    <a:pt x="23799" y="27334"/>
                  </a:lnTo>
                  <a:lnTo>
                    <a:pt x="23799" y="27787"/>
                  </a:lnTo>
                  <a:lnTo>
                    <a:pt x="23545" y="27787"/>
                  </a:lnTo>
                  <a:lnTo>
                    <a:pt x="22847" y="29030"/>
                  </a:lnTo>
                  <a:lnTo>
                    <a:pt x="22847" y="30327"/>
                  </a:lnTo>
                  <a:lnTo>
                    <a:pt x="22119" y="30327"/>
                  </a:lnTo>
                  <a:lnTo>
                    <a:pt x="21894" y="30726"/>
                  </a:lnTo>
                  <a:lnTo>
                    <a:pt x="21894" y="31597"/>
                  </a:lnTo>
                  <a:lnTo>
                    <a:pt x="21405" y="31597"/>
                  </a:lnTo>
                  <a:lnTo>
                    <a:pt x="20942" y="32423"/>
                  </a:lnTo>
                  <a:lnTo>
                    <a:pt x="20942" y="34137"/>
                  </a:lnTo>
                  <a:lnTo>
                    <a:pt x="20311" y="34137"/>
                  </a:lnTo>
                  <a:lnTo>
                    <a:pt x="19989" y="35010"/>
                  </a:lnTo>
                  <a:lnTo>
                    <a:pt x="19989" y="36677"/>
                  </a:lnTo>
                  <a:lnTo>
                    <a:pt x="19375" y="36677"/>
                  </a:lnTo>
                  <a:lnTo>
                    <a:pt x="19037" y="37597"/>
                  </a:lnTo>
                  <a:lnTo>
                    <a:pt x="19037" y="39217"/>
                  </a:lnTo>
                  <a:lnTo>
                    <a:pt x="18440" y="39217"/>
                  </a:lnTo>
                  <a:lnTo>
                    <a:pt x="18084" y="40184"/>
                  </a:lnTo>
                  <a:lnTo>
                    <a:pt x="18084" y="43027"/>
                  </a:lnTo>
                  <a:lnTo>
                    <a:pt x="17132" y="43027"/>
                  </a:lnTo>
                  <a:lnTo>
                    <a:pt x="17132" y="45567"/>
                  </a:lnTo>
                  <a:lnTo>
                    <a:pt x="16179" y="45567"/>
                  </a:lnTo>
                  <a:lnTo>
                    <a:pt x="16179" y="48107"/>
                  </a:lnTo>
                  <a:lnTo>
                    <a:pt x="15227" y="48107"/>
                  </a:lnTo>
                  <a:lnTo>
                    <a:pt x="15227" y="50647"/>
                  </a:lnTo>
                  <a:lnTo>
                    <a:pt x="14274" y="50647"/>
                  </a:lnTo>
                  <a:lnTo>
                    <a:pt x="14274" y="54457"/>
                  </a:lnTo>
                  <a:lnTo>
                    <a:pt x="13322" y="54457"/>
                  </a:lnTo>
                  <a:lnTo>
                    <a:pt x="13322" y="56997"/>
                  </a:lnTo>
                  <a:lnTo>
                    <a:pt x="12369" y="56997"/>
                  </a:lnTo>
                  <a:lnTo>
                    <a:pt x="12369" y="59537"/>
                  </a:lnTo>
                  <a:lnTo>
                    <a:pt x="11581" y="59537"/>
                  </a:lnTo>
                  <a:lnTo>
                    <a:pt x="11417" y="60085"/>
                  </a:lnTo>
                  <a:lnTo>
                    <a:pt x="11417" y="62077"/>
                  </a:lnTo>
                  <a:lnTo>
                    <a:pt x="10821" y="62077"/>
                  </a:lnTo>
                  <a:lnTo>
                    <a:pt x="10566" y="62928"/>
                  </a:lnTo>
                  <a:lnTo>
                    <a:pt x="10477" y="65887"/>
                  </a:lnTo>
                  <a:lnTo>
                    <a:pt x="9681" y="65887"/>
                  </a:lnTo>
                  <a:lnTo>
                    <a:pt x="9525" y="66411"/>
                  </a:lnTo>
                  <a:lnTo>
                    <a:pt x="9525" y="68427"/>
                  </a:lnTo>
                  <a:lnTo>
                    <a:pt x="8922" y="68427"/>
                  </a:lnTo>
                  <a:lnTo>
                    <a:pt x="8572" y="69596"/>
                  </a:lnTo>
                  <a:lnTo>
                    <a:pt x="8572" y="70967"/>
                  </a:lnTo>
                  <a:lnTo>
                    <a:pt x="8191" y="70967"/>
                  </a:lnTo>
                  <a:lnTo>
                    <a:pt x="7619" y="73027"/>
                  </a:lnTo>
                  <a:lnTo>
                    <a:pt x="7619" y="73507"/>
                  </a:lnTo>
                  <a:lnTo>
                    <a:pt x="7486" y="73507"/>
                  </a:lnTo>
                  <a:lnTo>
                    <a:pt x="6667" y="76459"/>
                  </a:lnTo>
                  <a:lnTo>
                    <a:pt x="6667" y="77317"/>
                  </a:lnTo>
                  <a:lnTo>
                    <a:pt x="6429" y="77317"/>
                  </a:lnTo>
                  <a:lnTo>
                    <a:pt x="5714" y="79890"/>
                  </a:lnTo>
                  <a:lnTo>
                    <a:pt x="5714" y="82397"/>
                  </a:lnTo>
                  <a:lnTo>
                    <a:pt x="5019" y="82397"/>
                  </a:lnTo>
                  <a:lnTo>
                    <a:pt x="4762" y="83322"/>
                  </a:lnTo>
                  <a:lnTo>
                    <a:pt x="4762" y="86207"/>
                  </a:lnTo>
                  <a:lnTo>
                    <a:pt x="3961" y="86207"/>
                  </a:lnTo>
                  <a:lnTo>
                    <a:pt x="3810" y="86753"/>
                  </a:lnTo>
                  <a:lnTo>
                    <a:pt x="3810" y="90017"/>
                  </a:lnTo>
                  <a:lnTo>
                    <a:pt x="3234" y="90017"/>
                  </a:lnTo>
                  <a:lnTo>
                    <a:pt x="2857" y="92159"/>
                  </a:lnTo>
                  <a:lnTo>
                    <a:pt x="2857" y="95097"/>
                  </a:lnTo>
                  <a:lnTo>
                    <a:pt x="2339" y="95097"/>
                  </a:lnTo>
                  <a:lnTo>
                    <a:pt x="1904" y="97565"/>
                  </a:lnTo>
                  <a:lnTo>
                    <a:pt x="1904" y="100177"/>
                  </a:lnTo>
                  <a:lnTo>
                    <a:pt x="1444" y="100177"/>
                  </a:lnTo>
                  <a:lnTo>
                    <a:pt x="952" y="102971"/>
                  </a:lnTo>
                  <a:lnTo>
                    <a:pt x="952" y="106527"/>
                  </a:lnTo>
                  <a:lnTo>
                    <a:pt x="678" y="106527"/>
                  </a:lnTo>
                  <a:lnTo>
                    <a:pt x="0" y="115354"/>
                  </a:lnTo>
                  <a:lnTo>
                    <a:pt x="9525" y="156349"/>
                  </a:lnTo>
                  <a:lnTo>
                    <a:pt x="24752" y="168744"/>
                  </a:lnTo>
                  <a:lnTo>
                    <a:pt x="77127" y="168744"/>
                  </a:lnTo>
                  <a:lnTo>
                    <a:pt x="100939" y="126796"/>
                  </a:lnTo>
                  <a:lnTo>
                    <a:pt x="100939" y="111544"/>
                  </a:lnTo>
                  <a:lnTo>
                    <a:pt x="91414" y="62928"/>
                  </a:lnTo>
                  <a:lnTo>
                    <a:pt x="77127" y="26695"/>
                  </a:lnTo>
                  <a:lnTo>
                    <a:pt x="59994" y="3822"/>
                  </a:lnTo>
                  <a:lnTo>
                    <a:pt x="50469" y="0"/>
                  </a:lnTo>
                  <a:close/>
                </a:path>
              </a:pathLst>
            </a:custGeom>
            <a:solidFill>
              <a:srgbClr val="3E4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/>
            <p:cNvSpPr/>
            <p:nvPr/>
          </p:nvSpPr>
          <p:spPr>
            <a:xfrm>
              <a:off x="3147339" y="2410129"/>
              <a:ext cx="97155" cy="168275"/>
            </a:xfrm>
            <a:custGeom>
              <a:avLst/>
              <a:gdLst/>
              <a:ahLst/>
              <a:cxnLst/>
              <a:rect l="l" t="t" r="r" b="b"/>
              <a:pathLst>
                <a:path w="97155" h="168275">
                  <a:moveTo>
                    <a:pt x="48564" y="0"/>
                  </a:moveTo>
                  <a:lnTo>
                    <a:pt x="45707" y="965"/>
                  </a:lnTo>
                  <a:lnTo>
                    <a:pt x="36182" y="6680"/>
                  </a:lnTo>
                  <a:lnTo>
                    <a:pt x="34277" y="9011"/>
                  </a:lnTo>
                  <a:lnTo>
                    <a:pt x="33324" y="10176"/>
                  </a:lnTo>
                  <a:lnTo>
                    <a:pt x="33324" y="10325"/>
                  </a:lnTo>
                  <a:lnTo>
                    <a:pt x="32372" y="11342"/>
                  </a:lnTo>
                  <a:lnTo>
                    <a:pt x="32372" y="11595"/>
                  </a:lnTo>
                  <a:lnTo>
                    <a:pt x="32165" y="11595"/>
                  </a:lnTo>
                  <a:lnTo>
                    <a:pt x="31419" y="12508"/>
                  </a:lnTo>
                  <a:lnTo>
                    <a:pt x="31419" y="12865"/>
                  </a:lnTo>
                  <a:lnTo>
                    <a:pt x="31128" y="12865"/>
                  </a:lnTo>
                  <a:lnTo>
                    <a:pt x="30467" y="13673"/>
                  </a:lnTo>
                  <a:lnTo>
                    <a:pt x="30467" y="14135"/>
                  </a:lnTo>
                  <a:lnTo>
                    <a:pt x="30090" y="14135"/>
                  </a:lnTo>
                  <a:lnTo>
                    <a:pt x="29514" y="14839"/>
                  </a:lnTo>
                  <a:lnTo>
                    <a:pt x="29514" y="15405"/>
                  </a:lnTo>
                  <a:lnTo>
                    <a:pt x="29052" y="15405"/>
                  </a:lnTo>
                  <a:lnTo>
                    <a:pt x="28562" y="16004"/>
                  </a:lnTo>
                  <a:lnTo>
                    <a:pt x="28562" y="16675"/>
                  </a:lnTo>
                  <a:lnTo>
                    <a:pt x="28014" y="16675"/>
                  </a:lnTo>
                  <a:lnTo>
                    <a:pt x="27609" y="17170"/>
                  </a:lnTo>
                  <a:lnTo>
                    <a:pt x="27609" y="19215"/>
                  </a:lnTo>
                  <a:lnTo>
                    <a:pt x="26657" y="19215"/>
                  </a:lnTo>
                  <a:lnTo>
                    <a:pt x="26657" y="20485"/>
                  </a:lnTo>
                  <a:lnTo>
                    <a:pt x="25953" y="20485"/>
                  </a:lnTo>
                  <a:lnTo>
                    <a:pt x="25704" y="20983"/>
                  </a:lnTo>
                  <a:lnTo>
                    <a:pt x="25704" y="23025"/>
                  </a:lnTo>
                  <a:lnTo>
                    <a:pt x="24752" y="23025"/>
                  </a:lnTo>
                  <a:lnTo>
                    <a:pt x="24752" y="24295"/>
                  </a:lnTo>
                  <a:lnTo>
                    <a:pt x="24050" y="24295"/>
                  </a:lnTo>
                  <a:lnTo>
                    <a:pt x="23799" y="24796"/>
                  </a:lnTo>
                  <a:lnTo>
                    <a:pt x="23799" y="25565"/>
                  </a:lnTo>
                  <a:lnTo>
                    <a:pt x="23415" y="25565"/>
                  </a:lnTo>
                  <a:lnTo>
                    <a:pt x="22851" y="26695"/>
                  </a:lnTo>
                  <a:lnTo>
                    <a:pt x="22847" y="26835"/>
                  </a:lnTo>
                  <a:lnTo>
                    <a:pt x="21894" y="28609"/>
                  </a:lnTo>
                  <a:lnTo>
                    <a:pt x="21894" y="29375"/>
                  </a:lnTo>
                  <a:lnTo>
                    <a:pt x="21512" y="29375"/>
                  </a:lnTo>
                  <a:lnTo>
                    <a:pt x="20942" y="30516"/>
                  </a:lnTo>
                  <a:lnTo>
                    <a:pt x="20942" y="30645"/>
                  </a:lnTo>
                  <a:lnTo>
                    <a:pt x="19989" y="32423"/>
                  </a:lnTo>
                  <a:lnTo>
                    <a:pt x="19989" y="33185"/>
                  </a:lnTo>
                  <a:lnTo>
                    <a:pt x="19693" y="33185"/>
                  </a:lnTo>
                  <a:lnTo>
                    <a:pt x="19037" y="34874"/>
                  </a:lnTo>
                  <a:lnTo>
                    <a:pt x="19037" y="35725"/>
                  </a:lnTo>
                  <a:lnTo>
                    <a:pt x="18706" y="35725"/>
                  </a:lnTo>
                  <a:lnTo>
                    <a:pt x="18084" y="37325"/>
                  </a:lnTo>
                  <a:lnTo>
                    <a:pt x="18084" y="38265"/>
                  </a:lnTo>
                  <a:lnTo>
                    <a:pt x="17719" y="38265"/>
                  </a:lnTo>
                  <a:lnTo>
                    <a:pt x="17132" y="39776"/>
                  </a:lnTo>
                  <a:lnTo>
                    <a:pt x="17132" y="42075"/>
                  </a:lnTo>
                  <a:lnTo>
                    <a:pt x="16239" y="42075"/>
                  </a:lnTo>
                  <a:lnTo>
                    <a:pt x="16179" y="44615"/>
                  </a:lnTo>
                  <a:lnTo>
                    <a:pt x="15251" y="44615"/>
                  </a:lnTo>
                  <a:lnTo>
                    <a:pt x="15227" y="47155"/>
                  </a:lnTo>
                  <a:lnTo>
                    <a:pt x="14274" y="47155"/>
                  </a:lnTo>
                  <a:lnTo>
                    <a:pt x="14274" y="49695"/>
                  </a:lnTo>
                  <a:lnTo>
                    <a:pt x="13322" y="49695"/>
                  </a:lnTo>
                  <a:lnTo>
                    <a:pt x="13322" y="53505"/>
                  </a:lnTo>
                  <a:lnTo>
                    <a:pt x="12369" y="53505"/>
                  </a:lnTo>
                  <a:lnTo>
                    <a:pt x="12369" y="56045"/>
                  </a:lnTo>
                  <a:lnTo>
                    <a:pt x="11417" y="56045"/>
                  </a:lnTo>
                  <a:lnTo>
                    <a:pt x="11417" y="58585"/>
                  </a:lnTo>
                  <a:lnTo>
                    <a:pt x="10487" y="58585"/>
                  </a:lnTo>
                  <a:lnTo>
                    <a:pt x="10464" y="61125"/>
                  </a:lnTo>
                  <a:lnTo>
                    <a:pt x="9687" y="61125"/>
                  </a:lnTo>
                  <a:lnTo>
                    <a:pt x="9525" y="61640"/>
                  </a:lnTo>
                  <a:lnTo>
                    <a:pt x="9525" y="64935"/>
                  </a:lnTo>
                  <a:lnTo>
                    <a:pt x="8572" y="64935"/>
                  </a:lnTo>
                  <a:lnTo>
                    <a:pt x="8572" y="67475"/>
                  </a:lnTo>
                  <a:lnTo>
                    <a:pt x="7687" y="67475"/>
                  </a:lnTo>
                  <a:lnTo>
                    <a:pt x="7620" y="70015"/>
                  </a:lnTo>
                  <a:lnTo>
                    <a:pt x="7103" y="70015"/>
                  </a:lnTo>
                  <a:lnTo>
                    <a:pt x="6667" y="71980"/>
                  </a:lnTo>
                  <a:lnTo>
                    <a:pt x="6667" y="72555"/>
                  </a:lnTo>
                  <a:lnTo>
                    <a:pt x="6539" y="72555"/>
                  </a:lnTo>
                  <a:lnTo>
                    <a:pt x="5714" y="76269"/>
                  </a:lnTo>
                  <a:lnTo>
                    <a:pt x="4762" y="80559"/>
                  </a:lnTo>
                  <a:lnTo>
                    <a:pt x="4762" y="81445"/>
                  </a:lnTo>
                  <a:lnTo>
                    <a:pt x="4565" y="81445"/>
                  </a:lnTo>
                  <a:lnTo>
                    <a:pt x="3810" y="84848"/>
                  </a:lnTo>
                  <a:lnTo>
                    <a:pt x="3810" y="85255"/>
                  </a:lnTo>
                  <a:lnTo>
                    <a:pt x="952" y="100101"/>
                  </a:lnTo>
                  <a:lnTo>
                    <a:pt x="0" y="111544"/>
                  </a:lnTo>
                  <a:lnTo>
                    <a:pt x="952" y="123939"/>
                  </a:lnTo>
                  <a:lnTo>
                    <a:pt x="23799" y="163029"/>
                  </a:lnTo>
                  <a:lnTo>
                    <a:pt x="48564" y="167792"/>
                  </a:lnTo>
                  <a:lnTo>
                    <a:pt x="62852" y="166839"/>
                  </a:lnTo>
                  <a:lnTo>
                    <a:pt x="93319" y="143954"/>
                  </a:lnTo>
                  <a:lnTo>
                    <a:pt x="97129" y="123939"/>
                  </a:lnTo>
                  <a:lnTo>
                    <a:pt x="97129" y="108686"/>
                  </a:lnTo>
                  <a:lnTo>
                    <a:pt x="87604" y="61023"/>
                  </a:lnTo>
                  <a:lnTo>
                    <a:pt x="66649" y="13347"/>
                  </a:lnTo>
                  <a:lnTo>
                    <a:pt x="58089" y="3822"/>
                  </a:lnTo>
                  <a:lnTo>
                    <a:pt x="48564" y="0"/>
                  </a:lnTo>
                  <a:close/>
                </a:path>
              </a:pathLst>
            </a:custGeom>
            <a:solidFill>
              <a:srgbClr val="4E5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/>
            <p:cNvSpPr/>
            <p:nvPr/>
          </p:nvSpPr>
          <p:spPr>
            <a:xfrm>
              <a:off x="3148291" y="2412047"/>
              <a:ext cx="94615" cy="162560"/>
            </a:xfrm>
            <a:custGeom>
              <a:avLst/>
              <a:gdLst/>
              <a:ahLst/>
              <a:cxnLst/>
              <a:rect l="l" t="t" r="r" b="b"/>
              <a:pathLst>
                <a:path w="94614" h="162560">
                  <a:moveTo>
                    <a:pt x="46659" y="0"/>
                  </a:moveTo>
                  <a:lnTo>
                    <a:pt x="43802" y="0"/>
                  </a:lnTo>
                  <a:lnTo>
                    <a:pt x="35229" y="5714"/>
                  </a:lnTo>
                  <a:lnTo>
                    <a:pt x="26657" y="16205"/>
                  </a:lnTo>
                  <a:lnTo>
                    <a:pt x="26657" y="17297"/>
                  </a:lnTo>
                  <a:lnTo>
                    <a:pt x="26075" y="17297"/>
                  </a:lnTo>
                  <a:lnTo>
                    <a:pt x="25704" y="17992"/>
                  </a:lnTo>
                  <a:lnTo>
                    <a:pt x="25704" y="18567"/>
                  </a:lnTo>
                  <a:lnTo>
                    <a:pt x="25398" y="18567"/>
                  </a:lnTo>
                  <a:lnTo>
                    <a:pt x="24752" y="19780"/>
                  </a:lnTo>
                  <a:lnTo>
                    <a:pt x="24752" y="21107"/>
                  </a:lnTo>
                  <a:lnTo>
                    <a:pt x="24045" y="21107"/>
                  </a:lnTo>
                  <a:lnTo>
                    <a:pt x="23799" y="21567"/>
                  </a:lnTo>
                  <a:lnTo>
                    <a:pt x="23799" y="22377"/>
                  </a:lnTo>
                  <a:lnTo>
                    <a:pt x="23368" y="22377"/>
                  </a:lnTo>
                  <a:lnTo>
                    <a:pt x="22847" y="23355"/>
                  </a:lnTo>
                  <a:lnTo>
                    <a:pt x="22847" y="23647"/>
                  </a:lnTo>
                  <a:lnTo>
                    <a:pt x="22691" y="23647"/>
                  </a:lnTo>
                  <a:lnTo>
                    <a:pt x="20942" y="26930"/>
                  </a:lnTo>
                  <a:lnTo>
                    <a:pt x="20942" y="27457"/>
                  </a:lnTo>
                  <a:lnTo>
                    <a:pt x="20661" y="27457"/>
                  </a:lnTo>
                  <a:lnTo>
                    <a:pt x="19037" y="30505"/>
                  </a:lnTo>
                  <a:lnTo>
                    <a:pt x="19037" y="31267"/>
                  </a:lnTo>
                  <a:lnTo>
                    <a:pt x="18768" y="31267"/>
                  </a:lnTo>
                  <a:lnTo>
                    <a:pt x="18084" y="33206"/>
                  </a:lnTo>
                  <a:lnTo>
                    <a:pt x="18084" y="33807"/>
                  </a:lnTo>
                  <a:lnTo>
                    <a:pt x="17872" y="33807"/>
                  </a:lnTo>
                  <a:lnTo>
                    <a:pt x="17132" y="35907"/>
                  </a:lnTo>
                  <a:lnTo>
                    <a:pt x="17132" y="36347"/>
                  </a:lnTo>
                  <a:lnTo>
                    <a:pt x="16977" y="36347"/>
                  </a:lnTo>
                  <a:lnTo>
                    <a:pt x="16179" y="38608"/>
                  </a:lnTo>
                  <a:lnTo>
                    <a:pt x="16179" y="40157"/>
                  </a:lnTo>
                  <a:lnTo>
                    <a:pt x="15633" y="40157"/>
                  </a:lnTo>
                  <a:lnTo>
                    <a:pt x="15342" y="40982"/>
                  </a:lnTo>
                  <a:lnTo>
                    <a:pt x="15227" y="42697"/>
                  </a:lnTo>
                  <a:lnTo>
                    <a:pt x="14737" y="42697"/>
                  </a:lnTo>
                  <a:lnTo>
                    <a:pt x="14274" y="44009"/>
                  </a:lnTo>
                  <a:lnTo>
                    <a:pt x="14274" y="45237"/>
                  </a:lnTo>
                  <a:lnTo>
                    <a:pt x="13841" y="45237"/>
                  </a:lnTo>
                  <a:lnTo>
                    <a:pt x="13322" y="46710"/>
                  </a:lnTo>
                  <a:lnTo>
                    <a:pt x="13322" y="47777"/>
                  </a:lnTo>
                  <a:lnTo>
                    <a:pt x="12986" y="47777"/>
                  </a:lnTo>
                  <a:lnTo>
                    <a:pt x="12369" y="49735"/>
                  </a:lnTo>
                  <a:lnTo>
                    <a:pt x="12369" y="51587"/>
                  </a:lnTo>
                  <a:lnTo>
                    <a:pt x="11786" y="51587"/>
                  </a:lnTo>
                  <a:lnTo>
                    <a:pt x="11417" y="52760"/>
                  </a:lnTo>
                  <a:lnTo>
                    <a:pt x="11417" y="54127"/>
                  </a:lnTo>
                  <a:lnTo>
                    <a:pt x="10986" y="54127"/>
                  </a:lnTo>
                  <a:lnTo>
                    <a:pt x="10464" y="55785"/>
                  </a:lnTo>
                  <a:lnTo>
                    <a:pt x="10464" y="56667"/>
                  </a:lnTo>
                  <a:lnTo>
                    <a:pt x="10187" y="56667"/>
                  </a:lnTo>
                  <a:lnTo>
                    <a:pt x="9512" y="58810"/>
                  </a:lnTo>
                  <a:lnTo>
                    <a:pt x="9512" y="59207"/>
                  </a:lnTo>
                  <a:lnTo>
                    <a:pt x="8572" y="61795"/>
                  </a:lnTo>
                  <a:lnTo>
                    <a:pt x="8572" y="63017"/>
                  </a:lnTo>
                  <a:lnTo>
                    <a:pt x="8187" y="63017"/>
                  </a:lnTo>
                  <a:lnTo>
                    <a:pt x="7620" y="64820"/>
                  </a:lnTo>
                  <a:lnTo>
                    <a:pt x="7620" y="65557"/>
                  </a:lnTo>
                  <a:lnTo>
                    <a:pt x="7446" y="65557"/>
                  </a:lnTo>
                  <a:lnTo>
                    <a:pt x="3810" y="81025"/>
                  </a:lnTo>
                  <a:lnTo>
                    <a:pt x="952" y="96278"/>
                  </a:lnTo>
                  <a:lnTo>
                    <a:pt x="0" y="107721"/>
                  </a:lnTo>
                  <a:lnTo>
                    <a:pt x="0" y="119164"/>
                  </a:lnTo>
                  <a:lnTo>
                    <a:pt x="22847" y="157289"/>
                  </a:lnTo>
                  <a:lnTo>
                    <a:pt x="46659" y="162064"/>
                  </a:lnTo>
                  <a:lnTo>
                    <a:pt x="60947" y="160159"/>
                  </a:lnTo>
                  <a:lnTo>
                    <a:pt x="92367" y="129654"/>
                  </a:lnTo>
                  <a:lnTo>
                    <a:pt x="94272" y="119164"/>
                  </a:lnTo>
                  <a:lnTo>
                    <a:pt x="94233" y="103657"/>
                  </a:lnTo>
                  <a:lnTo>
                    <a:pt x="84747" y="58153"/>
                  </a:lnTo>
                  <a:lnTo>
                    <a:pt x="64744" y="11430"/>
                  </a:lnTo>
                  <a:lnTo>
                    <a:pt x="56184" y="2857"/>
                  </a:lnTo>
                  <a:lnTo>
                    <a:pt x="46659" y="0"/>
                  </a:lnTo>
                  <a:close/>
                </a:path>
              </a:pathLst>
            </a:custGeom>
            <a:solidFill>
              <a:srgbClr val="5D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/>
            <p:cNvSpPr/>
            <p:nvPr/>
          </p:nvSpPr>
          <p:spPr>
            <a:xfrm>
              <a:off x="3149244" y="2412999"/>
              <a:ext cx="90805" cy="156845"/>
            </a:xfrm>
            <a:custGeom>
              <a:avLst/>
              <a:gdLst/>
              <a:ahLst/>
              <a:cxnLst/>
              <a:rect l="l" t="t" r="r" b="b"/>
              <a:pathLst>
                <a:path w="90805" h="156844">
                  <a:moveTo>
                    <a:pt x="45707" y="0"/>
                  </a:moveTo>
                  <a:lnTo>
                    <a:pt x="41897" y="0"/>
                  </a:lnTo>
                  <a:lnTo>
                    <a:pt x="34277" y="5715"/>
                  </a:lnTo>
                  <a:lnTo>
                    <a:pt x="25704" y="16205"/>
                  </a:lnTo>
                  <a:lnTo>
                    <a:pt x="25704" y="16344"/>
                  </a:lnTo>
                  <a:lnTo>
                    <a:pt x="23799" y="20018"/>
                  </a:lnTo>
                  <a:lnTo>
                    <a:pt x="23799" y="20154"/>
                  </a:lnTo>
                  <a:lnTo>
                    <a:pt x="19037" y="29552"/>
                  </a:lnTo>
                  <a:lnTo>
                    <a:pt x="15227" y="38813"/>
                  </a:lnTo>
                  <a:lnTo>
                    <a:pt x="15227" y="39204"/>
                  </a:lnTo>
                  <a:lnTo>
                    <a:pt x="15066" y="39204"/>
                  </a:lnTo>
                  <a:lnTo>
                    <a:pt x="14274" y="41128"/>
                  </a:lnTo>
                  <a:lnTo>
                    <a:pt x="14274" y="41744"/>
                  </a:lnTo>
                  <a:lnTo>
                    <a:pt x="14020" y="41744"/>
                  </a:lnTo>
                  <a:lnTo>
                    <a:pt x="13322" y="43443"/>
                  </a:lnTo>
                  <a:lnTo>
                    <a:pt x="13322" y="44284"/>
                  </a:lnTo>
                  <a:lnTo>
                    <a:pt x="12975" y="44284"/>
                  </a:lnTo>
                  <a:lnTo>
                    <a:pt x="12369" y="45758"/>
                  </a:lnTo>
                  <a:lnTo>
                    <a:pt x="12369" y="46824"/>
                  </a:lnTo>
                  <a:lnTo>
                    <a:pt x="12015" y="46824"/>
                  </a:lnTo>
                  <a:lnTo>
                    <a:pt x="11417" y="48624"/>
                  </a:lnTo>
                  <a:lnTo>
                    <a:pt x="11417" y="50634"/>
                  </a:lnTo>
                  <a:lnTo>
                    <a:pt x="10749" y="50634"/>
                  </a:lnTo>
                  <a:lnTo>
                    <a:pt x="10464" y="51490"/>
                  </a:lnTo>
                  <a:lnTo>
                    <a:pt x="10464" y="53174"/>
                  </a:lnTo>
                  <a:lnTo>
                    <a:pt x="9904" y="53174"/>
                  </a:lnTo>
                  <a:lnTo>
                    <a:pt x="9512" y="54356"/>
                  </a:lnTo>
                  <a:lnTo>
                    <a:pt x="9512" y="55714"/>
                  </a:lnTo>
                  <a:lnTo>
                    <a:pt x="9060" y="55714"/>
                  </a:lnTo>
                  <a:lnTo>
                    <a:pt x="8566" y="57200"/>
                  </a:lnTo>
                  <a:lnTo>
                    <a:pt x="8559" y="58254"/>
                  </a:lnTo>
                  <a:lnTo>
                    <a:pt x="8216" y="58254"/>
                  </a:lnTo>
                  <a:lnTo>
                    <a:pt x="7620" y="60049"/>
                  </a:lnTo>
                  <a:lnTo>
                    <a:pt x="7620" y="62064"/>
                  </a:lnTo>
                  <a:lnTo>
                    <a:pt x="6950" y="62064"/>
                  </a:lnTo>
                  <a:lnTo>
                    <a:pt x="6667" y="62915"/>
                  </a:lnTo>
                  <a:lnTo>
                    <a:pt x="6667" y="64604"/>
                  </a:lnTo>
                  <a:lnTo>
                    <a:pt x="6270" y="64604"/>
                  </a:lnTo>
                  <a:lnTo>
                    <a:pt x="5715" y="66967"/>
                  </a:lnTo>
                  <a:lnTo>
                    <a:pt x="5715" y="67144"/>
                  </a:lnTo>
                  <a:lnTo>
                    <a:pt x="2857" y="79121"/>
                  </a:lnTo>
                  <a:lnTo>
                    <a:pt x="952" y="93421"/>
                  </a:lnTo>
                  <a:lnTo>
                    <a:pt x="0" y="104863"/>
                  </a:lnTo>
                  <a:lnTo>
                    <a:pt x="0" y="115354"/>
                  </a:lnTo>
                  <a:lnTo>
                    <a:pt x="21894" y="152527"/>
                  </a:lnTo>
                  <a:lnTo>
                    <a:pt x="45707" y="156337"/>
                  </a:lnTo>
                  <a:lnTo>
                    <a:pt x="58089" y="155384"/>
                  </a:lnTo>
                  <a:lnTo>
                    <a:pt x="89509" y="124879"/>
                  </a:lnTo>
                  <a:lnTo>
                    <a:pt x="90462" y="115354"/>
                  </a:lnTo>
                  <a:lnTo>
                    <a:pt x="90462" y="101053"/>
                  </a:lnTo>
                  <a:lnTo>
                    <a:pt x="81889" y="57200"/>
                  </a:lnTo>
                  <a:lnTo>
                    <a:pt x="61899" y="11430"/>
                  </a:lnTo>
                  <a:lnTo>
                    <a:pt x="54279" y="2857"/>
                  </a:lnTo>
                  <a:lnTo>
                    <a:pt x="45707" y="0"/>
                  </a:lnTo>
                  <a:close/>
                </a:path>
              </a:pathLst>
            </a:custGeom>
            <a:solidFill>
              <a:srgbClr val="6B7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/>
            <p:cNvSpPr/>
            <p:nvPr/>
          </p:nvSpPr>
          <p:spPr>
            <a:xfrm>
              <a:off x="3150196" y="2413952"/>
              <a:ext cx="87630" cy="151765"/>
            </a:xfrm>
            <a:custGeom>
              <a:avLst/>
              <a:gdLst/>
              <a:ahLst/>
              <a:cxnLst/>
              <a:rect l="l" t="t" r="r" b="b"/>
              <a:pathLst>
                <a:path w="87630" h="151764">
                  <a:moveTo>
                    <a:pt x="43802" y="0"/>
                  </a:moveTo>
                  <a:lnTo>
                    <a:pt x="40944" y="952"/>
                  </a:lnTo>
                  <a:lnTo>
                    <a:pt x="32372" y="5714"/>
                  </a:lnTo>
                  <a:lnTo>
                    <a:pt x="24752" y="15252"/>
                  </a:lnTo>
                  <a:lnTo>
                    <a:pt x="24752" y="15392"/>
                  </a:lnTo>
                  <a:lnTo>
                    <a:pt x="22847" y="19066"/>
                  </a:lnTo>
                  <a:lnTo>
                    <a:pt x="22847" y="19202"/>
                  </a:lnTo>
                  <a:lnTo>
                    <a:pt x="18084" y="28600"/>
                  </a:lnTo>
                  <a:lnTo>
                    <a:pt x="14274" y="37860"/>
                  </a:lnTo>
                  <a:lnTo>
                    <a:pt x="14274" y="38252"/>
                  </a:lnTo>
                  <a:lnTo>
                    <a:pt x="14113" y="38252"/>
                  </a:lnTo>
                  <a:lnTo>
                    <a:pt x="13322" y="40175"/>
                  </a:lnTo>
                  <a:lnTo>
                    <a:pt x="13322" y="40792"/>
                  </a:lnTo>
                  <a:lnTo>
                    <a:pt x="13068" y="40792"/>
                  </a:lnTo>
                  <a:lnTo>
                    <a:pt x="12369" y="42490"/>
                  </a:lnTo>
                  <a:lnTo>
                    <a:pt x="12369" y="43332"/>
                  </a:lnTo>
                  <a:lnTo>
                    <a:pt x="12023" y="43332"/>
                  </a:lnTo>
                  <a:lnTo>
                    <a:pt x="11417" y="44805"/>
                  </a:lnTo>
                  <a:lnTo>
                    <a:pt x="11417" y="45872"/>
                  </a:lnTo>
                  <a:lnTo>
                    <a:pt x="11104" y="45872"/>
                  </a:lnTo>
                  <a:lnTo>
                    <a:pt x="10464" y="48055"/>
                  </a:lnTo>
                  <a:lnTo>
                    <a:pt x="10464" y="49682"/>
                  </a:lnTo>
                  <a:lnTo>
                    <a:pt x="9987" y="49682"/>
                  </a:lnTo>
                  <a:lnTo>
                    <a:pt x="9512" y="51305"/>
                  </a:lnTo>
                  <a:lnTo>
                    <a:pt x="9512" y="52222"/>
                  </a:lnTo>
                  <a:lnTo>
                    <a:pt x="9243" y="52222"/>
                  </a:lnTo>
                  <a:lnTo>
                    <a:pt x="8559" y="54554"/>
                  </a:lnTo>
                  <a:lnTo>
                    <a:pt x="8559" y="54762"/>
                  </a:lnTo>
                  <a:lnTo>
                    <a:pt x="6667" y="61010"/>
                  </a:lnTo>
                  <a:lnTo>
                    <a:pt x="2857" y="76263"/>
                  </a:lnTo>
                  <a:lnTo>
                    <a:pt x="0" y="90563"/>
                  </a:lnTo>
                  <a:lnTo>
                    <a:pt x="0" y="111531"/>
                  </a:lnTo>
                  <a:lnTo>
                    <a:pt x="20942" y="147764"/>
                  </a:lnTo>
                  <a:lnTo>
                    <a:pt x="43802" y="151574"/>
                  </a:lnTo>
                  <a:lnTo>
                    <a:pt x="56184" y="150621"/>
                  </a:lnTo>
                  <a:lnTo>
                    <a:pt x="85699" y="121069"/>
                  </a:lnTo>
                  <a:lnTo>
                    <a:pt x="87604" y="111531"/>
                  </a:lnTo>
                  <a:lnTo>
                    <a:pt x="87604" y="98196"/>
                  </a:lnTo>
                  <a:lnTo>
                    <a:pt x="79032" y="55295"/>
                  </a:lnTo>
                  <a:lnTo>
                    <a:pt x="59994" y="11442"/>
                  </a:lnTo>
                  <a:lnTo>
                    <a:pt x="51422" y="3809"/>
                  </a:lnTo>
                  <a:lnTo>
                    <a:pt x="43802" y="0"/>
                  </a:lnTo>
                  <a:close/>
                </a:path>
              </a:pathLst>
            </a:custGeom>
            <a:solidFill>
              <a:srgbClr val="777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/>
            <p:cNvSpPr/>
            <p:nvPr/>
          </p:nvSpPr>
          <p:spPr>
            <a:xfrm>
              <a:off x="3150196" y="2415857"/>
              <a:ext cx="85090" cy="146050"/>
            </a:xfrm>
            <a:custGeom>
              <a:avLst/>
              <a:gdLst/>
              <a:ahLst/>
              <a:cxnLst/>
              <a:rect l="l" t="t" r="r" b="b"/>
              <a:pathLst>
                <a:path w="85089" h="146050">
                  <a:moveTo>
                    <a:pt x="42849" y="0"/>
                  </a:moveTo>
                  <a:lnTo>
                    <a:pt x="39992" y="0"/>
                  </a:lnTo>
                  <a:lnTo>
                    <a:pt x="32372" y="4762"/>
                  </a:lnTo>
                  <a:lnTo>
                    <a:pt x="12369" y="42900"/>
                  </a:lnTo>
                  <a:lnTo>
                    <a:pt x="952" y="86753"/>
                  </a:lnTo>
                  <a:lnTo>
                    <a:pt x="0" y="97243"/>
                  </a:lnTo>
                  <a:lnTo>
                    <a:pt x="1904" y="116306"/>
                  </a:lnTo>
                  <a:lnTo>
                    <a:pt x="30467" y="144907"/>
                  </a:lnTo>
                  <a:lnTo>
                    <a:pt x="42849" y="145859"/>
                  </a:lnTo>
                  <a:lnTo>
                    <a:pt x="55232" y="144907"/>
                  </a:lnTo>
                  <a:lnTo>
                    <a:pt x="83794" y="116306"/>
                  </a:lnTo>
                  <a:lnTo>
                    <a:pt x="84747" y="106768"/>
                  </a:lnTo>
                  <a:lnTo>
                    <a:pt x="84747" y="93421"/>
                  </a:lnTo>
                  <a:lnTo>
                    <a:pt x="77127" y="52425"/>
                  </a:lnTo>
                  <a:lnTo>
                    <a:pt x="58089" y="10477"/>
                  </a:lnTo>
                  <a:lnTo>
                    <a:pt x="42849" y="0"/>
                  </a:lnTo>
                  <a:close/>
                </a:path>
              </a:pathLst>
            </a:custGeom>
            <a:solidFill>
              <a:srgbClr val="838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/>
            <p:cNvSpPr/>
            <p:nvPr/>
          </p:nvSpPr>
          <p:spPr>
            <a:xfrm>
              <a:off x="3151149" y="2416809"/>
              <a:ext cx="81915" cy="140335"/>
            </a:xfrm>
            <a:custGeom>
              <a:avLst/>
              <a:gdLst/>
              <a:ahLst/>
              <a:cxnLst/>
              <a:rect l="l" t="t" r="r" b="b"/>
              <a:pathLst>
                <a:path w="81914" h="140335">
                  <a:moveTo>
                    <a:pt x="40944" y="0"/>
                  </a:moveTo>
                  <a:lnTo>
                    <a:pt x="38087" y="0"/>
                  </a:lnTo>
                  <a:lnTo>
                    <a:pt x="30467" y="4762"/>
                  </a:lnTo>
                  <a:lnTo>
                    <a:pt x="11417" y="40995"/>
                  </a:lnTo>
                  <a:lnTo>
                    <a:pt x="952" y="83896"/>
                  </a:lnTo>
                  <a:lnTo>
                    <a:pt x="0" y="103911"/>
                  </a:lnTo>
                  <a:lnTo>
                    <a:pt x="1904" y="112496"/>
                  </a:lnTo>
                  <a:lnTo>
                    <a:pt x="29514" y="139179"/>
                  </a:lnTo>
                  <a:lnTo>
                    <a:pt x="40944" y="140144"/>
                  </a:lnTo>
                  <a:lnTo>
                    <a:pt x="52374" y="139179"/>
                  </a:lnTo>
                  <a:lnTo>
                    <a:pt x="79984" y="112496"/>
                  </a:lnTo>
                  <a:lnTo>
                    <a:pt x="81889" y="103911"/>
                  </a:lnTo>
                  <a:lnTo>
                    <a:pt x="81889" y="90563"/>
                  </a:lnTo>
                  <a:lnTo>
                    <a:pt x="79984" y="80073"/>
                  </a:lnTo>
                  <a:lnTo>
                    <a:pt x="78079" y="65786"/>
                  </a:lnTo>
                  <a:lnTo>
                    <a:pt x="73317" y="51473"/>
                  </a:lnTo>
                  <a:lnTo>
                    <a:pt x="68554" y="36220"/>
                  </a:lnTo>
                  <a:lnTo>
                    <a:pt x="62839" y="21920"/>
                  </a:lnTo>
                  <a:lnTo>
                    <a:pt x="56184" y="10490"/>
                  </a:lnTo>
                  <a:lnTo>
                    <a:pt x="48564" y="2857"/>
                  </a:lnTo>
                  <a:lnTo>
                    <a:pt x="40944" y="0"/>
                  </a:lnTo>
                  <a:close/>
                </a:path>
              </a:pathLst>
            </a:custGeom>
            <a:solidFill>
              <a:srgbClr val="8E9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/>
            <p:cNvSpPr/>
            <p:nvPr/>
          </p:nvSpPr>
          <p:spPr>
            <a:xfrm>
              <a:off x="3152101" y="2417762"/>
              <a:ext cx="78105" cy="135890"/>
            </a:xfrm>
            <a:custGeom>
              <a:avLst/>
              <a:gdLst/>
              <a:ahLst/>
              <a:cxnLst/>
              <a:rect l="l" t="t" r="r" b="b"/>
              <a:pathLst>
                <a:path w="78105" h="135889">
                  <a:moveTo>
                    <a:pt x="39039" y="0"/>
                  </a:moveTo>
                  <a:lnTo>
                    <a:pt x="10464" y="40043"/>
                  </a:lnTo>
                  <a:lnTo>
                    <a:pt x="952" y="81038"/>
                  </a:lnTo>
                  <a:lnTo>
                    <a:pt x="0" y="90563"/>
                  </a:lnTo>
                  <a:lnTo>
                    <a:pt x="0" y="100101"/>
                  </a:lnTo>
                  <a:lnTo>
                    <a:pt x="27609" y="134416"/>
                  </a:lnTo>
                  <a:lnTo>
                    <a:pt x="39039" y="135369"/>
                  </a:lnTo>
                  <a:lnTo>
                    <a:pt x="50469" y="134416"/>
                  </a:lnTo>
                  <a:lnTo>
                    <a:pt x="78079" y="100101"/>
                  </a:lnTo>
                  <a:lnTo>
                    <a:pt x="78079" y="87706"/>
                  </a:lnTo>
                  <a:lnTo>
                    <a:pt x="70459" y="49568"/>
                  </a:lnTo>
                  <a:lnTo>
                    <a:pt x="53327" y="10490"/>
                  </a:lnTo>
                  <a:lnTo>
                    <a:pt x="39039" y="0"/>
                  </a:lnTo>
                  <a:close/>
                </a:path>
              </a:pathLst>
            </a:custGeom>
            <a:solidFill>
              <a:srgbClr val="99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/>
            <p:cNvSpPr/>
            <p:nvPr/>
          </p:nvSpPr>
          <p:spPr>
            <a:xfrm>
              <a:off x="3153054" y="2419667"/>
              <a:ext cx="75565" cy="130175"/>
            </a:xfrm>
            <a:custGeom>
              <a:avLst/>
              <a:gdLst/>
              <a:ahLst/>
              <a:cxnLst/>
              <a:rect l="l" t="t" r="r" b="b"/>
              <a:pathLst>
                <a:path w="75564" h="130175">
                  <a:moveTo>
                    <a:pt x="37134" y="0"/>
                  </a:moveTo>
                  <a:lnTo>
                    <a:pt x="35229" y="0"/>
                  </a:lnTo>
                  <a:lnTo>
                    <a:pt x="27609" y="4762"/>
                  </a:lnTo>
                  <a:lnTo>
                    <a:pt x="5702" y="51485"/>
                  </a:lnTo>
                  <a:lnTo>
                    <a:pt x="0" y="86753"/>
                  </a:lnTo>
                  <a:lnTo>
                    <a:pt x="77" y="96037"/>
                  </a:lnTo>
                  <a:lnTo>
                    <a:pt x="26657" y="128701"/>
                  </a:lnTo>
                  <a:lnTo>
                    <a:pt x="37134" y="129654"/>
                  </a:lnTo>
                  <a:lnTo>
                    <a:pt x="48564" y="128701"/>
                  </a:lnTo>
                  <a:lnTo>
                    <a:pt x="75144" y="96037"/>
                  </a:lnTo>
                  <a:lnTo>
                    <a:pt x="75222" y="83896"/>
                  </a:lnTo>
                  <a:lnTo>
                    <a:pt x="74269" y="73405"/>
                  </a:lnTo>
                  <a:lnTo>
                    <a:pt x="62839" y="33362"/>
                  </a:lnTo>
                  <a:lnTo>
                    <a:pt x="37134" y="0"/>
                  </a:lnTo>
                  <a:close/>
                </a:path>
              </a:pathLst>
            </a:custGeom>
            <a:solidFill>
              <a:srgbClr val="A3A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/>
            <p:cNvSpPr/>
            <p:nvPr/>
          </p:nvSpPr>
          <p:spPr>
            <a:xfrm>
              <a:off x="3154006" y="2420619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35229" y="0"/>
                  </a:moveTo>
                  <a:lnTo>
                    <a:pt x="9512" y="36233"/>
                  </a:lnTo>
                  <a:lnTo>
                    <a:pt x="0" y="74358"/>
                  </a:lnTo>
                  <a:lnTo>
                    <a:pt x="0" y="91528"/>
                  </a:lnTo>
                  <a:lnTo>
                    <a:pt x="25704" y="123939"/>
                  </a:lnTo>
                  <a:lnTo>
                    <a:pt x="45707" y="123939"/>
                  </a:lnTo>
                  <a:lnTo>
                    <a:pt x="71412" y="91528"/>
                  </a:lnTo>
                  <a:lnTo>
                    <a:pt x="71412" y="80086"/>
                  </a:lnTo>
                  <a:lnTo>
                    <a:pt x="59982" y="32410"/>
                  </a:lnTo>
                  <a:lnTo>
                    <a:pt x="35229" y="0"/>
                  </a:lnTo>
                  <a:close/>
                </a:path>
              </a:pathLst>
            </a:custGeom>
            <a:solidFill>
              <a:srgbClr val="ACA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/>
            <p:cNvSpPr/>
            <p:nvPr/>
          </p:nvSpPr>
          <p:spPr>
            <a:xfrm>
              <a:off x="3154006" y="2422524"/>
              <a:ext cx="69850" cy="118745"/>
            </a:xfrm>
            <a:custGeom>
              <a:avLst/>
              <a:gdLst/>
              <a:ahLst/>
              <a:cxnLst/>
              <a:rect l="l" t="t" r="r" b="b"/>
              <a:pathLst>
                <a:path w="69850" h="118744">
                  <a:moveTo>
                    <a:pt x="35229" y="0"/>
                  </a:moveTo>
                  <a:lnTo>
                    <a:pt x="32372" y="0"/>
                  </a:lnTo>
                  <a:lnTo>
                    <a:pt x="25704" y="3810"/>
                  </a:lnTo>
                  <a:lnTo>
                    <a:pt x="5702" y="47675"/>
                  </a:lnTo>
                  <a:lnTo>
                    <a:pt x="0" y="79133"/>
                  </a:lnTo>
                  <a:lnTo>
                    <a:pt x="1905" y="94386"/>
                  </a:lnTo>
                  <a:lnTo>
                    <a:pt x="35229" y="118211"/>
                  </a:lnTo>
                  <a:lnTo>
                    <a:pt x="44754" y="117259"/>
                  </a:lnTo>
                  <a:lnTo>
                    <a:pt x="69497" y="86829"/>
                  </a:lnTo>
                  <a:lnTo>
                    <a:pt x="69507" y="76276"/>
                  </a:lnTo>
                  <a:lnTo>
                    <a:pt x="68554" y="66738"/>
                  </a:lnTo>
                  <a:lnTo>
                    <a:pt x="65697" y="55295"/>
                  </a:lnTo>
                  <a:lnTo>
                    <a:pt x="62839" y="42900"/>
                  </a:lnTo>
                  <a:lnTo>
                    <a:pt x="58122" y="29679"/>
                  </a:lnTo>
                  <a:lnTo>
                    <a:pt x="53327" y="18122"/>
                  </a:lnTo>
                  <a:lnTo>
                    <a:pt x="47612" y="8585"/>
                  </a:lnTo>
                  <a:lnTo>
                    <a:pt x="40944" y="1905"/>
                  </a:lnTo>
                  <a:lnTo>
                    <a:pt x="35229" y="0"/>
                  </a:lnTo>
                  <a:close/>
                </a:path>
              </a:pathLst>
            </a:custGeom>
            <a:solidFill>
              <a:srgbClr val="B4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/>
            <p:cNvSpPr/>
            <p:nvPr/>
          </p:nvSpPr>
          <p:spPr>
            <a:xfrm>
              <a:off x="3154959" y="2423477"/>
              <a:ext cx="66040" cy="113664"/>
            </a:xfrm>
            <a:custGeom>
              <a:avLst/>
              <a:gdLst/>
              <a:ahLst/>
              <a:cxnLst/>
              <a:rect l="l" t="t" r="r" b="b"/>
              <a:pathLst>
                <a:path w="66039" h="113664">
                  <a:moveTo>
                    <a:pt x="33324" y="0"/>
                  </a:moveTo>
                  <a:lnTo>
                    <a:pt x="30467" y="0"/>
                  </a:lnTo>
                  <a:lnTo>
                    <a:pt x="24752" y="3822"/>
                  </a:lnTo>
                  <a:lnTo>
                    <a:pt x="5702" y="45770"/>
                  </a:lnTo>
                  <a:lnTo>
                    <a:pt x="0" y="75323"/>
                  </a:lnTo>
                  <a:lnTo>
                    <a:pt x="0" y="83896"/>
                  </a:lnTo>
                  <a:lnTo>
                    <a:pt x="33324" y="113449"/>
                  </a:lnTo>
                  <a:lnTo>
                    <a:pt x="42849" y="112496"/>
                  </a:lnTo>
                  <a:lnTo>
                    <a:pt x="65697" y="83896"/>
                  </a:lnTo>
                  <a:lnTo>
                    <a:pt x="65697" y="73405"/>
                  </a:lnTo>
                  <a:lnTo>
                    <a:pt x="55281" y="28727"/>
                  </a:lnTo>
                  <a:lnTo>
                    <a:pt x="33324" y="0"/>
                  </a:lnTo>
                  <a:close/>
                </a:path>
              </a:pathLst>
            </a:custGeom>
            <a:solidFill>
              <a:srgbClr val="BCB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/>
            <p:cNvSpPr/>
            <p:nvPr/>
          </p:nvSpPr>
          <p:spPr>
            <a:xfrm>
              <a:off x="3155911" y="2424429"/>
              <a:ext cx="62865" cy="107950"/>
            </a:xfrm>
            <a:custGeom>
              <a:avLst/>
              <a:gdLst/>
              <a:ahLst/>
              <a:cxnLst/>
              <a:rect l="l" t="t" r="r" b="b"/>
              <a:pathLst>
                <a:path w="62864" h="107950">
                  <a:moveTo>
                    <a:pt x="31419" y="0"/>
                  </a:moveTo>
                  <a:lnTo>
                    <a:pt x="8559" y="31470"/>
                  </a:lnTo>
                  <a:lnTo>
                    <a:pt x="952" y="64833"/>
                  </a:lnTo>
                  <a:lnTo>
                    <a:pt x="0" y="72453"/>
                  </a:lnTo>
                  <a:lnTo>
                    <a:pt x="0" y="80086"/>
                  </a:lnTo>
                  <a:lnTo>
                    <a:pt x="952" y="86753"/>
                  </a:lnTo>
                  <a:lnTo>
                    <a:pt x="21894" y="107734"/>
                  </a:lnTo>
                  <a:lnTo>
                    <a:pt x="39992" y="107734"/>
                  </a:lnTo>
                  <a:lnTo>
                    <a:pt x="62839" y="80086"/>
                  </a:lnTo>
                  <a:lnTo>
                    <a:pt x="62839" y="69595"/>
                  </a:lnTo>
                  <a:lnTo>
                    <a:pt x="52374" y="27647"/>
                  </a:lnTo>
                  <a:lnTo>
                    <a:pt x="37134" y="2870"/>
                  </a:lnTo>
                  <a:lnTo>
                    <a:pt x="31419" y="0"/>
                  </a:lnTo>
                  <a:close/>
                </a:path>
              </a:pathLst>
            </a:custGeom>
            <a:solidFill>
              <a:srgbClr val="C4C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/>
            <p:cNvSpPr/>
            <p:nvPr/>
          </p:nvSpPr>
          <p:spPr>
            <a:xfrm>
              <a:off x="3156864" y="2426334"/>
              <a:ext cx="59055" cy="102235"/>
            </a:xfrm>
            <a:custGeom>
              <a:avLst/>
              <a:gdLst/>
              <a:ahLst/>
              <a:cxnLst/>
              <a:rect l="l" t="t" r="r" b="b"/>
              <a:pathLst>
                <a:path w="59055" h="102235">
                  <a:moveTo>
                    <a:pt x="29514" y="0"/>
                  </a:moveTo>
                  <a:lnTo>
                    <a:pt x="27609" y="0"/>
                  </a:lnTo>
                  <a:lnTo>
                    <a:pt x="21894" y="3822"/>
                  </a:lnTo>
                  <a:lnTo>
                    <a:pt x="17132" y="10490"/>
                  </a:lnTo>
                  <a:lnTo>
                    <a:pt x="12369" y="19075"/>
                  </a:lnTo>
                  <a:lnTo>
                    <a:pt x="7607" y="29565"/>
                  </a:lnTo>
                  <a:lnTo>
                    <a:pt x="4749" y="40995"/>
                  </a:lnTo>
                  <a:lnTo>
                    <a:pt x="1892" y="51485"/>
                  </a:lnTo>
                  <a:lnTo>
                    <a:pt x="0" y="61023"/>
                  </a:lnTo>
                  <a:lnTo>
                    <a:pt x="0" y="75323"/>
                  </a:lnTo>
                  <a:lnTo>
                    <a:pt x="29514" y="102019"/>
                  </a:lnTo>
                  <a:lnTo>
                    <a:pt x="38087" y="101066"/>
                  </a:lnTo>
                  <a:lnTo>
                    <a:pt x="59029" y="75323"/>
                  </a:lnTo>
                  <a:lnTo>
                    <a:pt x="58962" y="65239"/>
                  </a:lnTo>
                  <a:lnTo>
                    <a:pt x="49559" y="25869"/>
                  </a:lnTo>
                  <a:lnTo>
                    <a:pt x="35229" y="1917"/>
                  </a:lnTo>
                  <a:lnTo>
                    <a:pt x="29514" y="0"/>
                  </a:lnTo>
                  <a:close/>
                </a:path>
              </a:pathLst>
            </a:custGeom>
            <a:solidFill>
              <a:srgbClr val="CB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/>
            <p:cNvSpPr/>
            <p:nvPr/>
          </p:nvSpPr>
          <p:spPr>
            <a:xfrm>
              <a:off x="3157804" y="2427299"/>
              <a:ext cx="56515" cy="97790"/>
            </a:xfrm>
            <a:custGeom>
              <a:avLst/>
              <a:gdLst/>
              <a:ahLst/>
              <a:cxnLst/>
              <a:rect l="l" t="t" r="r" b="b"/>
              <a:pathLst>
                <a:path w="56514" h="97789">
                  <a:moveTo>
                    <a:pt x="27622" y="0"/>
                  </a:moveTo>
                  <a:lnTo>
                    <a:pt x="25717" y="0"/>
                  </a:lnTo>
                  <a:lnTo>
                    <a:pt x="20954" y="3810"/>
                  </a:lnTo>
                  <a:lnTo>
                    <a:pt x="16192" y="9525"/>
                  </a:lnTo>
                  <a:lnTo>
                    <a:pt x="11429" y="18110"/>
                  </a:lnTo>
                  <a:lnTo>
                    <a:pt x="3810" y="39077"/>
                  </a:lnTo>
                  <a:lnTo>
                    <a:pt x="1904" y="49568"/>
                  </a:lnTo>
                  <a:lnTo>
                    <a:pt x="0" y="58153"/>
                  </a:lnTo>
                  <a:lnTo>
                    <a:pt x="0" y="71500"/>
                  </a:lnTo>
                  <a:lnTo>
                    <a:pt x="952" y="78168"/>
                  </a:lnTo>
                  <a:lnTo>
                    <a:pt x="27622" y="97231"/>
                  </a:lnTo>
                  <a:lnTo>
                    <a:pt x="36194" y="96278"/>
                  </a:lnTo>
                  <a:lnTo>
                    <a:pt x="56184" y="71500"/>
                  </a:lnTo>
                  <a:lnTo>
                    <a:pt x="56184" y="62915"/>
                  </a:lnTo>
                  <a:lnTo>
                    <a:pt x="46718" y="24904"/>
                  </a:lnTo>
                  <a:lnTo>
                    <a:pt x="33337" y="1904"/>
                  </a:lnTo>
                  <a:lnTo>
                    <a:pt x="27622" y="0"/>
                  </a:lnTo>
                  <a:close/>
                </a:path>
              </a:pathLst>
            </a:custGeom>
            <a:solidFill>
              <a:srgbClr val="D1D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/>
            <p:cNvSpPr/>
            <p:nvPr/>
          </p:nvSpPr>
          <p:spPr>
            <a:xfrm>
              <a:off x="3157804" y="2428252"/>
              <a:ext cx="53340" cy="92710"/>
            </a:xfrm>
            <a:custGeom>
              <a:avLst/>
              <a:gdLst/>
              <a:ahLst/>
              <a:cxnLst/>
              <a:rect l="l" t="t" r="r" b="b"/>
              <a:pathLst>
                <a:path w="53339" h="92710">
                  <a:moveTo>
                    <a:pt x="26669" y="0"/>
                  </a:moveTo>
                  <a:lnTo>
                    <a:pt x="25717" y="952"/>
                  </a:lnTo>
                  <a:lnTo>
                    <a:pt x="20002" y="3810"/>
                  </a:lnTo>
                  <a:lnTo>
                    <a:pt x="15239" y="9525"/>
                  </a:lnTo>
                  <a:lnTo>
                    <a:pt x="11429" y="18110"/>
                  </a:lnTo>
                  <a:lnTo>
                    <a:pt x="7619" y="27647"/>
                  </a:lnTo>
                  <a:lnTo>
                    <a:pt x="1904" y="46710"/>
                  </a:lnTo>
                  <a:lnTo>
                    <a:pt x="952" y="55283"/>
                  </a:lnTo>
                  <a:lnTo>
                    <a:pt x="0" y="61963"/>
                  </a:lnTo>
                  <a:lnTo>
                    <a:pt x="861" y="67132"/>
                  </a:lnTo>
                  <a:lnTo>
                    <a:pt x="952" y="73405"/>
                  </a:lnTo>
                  <a:lnTo>
                    <a:pt x="2857" y="79121"/>
                  </a:lnTo>
                  <a:lnTo>
                    <a:pt x="26669" y="92468"/>
                  </a:lnTo>
                  <a:lnTo>
                    <a:pt x="34289" y="91516"/>
                  </a:lnTo>
                  <a:lnTo>
                    <a:pt x="53339" y="67678"/>
                  </a:lnTo>
                  <a:lnTo>
                    <a:pt x="53339" y="60058"/>
                  </a:lnTo>
                  <a:lnTo>
                    <a:pt x="52387" y="52425"/>
                  </a:lnTo>
                  <a:lnTo>
                    <a:pt x="51435" y="43853"/>
                  </a:lnTo>
                  <a:lnTo>
                    <a:pt x="37147" y="7620"/>
                  </a:lnTo>
                  <a:lnTo>
                    <a:pt x="32385" y="1904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D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/>
            <p:cNvSpPr/>
            <p:nvPr/>
          </p:nvSpPr>
          <p:spPr>
            <a:xfrm>
              <a:off x="3158756" y="2430157"/>
              <a:ext cx="50800" cy="86360"/>
            </a:xfrm>
            <a:custGeom>
              <a:avLst/>
              <a:gdLst/>
              <a:ahLst/>
              <a:cxnLst/>
              <a:rect l="l" t="t" r="r" b="b"/>
              <a:pathLst>
                <a:path w="50800" h="86360">
                  <a:moveTo>
                    <a:pt x="25717" y="0"/>
                  </a:moveTo>
                  <a:lnTo>
                    <a:pt x="23812" y="0"/>
                  </a:lnTo>
                  <a:lnTo>
                    <a:pt x="19050" y="2857"/>
                  </a:lnTo>
                  <a:lnTo>
                    <a:pt x="1904" y="43853"/>
                  </a:lnTo>
                  <a:lnTo>
                    <a:pt x="952" y="51473"/>
                  </a:lnTo>
                  <a:lnTo>
                    <a:pt x="0" y="57200"/>
                  </a:lnTo>
                  <a:lnTo>
                    <a:pt x="0" y="62915"/>
                  </a:lnTo>
                  <a:lnTo>
                    <a:pt x="952" y="68643"/>
                  </a:lnTo>
                  <a:lnTo>
                    <a:pt x="4762" y="78168"/>
                  </a:lnTo>
                  <a:lnTo>
                    <a:pt x="7620" y="81025"/>
                  </a:lnTo>
                  <a:lnTo>
                    <a:pt x="12382" y="83896"/>
                  </a:lnTo>
                  <a:lnTo>
                    <a:pt x="18097" y="85801"/>
                  </a:lnTo>
                  <a:lnTo>
                    <a:pt x="32385" y="85801"/>
                  </a:lnTo>
                  <a:lnTo>
                    <a:pt x="50482" y="62915"/>
                  </a:lnTo>
                  <a:lnTo>
                    <a:pt x="50482" y="55295"/>
                  </a:lnTo>
                  <a:lnTo>
                    <a:pt x="49529" y="48615"/>
                  </a:lnTo>
                  <a:lnTo>
                    <a:pt x="45720" y="31457"/>
                  </a:lnTo>
                  <a:lnTo>
                    <a:pt x="41960" y="22047"/>
                  </a:lnTo>
                  <a:lnTo>
                    <a:pt x="39052" y="13347"/>
                  </a:lnTo>
                  <a:lnTo>
                    <a:pt x="34289" y="6667"/>
                  </a:lnTo>
                  <a:lnTo>
                    <a:pt x="29527" y="1905"/>
                  </a:lnTo>
                  <a:lnTo>
                    <a:pt x="25717" y="0"/>
                  </a:lnTo>
                  <a:close/>
                </a:path>
              </a:pathLst>
            </a:custGeom>
            <a:solidFill>
              <a:srgbClr val="DD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/>
            <p:cNvSpPr/>
            <p:nvPr/>
          </p:nvSpPr>
          <p:spPr>
            <a:xfrm>
              <a:off x="3159709" y="2431109"/>
              <a:ext cx="46990" cy="81280"/>
            </a:xfrm>
            <a:custGeom>
              <a:avLst/>
              <a:gdLst/>
              <a:ahLst/>
              <a:cxnLst/>
              <a:rect l="l" t="t" r="r" b="b"/>
              <a:pathLst>
                <a:path w="46989" h="81280">
                  <a:moveTo>
                    <a:pt x="23812" y="0"/>
                  </a:moveTo>
                  <a:lnTo>
                    <a:pt x="21907" y="0"/>
                  </a:lnTo>
                  <a:lnTo>
                    <a:pt x="17145" y="2857"/>
                  </a:lnTo>
                  <a:lnTo>
                    <a:pt x="13335" y="8585"/>
                  </a:lnTo>
                  <a:lnTo>
                    <a:pt x="9525" y="15252"/>
                  </a:lnTo>
                  <a:lnTo>
                    <a:pt x="3784" y="32524"/>
                  </a:lnTo>
                  <a:lnTo>
                    <a:pt x="1905" y="40995"/>
                  </a:lnTo>
                  <a:lnTo>
                    <a:pt x="0" y="48615"/>
                  </a:lnTo>
                  <a:lnTo>
                    <a:pt x="23812" y="81038"/>
                  </a:lnTo>
                  <a:lnTo>
                    <a:pt x="30480" y="80073"/>
                  </a:lnTo>
                  <a:lnTo>
                    <a:pt x="46591" y="60464"/>
                  </a:lnTo>
                  <a:lnTo>
                    <a:pt x="46550" y="51574"/>
                  </a:lnTo>
                  <a:lnTo>
                    <a:pt x="45720" y="45758"/>
                  </a:lnTo>
                  <a:lnTo>
                    <a:pt x="44767" y="38138"/>
                  </a:lnTo>
                  <a:lnTo>
                    <a:pt x="39094" y="21094"/>
                  </a:lnTo>
                  <a:lnTo>
                    <a:pt x="36195" y="13347"/>
                  </a:lnTo>
                  <a:lnTo>
                    <a:pt x="32385" y="6667"/>
                  </a:lnTo>
                  <a:lnTo>
                    <a:pt x="27622" y="1904"/>
                  </a:lnTo>
                  <a:lnTo>
                    <a:pt x="23812" y="0"/>
                  </a:lnTo>
                  <a:close/>
                </a:path>
              </a:pathLst>
            </a:custGeom>
            <a:solidFill>
              <a:srgbClr val="E2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/>
            <p:cNvSpPr/>
            <p:nvPr/>
          </p:nvSpPr>
          <p:spPr>
            <a:xfrm>
              <a:off x="3160661" y="2433014"/>
              <a:ext cx="43815" cy="75565"/>
            </a:xfrm>
            <a:custGeom>
              <a:avLst/>
              <a:gdLst/>
              <a:ahLst/>
              <a:cxnLst/>
              <a:rect l="l" t="t" r="r" b="b"/>
              <a:pathLst>
                <a:path w="43814" h="75564">
                  <a:moveTo>
                    <a:pt x="21907" y="0"/>
                  </a:moveTo>
                  <a:lnTo>
                    <a:pt x="20002" y="0"/>
                  </a:lnTo>
                  <a:lnTo>
                    <a:pt x="16192" y="1904"/>
                  </a:lnTo>
                  <a:lnTo>
                    <a:pt x="952" y="38138"/>
                  </a:lnTo>
                  <a:lnTo>
                    <a:pt x="0" y="44805"/>
                  </a:lnTo>
                  <a:lnTo>
                    <a:pt x="0" y="55295"/>
                  </a:lnTo>
                  <a:lnTo>
                    <a:pt x="21907" y="75311"/>
                  </a:lnTo>
                  <a:lnTo>
                    <a:pt x="33337" y="73405"/>
                  </a:lnTo>
                  <a:lnTo>
                    <a:pt x="43815" y="55295"/>
                  </a:lnTo>
                  <a:lnTo>
                    <a:pt x="43815" y="48615"/>
                  </a:lnTo>
                  <a:lnTo>
                    <a:pt x="33337" y="11442"/>
                  </a:lnTo>
                  <a:lnTo>
                    <a:pt x="21907" y="0"/>
                  </a:lnTo>
                  <a:close/>
                </a:path>
              </a:pathLst>
            </a:custGeom>
            <a:solidFill>
              <a:srgbClr val="E7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/>
            <p:cNvSpPr/>
            <p:nvPr/>
          </p:nvSpPr>
          <p:spPr>
            <a:xfrm>
              <a:off x="3161614" y="2433967"/>
              <a:ext cx="40005" cy="69850"/>
            </a:xfrm>
            <a:custGeom>
              <a:avLst/>
              <a:gdLst/>
              <a:ahLst/>
              <a:cxnLst/>
              <a:rect l="l" t="t" r="r" b="b"/>
              <a:pathLst>
                <a:path w="40005" h="69850">
                  <a:moveTo>
                    <a:pt x="20002" y="0"/>
                  </a:moveTo>
                  <a:lnTo>
                    <a:pt x="19050" y="0"/>
                  </a:lnTo>
                  <a:lnTo>
                    <a:pt x="15239" y="2857"/>
                  </a:lnTo>
                  <a:lnTo>
                    <a:pt x="121" y="41097"/>
                  </a:lnTo>
                  <a:lnTo>
                    <a:pt x="0" y="56248"/>
                  </a:lnTo>
                  <a:lnTo>
                    <a:pt x="1904" y="60058"/>
                  </a:lnTo>
                  <a:lnTo>
                    <a:pt x="2857" y="62915"/>
                  </a:lnTo>
                  <a:lnTo>
                    <a:pt x="5714" y="65786"/>
                  </a:lnTo>
                  <a:lnTo>
                    <a:pt x="9525" y="68643"/>
                  </a:lnTo>
                  <a:lnTo>
                    <a:pt x="14287" y="69596"/>
                  </a:lnTo>
                  <a:lnTo>
                    <a:pt x="25717" y="69596"/>
                  </a:lnTo>
                  <a:lnTo>
                    <a:pt x="30479" y="68643"/>
                  </a:lnTo>
                  <a:lnTo>
                    <a:pt x="34289" y="65786"/>
                  </a:lnTo>
                  <a:lnTo>
                    <a:pt x="37147" y="62915"/>
                  </a:lnTo>
                  <a:lnTo>
                    <a:pt x="38100" y="60058"/>
                  </a:lnTo>
                  <a:lnTo>
                    <a:pt x="40004" y="56248"/>
                  </a:lnTo>
                  <a:lnTo>
                    <a:pt x="40004" y="40043"/>
                  </a:lnTo>
                  <a:lnTo>
                    <a:pt x="38100" y="32410"/>
                  </a:lnTo>
                  <a:lnTo>
                    <a:pt x="23812" y="952"/>
                  </a:lnTo>
                  <a:lnTo>
                    <a:pt x="20002" y="0"/>
                  </a:lnTo>
                  <a:close/>
                </a:path>
              </a:pathLst>
            </a:custGeom>
            <a:solidFill>
              <a:srgbClr val="EBE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/>
            <p:cNvSpPr/>
            <p:nvPr/>
          </p:nvSpPr>
          <p:spPr>
            <a:xfrm>
              <a:off x="3161614" y="2434919"/>
              <a:ext cx="38100" cy="65405"/>
            </a:xfrm>
            <a:custGeom>
              <a:avLst/>
              <a:gdLst/>
              <a:ahLst/>
              <a:cxnLst/>
              <a:rect l="l" t="t" r="r" b="b"/>
              <a:pathLst>
                <a:path w="38100" h="65405">
                  <a:moveTo>
                    <a:pt x="19050" y="0"/>
                  </a:moveTo>
                  <a:lnTo>
                    <a:pt x="18097" y="952"/>
                  </a:lnTo>
                  <a:lnTo>
                    <a:pt x="14287" y="2857"/>
                  </a:lnTo>
                  <a:lnTo>
                    <a:pt x="11429" y="6680"/>
                  </a:lnTo>
                  <a:lnTo>
                    <a:pt x="952" y="39090"/>
                  </a:lnTo>
                  <a:lnTo>
                    <a:pt x="0" y="43853"/>
                  </a:lnTo>
                  <a:lnTo>
                    <a:pt x="952" y="47675"/>
                  </a:lnTo>
                  <a:lnTo>
                    <a:pt x="952" y="52438"/>
                  </a:lnTo>
                  <a:lnTo>
                    <a:pt x="1904" y="55295"/>
                  </a:lnTo>
                  <a:lnTo>
                    <a:pt x="3809" y="59105"/>
                  </a:lnTo>
                  <a:lnTo>
                    <a:pt x="5714" y="61010"/>
                  </a:lnTo>
                  <a:lnTo>
                    <a:pt x="13334" y="64833"/>
                  </a:lnTo>
                  <a:lnTo>
                    <a:pt x="24764" y="64833"/>
                  </a:lnTo>
                  <a:lnTo>
                    <a:pt x="38100" y="41948"/>
                  </a:lnTo>
                  <a:lnTo>
                    <a:pt x="37147" y="37185"/>
                  </a:lnTo>
                  <a:lnTo>
                    <a:pt x="36194" y="30505"/>
                  </a:lnTo>
                  <a:lnTo>
                    <a:pt x="34289" y="23837"/>
                  </a:lnTo>
                  <a:lnTo>
                    <a:pt x="31432" y="17157"/>
                  </a:lnTo>
                  <a:lnTo>
                    <a:pt x="29527" y="10490"/>
                  </a:lnTo>
                  <a:lnTo>
                    <a:pt x="25717" y="4775"/>
                  </a:lnTo>
                  <a:lnTo>
                    <a:pt x="22859" y="190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EFE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/>
            <p:cNvSpPr/>
            <p:nvPr/>
          </p:nvSpPr>
          <p:spPr>
            <a:xfrm>
              <a:off x="3162566" y="2436824"/>
              <a:ext cx="34290" cy="59690"/>
            </a:xfrm>
            <a:custGeom>
              <a:avLst/>
              <a:gdLst/>
              <a:ahLst/>
              <a:cxnLst/>
              <a:rect l="l" t="t" r="r" b="b"/>
              <a:pathLst>
                <a:path w="34289" h="59689">
                  <a:moveTo>
                    <a:pt x="17144" y="0"/>
                  </a:moveTo>
                  <a:lnTo>
                    <a:pt x="16192" y="0"/>
                  </a:lnTo>
                  <a:lnTo>
                    <a:pt x="13335" y="1904"/>
                  </a:lnTo>
                  <a:lnTo>
                    <a:pt x="10477" y="5727"/>
                  </a:lnTo>
                  <a:lnTo>
                    <a:pt x="4762" y="17170"/>
                  </a:lnTo>
                  <a:lnTo>
                    <a:pt x="2857" y="23837"/>
                  </a:lnTo>
                  <a:lnTo>
                    <a:pt x="952" y="35280"/>
                  </a:lnTo>
                  <a:lnTo>
                    <a:pt x="0" y="39090"/>
                  </a:lnTo>
                  <a:lnTo>
                    <a:pt x="0" y="42900"/>
                  </a:lnTo>
                  <a:lnTo>
                    <a:pt x="1904" y="50533"/>
                  </a:lnTo>
                  <a:lnTo>
                    <a:pt x="2857" y="53390"/>
                  </a:lnTo>
                  <a:lnTo>
                    <a:pt x="8572" y="57200"/>
                  </a:lnTo>
                  <a:lnTo>
                    <a:pt x="12382" y="58153"/>
                  </a:lnTo>
                  <a:lnTo>
                    <a:pt x="17144" y="59105"/>
                  </a:lnTo>
                  <a:lnTo>
                    <a:pt x="26669" y="57200"/>
                  </a:lnTo>
                  <a:lnTo>
                    <a:pt x="29527" y="55295"/>
                  </a:lnTo>
                  <a:lnTo>
                    <a:pt x="31432" y="53390"/>
                  </a:lnTo>
                  <a:lnTo>
                    <a:pt x="33337" y="50533"/>
                  </a:lnTo>
                  <a:lnTo>
                    <a:pt x="34289" y="46710"/>
                  </a:lnTo>
                  <a:lnTo>
                    <a:pt x="34289" y="33375"/>
                  </a:lnTo>
                  <a:lnTo>
                    <a:pt x="32385" y="27647"/>
                  </a:lnTo>
                  <a:lnTo>
                    <a:pt x="31432" y="20980"/>
                  </a:lnTo>
                  <a:lnTo>
                    <a:pt x="28575" y="15252"/>
                  </a:lnTo>
                  <a:lnTo>
                    <a:pt x="26669" y="8585"/>
                  </a:lnTo>
                  <a:lnTo>
                    <a:pt x="23812" y="3822"/>
                  </a:lnTo>
                  <a:lnTo>
                    <a:pt x="20954" y="952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F2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/>
            <p:cNvSpPr/>
            <p:nvPr/>
          </p:nvSpPr>
          <p:spPr>
            <a:xfrm>
              <a:off x="3163519" y="2437777"/>
              <a:ext cx="31750" cy="53975"/>
            </a:xfrm>
            <a:custGeom>
              <a:avLst/>
              <a:gdLst/>
              <a:ahLst/>
              <a:cxnLst/>
              <a:rect l="l" t="t" r="r" b="b"/>
              <a:pathLst>
                <a:path w="31750" h="53975">
                  <a:moveTo>
                    <a:pt x="15239" y="0"/>
                  </a:moveTo>
                  <a:lnTo>
                    <a:pt x="14287" y="0"/>
                  </a:lnTo>
                  <a:lnTo>
                    <a:pt x="11429" y="1917"/>
                  </a:lnTo>
                  <a:lnTo>
                    <a:pt x="8572" y="5727"/>
                  </a:lnTo>
                  <a:lnTo>
                    <a:pt x="6625" y="10617"/>
                  </a:lnTo>
                  <a:lnTo>
                    <a:pt x="952" y="27647"/>
                  </a:lnTo>
                  <a:lnTo>
                    <a:pt x="0" y="32423"/>
                  </a:lnTo>
                  <a:lnTo>
                    <a:pt x="0" y="40043"/>
                  </a:lnTo>
                  <a:lnTo>
                    <a:pt x="952" y="42900"/>
                  </a:lnTo>
                  <a:lnTo>
                    <a:pt x="952" y="45758"/>
                  </a:lnTo>
                  <a:lnTo>
                    <a:pt x="2857" y="48628"/>
                  </a:lnTo>
                  <a:lnTo>
                    <a:pt x="4762" y="50533"/>
                  </a:lnTo>
                  <a:lnTo>
                    <a:pt x="7620" y="52438"/>
                  </a:lnTo>
                  <a:lnTo>
                    <a:pt x="11429" y="53390"/>
                  </a:lnTo>
                  <a:lnTo>
                    <a:pt x="20002" y="53390"/>
                  </a:lnTo>
                  <a:lnTo>
                    <a:pt x="23812" y="52438"/>
                  </a:lnTo>
                  <a:lnTo>
                    <a:pt x="26670" y="50533"/>
                  </a:lnTo>
                  <a:lnTo>
                    <a:pt x="28575" y="48628"/>
                  </a:lnTo>
                  <a:lnTo>
                    <a:pt x="31432" y="40043"/>
                  </a:lnTo>
                  <a:lnTo>
                    <a:pt x="31432" y="34328"/>
                  </a:lnTo>
                  <a:lnTo>
                    <a:pt x="30479" y="30505"/>
                  </a:lnTo>
                  <a:lnTo>
                    <a:pt x="29550" y="25857"/>
                  </a:lnTo>
                  <a:lnTo>
                    <a:pt x="18097" y="95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F5F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/>
            <p:cNvSpPr/>
            <p:nvPr/>
          </p:nvSpPr>
          <p:spPr>
            <a:xfrm>
              <a:off x="3164471" y="2438729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14287" y="0"/>
                  </a:moveTo>
                  <a:lnTo>
                    <a:pt x="13335" y="965"/>
                  </a:lnTo>
                  <a:lnTo>
                    <a:pt x="10477" y="1917"/>
                  </a:lnTo>
                  <a:lnTo>
                    <a:pt x="7620" y="5727"/>
                  </a:lnTo>
                  <a:lnTo>
                    <a:pt x="5664" y="9664"/>
                  </a:lnTo>
                  <a:lnTo>
                    <a:pt x="3810" y="14300"/>
                  </a:lnTo>
                  <a:lnTo>
                    <a:pt x="1905" y="20027"/>
                  </a:lnTo>
                  <a:lnTo>
                    <a:pt x="0" y="29552"/>
                  </a:lnTo>
                  <a:lnTo>
                    <a:pt x="0" y="39090"/>
                  </a:lnTo>
                  <a:lnTo>
                    <a:pt x="9525" y="48628"/>
                  </a:lnTo>
                  <a:lnTo>
                    <a:pt x="18097" y="48628"/>
                  </a:lnTo>
                  <a:lnTo>
                    <a:pt x="27622" y="39090"/>
                  </a:lnTo>
                  <a:lnTo>
                    <a:pt x="27622" y="27647"/>
                  </a:lnTo>
                  <a:lnTo>
                    <a:pt x="26670" y="22885"/>
                  </a:lnTo>
                  <a:lnTo>
                    <a:pt x="24764" y="18122"/>
                  </a:lnTo>
                  <a:lnTo>
                    <a:pt x="23812" y="12395"/>
                  </a:lnTo>
                  <a:lnTo>
                    <a:pt x="20955" y="7632"/>
                  </a:lnTo>
                  <a:lnTo>
                    <a:pt x="19050" y="3822"/>
                  </a:lnTo>
                  <a:lnTo>
                    <a:pt x="16192" y="1917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F8F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/>
            <p:cNvSpPr/>
            <p:nvPr/>
          </p:nvSpPr>
          <p:spPr>
            <a:xfrm>
              <a:off x="3165424" y="2440647"/>
              <a:ext cx="24765" cy="43180"/>
            </a:xfrm>
            <a:custGeom>
              <a:avLst/>
              <a:gdLst/>
              <a:ahLst/>
              <a:cxnLst/>
              <a:rect l="l" t="t" r="r" b="b"/>
              <a:pathLst>
                <a:path w="24764" h="43180">
                  <a:moveTo>
                    <a:pt x="12382" y="0"/>
                  </a:moveTo>
                  <a:lnTo>
                    <a:pt x="11430" y="0"/>
                  </a:lnTo>
                  <a:lnTo>
                    <a:pt x="8572" y="952"/>
                  </a:lnTo>
                  <a:lnTo>
                    <a:pt x="6667" y="3810"/>
                  </a:lnTo>
                  <a:lnTo>
                    <a:pt x="4711" y="7747"/>
                  </a:lnTo>
                  <a:lnTo>
                    <a:pt x="2857" y="12382"/>
                  </a:lnTo>
                  <a:lnTo>
                    <a:pt x="952" y="21920"/>
                  </a:lnTo>
                  <a:lnTo>
                    <a:pt x="0" y="25730"/>
                  </a:lnTo>
                  <a:lnTo>
                    <a:pt x="50" y="34416"/>
                  </a:lnTo>
                  <a:lnTo>
                    <a:pt x="952" y="36220"/>
                  </a:lnTo>
                  <a:lnTo>
                    <a:pt x="1905" y="39077"/>
                  </a:lnTo>
                  <a:lnTo>
                    <a:pt x="3810" y="40030"/>
                  </a:lnTo>
                  <a:lnTo>
                    <a:pt x="5715" y="41948"/>
                  </a:lnTo>
                  <a:lnTo>
                    <a:pt x="8572" y="42887"/>
                  </a:lnTo>
                  <a:lnTo>
                    <a:pt x="15240" y="42887"/>
                  </a:lnTo>
                  <a:lnTo>
                    <a:pt x="18097" y="41948"/>
                  </a:lnTo>
                  <a:lnTo>
                    <a:pt x="20955" y="40030"/>
                  </a:lnTo>
                  <a:lnTo>
                    <a:pt x="21907" y="39077"/>
                  </a:lnTo>
                  <a:lnTo>
                    <a:pt x="23812" y="36220"/>
                  </a:lnTo>
                  <a:lnTo>
                    <a:pt x="23812" y="34315"/>
                  </a:lnTo>
                  <a:lnTo>
                    <a:pt x="24765" y="31457"/>
                  </a:lnTo>
                  <a:lnTo>
                    <a:pt x="24765" y="27635"/>
                  </a:lnTo>
                  <a:lnTo>
                    <a:pt x="22860" y="20015"/>
                  </a:lnTo>
                  <a:lnTo>
                    <a:pt x="20955" y="10477"/>
                  </a:lnTo>
                  <a:lnTo>
                    <a:pt x="17145" y="2857"/>
                  </a:lnTo>
                  <a:lnTo>
                    <a:pt x="14287" y="952"/>
                  </a:lnTo>
                  <a:lnTo>
                    <a:pt x="12382" y="0"/>
                  </a:lnTo>
                  <a:close/>
                </a:path>
              </a:pathLst>
            </a:custGeom>
            <a:solidFill>
              <a:srgbClr val="FA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/>
            <p:cNvSpPr/>
            <p:nvPr/>
          </p:nvSpPr>
          <p:spPr>
            <a:xfrm>
              <a:off x="3165424" y="2441600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4">
                  <a:moveTo>
                    <a:pt x="11430" y="0"/>
                  </a:moveTo>
                  <a:lnTo>
                    <a:pt x="10477" y="0"/>
                  </a:lnTo>
                  <a:lnTo>
                    <a:pt x="6667" y="3810"/>
                  </a:lnTo>
                  <a:lnTo>
                    <a:pt x="4762" y="7620"/>
                  </a:lnTo>
                  <a:lnTo>
                    <a:pt x="3810" y="11430"/>
                  </a:lnTo>
                  <a:lnTo>
                    <a:pt x="1905" y="15252"/>
                  </a:lnTo>
                  <a:lnTo>
                    <a:pt x="952" y="19062"/>
                  </a:lnTo>
                  <a:lnTo>
                    <a:pt x="952" y="22872"/>
                  </a:lnTo>
                  <a:lnTo>
                    <a:pt x="0" y="24777"/>
                  </a:lnTo>
                  <a:lnTo>
                    <a:pt x="0" y="27647"/>
                  </a:lnTo>
                  <a:lnTo>
                    <a:pt x="952" y="30505"/>
                  </a:lnTo>
                  <a:lnTo>
                    <a:pt x="952" y="32410"/>
                  </a:lnTo>
                  <a:lnTo>
                    <a:pt x="1905" y="34315"/>
                  </a:lnTo>
                  <a:lnTo>
                    <a:pt x="3810" y="35267"/>
                  </a:lnTo>
                  <a:lnTo>
                    <a:pt x="5715" y="37172"/>
                  </a:lnTo>
                  <a:lnTo>
                    <a:pt x="17145" y="37172"/>
                  </a:lnTo>
                  <a:lnTo>
                    <a:pt x="20002" y="34315"/>
                  </a:lnTo>
                  <a:lnTo>
                    <a:pt x="21907" y="30505"/>
                  </a:lnTo>
                  <a:lnTo>
                    <a:pt x="21907" y="21920"/>
                  </a:lnTo>
                  <a:lnTo>
                    <a:pt x="20002" y="14300"/>
                  </a:lnTo>
                  <a:lnTo>
                    <a:pt x="19050" y="9525"/>
                  </a:lnTo>
                  <a:lnTo>
                    <a:pt x="17145" y="5714"/>
                  </a:lnTo>
                  <a:lnTo>
                    <a:pt x="15240" y="2857"/>
                  </a:lnTo>
                  <a:lnTo>
                    <a:pt x="13335" y="95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FC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/>
            <p:cNvSpPr/>
            <p:nvPr/>
          </p:nvSpPr>
          <p:spPr>
            <a:xfrm>
              <a:off x="3166376" y="244350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19050" h="31750">
                  <a:moveTo>
                    <a:pt x="11429" y="0"/>
                  </a:moveTo>
                  <a:lnTo>
                    <a:pt x="8572" y="0"/>
                  </a:lnTo>
                  <a:lnTo>
                    <a:pt x="5714" y="2857"/>
                  </a:lnTo>
                  <a:lnTo>
                    <a:pt x="3809" y="5714"/>
                  </a:lnTo>
                  <a:lnTo>
                    <a:pt x="2825" y="8699"/>
                  </a:lnTo>
                  <a:lnTo>
                    <a:pt x="952" y="16205"/>
                  </a:lnTo>
                  <a:lnTo>
                    <a:pt x="0" y="19062"/>
                  </a:lnTo>
                  <a:lnTo>
                    <a:pt x="0" y="22872"/>
                  </a:lnTo>
                  <a:lnTo>
                    <a:pt x="952" y="24777"/>
                  </a:lnTo>
                  <a:lnTo>
                    <a:pt x="952" y="26695"/>
                  </a:lnTo>
                  <a:lnTo>
                    <a:pt x="1904" y="28600"/>
                  </a:lnTo>
                  <a:lnTo>
                    <a:pt x="2857" y="29552"/>
                  </a:lnTo>
                  <a:lnTo>
                    <a:pt x="6667" y="31457"/>
                  </a:lnTo>
                  <a:lnTo>
                    <a:pt x="12382" y="31457"/>
                  </a:lnTo>
                  <a:lnTo>
                    <a:pt x="16192" y="29552"/>
                  </a:lnTo>
                  <a:lnTo>
                    <a:pt x="17144" y="28600"/>
                  </a:lnTo>
                  <a:lnTo>
                    <a:pt x="18097" y="26695"/>
                  </a:lnTo>
                  <a:lnTo>
                    <a:pt x="18097" y="24777"/>
                  </a:lnTo>
                  <a:lnTo>
                    <a:pt x="19050" y="22872"/>
                  </a:lnTo>
                  <a:lnTo>
                    <a:pt x="19050" y="20015"/>
                  </a:lnTo>
                  <a:lnTo>
                    <a:pt x="18097" y="18110"/>
                  </a:lnTo>
                  <a:lnTo>
                    <a:pt x="18097" y="14300"/>
                  </a:lnTo>
                  <a:lnTo>
                    <a:pt x="17144" y="11442"/>
                  </a:lnTo>
                  <a:lnTo>
                    <a:pt x="16192" y="7619"/>
                  </a:lnTo>
                  <a:lnTo>
                    <a:pt x="14287" y="4762"/>
                  </a:lnTo>
                  <a:lnTo>
                    <a:pt x="13334" y="19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/>
            <p:cNvSpPr/>
            <p:nvPr/>
          </p:nvSpPr>
          <p:spPr>
            <a:xfrm>
              <a:off x="3167329" y="2444457"/>
              <a:ext cx="15240" cy="27305"/>
            </a:xfrm>
            <a:custGeom>
              <a:avLst/>
              <a:gdLst/>
              <a:ahLst/>
              <a:cxnLst/>
              <a:rect l="l" t="t" r="r" b="b"/>
              <a:pathLst>
                <a:path w="15239" h="27305">
                  <a:moveTo>
                    <a:pt x="7619" y="0"/>
                  </a:moveTo>
                  <a:lnTo>
                    <a:pt x="5714" y="952"/>
                  </a:lnTo>
                  <a:lnTo>
                    <a:pt x="4762" y="2857"/>
                  </a:lnTo>
                  <a:lnTo>
                    <a:pt x="2857" y="4762"/>
                  </a:lnTo>
                  <a:lnTo>
                    <a:pt x="952" y="10490"/>
                  </a:lnTo>
                  <a:lnTo>
                    <a:pt x="952" y="13347"/>
                  </a:lnTo>
                  <a:lnTo>
                    <a:pt x="0" y="16205"/>
                  </a:lnTo>
                  <a:lnTo>
                    <a:pt x="0" y="20967"/>
                  </a:lnTo>
                  <a:lnTo>
                    <a:pt x="952" y="22872"/>
                  </a:lnTo>
                  <a:lnTo>
                    <a:pt x="952" y="23825"/>
                  </a:lnTo>
                  <a:lnTo>
                    <a:pt x="1904" y="24790"/>
                  </a:lnTo>
                  <a:lnTo>
                    <a:pt x="5714" y="26695"/>
                  </a:lnTo>
                  <a:lnTo>
                    <a:pt x="9525" y="26695"/>
                  </a:lnTo>
                  <a:lnTo>
                    <a:pt x="13335" y="24790"/>
                  </a:lnTo>
                  <a:lnTo>
                    <a:pt x="15239" y="22872"/>
                  </a:lnTo>
                  <a:lnTo>
                    <a:pt x="15239" y="15252"/>
                  </a:lnTo>
                  <a:lnTo>
                    <a:pt x="14287" y="12395"/>
                  </a:lnTo>
                  <a:lnTo>
                    <a:pt x="14287" y="9537"/>
                  </a:lnTo>
                  <a:lnTo>
                    <a:pt x="13335" y="6667"/>
                  </a:lnTo>
                  <a:lnTo>
                    <a:pt x="11429" y="3810"/>
                  </a:lnTo>
                  <a:lnTo>
                    <a:pt x="10477" y="1904"/>
                  </a:lnTo>
                  <a:lnTo>
                    <a:pt x="9525" y="952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FEF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/>
            <p:cNvSpPr/>
            <p:nvPr/>
          </p:nvSpPr>
          <p:spPr>
            <a:xfrm>
              <a:off x="3144482" y="2215654"/>
              <a:ext cx="111760" cy="252095"/>
            </a:xfrm>
            <a:custGeom>
              <a:avLst/>
              <a:gdLst/>
              <a:ahLst/>
              <a:cxnLst/>
              <a:rect l="l" t="t" r="r" b="b"/>
              <a:pathLst>
                <a:path w="111760" h="252094">
                  <a:moveTo>
                    <a:pt x="36182" y="242150"/>
                  </a:moveTo>
                  <a:lnTo>
                    <a:pt x="35229" y="240245"/>
                  </a:lnTo>
                  <a:lnTo>
                    <a:pt x="34277" y="237375"/>
                  </a:lnTo>
                  <a:lnTo>
                    <a:pt x="34277" y="235470"/>
                  </a:lnTo>
                  <a:lnTo>
                    <a:pt x="32372" y="231660"/>
                  </a:lnTo>
                  <a:lnTo>
                    <a:pt x="30467" y="230708"/>
                  </a:lnTo>
                  <a:lnTo>
                    <a:pt x="29514" y="229755"/>
                  </a:lnTo>
                  <a:lnTo>
                    <a:pt x="28562" y="230708"/>
                  </a:lnTo>
                  <a:lnTo>
                    <a:pt x="27609" y="232613"/>
                  </a:lnTo>
                  <a:lnTo>
                    <a:pt x="25704" y="234518"/>
                  </a:lnTo>
                  <a:lnTo>
                    <a:pt x="25641" y="236550"/>
                  </a:lnTo>
                  <a:lnTo>
                    <a:pt x="24752" y="238340"/>
                  </a:lnTo>
                  <a:lnTo>
                    <a:pt x="23799" y="241198"/>
                  </a:lnTo>
                  <a:lnTo>
                    <a:pt x="23914" y="247980"/>
                  </a:lnTo>
                  <a:lnTo>
                    <a:pt x="26657" y="250723"/>
                  </a:lnTo>
                  <a:lnTo>
                    <a:pt x="27609" y="250723"/>
                  </a:lnTo>
                  <a:lnTo>
                    <a:pt x="29514" y="251675"/>
                  </a:lnTo>
                  <a:lnTo>
                    <a:pt x="31419" y="250723"/>
                  </a:lnTo>
                  <a:lnTo>
                    <a:pt x="33324" y="250723"/>
                  </a:lnTo>
                  <a:lnTo>
                    <a:pt x="35229" y="248818"/>
                  </a:lnTo>
                  <a:lnTo>
                    <a:pt x="35229" y="247865"/>
                  </a:lnTo>
                  <a:lnTo>
                    <a:pt x="36182" y="246913"/>
                  </a:lnTo>
                  <a:lnTo>
                    <a:pt x="36182" y="242150"/>
                  </a:lnTo>
                  <a:close/>
                </a:path>
                <a:path w="111760" h="252094">
                  <a:moveTo>
                    <a:pt x="111417" y="62915"/>
                  </a:moveTo>
                  <a:lnTo>
                    <a:pt x="110464" y="49568"/>
                  </a:lnTo>
                  <a:lnTo>
                    <a:pt x="110401" y="49187"/>
                  </a:lnTo>
                  <a:lnTo>
                    <a:pt x="110401" y="63284"/>
                  </a:lnTo>
                  <a:lnTo>
                    <a:pt x="108673" y="76263"/>
                  </a:lnTo>
                  <a:lnTo>
                    <a:pt x="110401" y="63284"/>
                  </a:lnTo>
                  <a:lnTo>
                    <a:pt x="110401" y="49187"/>
                  </a:lnTo>
                  <a:lnTo>
                    <a:pt x="94272" y="10490"/>
                  </a:lnTo>
                  <a:lnTo>
                    <a:pt x="71412" y="965"/>
                  </a:lnTo>
                  <a:lnTo>
                    <a:pt x="70472" y="965"/>
                  </a:lnTo>
                  <a:lnTo>
                    <a:pt x="55232" y="0"/>
                  </a:lnTo>
                  <a:lnTo>
                    <a:pt x="17132" y="10490"/>
                  </a:lnTo>
                  <a:lnTo>
                    <a:pt x="0" y="49568"/>
                  </a:lnTo>
                  <a:lnTo>
                    <a:pt x="0" y="50520"/>
                  </a:lnTo>
                  <a:lnTo>
                    <a:pt x="0" y="66738"/>
                  </a:lnTo>
                  <a:lnTo>
                    <a:pt x="10477" y="122021"/>
                  </a:lnTo>
                  <a:lnTo>
                    <a:pt x="25704" y="160159"/>
                  </a:lnTo>
                  <a:lnTo>
                    <a:pt x="55232" y="190665"/>
                  </a:lnTo>
                  <a:lnTo>
                    <a:pt x="56184" y="190665"/>
                  </a:lnTo>
                  <a:lnTo>
                    <a:pt x="88557" y="154444"/>
                  </a:lnTo>
                  <a:lnTo>
                    <a:pt x="101892" y="114401"/>
                  </a:lnTo>
                  <a:lnTo>
                    <a:pt x="111290" y="63868"/>
                  </a:lnTo>
                  <a:lnTo>
                    <a:pt x="111417" y="63868"/>
                  </a:lnTo>
                  <a:lnTo>
                    <a:pt x="111366" y="63233"/>
                  </a:lnTo>
                  <a:lnTo>
                    <a:pt x="111417" y="629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/>
            <p:cNvSpPr/>
            <p:nvPr/>
          </p:nvSpPr>
          <p:spPr>
            <a:xfrm>
              <a:off x="3142577" y="2294775"/>
              <a:ext cx="60325" cy="113664"/>
            </a:xfrm>
            <a:custGeom>
              <a:avLst/>
              <a:gdLst/>
              <a:ahLst/>
              <a:cxnLst/>
              <a:rect l="l" t="t" r="r" b="b"/>
              <a:pathLst>
                <a:path w="60325" h="113664">
                  <a:moveTo>
                    <a:pt x="59994" y="106781"/>
                  </a:moveTo>
                  <a:lnTo>
                    <a:pt x="30467" y="77228"/>
                  </a:lnTo>
                  <a:lnTo>
                    <a:pt x="16179" y="38138"/>
                  </a:lnTo>
                  <a:lnTo>
                    <a:pt x="6667" y="0"/>
                  </a:lnTo>
                  <a:lnTo>
                    <a:pt x="0" y="0"/>
                  </a:lnTo>
                  <a:lnTo>
                    <a:pt x="0" y="6680"/>
                  </a:lnTo>
                  <a:lnTo>
                    <a:pt x="3810" y="24790"/>
                  </a:lnTo>
                  <a:lnTo>
                    <a:pt x="16179" y="64833"/>
                  </a:lnTo>
                  <a:lnTo>
                    <a:pt x="33324" y="99148"/>
                  </a:lnTo>
                  <a:lnTo>
                    <a:pt x="53327" y="113449"/>
                  </a:lnTo>
                  <a:lnTo>
                    <a:pt x="59994" y="113449"/>
                  </a:lnTo>
                  <a:lnTo>
                    <a:pt x="59994" y="106781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/>
            <p:cNvSpPr/>
            <p:nvPr/>
          </p:nvSpPr>
          <p:spPr>
            <a:xfrm>
              <a:off x="3145433" y="2249968"/>
              <a:ext cx="0" cy="52069"/>
            </a:xfrm>
            <a:custGeom>
              <a:avLst/>
              <a:gdLst/>
              <a:ahLst/>
              <a:cxnLst/>
              <a:rect l="l" t="t" r="r" b="b"/>
              <a:pathLst>
                <a:path h="52069">
                  <a:moveTo>
                    <a:pt x="0" y="51486"/>
                  </a:moveTo>
                  <a:lnTo>
                    <a:pt x="0" y="0"/>
                  </a:lnTo>
                </a:path>
              </a:pathLst>
            </a:custGeom>
            <a:ln w="7622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/>
            <p:cNvSpPr/>
            <p:nvPr/>
          </p:nvSpPr>
          <p:spPr>
            <a:xfrm>
              <a:off x="3142577" y="2212796"/>
              <a:ext cx="113664" cy="44450"/>
            </a:xfrm>
            <a:custGeom>
              <a:avLst/>
              <a:gdLst/>
              <a:ahLst/>
              <a:cxnLst/>
              <a:rect l="l" t="t" r="r" b="b"/>
              <a:pathLst>
                <a:path w="113664" h="44450">
                  <a:moveTo>
                    <a:pt x="113322" y="37172"/>
                  </a:moveTo>
                  <a:lnTo>
                    <a:pt x="88557" y="4762"/>
                  </a:lnTo>
                  <a:lnTo>
                    <a:pt x="59994" y="0"/>
                  </a:lnTo>
                  <a:lnTo>
                    <a:pt x="53327" y="0"/>
                  </a:lnTo>
                  <a:lnTo>
                    <a:pt x="15227" y="9525"/>
                  </a:lnTo>
                  <a:lnTo>
                    <a:pt x="0" y="37172"/>
                  </a:lnTo>
                  <a:lnTo>
                    <a:pt x="0" y="43853"/>
                  </a:lnTo>
                  <a:lnTo>
                    <a:pt x="6667" y="43853"/>
                  </a:lnTo>
                  <a:lnTo>
                    <a:pt x="10477" y="33362"/>
                  </a:lnTo>
                  <a:lnTo>
                    <a:pt x="15227" y="23825"/>
                  </a:lnTo>
                  <a:lnTo>
                    <a:pt x="21894" y="16217"/>
                  </a:lnTo>
                  <a:lnTo>
                    <a:pt x="31419" y="11455"/>
                  </a:lnTo>
                  <a:lnTo>
                    <a:pt x="43802" y="7620"/>
                  </a:lnTo>
                  <a:lnTo>
                    <a:pt x="56654" y="6870"/>
                  </a:lnTo>
                  <a:lnTo>
                    <a:pt x="69507" y="7620"/>
                  </a:lnTo>
                  <a:lnTo>
                    <a:pt x="103797" y="33362"/>
                  </a:lnTo>
                  <a:lnTo>
                    <a:pt x="106654" y="43853"/>
                  </a:lnTo>
                  <a:lnTo>
                    <a:pt x="113322" y="43853"/>
                  </a:lnTo>
                  <a:lnTo>
                    <a:pt x="113322" y="37172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/>
            <p:cNvSpPr/>
            <p:nvPr/>
          </p:nvSpPr>
          <p:spPr>
            <a:xfrm>
              <a:off x="3253517" y="2249968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5">
                  <a:moveTo>
                    <a:pt x="0" y="45771"/>
                  </a:moveTo>
                  <a:lnTo>
                    <a:pt x="0" y="0"/>
                  </a:lnTo>
                </a:path>
              </a:pathLst>
            </a:custGeom>
            <a:ln w="8572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/>
            <p:cNvSpPr/>
            <p:nvPr/>
          </p:nvSpPr>
          <p:spPr>
            <a:xfrm>
              <a:off x="3199714" y="2289060"/>
              <a:ext cx="57150" cy="119380"/>
            </a:xfrm>
            <a:custGeom>
              <a:avLst/>
              <a:gdLst/>
              <a:ahLst/>
              <a:cxnLst/>
              <a:rect l="l" t="t" r="r" b="b"/>
              <a:pathLst>
                <a:path w="57150" h="119380">
                  <a:moveTo>
                    <a:pt x="57137" y="0"/>
                  </a:moveTo>
                  <a:lnTo>
                    <a:pt x="50469" y="0"/>
                  </a:lnTo>
                  <a:lnTo>
                    <a:pt x="47612" y="17157"/>
                  </a:lnTo>
                  <a:lnTo>
                    <a:pt x="42849" y="37185"/>
                  </a:lnTo>
                  <a:lnTo>
                    <a:pt x="28562" y="76263"/>
                  </a:lnTo>
                  <a:lnTo>
                    <a:pt x="0" y="112496"/>
                  </a:lnTo>
                  <a:lnTo>
                    <a:pt x="0" y="119164"/>
                  </a:lnTo>
                  <a:lnTo>
                    <a:pt x="6667" y="119164"/>
                  </a:lnTo>
                  <a:lnTo>
                    <a:pt x="17132" y="112496"/>
                  </a:lnTo>
                  <a:lnTo>
                    <a:pt x="42849" y="63881"/>
                  </a:lnTo>
                  <a:lnTo>
                    <a:pt x="54279" y="23837"/>
                  </a:lnTo>
                  <a:lnTo>
                    <a:pt x="57137" y="6680"/>
                  </a:lnTo>
                  <a:lnTo>
                    <a:pt x="57137" y="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/>
            <p:cNvSpPr/>
            <p:nvPr/>
          </p:nvSpPr>
          <p:spPr>
            <a:xfrm>
              <a:off x="3195902" y="240489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475" y="0"/>
                  </a:lnTo>
                </a:path>
              </a:pathLst>
            </a:custGeom>
            <a:ln w="6673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/>
            <p:cNvSpPr/>
            <p:nvPr/>
          </p:nvSpPr>
          <p:spPr>
            <a:xfrm>
              <a:off x="3347313" y="2270480"/>
              <a:ext cx="106680" cy="185420"/>
            </a:xfrm>
            <a:custGeom>
              <a:avLst/>
              <a:gdLst/>
              <a:ahLst/>
              <a:cxnLst/>
              <a:rect l="l" t="t" r="r" b="b"/>
              <a:pathLst>
                <a:path w="106679" h="185419">
                  <a:moveTo>
                    <a:pt x="66662" y="3810"/>
                  </a:moveTo>
                  <a:lnTo>
                    <a:pt x="62852" y="3810"/>
                  </a:lnTo>
                  <a:lnTo>
                    <a:pt x="62852" y="1270"/>
                  </a:lnTo>
                  <a:lnTo>
                    <a:pt x="59994" y="1270"/>
                  </a:lnTo>
                  <a:lnTo>
                    <a:pt x="59994" y="0"/>
                  </a:lnTo>
                  <a:lnTo>
                    <a:pt x="47612" y="0"/>
                  </a:lnTo>
                  <a:lnTo>
                    <a:pt x="47612" y="1270"/>
                  </a:lnTo>
                  <a:lnTo>
                    <a:pt x="45707" y="1270"/>
                  </a:lnTo>
                  <a:lnTo>
                    <a:pt x="45707" y="3810"/>
                  </a:lnTo>
                  <a:lnTo>
                    <a:pt x="40944" y="3810"/>
                  </a:lnTo>
                  <a:lnTo>
                    <a:pt x="40944" y="6350"/>
                  </a:lnTo>
                  <a:lnTo>
                    <a:pt x="66662" y="6350"/>
                  </a:lnTo>
                  <a:lnTo>
                    <a:pt x="66662" y="3810"/>
                  </a:lnTo>
                  <a:close/>
                </a:path>
                <a:path w="106679" h="185419">
                  <a:moveTo>
                    <a:pt x="76187" y="16510"/>
                  </a:moveTo>
                  <a:lnTo>
                    <a:pt x="75234" y="16510"/>
                  </a:lnTo>
                  <a:lnTo>
                    <a:pt x="75209" y="13970"/>
                  </a:lnTo>
                  <a:lnTo>
                    <a:pt x="74282" y="13970"/>
                  </a:lnTo>
                  <a:lnTo>
                    <a:pt x="74282" y="12700"/>
                  </a:lnTo>
                  <a:lnTo>
                    <a:pt x="73329" y="12700"/>
                  </a:lnTo>
                  <a:lnTo>
                    <a:pt x="73329" y="11709"/>
                  </a:lnTo>
                  <a:lnTo>
                    <a:pt x="73126" y="11709"/>
                  </a:lnTo>
                  <a:lnTo>
                    <a:pt x="73126" y="10439"/>
                  </a:lnTo>
                  <a:lnTo>
                    <a:pt x="70472" y="10439"/>
                  </a:lnTo>
                  <a:lnTo>
                    <a:pt x="70472" y="9169"/>
                  </a:lnTo>
                  <a:lnTo>
                    <a:pt x="70421" y="7899"/>
                  </a:lnTo>
                  <a:lnTo>
                    <a:pt x="69405" y="7899"/>
                  </a:lnTo>
                  <a:lnTo>
                    <a:pt x="69405" y="6629"/>
                  </a:lnTo>
                  <a:lnTo>
                    <a:pt x="37134" y="6629"/>
                  </a:lnTo>
                  <a:lnTo>
                    <a:pt x="37134" y="7899"/>
                  </a:lnTo>
                  <a:lnTo>
                    <a:pt x="37134" y="9169"/>
                  </a:lnTo>
                  <a:lnTo>
                    <a:pt x="37134" y="10439"/>
                  </a:lnTo>
                  <a:lnTo>
                    <a:pt x="35229" y="10439"/>
                  </a:lnTo>
                  <a:lnTo>
                    <a:pt x="35229" y="11709"/>
                  </a:lnTo>
                  <a:lnTo>
                    <a:pt x="35229" y="12700"/>
                  </a:lnTo>
                  <a:lnTo>
                    <a:pt x="33324" y="12700"/>
                  </a:lnTo>
                  <a:lnTo>
                    <a:pt x="33324" y="13970"/>
                  </a:lnTo>
                  <a:lnTo>
                    <a:pt x="32372" y="13970"/>
                  </a:lnTo>
                  <a:lnTo>
                    <a:pt x="32372" y="16510"/>
                  </a:lnTo>
                  <a:lnTo>
                    <a:pt x="30467" y="16510"/>
                  </a:lnTo>
                  <a:lnTo>
                    <a:pt x="30467" y="19050"/>
                  </a:lnTo>
                  <a:lnTo>
                    <a:pt x="76187" y="19050"/>
                  </a:lnTo>
                  <a:lnTo>
                    <a:pt x="76187" y="16510"/>
                  </a:lnTo>
                  <a:close/>
                </a:path>
                <a:path w="106679" h="185419">
                  <a:moveTo>
                    <a:pt x="79984" y="22860"/>
                  </a:moveTo>
                  <a:lnTo>
                    <a:pt x="78092" y="22860"/>
                  </a:lnTo>
                  <a:lnTo>
                    <a:pt x="78092" y="20599"/>
                  </a:lnTo>
                  <a:lnTo>
                    <a:pt x="78092" y="19329"/>
                  </a:lnTo>
                  <a:lnTo>
                    <a:pt x="29514" y="19329"/>
                  </a:lnTo>
                  <a:lnTo>
                    <a:pt x="29514" y="20599"/>
                  </a:lnTo>
                  <a:lnTo>
                    <a:pt x="28562" y="20599"/>
                  </a:lnTo>
                  <a:lnTo>
                    <a:pt x="28562" y="22860"/>
                  </a:lnTo>
                  <a:lnTo>
                    <a:pt x="27609" y="22860"/>
                  </a:lnTo>
                  <a:lnTo>
                    <a:pt x="27609" y="25400"/>
                  </a:lnTo>
                  <a:lnTo>
                    <a:pt x="79984" y="25400"/>
                  </a:lnTo>
                  <a:lnTo>
                    <a:pt x="79984" y="22860"/>
                  </a:lnTo>
                  <a:close/>
                </a:path>
                <a:path w="106679" h="185419">
                  <a:moveTo>
                    <a:pt x="84747" y="179349"/>
                  </a:moveTo>
                  <a:lnTo>
                    <a:pt x="21907" y="179349"/>
                  </a:lnTo>
                  <a:lnTo>
                    <a:pt x="21907" y="180619"/>
                  </a:lnTo>
                  <a:lnTo>
                    <a:pt x="22440" y="180619"/>
                  </a:lnTo>
                  <a:lnTo>
                    <a:pt x="22440" y="181889"/>
                  </a:lnTo>
                  <a:lnTo>
                    <a:pt x="29514" y="181889"/>
                  </a:lnTo>
                  <a:lnTo>
                    <a:pt x="29514" y="183159"/>
                  </a:lnTo>
                  <a:lnTo>
                    <a:pt x="30060" y="183159"/>
                  </a:lnTo>
                  <a:lnTo>
                    <a:pt x="30060" y="184429"/>
                  </a:lnTo>
                  <a:lnTo>
                    <a:pt x="36055" y="184429"/>
                  </a:lnTo>
                  <a:lnTo>
                    <a:pt x="37134" y="185420"/>
                  </a:lnTo>
                  <a:lnTo>
                    <a:pt x="65709" y="185420"/>
                  </a:lnTo>
                  <a:lnTo>
                    <a:pt x="65709" y="184429"/>
                  </a:lnTo>
                  <a:lnTo>
                    <a:pt x="76187" y="184429"/>
                  </a:lnTo>
                  <a:lnTo>
                    <a:pt x="76187" y="183159"/>
                  </a:lnTo>
                  <a:lnTo>
                    <a:pt x="76187" y="181889"/>
                  </a:lnTo>
                  <a:lnTo>
                    <a:pt x="84188" y="181889"/>
                  </a:lnTo>
                  <a:lnTo>
                    <a:pt x="84188" y="180619"/>
                  </a:lnTo>
                  <a:lnTo>
                    <a:pt x="84747" y="180619"/>
                  </a:lnTo>
                  <a:lnTo>
                    <a:pt x="84747" y="179349"/>
                  </a:lnTo>
                  <a:close/>
                </a:path>
                <a:path w="106679" h="185419">
                  <a:moveTo>
                    <a:pt x="85699" y="35560"/>
                  </a:moveTo>
                  <a:lnTo>
                    <a:pt x="84747" y="35560"/>
                  </a:lnTo>
                  <a:lnTo>
                    <a:pt x="84747" y="33020"/>
                  </a:lnTo>
                  <a:lnTo>
                    <a:pt x="83794" y="33020"/>
                  </a:lnTo>
                  <a:lnTo>
                    <a:pt x="83794" y="31750"/>
                  </a:lnTo>
                  <a:lnTo>
                    <a:pt x="82842" y="31750"/>
                  </a:lnTo>
                  <a:lnTo>
                    <a:pt x="82842" y="29210"/>
                  </a:lnTo>
                  <a:lnTo>
                    <a:pt x="81889" y="29210"/>
                  </a:lnTo>
                  <a:lnTo>
                    <a:pt x="81889" y="26949"/>
                  </a:lnTo>
                  <a:lnTo>
                    <a:pt x="81889" y="25679"/>
                  </a:lnTo>
                  <a:lnTo>
                    <a:pt x="25704" y="25679"/>
                  </a:lnTo>
                  <a:lnTo>
                    <a:pt x="25704" y="26949"/>
                  </a:lnTo>
                  <a:lnTo>
                    <a:pt x="24752" y="26949"/>
                  </a:lnTo>
                  <a:lnTo>
                    <a:pt x="24752" y="29210"/>
                  </a:lnTo>
                  <a:lnTo>
                    <a:pt x="23812" y="29210"/>
                  </a:lnTo>
                  <a:lnTo>
                    <a:pt x="23812" y="31750"/>
                  </a:lnTo>
                  <a:lnTo>
                    <a:pt x="22860" y="31750"/>
                  </a:lnTo>
                  <a:lnTo>
                    <a:pt x="22860" y="33020"/>
                  </a:lnTo>
                  <a:lnTo>
                    <a:pt x="21907" y="33020"/>
                  </a:lnTo>
                  <a:lnTo>
                    <a:pt x="21907" y="35560"/>
                  </a:lnTo>
                  <a:lnTo>
                    <a:pt x="20955" y="35560"/>
                  </a:lnTo>
                  <a:lnTo>
                    <a:pt x="20955" y="38100"/>
                  </a:lnTo>
                  <a:lnTo>
                    <a:pt x="85699" y="38100"/>
                  </a:lnTo>
                  <a:lnTo>
                    <a:pt x="85699" y="35560"/>
                  </a:lnTo>
                  <a:close/>
                </a:path>
                <a:path w="106679" h="185419">
                  <a:moveTo>
                    <a:pt x="88557" y="41910"/>
                  </a:moveTo>
                  <a:lnTo>
                    <a:pt x="87604" y="41910"/>
                  </a:lnTo>
                  <a:lnTo>
                    <a:pt x="87604" y="39649"/>
                  </a:lnTo>
                  <a:lnTo>
                    <a:pt x="86652" y="39649"/>
                  </a:lnTo>
                  <a:lnTo>
                    <a:pt x="86652" y="38379"/>
                  </a:lnTo>
                  <a:lnTo>
                    <a:pt x="20002" y="38379"/>
                  </a:lnTo>
                  <a:lnTo>
                    <a:pt x="20002" y="39649"/>
                  </a:lnTo>
                  <a:lnTo>
                    <a:pt x="20002" y="41910"/>
                  </a:lnTo>
                  <a:lnTo>
                    <a:pt x="18097" y="41910"/>
                  </a:lnTo>
                  <a:lnTo>
                    <a:pt x="18097" y="44450"/>
                  </a:lnTo>
                  <a:lnTo>
                    <a:pt x="88557" y="44450"/>
                  </a:lnTo>
                  <a:lnTo>
                    <a:pt x="88557" y="41910"/>
                  </a:lnTo>
                  <a:close/>
                </a:path>
                <a:path w="106679" h="185419">
                  <a:moveTo>
                    <a:pt x="93319" y="172999"/>
                  </a:moveTo>
                  <a:lnTo>
                    <a:pt x="14287" y="172999"/>
                  </a:lnTo>
                  <a:lnTo>
                    <a:pt x="14287" y="174269"/>
                  </a:lnTo>
                  <a:lnTo>
                    <a:pt x="14287" y="175539"/>
                  </a:lnTo>
                  <a:lnTo>
                    <a:pt x="16230" y="175539"/>
                  </a:lnTo>
                  <a:lnTo>
                    <a:pt x="16230" y="176809"/>
                  </a:lnTo>
                  <a:lnTo>
                    <a:pt x="16294" y="178079"/>
                  </a:lnTo>
                  <a:lnTo>
                    <a:pt x="20955" y="178079"/>
                  </a:lnTo>
                  <a:lnTo>
                    <a:pt x="20955" y="179070"/>
                  </a:lnTo>
                  <a:lnTo>
                    <a:pt x="85699" y="179070"/>
                  </a:lnTo>
                  <a:lnTo>
                    <a:pt x="85699" y="178079"/>
                  </a:lnTo>
                  <a:lnTo>
                    <a:pt x="90360" y="178079"/>
                  </a:lnTo>
                  <a:lnTo>
                    <a:pt x="90360" y="176809"/>
                  </a:lnTo>
                  <a:lnTo>
                    <a:pt x="90462" y="175539"/>
                  </a:lnTo>
                  <a:lnTo>
                    <a:pt x="93129" y="175539"/>
                  </a:lnTo>
                  <a:lnTo>
                    <a:pt x="93129" y="174269"/>
                  </a:lnTo>
                  <a:lnTo>
                    <a:pt x="93319" y="174269"/>
                  </a:lnTo>
                  <a:lnTo>
                    <a:pt x="93319" y="172999"/>
                  </a:lnTo>
                  <a:close/>
                </a:path>
                <a:path w="106679" h="185419">
                  <a:moveTo>
                    <a:pt x="95224" y="60960"/>
                  </a:moveTo>
                  <a:lnTo>
                    <a:pt x="94272" y="60960"/>
                  </a:lnTo>
                  <a:lnTo>
                    <a:pt x="94272" y="58699"/>
                  </a:lnTo>
                  <a:lnTo>
                    <a:pt x="94272" y="57429"/>
                  </a:lnTo>
                  <a:lnTo>
                    <a:pt x="93319" y="57429"/>
                  </a:lnTo>
                  <a:lnTo>
                    <a:pt x="93319" y="54889"/>
                  </a:lnTo>
                  <a:lnTo>
                    <a:pt x="92367" y="54889"/>
                  </a:lnTo>
                  <a:lnTo>
                    <a:pt x="92367" y="52349"/>
                  </a:lnTo>
                  <a:lnTo>
                    <a:pt x="91414" y="52349"/>
                  </a:lnTo>
                  <a:lnTo>
                    <a:pt x="91414" y="51079"/>
                  </a:lnTo>
                  <a:lnTo>
                    <a:pt x="91414" y="48539"/>
                  </a:lnTo>
                  <a:lnTo>
                    <a:pt x="90462" y="48539"/>
                  </a:lnTo>
                  <a:lnTo>
                    <a:pt x="90462" y="45999"/>
                  </a:lnTo>
                  <a:lnTo>
                    <a:pt x="89509" y="45999"/>
                  </a:lnTo>
                  <a:lnTo>
                    <a:pt x="89509" y="44729"/>
                  </a:lnTo>
                  <a:lnTo>
                    <a:pt x="17145" y="44729"/>
                  </a:lnTo>
                  <a:lnTo>
                    <a:pt x="17145" y="45999"/>
                  </a:lnTo>
                  <a:lnTo>
                    <a:pt x="17145" y="48539"/>
                  </a:lnTo>
                  <a:lnTo>
                    <a:pt x="16192" y="48539"/>
                  </a:lnTo>
                  <a:lnTo>
                    <a:pt x="16192" y="51079"/>
                  </a:lnTo>
                  <a:lnTo>
                    <a:pt x="15240" y="51079"/>
                  </a:lnTo>
                  <a:lnTo>
                    <a:pt x="15240" y="52349"/>
                  </a:lnTo>
                  <a:lnTo>
                    <a:pt x="14287" y="52349"/>
                  </a:lnTo>
                  <a:lnTo>
                    <a:pt x="14287" y="54889"/>
                  </a:lnTo>
                  <a:lnTo>
                    <a:pt x="14287" y="57429"/>
                  </a:lnTo>
                  <a:lnTo>
                    <a:pt x="13335" y="57429"/>
                  </a:lnTo>
                  <a:lnTo>
                    <a:pt x="13335" y="58699"/>
                  </a:lnTo>
                  <a:lnTo>
                    <a:pt x="12382" y="58699"/>
                  </a:lnTo>
                  <a:lnTo>
                    <a:pt x="12382" y="60960"/>
                  </a:lnTo>
                  <a:lnTo>
                    <a:pt x="11430" y="60960"/>
                  </a:lnTo>
                  <a:lnTo>
                    <a:pt x="11430" y="63500"/>
                  </a:lnTo>
                  <a:lnTo>
                    <a:pt x="95224" y="63500"/>
                  </a:lnTo>
                  <a:lnTo>
                    <a:pt x="95224" y="60960"/>
                  </a:lnTo>
                  <a:close/>
                </a:path>
                <a:path w="106679" h="185419">
                  <a:moveTo>
                    <a:pt x="97129" y="169189"/>
                  </a:moveTo>
                  <a:lnTo>
                    <a:pt x="10477" y="169189"/>
                  </a:lnTo>
                  <a:lnTo>
                    <a:pt x="10477" y="170459"/>
                  </a:lnTo>
                  <a:lnTo>
                    <a:pt x="10477" y="171729"/>
                  </a:lnTo>
                  <a:lnTo>
                    <a:pt x="13335" y="171729"/>
                  </a:lnTo>
                  <a:lnTo>
                    <a:pt x="13335" y="172720"/>
                  </a:lnTo>
                  <a:lnTo>
                    <a:pt x="94272" y="172720"/>
                  </a:lnTo>
                  <a:lnTo>
                    <a:pt x="94272" y="171729"/>
                  </a:lnTo>
                  <a:lnTo>
                    <a:pt x="96596" y="171729"/>
                  </a:lnTo>
                  <a:lnTo>
                    <a:pt x="96596" y="170459"/>
                  </a:lnTo>
                  <a:lnTo>
                    <a:pt x="97129" y="170459"/>
                  </a:lnTo>
                  <a:lnTo>
                    <a:pt x="97129" y="169189"/>
                  </a:lnTo>
                  <a:close/>
                </a:path>
                <a:path w="106679" h="185419">
                  <a:moveTo>
                    <a:pt x="99987" y="76200"/>
                  </a:moveTo>
                  <a:lnTo>
                    <a:pt x="99034" y="76200"/>
                  </a:lnTo>
                  <a:lnTo>
                    <a:pt x="99034" y="73939"/>
                  </a:lnTo>
                  <a:lnTo>
                    <a:pt x="99034" y="72669"/>
                  </a:lnTo>
                  <a:lnTo>
                    <a:pt x="98958" y="71399"/>
                  </a:lnTo>
                  <a:lnTo>
                    <a:pt x="98082" y="71399"/>
                  </a:lnTo>
                  <a:lnTo>
                    <a:pt x="98082" y="70129"/>
                  </a:lnTo>
                  <a:lnTo>
                    <a:pt x="97929" y="70129"/>
                  </a:lnTo>
                  <a:lnTo>
                    <a:pt x="97929" y="67589"/>
                  </a:lnTo>
                  <a:lnTo>
                    <a:pt x="97129" y="67589"/>
                  </a:lnTo>
                  <a:lnTo>
                    <a:pt x="97129" y="66319"/>
                  </a:lnTo>
                  <a:lnTo>
                    <a:pt x="97078" y="65049"/>
                  </a:lnTo>
                  <a:lnTo>
                    <a:pt x="96177" y="65049"/>
                  </a:lnTo>
                  <a:lnTo>
                    <a:pt x="96177" y="63779"/>
                  </a:lnTo>
                  <a:lnTo>
                    <a:pt x="10477" y="63779"/>
                  </a:lnTo>
                  <a:lnTo>
                    <a:pt x="10477" y="65049"/>
                  </a:lnTo>
                  <a:lnTo>
                    <a:pt x="10477" y="66319"/>
                  </a:lnTo>
                  <a:lnTo>
                    <a:pt x="10477" y="67589"/>
                  </a:lnTo>
                  <a:lnTo>
                    <a:pt x="9525" y="67589"/>
                  </a:lnTo>
                  <a:lnTo>
                    <a:pt x="9525" y="70129"/>
                  </a:lnTo>
                  <a:lnTo>
                    <a:pt x="8572" y="70129"/>
                  </a:lnTo>
                  <a:lnTo>
                    <a:pt x="8572" y="71399"/>
                  </a:lnTo>
                  <a:lnTo>
                    <a:pt x="8572" y="72669"/>
                  </a:lnTo>
                  <a:lnTo>
                    <a:pt x="8572" y="73939"/>
                  </a:lnTo>
                  <a:lnTo>
                    <a:pt x="7620" y="73939"/>
                  </a:lnTo>
                  <a:lnTo>
                    <a:pt x="7620" y="76200"/>
                  </a:lnTo>
                  <a:lnTo>
                    <a:pt x="6667" y="76200"/>
                  </a:lnTo>
                  <a:lnTo>
                    <a:pt x="6667" y="80010"/>
                  </a:lnTo>
                  <a:lnTo>
                    <a:pt x="99987" y="80010"/>
                  </a:lnTo>
                  <a:lnTo>
                    <a:pt x="99987" y="76200"/>
                  </a:lnTo>
                  <a:close/>
                </a:path>
                <a:path w="106679" h="185419">
                  <a:moveTo>
                    <a:pt x="102374" y="159029"/>
                  </a:moveTo>
                  <a:lnTo>
                    <a:pt x="4762" y="159029"/>
                  </a:lnTo>
                  <a:lnTo>
                    <a:pt x="4762" y="160299"/>
                  </a:lnTo>
                  <a:lnTo>
                    <a:pt x="4762" y="161569"/>
                  </a:lnTo>
                  <a:lnTo>
                    <a:pt x="4762" y="162839"/>
                  </a:lnTo>
                  <a:lnTo>
                    <a:pt x="6667" y="162839"/>
                  </a:lnTo>
                  <a:lnTo>
                    <a:pt x="6667" y="165379"/>
                  </a:lnTo>
                  <a:lnTo>
                    <a:pt x="7620" y="165379"/>
                  </a:lnTo>
                  <a:lnTo>
                    <a:pt x="7620" y="166370"/>
                  </a:lnTo>
                  <a:lnTo>
                    <a:pt x="8572" y="166370"/>
                  </a:lnTo>
                  <a:lnTo>
                    <a:pt x="8572" y="168910"/>
                  </a:lnTo>
                  <a:lnTo>
                    <a:pt x="98082" y="168910"/>
                  </a:lnTo>
                  <a:lnTo>
                    <a:pt x="98082" y="166370"/>
                  </a:lnTo>
                  <a:lnTo>
                    <a:pt x="99021" y="166370"/>
                  </a:lnTo>
                  <a:lnTo>
                    <a:pt x="99021" y="165379"/>
                  </a:lnTo>
                  <a:lnTo>
                    <a:pt x="100533" y="165379"/>
                  </a:lnTo>
                  <a:lnTo>
                    <a:pt x="100533" y="162839"/>
                  </a:lnTo>
                  <a:lnTo>
                    <a:pt x="101193" y="162839"/>
                  </a:lnTo>
                  <a:lnTo>
                    <a:pt x="101193" y="161569"/>
                  </a:lnTo>
                  <a:lnTo>
                    <a:pt x="101892" y="161569"/>
                  </a:lnTo>
                  <a:lnTo>
                    <a:pt x="101892" y="160299"/>
                  </a:lnTo>
                  <a:lnTo>
                    <a:pt x="102374" y="160299"/>
                  </a:lnTo>
                  <a:lnTo>
                    <a:pt x="102374" y="159029"/>
                  </a:lnTo>
                  <a:close/>
                </a:path>
                <a:path w="106679" h="185419">
                  <a:moveTo>
                    <a:pt x="105702" y="101600"/>
                  </a:moveTo>
                  <a:lnTo>
                    <a:pt x="104749" y="101600"/>
                  </a:lnTo>
                  <a:lnTo>
                    <a:pt x="104749" y="99339"/>
                  </a:lnTo>
                  <a:lnTo>
                    <a:pt x="103797" y="99339"/>
                  </a:lnTo>
                  <a:lnTo>
                    <a:pt x="103797" y="95529"/>
                  </a:lnTo>
                  <a:lnTo>
                    <a:pt x="103797" y="92989"/>
                  </a:lnTo>
                  <a:lnTo>
                    <a:pt x="102844" y="92989"/>
                  </a:lnTo>
                  <a:lnTo>
                    <a:pt x="102844" y="90449"/>
                  </a:lnTo>
                  <a:lnTo>
                    <a:pt x="102844" y="89179"/>
                  </a:lnTo>
                  <a:lnTo>
                    <a:pt x="101892" y="89179"/>
                  </a:lnTo>
                  <a:lnTo>
                    <a:pt x="101892" y="86639"/>
                  </a:lnTo>
                  <a:lnTo>
                    <a:pt x="101892" y="84099"/>
                  </a:lnTo>
                  <a:lnTo>
                    <a:pt x="100939" y="84099"/>
                  </a:lnTo>
                  <a:lnTo>
                    <a:pt x="100939" y="82829"/>
                  </a:lnTo>
                  <a:lnTo>
                    <a:pt x="100939" y="80289"/>
                  </a:lnTo>
                  <a:lnTo>
                    <a:pt x="5715" y="80289"/>
                  </a:lnTo>
                  <a:lnTo>
                    <a:pt x="5715" y="82829"/>
                  </a:lnTo>
                  <a:lnTo>
                    <a:pt x="4762" y="82829"/>
                  </a:lnTo>
                  <a:lnTo>
                    <a:pt x="4762" y="84099"/>
                  </a:lnTo>
                  <a:lnTo>
                    <a:pt x="4762" y="86639"/>
                  </a:lnTo>
                  <a:lnTo>
                    <a:pt x="3810" y="86639"/>
                  </a:lnTo>
                  <a:lnTo>
                    <a:pt x="3810" y="89179"/>
                  </a:lnTo>
                  <a:lnTo>
                    <a:pt x="3810" y="90449"/>
                  </a:lnTo>
                  <a:lnTo>
                    <a:pt x="2857" y="90449"/>
                  </a:lnTo>
                  <a:lnTo>
                    <a:pt x="2857" y="92989"/>
                  </a:lnTo>
                  <a:lnTo>
                    <a:pt x="2857" y="95529"/>
                  </a:lnTo>
                  <a:lnTo>
                    <a:pt x="1905" y="95529"/>
                  </a:lnTo>
                  <a:lnTo>
                    <a:pt x="1905" y="99339"/>
                  </a:lnTo>
                  <a:lnTo>
                    <a:pt x="1905" y="101600"/>
                  </a:lnTo>
                  <a:lnTo>
                    <a:pt x="952" y="101600"/>
                  </a:lnTo>
                  <a:lnTo>
                    <a:pt x="952" y="107950"/>
                  </a:lnTo>
                  <a:lnTo>
                    <a:pt x="105702" y="107950"/>
                  </a:lnTo>
                  <a:lnTo>
                    <a:pt x="105702" y="101600"/>
                  </a:lnTo>
                  <a:close/>
                </a:path>
                <a:path w="106679" h="185419">
                  <a:moveTo>
                    <a:pt x="106654" y="108229"/>
                  </a:moveTo>
                  <a:lnTo>
                    <a:pt x="0" y="108229"/>
                  </a:lnTo>
                  <a:lnTo>
                    <a:pt x="0" y="114579"/>
                  </a:lnTo>
                  <a:lnTo>
                    <a:pt x="106654" y="114579"/>
                  </a:lnTo>
                  <a:lnTo>
                    <a:pt x="106654" y="108229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/>
            <p:cNvSpPr/>
            <p:nvPr/>
          </p:nvSpPr>
          <p:spPr>
            <a:xfrm>
              <a:off x="3394925" y="2270480"/>
              <a:ext cx="12700" cy="1270"/>
            </a:xfrm>
            <a:custGeom>
              <a:avLst/>
              <a:gdLst/>
              <a:ahLst/>
              <a:cxnLst/>
              <a:rect l="l" t="t" r="r" b="b"/>
              <a:pathLst>
                <a:path w="12700" h="1269">
                  <a:moveTo>
                    <a:pt x="12382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2382" y="1269"/>
                  </a:lnTo>
                  <a:lnTo>
                    <a:pt x="12382" y="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/>
            <p:cNvSpPr/>
            <p:nvPr/>
          </p:nvSpPr>
          <p:spPr>
            <a:xfrm>
              <a:off x="3346361" y="2270467"/>
              <a:ext cx="106680" cy="181610"/>
            </a:xfrm>
            <a:custGeom>
              <a:avLst/>
              <a:gdLst/>
              <a:ahLst/>
              <a:cxnLst/>
              <a:rect l="l" t="t" r="r" b="b"/>
              <a:pathLst>
                <a:path w="106679" h="181610">
                  <a:moveTo>
                    <a:pt x="80882" y="177812"/>
                  </a:moveTo>
                  <a:lnTo>
                    <a:pt x="25759" y="177812"/>
                  </a:lnTo>
                  <a:lnTo>
                    <a:pt x="38087" y="180657"/>
                  </a:lnTo>
                  <a:lnTo>
                    <a:pt x="53327" y="181609"/>
                  </a:lnTo>
                  <a:lnTo>
                    <a:pt x="68567" y="180657"/>
                  </a:lnTo>
                  <a:lnTo>
                    <a:pt x="80882" y="177812"/>
                  </a:lnTo>
                  <a:close/>
                </a:path>
                <a:path w="106679" h="181610">
                  <a:moveTo>
                    <a:pt x="90462" y="172720"/>
                  </a:moveTo>
                  <a:lnTo>
                    <a:pt x="16192" y="172720"/>
                  </a:lnTo>
                  <a:lnTo>
                    <a:pt x="17270" y="173989"/>
                  </a:lnTo>
                  <a:lnTo>
                    <a:pt x="23612" y="177800"/>
                  </a:lnTo>
                  <a:lnTo>
                    <a:pt x="83032" y="177800"/>
                  </a:lnTo>
                  <a:lnTo>
                    <a:pt x="89382" y="173989"/>
                  </a:lnTo>
                  <a:lnTo>
                    <a:pt x="90462" y="172720"/>
                  </a:lnTo>
                  <a:close/>
                </a:path>
                <a:path w="106679" h="181610">
                  <a:moveTo>
                    <a:pt x="97129" y="165100"/>
                  </a:moveTo>
                  <a:lnTo>
                    <a:pt x="9525" y="165100"/>
                  </a:lnTo>
                  <a:lnTo>
                    <a:pt x="11211" y="167639"/>
                  </a:lnTo>
                  <a:lnTo>
                    <a:pt x="15648" y="172720"/>
                  </a:lnTo>
                  <a:lnTo>
                    <a:pt x="91005" y="172720"/>
                  </a:lnTo>
                  <a:lnTo>
                    <a:pt x="95443" y="167639"/>
                  </a:lnTo>
                  <a:lnTo>
                    <a:pt x="97129" y="165100"/>
                  </a:lnTo>
                  <a:close/>
                </a:path>
                <a:path w="106679" h="181610">
                  <a:moveTo>
                    <a:pt x="104749" y="102870"/>
                  </a:moveTo>
                  <a:lnTo>
                    <a:pt x="1904" y="102870"/>
                  </a:lnTo>
                  <a:lnTo>
                    <a:pt x="1904" y="109220"/>
                  </a:lnTo>
                  <a:lnTo>
                    <a:pt x="952" y="109220"/>
                  </a:lnTo>
                  <a:lnTo>
                    <a:pt x="952" y="118110"/>
                  </a:lnTo>
                  <a:lnTo>
                    <a:pt x="287" y="118110"/>
                  </a:lnTo>
                  <a:lnTo>
                    <a:pt x="0" y="120650"/>
                  </a:lnTo>
                  <a:lnTo>
                    <a:pt x="590" y="129539"/>
                  </a:lnTo>
                  <a:lnTo>
                    <a:pt x="952" y="129539"/>
                  </a:lnTo>
                  <a:lnTo>
                    <a:pt x="952" y="133350"/>
                  </a:lnTo>
                  <a:lnTo>
                    <a:pt x="1566" y="142239"/>
                  </a:lnTo>
                  <a:lnTo>
                    <a:pt x="1904" y="142239"/>
                  </a:lnTo>
                  <a:lnTo>
                    <a:pt x="1904" y="146050"/>
                  </a:lnTo>
                  <a:lnTo>
                    <a:pt x="4762" y="156210"/>
                  </a:lnTo>
                  <a:lnTo>
                    <a:pt x="8482" y="163829"/>
                  </a:lnTo>
                  <a:lnTo>
                    <a:pt x="9186" y="165100"/>
                  </a:lnTo>
                  <a:lnTo>
                    <a:pt x="97467" y="165100"/>
                  </a:lnTo>
                  <a:lnTo>
                    <a:pt x="98172" y="163829"/>
                  </a:lnTo>
                  <a:lnTo>
                    <a:pt x="101892" y="156210"/>
                  </a:lnTo>
                  <a:lnTo>
                    <a:pt x="104749" y="146050"/>
                  </a:lnTo>
                  <a:lnTo>
                    <a:pt x="106654" y="120650"/>
                  </a:lnTo>
                  <a:lnTo>
                    <a:pt x="106654" y="116839"/>
                  </a:lnTo>
                  <a:lnTo>
                    <a:pt x="105478" y="109220"/>
                  </a:lnTo>
                  <a:lnTo>
                    <a:pt x="104749" y="102870"/>
                  </a:lnTo>
                  <a:close/>
                </a:path>
                <a:path w="106679" h="181610">
                  <a:moveTo>
                    <a:pt x="89509" y="45720"/>
                  </a:moveTo>
                  <a:lnTo>
                    <a:pt x="18097" y="45720"/>
                  </a:lnTo>
                  <a:lnTo>
                    <a:pt x="18097" y="48260"/>
                  </a:lnTo>
                  <a:lnTo>
                    <a:pt x="17145" y="48260"/>
                  </a:lnTo>
                  <a:lnTo>
                    <a:pt x="17145" y="50800"/>
                  </a:lnTo>
                  <a:lnTo>
                    <a:pt x="16192" y="50800"/>
                  </a:lnTo>
                  <a:lnTo>
                    <a:pt x="16192" y="53339"/>
                  </a:lnTo>
                  <a:lnTo>
                    <a:pt x="15239" y="53339"/>
                  </a:lnTo>
                  <a:lnTo>
                    <a:pt x="15239" y="57150"/>
                  </a:lnTo>
                  <a:lnTo>
                    <a:pt x="14287" y="57150"/>
                  </a:lnTo>
                  <a:lnTo>
                    <a:pt x="14287" y="59689"/>
                  </a:lnTo>
                  <a:lnTo>
                    <a:pt x="13335" y="59689"/>
                  </a:lnTo>
                  <a:lnTo>
                    <a:pt x="13335" y="62229"/>
                  </a:lnTo>
                  <a:lnTo>
                    <a:pt x="12382" y="62229"/>
                  </a:lnTo>
                  <a:lnTo>
                    <a:pt x="12382" y="64770"/>
                  </a:lnTo>
                  <a:lnTo>
                    <a:pt x="11429" y="64770"/>
                  </a:lnTo>
                  <a:lnTo>
                    <a:pt x="11429" y="68579"/>
                  </a:lnTo>
                  <a:lnTo>
                    <a:pt x="10477" y="68579"/>
                  </a:lnTo>
                  <a:lnTo>
                    <a:pt x="10477" y="71120"/>
                  </a:lnTo>
                  <a:lnTo>
                    <a:pt x="9525" y="71120"/>
                  </a:lnTo>
                  <a:lnTo>
                    <a:pt x="9525" y="73660"/>
                  </a:lnTo>
                  <a:lnTo>
                    <a:pt x="8572" y="73660"/>
                  </a:lnTo>
                  <a:lnTo>
                    <a:pt x="8572" y="76200"/>
                  </a:lnTo>
                  <a:lnTo>
                    <a:pt x="7620" y="76200"/>
                  </a:lnTo>
                  <a:lnTo>
                    <a:pt x="7620" y="80010"/>
                  </a:lnTo>
                  <a:lnTo>
                    <a:pt x="6667" y="80010"/>
                  </a:lnTo>
                  <a:lnTo>
                    <a:pt x="6667" y="83820"/>
                  </a:lnTo>
                  <a:lnTo>
                    <a:pt x="5714" y="83820"/>
                  </a:lnTo>
                  <a:lnTo>
                    <a:pt x="5714" y="87629"/>
                  </a:lnTo>
                  <a:lnTo>
                    <a:pt x="4762" y="87629"/>
                  </a:lnTo>
                  <a:lnTo>
                    <a:pt x="4762" y="91439"/>
                  </a:lnTo>
                  <a:lnTo>
                    <a:pt x="3810" y="91439"/>
                  </a:lnTo>
                  <a:lnTo>
                    <a:pt x="3810" y="96520"/>
                  </a:lnTo>
                  <a:lnTo>
                    <a:pt x="3107" y="96520"/>
                  </a:lnTo>
                  <a:lnTo>
                    <a:pt x="2857" y="97789"/>
                  </a:lnTo>
                  <a:lnTo>
                    <a:pt x="2857" y="102870"/>
                  </a:lnTo>
                  <a:lnTo>
                    <a:pt x="104565" y="102870"/>
                  </a:lnTo>
                  <a:lnTo>
                    <a:pt x="100939" y="85089"/>
                  </a:lnTo>
                  <a:lnTo>
                    <a:pt x="96681" y="68579"/>
                  </a:lnTo>
                  <a:lnTo>
                    <a:pt x="96177" y="66039"/>
                  </a:lnTo>
                  <a:lnTo>
                    <a:pt x="93042" y="57150"/>
                  </a:lnTo>
                  <a:lnTo>
                    <a:pt x="91772" y="53339"/>
                  </a:lnTo>
                  <a:lnTo>
                    <a:pt x="89509" y="45720"/>
                  </a:lnTo>
                  <a:close/>
                </a:path>
                <a:path w="106679" h="181610">
                  <a:moveTo>
                    <a:pt x="63969" y="3810"/>
                  </a:moveTo>
                  <a:lnTo>
                    <a:pt x="43802" y="3810"/>
                  </a:lnTo>
                  <a:lnTo>
                    <a:pt x="43802" y="5079"/>
                  </a:lnTo>
                  <a:lnTo>
                    <a:pt x="41897" y="5079"/>
                  </a:lnTo>
                  <a:lnTo>
                    <a:pt x="41897" y="6350"/>
                  </a:lnTo>
                  <a:lnTo>
                    <a:pt x="39992" y="6350"/>
                  </a:lnTo>
                  <a:lnTo>
                    <a:pt x="39992" y="7620"/>
                  </a:lnTo>
                  <a:lnTo>
                    <a:pt x="38087" y="7620"/>
                  </a:lnTo>
                  <a:lnTo>
                    <a:pt x="38087" y="10160"/>
                  </a:lnTo>
                  <a:lnTo>
                    <a:pt x="37134" y="10160"/>
                  </a:lnTo>
                  <a:lnTo>
                    <a:pt x="37134" y="11429"/>
                  </a:lnTo>
                  <a:lnTo>
                    <a:pt x="36182" y="11429"/>
                  </a:lnTo>
                  <a:lnTo>
                    <a:pt x="36182" y="12700"/>
                  </a:lnTo>
                  <a:lnTo>
                    <a:pt x="35229" y="12700"/>
                  </a:lnTo>
                  <a:lnTo>
                    <a:pt x="35229" y="13970"/>
                  </a:lnTo>
                  <a:lnTo>
                    <a:pt x="34277" y="13970"/>
                  </a:lnTo>
                  <a:lnTo>
                    <a:pt x="34277" y="15239"/>
                  </a:lnTo>
                  <a:lnTo>
                    <a:pt x="33324" y="15239"/>
                  </a:lnTo>
                  <a:lnTo>
                    <a:pt x="33324" y="16510"/>
                  </a:lnTo>
                  <a:lnTo>
                    <a:pt x="32372" y="16510"/>
                  </a:lnTo>
                  <a:lnTo>
                    <a:pt x="32372" y="17779"/>
                  </a:lnTo>
                  <a:lnTo>
                    <a:pt x="31419" y="17779"/>
                  </a:lnTo>
                  <a:lnTo>
                    <a:pt x="31419" y="19050"/>
                  </a:lnTo>
                  <a:lnTo>
                    <a:pt x="30467" y="19050"/>
                  </a:lnTo>
                  <a:lnTo>
                    <a:pt x="30467" y="21589"/>
                  </a:lnTo>
                  <a:lnTo>
                    <a:pt x="29514" y="21589"/>
                  </a:lnTo>
                  <a:lnTo>
                    <a:pt x="29514" y="22860"/>
                  </a:lnTo>
                  <a:lnTo>
                    <a:pt x="28562" y="22860"/>
                  </a:lnTo>
                  <a:lnTo>
                    <a:pt x="28562" y="25400"/>
                  </a:lnTo>
                  <a:lnTo>
                    <a:pt x="27609" y="25400"/>
                  </a:lnTo>
                  <a:lnTo>
                    <a:pt x="27609" y="26670"/>
                  </a:lnTo>
                  <a:lnTo>
                    <a:pt x="26657" y="26670"/>
                  </a:lnTo>
                  <a:lnTo>
                    <a:pt x="26657" y="27939"/>
                  </a:lnTo>
                  <a:lnTo>
                    <a:pt x="25704" y="27939"/>
                  </a:lnTo>
                  <a:lnTo>
                    <a:pt x="25704" y="30479"/>
                  </a:lnTo>
                  <a:lnTo>
                    <a:pt x="24764" y="30479"/>
                  </a:lnTo>
                  <a:lnTo>
                    <a:pt x="24764" y="31750"/>
                  </a:lnTo>
                  <a:lnTo>
                    <a:pt x="23812" y="31750"/>
                  </a:lnTo>
                  <a:lnTo>
                    <a:pt x="23812" y="34289"/>
                  </a:lnTo>
                  <a:lnTo>
                    <a:pt x="22860" y="34289"/>
                  </a:lnTo>
                  <a:lnTo>
                    <a:pt x="22860" y="35560"/>
                  </a:lnTo>
                  <a:lnTo>
                    <a:pt x="21907" y="35560"/>
                  </a:lnTo>
                  <a:lnTo>
                    <a:pt x="21907" y="38100"/>
                  </a:lnTo>
                  <a:lnTo>
                    <a:pt x="20954" y="38100"/>
                  </a:lnTo>
                  <a:lnTo>
                    <a:pt x="20954" y="41910"/>
                  </a:lnTo>
                  <a:lnTo>
                    <a:pt x="20002" y="41910"/>
                  </a:lnTo>
                  <a:lnTo>
                    <a:pt x="20002" y="43179"/>
                  </a:lnTo>
                  <a:lnTo>
                    <a:pt x="19050" y="43179"/>
                  </a:lnTo>
                  <a:lnTo>
                    <a:pt x="19050" y="45720"/>
                  </a:lnTo>
                  <a:lnTo>
                    <a:pt x="89162" y="45720"/>
                  </a:lnTo>
                  <a:lnTo>
                    <a:pt x="83284" y="31750"/>
                  </a:lnTo>
                  <a:lnTo>
                    <a:pt x="81889" y="27939"/>
                  </a:lnTo>
                  <a:lnTo>
                    <a:pt x="80898" y="26670"/>
                  </a:lnTo>
                  <a:lnTo>
                    <a:pt x="73771" y="13970"/>
                  </a:lnTo>
                  <a:lnTo>
                    <a:pt x="73329" y="12700"/>
                  </a:lnTo>
                  <a:lnTo>
                    <a:pt x="71579" y="11429"/>
                  </a:lnTo>
                  <a:lnTo>
                    <a:pt x="63969" y="3810"/>
                  </a:lnTo>
                  <a:close/>
                </a:path>
                <a:path w="106679" h="181610">
                  <a:moveTo>
                    <a:pt x="63804" y="2539"/>
                  </a:moveTo>
                  <a:lnTo>
                    <a:pt x="46659" y="2539"/>
                  </a:lnTo>
                  <a:lnTo>
                    <a:pt x="46659" y="3810"/>
                  </a:lnTo>
                  <a:lnTo>
                    <a:pt x="63804" y="3810"/>
                  </a:lnTo>
                  <a:lnTo>
                    <a:pt x="63804" y="2539"/>
                  </a:lnTo>
                  <a:close/>
                </a:path>
                <a:path w="106679" h="181610">
                  <a:moveTo>
                    <a:pt x="53781" y="0"/>
                  </a:moveTo>
                  <a:lnTo>
                    <a:pt x="50469" y="0"/>
                  </a:lnTo>
                  <a:lnTo>
                    <a:pt x="50469" y="1270"/>
                  </a:lnTo>
                  <a:lnTo>
                    <a:pt x="48564" y="1270"/>
                  </a:lnTo>
                  <a:lnTo>
                    <a:pt x="48564" y="2539"/>
                  </a:lnTo>
                  <a:lnTo>
                    <a:pt x="60766" y="2539"/>
                  </a:lnTo>
                  <a:lnTo>
                    <a:pt x="53781" y="0"/>
                  </a:lnTo>
                  <a:close/>
                </a:path>
              </a:pathLst>
            </a:custGeom>
            <a:solidFill>
              <a:srgbClr val="193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/>
            <p:cNvSpPr/>
            <p:nvPr/>
          </p:nvSpPr>
          <p:spPr>
            <a:xfrm>
              <a:off x="3347313" y="2270467"/>
              <a:ext cx="104139" cy="177800"/>
            </a:xfrm>
            <a:custGeom>
              <a:avLst/>
              <a:gdLst/>
              <a:ahLst/>
              <a:cxnLst/>
              <a:rect l="l" t="t" r="r" b="b"/>
              <a:pathLst>
                <a:path w="104139" h="177800">
                  <a:moveTo>
                    <a:pt x="78092" y="173989"/>
                  </a:moveTo>
                  <a:lnTo>
                    <a:pt x="24752" y="173989"/>
                  </a:lnTo>
                  <a:lnTo>
                    <a:pt x="27647" y="175260"/>
                  </a:lnTo>
                  <a:lnTo>
                    <a:pt x="35267" y="177800"/>
                  </a:lnTo>
                  <a:lnTo>
                    <a:pt x="67576" y="177800"/>
                  </a:lnTo>
                  <a:lnTo>
                    <a:pt x="75196" y="175260"/>
                  </a:lnTo>
                  <a:lnTo>
                    <a:pt x="78092" y="173989"/>
                  </a:lnTo>
                  <a:close/>
                </a:path>
                <a:path w="104139" h="177800">
                  <a:moveTo>
                    <a:pt x="86652" y="45720"/>
                  </a:moveTo>
                  <a:lnTo>
                    <a:pt x="17145" y="45720"/>
                  </a:lnTo>
                  <a:lnTo>
                    <a:pt x="17145" y="48260"/>
                  </a:lnTo>
                  <a:lnTo>
                    <a:pt x="16192" y="48260"/>
                  </a:lnTo>
                  <a:lnTo>
                    <a:pt x="16192" y="50800"/>
                  </a:lnTo>
                  <a:lnTo>
                    <a:pt x="15239" y="50800"/>
                  </a:lnTo>
                  <a:lnTo>
                    <a:pt x="15239" y="53339"/>
                  </a:lnTo>
                  <a:lnTo>
                    <a:pt x="14287" y="53339"/>
                  </a:lnTo>
                  <a:lnTo>
                    <a:pt x="14287" y="57150"/>
                  </a:lnTo>
                  <a:lnTo>
                    <a:pt x="13335" y="57150"/>
                  </a:lnTo>
                  <a:lnTo>
                    <a:pt x="13335" y="59689"/>
                  </a:lnTo>
                  <a:lnTo>
                    <a:pt x="12382" y="59689"/>
                  </a:lnTo>
                  <a:lnTo>
                    <a:pt x="12382" y="62229"/>
                  </a:lnTo>
                  <a:lnTo>
                    <a:pt x="11430" y="62229"/>
                  </a:lnTo>
                  <a:lnTo>
                    <a:pt x="11430" y="64770"/>
                  </a:lnTo>
                  <a:lnTo>
                    <a:pt x="10477" y="64770"/>
                  </a:lnTo>
                  <a:lnTo>
                    <a:pt x="10477" y="68579"/>
                  </a:lnTo>
                  <a:lnTo>
                    <a:pt x="9525" y="68579"/>
                  </a:lnTo>
                  <a:lnTo>
                    <a:pt x="9525" y="71120"/>
                  </a:lnTo>
                  <a:lnTo>
                    <a:pt x="8572" y="71120"/>
                  </a:lnTo>
                  <a:lnTo>
                    <a:pt x="8572" y="73660"/>
                  </a:lnTo>
                  <a:lnTo>
                    <a:pt x="8229" y="73660"/>
                  </a:lnTo>
                  <a:lnTo>
                    <a:pt x="7620" y="74929"/>
                  </a:lnTo>
                  <a:lnTo>
                    <a:pt x="7620" y="76200"/>
                  </a:lnTo>
                  <a:lnTo>
                    <a:pt x="6667" y="78739"/>
                  </a:lnTo>
                  <a:lnTo>
                    <a:pt x="6667" y="80010"/>
                  </a:lnTo>
                  <a:lnTo>
                    <a:pt x="5714" y="82550"/>
                  </a:lnTo>
                  <a:lnTo>
                    <a:pt x="5714" y="83820"/>
                  </a:lnTo>
                  <a:lnTo>
                    <a:pt x="4762" y="86360"/>
                  </a:lnTo>
                  <a:lnTo>
                    <a:pt x="4762" y="87629"/>
                  </a:lnTo>
                  <a:lnTo>
                    <a:pt x="3810" y="90170"/>
                  </a:lnTo>
                  <a:lnTo>
                    <a:pt x="3810" y="91439"/>
                  </a:lnTo>
                  <a:lnTo>
                    <a:pt x="1905" y="101600"/>
                  </a:lnTo>
                  <a:lnTo>
                    <a:pt x="1905" y="102870"/>
                  </a:lnTo>
                  <a:lnTo>
                    <a:pt x="952" y="106679"/>
                  </a:lnTo>
                  <a:lnTo>
                    <a:pt x="952" y="109220"/>
                  </a:lnTo>
                  <a:lnTo>
                    <a:pt x="824" y="109220"/>
                  </a:lnTo>
                  <a:lnTo>
                    <a:pt x="4762" y="152400"/>
                  </a:lnTo>
                  <a:lnTo>
                    <a:pt x="15239" y="168910"/>
                  </a:lnTo>
                  <a:lnTo>
                    <a:pt x="16555" y="170179"/>
                  </a:lnTo>
                  <a:lnTo>
                    <a:pt x="24145" y="173989"/>
                  </a:lnTo>
                  <a:lnTo>
                    <a:pt x="78699" y="173989"/>
                  </a:lnTo>
                  <a:lnTo>
                    <a:pt x="86289" y="170179"/>
                  </a:lnTo>
                  <a:lnTo>
                    <a:pt x="87604" y="168910"/>
                  </a:lnTo>
                  <a:lnTo>
                    <a:pt x="89249" y="167639"/>
                  </a:lnTo>
                  <a:lnTo>
                    <a:pt x="103797" y="119379"/>
                  </a:lnTo>
                  <a:lnTo>
                    <a:pt x="103797" y="115570"/>
                  </a:lnTo>
                  <a:lnTo>
                    <a:pt x="102875" y="109220"/>
                  </a:lnTo>
                  <a:lnTo>
                    <a:pt x="102029" y="102870"/>
                  </a:lnTo>
                  <a:lnTo>
                    <a:pt x="101892" y="101600"/>
                  </a:lnTo>
                  <a:lnTo>
                    <a:pt x="98082" y="83820"/>
                  </a:lnTo>
                  <a:lnTo>
                    <a:pt x="94061" y="68579"/>
                  </a:lnTo>
                  <a:lnTo>
                    <a:pt x="93319" y="64770"/>
                  </a:lnTo>
                  <a:lnTo>
                    <a:pt x="90361" y="57150"/>
                  </a:lnTo>
                  <a:lnTo>
                    <a:pt x="89028" y="53339"/>
                  </a:lnTo>
                  <a:lnTo>
                    <a:pt x="86652" y="45720"/>
                  </a:lnTo>
                  <a:close/>
                </a:path>
                <a:path w="104139" h="177800">
                  <a:moveTo>
                    <a:pt x="70472" y="13970"/>
                  </a:moveTo>
                  <a:lnTo>
                    <a:pt x="33324" y="13970"/>
                  </a:lnTo>
                  <a:lnTo>
                    <a:pt x="33324" y="15239"/>
                  </a:lnTo>
                  <a:lnTo>
                    <a:pt x="32372" y="15239"/>
                  </a:lnTo>
                  <a:lnTo>
                    <a:pt x="32372" y="16510"/>
                  </a:lnTo>
                  <a:lnTo>
                    <a:pt x="31419" y="16510"/>
                  </a:lnTo>
                  <a:lnTo>
                    <a:pt x="31419" y="17779"/>
                  </a:lnTo>
                  <a:lnTo>
                    <a:pt x="30467" y="17779"/>
                  </a:lnTo>
                  <a:lnTo>
                    <a:pt x="30467" y="19050"/>
                  </a:lnTo>
                  <a:lnTo>
                    <a:pt x="29514" y="19050"/>
                  </a:lnTo>
                  <a:lnTo>
                    <a:pt x="29514" y="21589"/>
                  </a:lnTo>
                  <a:lnTo>
                    <a:pt x="28562" y="21589"/>
                  </a:lnTo>
                  <a:lnTo>
                    <a:pt x="28562" y="22860"/>
                  </a:lnTo>
                  <a:lnTo>
                    <a:pt x="27609" y="22860"/>
                  </a:lnTo>
                  <a:lnTo>
                    <a:pt x="27609" y="25400"/>
                  </a:lnTo>
                  <a:lnTo>
                    <a:pt x="26657" y="25400"/>
                  </a:lnTo>
                  <a:lnTo>
                    <a:pt x="26657" y="26670"/>
                  </a:lnTo>
                  <a:lnTo>
                    <a:pt x="25704" y="26670"/>
                  </a:lnTo>
                  <a:lnTo>
                    <a:pt x="25704" y="27939"/>
                  </a:lnTo>
                  <a:lnTo>
                    <a:pt x="24752" y="27939"/>
                  </a:lnTo>
                  <a:lnTo>
                    <a:pt x="24752" y="30479"/>
                  </a:lnTo>
                  <a:lnTo>
                    <a:pt x="23812" y="30479"/>
                  </a:lnTo>
                  <a:lnTo>
                    <a:pt x="23812" y="31750"/>
                  </a:lnTo>
                  <a:lnTo>
                    <a:pt x="22860" y="31750"/>
                  </a:lnTo>
                  <a:lnTo>
                    <a:pt x="22860" y="34289"/>
                  </a:lnTo>
                  <a:lnTo>
                    <a:pt x="21907" y="34289"/>
                  </a:lnTo>
                  <a:lnTo>
                    <a:pt x="21907" y="35560"/>
                  </a:lnTo>
                  <a:lnTo>
                    <a:pt x="20955" y="35560"/>
                  </a:lnTo>
                  <a:lnTo>
                    <a:pt x="20955" y="38100"/>
                  </a:lnTo>
                  <a:lnTo>
                    <a:pt x="20002" y="38100"/>
                  </a:lnTo>
                  <a:lnTo>
                    <a:pt x="20002" y="41910"/>
                  </a:lnTo>
                  <a:lnTo>
                    <a:pt x="19050" y="41910"/>
                  </a:lnTo>
                  <a:lnTo>
                    <a:pt x="19050" y="43179"/>
                  </a:lnTo>
                  <a:lnTo>
                    <a:pt x="18097" y="43179"/>
                  </a:lnTo>
                  <a:lnTo>
                    <a:pt x="18097" y="45720"/>
                  </a:lnTo>
                  <a:lnTo>
                    <a:pt x="86304" y="45720"/>
                  </a:lnTo>
                  <a:lnTo>
                    <a:pt x="80426" y="31750"/>
                  </a:lnTo>
                  <a:lnTo>
                    <a:pt x="79032" y="27939"/>
                  </a:lnTo>
                  <a:lnTo>
                    <a:pt x="77975" y="26670"/>
                  </a:lnTo>
                  <a:lnTo>
                    <a:pt x="71133" y="15239"/>
                  </a:lnTo>
                  <a:lnTo>
                    <a:pt x="70472" y="13970"/>
                  </a:lnTo>
                  <a:close/>
                </a:path>
                <a:path w="104139" h="177800">
                  <a:moveTo>
                    <a:pt x="60947" y="3810"/>
                  </a:moveTo>
                  <a:lnTo>
                    <a:pt x="42849" y="3810"/>
                  </a:lnTo>
                  <a:lnTo>
                    <a:pt x="42849" y="5079"/>
                  </a:lnTo>
                  <a:lnTo>
                    <a:pt x="40944" y="5079"/>
                  </a:lnTo>
                  <a:lnTo>
                    <a:pt x="40944" y="6350"/>
                  </a:lnTo>
                  <a:lnTo>
                    <a:pt x="39039" y="6350"/>
                  </a:lnTo>
                  <a:lnTo>
                    <a:pt x="39039" y="7620"/>
                  </a:lnTo>
                  <a:lnTo>
                    <a:pt x="37134" y="7620"/>
                  </a:lnTo>
                  <a:lnTo>
                    <a:pt x="37134" y="10160"/>
                  </a:lnTo>
                  <a:lnTo>
                    <a:pt x="36182" y="10160"/>
                  </a:lnTo>
                  <a:lnTo>
                    <a:pt x="36182" y="11429"/>
                  </a:lnTo>
                  <a:lnTo>
                    <a:pt x="35229" y="11429"/>
                  </a:lnTo>
                  <a:lnTo>
                    <a:pt x="35229" y="12700"/>
                  </a:lnTo>
                  <a:lnTo>
                    <a:pt x="34277" y="12700"/>
                  </a:lnTo>
                  <a:lnTo>
                    <a:pt x="34277" y="13970"/>
                  </a:lnTo>
                  <a:lnTo>
                    <a:pt x="70307" y="13970"/>
                  </a:lnTo>
                  <a:lnTo>
                    <a:pt x="61429" y="5079"/>
                  </a:lnTo>
                  <a:lnTo>
                    <a:pt x="60947" y="3810"/>
                  </a:lnTo>
                  <a:close/>
                </a:path>
                <a:path w="104139" h="177800">
                  <a:moveTo>
                    <a:pt x="51422" y="0"/>
                  </a:moveTo>
                  <a:lnTo>
                    <a:pt x="49517" y="0"/>
                  </a:lnTo>
                  <a:lnTo>
                    <a:pt x="49517" y="1270"/>
                  </a:lnTo>
                  <a:lnTo>
                    <a:pt x="47612" y="1270"/>
                  </a:lnTo>
                  <a:lnTo>
                    <a:pt x="47612" y="2539"/>
                  </a:lnTo>
                  <a:lnTo>
                    <a:pt x="45707" y="2539"/>
                  </a:lnTo>
                  <a:lnTo>
                    <a:pt x="45707" y="3810"/>
                  </a:lnTo>
                  <a:lnTo>
                    <a:pt x="58978" y="3810"/>
                  </a:lnTo>
                  <a:lnTo>
                    <a:pt x="52628" y="1270"/>
                  </a:lnTo>
                  <a:lnTo>
                    <a:pt x="51422" y="0"/>
                  </a:lnTo>
                  <a:close/>
                </a:path>
              </a:pathLst>
            </a:custGeom>
            <a:solidFill>
              <a:srgbClr val="2C4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/>
            <p:cNvSpPr/>
            <p:nvPr/>
          </p:nvSpPr>
          <p:spPr>
            <a:xfrm>
              <a:off x="3348266" y="2270950"/>
              <a:ext cx="100330" cy="173990"/>
            </a:xfrm>
            <a:custGeom>
              <a:avLst/>
              <a:gdLst/>
              <a:ahLst/>
              <a:cxnLst/>
              <a:rect l="l" t="t" r="r" b="b"/>
              <a:pathLst>
                <a:path w="100329" h="173989">
                  <a:moveTo>
                    <a:pt x="49517" y="0"/>
                  </a:moveTo>
                  <a:lnTo>
                    <a:pt x="46659" y="952"/>
                  </a:lnTo>
                  <a:lnTo>
                    <a:pt x="37134" y="6667"/>
                  </a:lnTo>
                  <a:lnTo>
                    <a:pt x="36182" y="7938"/>
                  </a:lnTo>
                  <a:lnTo>
                    <a:pt x="36182" y="8420"/>
                  </a:lnTo>
                  <a:lnTo>
                    <a:pt x="35821" y="8420"/>
                  </a:lnTo>
                  <a:lnTo>
                    <a:pt x="35229" y="9210"/>
                  </a:lnTo>
                  <a:lnTo>
                    <a:pt x="35229" y="9690"/>
                  </a:lnTo>
                  <a:lnTo>
                    <a:pt x="34870" y="9690"/>
                  </a:lnTo>
                  <a:lnTo>
                    <a:pt x="34277" y="10481"/>
                  </a:lnTo>
                  <a:lnTo>
                    <a:pt x="34277" y="10960"/>
                  </a:lnTo>
                  <a:lnTo>
                    <a:pt x="33918" y="10960"/>
                  </a:lnTo>
                  <a:lnTo>
                    <a:pt x="33324" y="11753"/>
                  </a:lnTo>
                  <a:lnTo>
                    <a:pt x="33324" y="12230"/>
                  </a:lnTo>
                  <a:lnTo>
                    <a:pt x="32967" y="12230"/>
                  </a:lnTo>
                  <a:lnTo>
                    <a:pt x="32372" y="13024"/>
                  </a:lnTo>
                  <a:lnTo>
                    <a:pt x="32372" y="13500"/>
                  </a:lnTo>
                  <a:lnTo>
                    <a:pt x="32016" y="13500"/>
                  </a:lnTo>
                  <a:lnTo>
                    <a:pt x="31419" y="14295"/>
                  </a:lnTo>
                  <a:lnTo>
                    <a:pt x="31419" y="14770"/>
                  </a:lnTo>
                  <a:lnTo>
                    <a:pt x="31064" y="14770"/>
                  </a:lnTo>
                  <a:lnTo>
                    <a:pt x="30467" y="15567"/>
                  </a:lnTo>
                  <a:lnTo>
                    <a:pt x="30467" y="16040"/>
                  </a:lnTo>
                  <a:lnTo>
                    <a:pt x="30113" y="16040"/>
                  </a:lnTo>
                  <a:lnTo>
                    <a:pt x="29514" y="16838"/>
                  </a:lnTo>
                  <a:lnTo>
                    <a:pt x="29514" y="17310"/>
                  </a:lnTo>
                  <a:lnTo>
                    <a:pt x="29161" y="17310"/>
                  </a:lnTo>
                  <a:lnTo>
                    <a:pt x="28562" y="18110"/>
                  </a:lnTo>
                  <a:lnTo>
                    <a:pt x="28562" y="19850"/>
                  </a:lnTo>
                  <a:lnTo>
                    <a:pt x="27609" y="19850"/>
                  </a:lnTo>
                  <a:lnTo>
                    <a:pt x="27609" y="21120"/>
                  </a:lnTo>
                  <a:lnTo>
                    <a:pt x="26873" y="21120"/>
                  </a:lnTo>
                  <a:lnTo>
                    <a:pt x="26657" y="21504"/>
                  </a:lnTo>
                  <a:lnTo>
                    <a:pt x="26657" y="23660"/>
                  </a:lnTo>
                  <a:lnTo>
                    <a:pt x="25704" y="23660"/>
                  </a:lnTo>
                  <a:lnTo>
                    <a:pt x="25704" y="24930"/>
                  </a:lnTo>
                  <a:lnTo>
                    <a:pt x="24752" y="24930"/>
                  </a:lnTo>
                  <a:lnTo>
                    <a:pt x="24752" y="26200"/>
                  </a:lnTo>
                  <a:lnTo>
                    <a:pt x="24022" y="26200"/>
                  </a:lnTo>
                  <a:lnTo>
                    <a:pt x="23799" y="26596"/>
                  </a:lnTo>
                  <a:lnTo>
                    <a:pt x="23799" y="28740"/>
                  </a:lnTo>
                  <a:lnTo>
                    <a:pt x="22860" y="28740"/>
                  </a:lnTo>
                  <a:lnTo>
                    <a:pt x="22860" y="30010"/>
                  </a:lnTo>
                  <a:lnTo>
                    <a:pt x="21907" y="30010"/>
                  </a:lnTo>
                  <a:lnTo>
                    <a:pt x="21907" y="32550"/>
                  </a:lnTo>
                  <a:lnTo>
                    <a:pt x="20955" y="32550"/>
                  </a:lnTo>
                  <a:lnTo>
                    <a:pt x="20955" y="33820"/>
                  </a:lnTo>
                  <a:lnTo>
                    <a:pt x="20002" y="33820"/>
                  </a:lnTo>
                  <a:lnTo>
                    <a:pt x="20002" y="36360"/>
                  </a:lnTo>
                  <a:lnTo>
                    <a:pt x="19050" y="36360"/>
                  </a:lnTo>
                  <a:lnTo>
                    <a:pt x="19050" y="40170"/>
                  </a:lnTo>
                  <a:lnTo>
                    <a:pt x="18097" y="40170"/>
                  </a:lnTo>
                  <a:lnTo>
                    <a:pt x="18097" y="41440"/>
                  </a:lnTo>
                  <a:lnTo>
                    <a:pt x="17145" y="41440"/>
                  </a:lnTo>
                  <a:lnTo>
                    <a:pt x="17145" y="43980"/>
                  </a:lnTo>
                  <a:lnTo>
                    <a:pt x="16192" y="43980"/>
                  </a:lnTo>
                  <a:lnTo>
                    <a:pt x="16192" y="46520"/>
                  </a:lnTo>
                  <a:lnTo>
                    <a:pt x="15240" y="46520"/>
                  </a:lnTo>
                  <a:lnTo>
                    <a:pt x="15240" y="49060"/>
                  </a:lnTo>
                  <a:lnTo>
                    <a:pt x="14287" y="49060"/>
                  </a:lnTo>
                  <a:lnTo>
                    <a:pt x="14287" y="51600"/>
                  </a:lnTo>
                  <a:lnTo>
                    <a:pt x="13335" y="51600"/>
                  </a:lnTo>
                  <a:lnTo>
                    <a:pt x="13335" y="55410"/>
                  </a:lnTo>
                  <a:lnTo>
                    <a:pt x="12382" y="55410"/>
                  </a:lnTo>
                  <a:lnTo>
                    <a:pt x="12382" y="57950"/>
                  </a:lnTo>
                  <a:lnTo>
                    <a:pt x="11430" y="57950"/>
                  </a:lnTo>
                  <a:lnTo>
                    <a:pt x="11430" y="60490"/>
                  </a:lnTo>
                  <a:lnTo>
                    <a:pt x="10491" y="60490"/>
                  </a:lnTo>
                  <a:lnTo>
                    <a:pt x="10477" y="63030"/>
                  </a:lnTo>
                  <a:lnTo>
                    <a:pt x="9690" y="63030"/>
                  </a:lnTo>
                  <a:lnTo>
                    <a:pt x="9525" y="63555"/>
                  </a:lnTo>
                  <a:lnTo>
                    <a:pt x="9525" y="66840"/>
                  </a:lnTo>
                  <a:lnTo>
                    <a:pt x="8572" y="66840"/>
                  </a:lnTo>
                  <a:lnTo>
                    <a:pt x="8572" y="69380"/>
                  </a:lnTo>
                  <a:lnTo>
                    <a:pt x="7688" y="69380"/>
                  </a:lnTo>
                  <a:lnTo>
                    <a:pt x="7620" y="71920"/>
                  </a:lnTo>
                  <a:lnTo>
                    <a:pt x="7008" y="71920"/>
                  </a:lnTo>
                  <a:lnTo>
                    <a:pt x="6667" y="73218"/>
                  </a:lnTo>
                  <a:lnTo>
                    <a:pt x="6667" y="74460"/>
                  </a:lnTo>
                  <a:lnTo>
                    <a:pt x="6340" y="74460"/>
                  </a:lnTo>
                  <a:lnTo>
                    <a:pt x="5715" y="76840"/>
                  </a:lnTo>
                  <a:lnTo>
                    <a:pt x="5715" y="78270"/>
                  </a:lnTo>
                  <a:lnTo>
                    <a:pt x="5338" y="78270"/>
                  </a:lnTo>
                  <a:lnTo>
                    <a:pt x="4762" y="80462"/>
                  </a:lnTo>
                  <a:lnTo>
                    <a:pt x="4762" y="82080"/>
                  </a:lnTo>
                  <a:lnTo>
                    <a:pt x="4337" y="82080"/>
                  </a:lnTo>
                  <a:lnTo>
                    <a:pt x="3810" y="84084"/>
                  </a:lnTo>
                  <a:lnTo>
                    <a:pt x="3810" y="85890"/>
                  </a:lnTo>
                  <a:lnTo>
                    <a:pt x="3335" y="85890"/>
                  </a:lnTo>
                  <a:lnTo>
                    <a:pt x="2857" y="87706"/>
                  </a:lnTo>
                  <a:lnTo>
                    <a:pt x="2857" y="89700"/>
                  </a:lnTo>
                  <a:lnTo>
                    <a:pt x="2623" y="89700"/>
                  </a:lnTo>
                  <a:lnTo>
                    <a:pt x="952" y="103911"/>
                  </a:lnTo>
                  <a:lnTo>
                    <a:pt x="0" y="115354"/>
                  </a:lnTo>
                  <a:lnTo>
                    <a:pt x="952" y="139179"/>
                  </a:lnTo>
                  <a:lnTo>
                    <a:pt x="35229" y="172554"/>
                  </a:lnTo>
                  <a:lnTo>
                    <a:pt x="49517" y="173507"/>
                  </a:lnTo>
                  <a:lnTo>
                    <a:pt x="64757" y="172554"/>
                  </a:lnTo>
                  <a:lnTo>
                    <a:pt x="95224" y="148717"/>
                  </a:lnTo>
                  <a:lnTo>
                    <a:pt x="99987" y="115354"/>
                  </a:lnTo>
                  <a:lnTo>
                    <a:pt x="99987" y="112496"/>
                  </a:lnTo>
                  <a:lnTo>
                    <a:pt x="90462" y="62915"/>
                  </a:lnTo>
                  <a:lnTo>
                    <a:pt x="68567" y="13347"/>
                  </a:lnTo>
                  <a:lnTo>
                    <a:pt x="59042" y="3810"/>
                  </a:lnTo>
                  <a:lnTo>
                    <a:pt x="49517" y="0"/>
                  </a:lnTo>
                  <a:close/>
                </a:path>
              </a:pathLst>
            </a:custGeom>
            <a:solidFill>
              <a:srgbClr val="3E4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/>
            <p:cNvSpPr/>
            <p:nvPr/>
          </p:nvSpPr>
          <p:spPr>
            <a:xfrm>
              <a:off x="3348266" y="2272855"/>
              <a:ext cx="98425" cy="167005"/>
            </a:xfrm>
            <a:custGeom>
              <a:avLst/>
              <a:gdLst/>
              <a:ahLst/>
              <a:cxnLst/>
              <a:rect l="l" t="t" r="r" b="b"/>
              <a:pathLst>
                <a:path w="98425" h="167005">
                  <a:moveTo>
                    <a:pt x="49517" y="0"/>
                  </a:moveTo>
                  <a:lnTo>
                    <a:pt x="45707" y="0"/>
                  </a:lnTo>
                  <a:lnTo>
                    <a:pt x="37134" y="5714"/>
                  </a:lnTo>
                  <a:lnTo>
                    <a:pt x="28562" y="17157"/>
                  </a:lnTo>
                  <a:lnTo>
                    <a:pt x="28562" y="17945"/>
                  </a:lnTo>
                  <a:lnTo>
                    <a:pt x="28143" y="17945"/>
                  </a:lnTo>
                  <a:lnTo>
                    <a:pt x="27609" y="18948"/>
                  </a:lnTo>
                  <a:lnTo>
                    <a:pt x="27609" y="19215"/>
                  </a:lnTo>
                  <a:lnTo>
                    <a:pt x="27467" y="19215"/>
                  </a:lnTo>
                  <a:lnTo>
                    <a:pt x="26657" y="20738"/>
                  </a:lnTo>
                  <a:lnTo>
                    <a:pt x="26657" y="21755"/>
                  </a:lnTo>
                  <a:lnTo>
                    <a:pt x="26116" y="21755"/>
                  </a:lnTo>
                  <a:lnTo>
                    <a:pt x="25704" y="22529"/>
                  </a:lnTo>
                  <a:lnTo>
                    <a:pt x="25704" y="23025"/>
                  </a:lnTo>
                  <a:lnTo>
                    <a:pt x="25441" y="23025"/>
                  </a:lnTo>
                  <a:lnTo>
                    <a:pt x="23799" y="26110"/>
                  </a:lnTo>
                  <a:lnTo>
                    <a:pt x="23799" y="26835"/>
                  </a:lnTo>
                  <a:lnTo>
                    <a:pt x="23414" y="26835"/>
                  </a:lnTo>
                  <a:lnTo>
                    <a:pt x="22860" y="27876"/>
                  </a:lnTo>
                  <a:lnTo>
                    <a:pt x="22860" y="28105"/>
                  </a:lnTo>
                  <a:lnTo>
                    <a:pt x="21907" y="29667"/>
                  </a:lnTo>
                  <a:lnTo>
                    <a:pt x="21907" y="30645"/>
                  </a:lnTo>
                  <a:lnTo>
                    <a:pt x="21387" y="30645"/>
                  </a:lnTo>
                  <a:lnTo>
                    <a:pt x="20955" y="31457"/>
                  </a:lnTo>
                  <a:lnTo>
                    <a:pt x="20955" y="31915"/>
                  </a:lnTo>
                  <a:lnTo>
                    <a:pt x="20751" y="31915"/>
                  </a:lnTo>
                  <a:lnTo>
                    <a:pt x="20002" y="33602"/>
                  </a:lnTo>
                  <a:lnTo>
                    <a:pt x="20002" y="34455"/>
                  </a:lnTo>
                  <a:lnTo>
                    <a:pt x="19623" y="34455"/>
                  </a:lnTo>
                  <a:lnTo>
                    <a:pt x="19050" y="35747"/>
                  </a:lnTo>
                  <a:lnTo>
                    <a:pt x="19050" y="38265"/>
                  </a:lnTo>
                  <a:lnTo>
                    <a:pt x="18097" y="38265"/>
                  </a:lnTo>
                  <a:lnTo>
                    <a:pt x="18097" y="39535"/>
                  </a:lnTo>
                  <a:lnTo>
                    <a:pt x="17367" y="39535"/>
                  </a:lnTo>
                  <a:lnTo>
                    <a:pt x="17145" y="40036"/>
                  </a:lnTo>
                  <a:lnTo>
                    <a:pt x="17145" y="42075"/>
                  </a:lnTo>
                  <a:lnTo>
                    <a:pt x="16239" y="42075"/>
                  </a:lnTo>
                  <a:lnTo>
                    <a:pt x="16192" y="44615"/>
                  </a:lnTo>
                  <a:lnTo>
                    <a:pt x="15240" y="44615"/>
                  </a:lnTo>
                  <a:lnTo>
                    <a:pt x="15240" y="47155"/>
                  </a:lnTo>
                  <a:lnTo>
                    <a:pt x="14287" y="47155"/>
                  </a:lnTo>
                  <a:lnTo>
                    <a:pt x="14287" y="49695"/>
                  </a:lnTo>
                  <a:lnTo>
                    <a:pt x="13335" y="49695"/>
                  </a:lnTo>
                  <a:lnTo>
                    <a:pt x="13335" y="53505"/>
                  </a:lnTo>
                  <a:lnTo>
                    <a:pt x="12382" y="53505"/>
                  </a:lnTo>
                  <a:lnTo>
                    <a:pt x="12382" y="56045"/>
                  </a:lnTo>
                  <a:lnTo>
                    <a:pt x="11430" y="56045"/>
                  </a:lnTo>
                  <a:lnTo>
                    <a:pt x="11430" y="58585"/>
                  </a:lnTo>
                  <a:lnTo>
                    <a:pt x="10715" y="58585"/>
                  </a:lnTo>
                  <a:lnTo>
                    <a:pt x="10477" y="59489"/>
                  </a:lnTo>
                  <a:lnTo>
                    <a:pt x="10477" y="61125"/>
                  </a:lnTo>
                  <a:lnTo>
                    <a:pt x="10047" y="61125"/>
                  </a:lnTo>
                  <a:lnTo>
                    <a:pt x="9525" y="63113"/>
                  </a:lnTo>
                  <a:lnTo>
                    <a:pt x="9525" y="64935"/>
                  </a:lnTo>
                  <a:lnTo>
                    <a:pt x="9046" y="64935"/>
                  </a:lnTo>
                  <a:lnTo>
                    <a:pt x="8572" y="66738"/>
                  </a:lnTo>
                  <a:lnTo>
                    <a:pt x="8572" y="67475"/>
                  </a:lnTo>
                  <a:lnTo>
                    <a:pt x="8378" y="67475"/>
                  </a:lnTo>
                  <a:lnTo>
                    <a:pt x="3810" y="84848"/>
                  </a:lnTo>
                  <a:lnTo>
                    <a:pt x="952" y="100101"/>
                  </a:lnTo>
                  <a:lnTo>
                    <a:pt x="0" y="111544"/>
                  </a:lnTo>
                  <a:lnTo>
                    <a:pt x="1905" y="133464"/>
                  </a:lnTo>
                  <a:lnTo>
                    <a:pt x="35229" y="165874"/>
                  </a:lnTo>
                  <a:lnTo>
                    <a:pt x="49517" y="166839"/>
                  </a:lnTo>
                  <a:lnTo>
                    <a:pt x="62852" y="165874"/>
                  </a:lnTo>
                  <a:lnTo>
                    <a:pt x="96177" y="133464"/>
                  </a:lnTo>
                  <a:lnTo>
                    <a:pt x="98082" y="111544"/>
                  </a:lnTo>
                  <a:lnTo>
                    <a:pt x="98082" y="107721"/>
                  </a:lnTo>
                  <a:lnTo>
                    <a:pt x="88557" y="61010"/>
                  </a:lnTo>
                  <a:lnTo>
                    <a:pt x="66662" y="12395"/>
                  </a:lnTo>
                  <a:lnTo>
                    <a:pt x="58089" y="2857"/>
                  </a:lnTo>
                  <a:lnTo>
                    <a:pt x="49517" y="0"/>
                  </a:lnTo>
                  <a:close/>
                </a:path>
              </a:pathLst>
            </a:custGeom>
            <a:solidFill>
              <a:srgbClr val="4E5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/>
            <p:cNvSpPr/>
            <p:nvPr/>
          </p:nvSpPr>
          <p:spPr>
            <a:xfrm>
              <a:off x="3349218" y="2273807"/>
              <a:ext cx="94615" cy="162560"/>
            </a:xfrm>
            <a:custGeom>
              <a:avLst/>
              <a:gdLst/>
              <a:ahLst/>
              <a:cxnLst/>
              <a:rect l="l" t="t" r="r" b="b"/>
              <a:pathLst>
                <a:path w="94614" h="162560">
                  <a:moveTo>
                    <a:pt x="47612" y="0"/>
                  </a:moveTo>
                  <a:lnTo>
                    <a:pt x="43802" y="952"/>
                  </a:lnTo>
                  <a:lnTo>
                    <a:pt x="35229" y="5714"/>
                  </a:lnTo>
                  <a:lnTo>
                    <a:pt x="27609" y="17157"/>
                  </a:lnTo>
                  <a:lnTo>
                    <a:pt x="25704" y="20738"/>
                  </a:lnTo>
                  <a:lnTo>
                    <a:pt x="20002" y="31457"/>
                  </a:lnTo>
                  <a:lnTo>
                    <a:pt x="18097" y="36087"/>
                  </a:lnTo>
                  <a:lnTo>
                    <a:pt x="18097" y="37312"/>
                  </a:lnTo>
                  <a:lnTo>
                    <a:pt x="17593" y="37312"/>
                  </a:lnTo>
                  <a:lnTo>
                    <a:pt x="17144" y="38402"/>
                  </a:lnTo>
                  <a:lnTo>
                    <a:pt x="17144" y="38582"/>
                  </a:lnTo>
                  <a:lnTo>
                    <a:pt x="16192" y="40718"/>
                  </a:lnTo>
                  <a:lnTo>
                    <a:pt x="16192" y="41122"/>
                  </a:lnTo>
                  <a:lnTo>
                    <a:pt x="16026" y="41122"/>
                  </a:lnTo>
                  <a:lnTo>
                    <a:pt x="15239" y="43033"/>
                  </a:lnTo>
                  <a:lnTo>
                    <a:pt x="15239" y="43662"/>
                  </a:lnTo>
                  <a:lnTo>
                    <a:pt x="14980" y="43662"/>
                  </a:lnTo>
                  <a:lnTo>
                    <a:pt x="14287" y="45348"/>
                  </a:lnTo>
                  <a:lnTo>
                    <a:pt x="14287" y="46202"/>
                  </a:lnTo>
                  <a:lnTo>
                    <a:pt x="13935" y="46202"/>
                  </a:lnTo>
                  <a:lnTo>
                    <a:pt x="13334" y="47663"/>
                  </a:lnTo>
                  <a:lnTo>
                    <a:pt x="13334" y="48742"/>
                  </a:lnTo>
                  <a:lnTo>
                    <a:pt x="12975" y="48742"/>
                  </a:lnTo>
                  <a:lnTo>
                    <a:pt x="12382" y="50524"/>
                  </a:lnTo>
                  <a:lnTo>
                    <a:pt x="12382" y="52552"/>
                  </a:lnTo>
                  <a:lnTo>
                    <a:pt x="11707" y="52552"/>
                  </a:lnTo>
                  <a:lnTo>
                    <a:pt x="11429" y="53386"/>
                  </a:lnTo>
                  <a:lnTo>
                    <a:pt x="11429" y="55092"/>
                  </a:lnTo>
                  <a:lnTo>
                    <a:pt x="10862" y="55092"/>
                  </a:lnTo>
                  <a:lnTo>
                    <a:pt x="10477" y="56248"/>
                  </a:lnTo>
                  <a:lnTo>
                    <a:pt x="10477" y="57632"/>
                  </a:lnTo>
                  <a:lnTo>
                    <a:pt x="10016" y="57632"/>
                  </a:lnTo>
                  <a:lnTo>
                    <a:pt x="9526" y="59105"/>
                  </a:lnTo>
                  <a:lnTo>
                    <a:pt x="9525" y="60172"/>
                  </a:lnTo>
                  <a:lnTo>
                    <a:pt x="9171" y="60172"/>
                  </a:lnTo>
                  <a:lnTo>
                    <a:pt x="8572" y="61971"/>
                  </a:lnTo>
                  <a:lnTo>
                    <a:pt x="8572" y="63982"/>
                  </a:lnTo>
                  <a:lnTo>
                    <a:pt x="7903" y="63982"/>
                  </a:lnTo>
                  <a:lnTo>
                    <a:pt x="7619" y="64833"/>
                  </a:lnTo>
                  <a:lnTo>
                    <a:pt x="7619" y="66522"/>
                  </a:lnTo>
                  <a:lnTo>
                    <a:pt x="7244" y="66522"/>
                  </a:lnTo>
                  <a:lnTo>
                    <a:pt x="3809" y="81991"/>
                  </a:lnTo>
                  <a:lnTo>
                    <a:pt x="952" y="97243"/>
                  </a:lnTo>
                  <a:lnTo>
                    <a:pt x="0" y="108686"/>
                  </a:lnTo>
                  <a:lnTo>
                    <a:pt x="1904" y="129654"/>
                  </a:lnTo>
                  <a:lnTo>
                    <a:pt x="33324" y="161112"/>
                  </a:lnTo>
                  <a:lnTo>
                    <a:pt x="47612" y="162064"/>
                  </a:lnTo>
                  <a:lnTo>
                    <a:pt x="60947" y="161112"/>
                  </a:lnTo>
                  <a:lnTo>
                    <a:pt x="92367" y="129654"/>
                  </a:lnTo>
                  <a:lnTo>
                    <a:pt x="94272" y="108686"/>
                  </a:lnTo>
                  <a:lnTo>
                    <a:pt x="94253" y="104622"/>
                  </a:lnTo>
                  <a:lnTo>
                    <a:pt x="84747" y="59105"/>
                  </a:lnTo>
                  <a:lnTo>
                    <a:pt x="64757" y="12395"/>
                  </a:lnTo>
                  <a:lnTo>
                    <a:pt x="56184" y="3810"/>
                  </a:lnTo>
                  <a:lnTo>
                    <a:pt x="47612" y="0"/>
                  </a:lnTo>
                  <a:close/>
                </a:path>
              </a:pathLst>
            </a:custGeom>
            <a:solidFill>
              <a:srgbClr val="5D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/>
            <p:cNvSpPr/>
            <p:nvPr/>
          </p:nvSpPr>
          <p:spPr>
            <a:xfrm>
              <a:off x="3350171" y="2275712"/>
              <a:ext cx="91440" cy="156845"/>
            </a:xfrm>
            <a:custGeom>
              <a:avLst/>
              <a:gdLst/>
              <a:ahLst/>
              <a:cxnLst/>
              <a:rect l="l" t="t" r="r" b="b"/>
              <a:pathLst>
                <a:path w="91439" h="156844">
                  <a:moveTo>
                    <a:pt x="45707" y="0"/>
                  </a:moveTo>
                  <a:lnTo>
                    <a:pt x="42849" y="0"/>
                  </a:lnTo>
                  <a:lnTo>
                    <a:pt x="34277" y="5715"/>
                  </a:lnTo>
                  <a:lnTo>
                    <a:pt x="26657" y="14192"/>
                  </a:lnTo>
                  <a:lnTo>
                    <a:pt x="26657" y="15087"/>
                  </a:lnTo>
                  <a:lnTo>
                    <a:pt x="25853" y="15087"/>
                  </a:lnTo>
                  <a:lnTo>
                    <a:pt x="25704" y="15252"/>
                  </a:lnTo>
                  <a:lnTo>
                    <a:pt x="25704" y="16357"/>
                  </a:lnTo>
                  <a:lnTo>
                    <a:pt x="25190" y="16357"/>
                  </a:lnTo>
                  <a:lnTo>
                    <a:pt x="24752" y="17299"/>
                  </a:lnTo>
                  <a:lnTo>
                    <a:pt x="24752" y="18897"/>
                  </a:lnTo>
                  <a:lnTo>
                    <a:pt x="24008" y="18897"/>
                  </a:lnTo>
                  <a:lnTo>
                    <a:pt x="23799" y="19346"/>
                  </a:lnTo>
                  <a:lnTo>
                    <a:pt x="23799" y="20167"/>
                  </a:lnTo>
                  <a:lnTo>
                    <a:pt x="23417" y="20167"/>
                  </a:lnTo>
                  <a:lnTo>
                    <a:pt x="22847" y="21393"/>
                  </a:lnTo>
                  <a:lnTo>
                    <a:pt x="21894" y="23439"/>
                  </a:lnTo>
                  <a:lnTo>
                    <a:pt x="21894" y="23977"/>
                  </a:lnTo>
                  <a:lnTo>
                    <a:pt x="21644" y="23977"/>
                  </a:lnTo>
                  <a:lnTo>
                    <a:pt x="20002" y="27506"/>
                  </a:lnTo>
                  <a:lnTo>
                    <a:pt x="20002" y="27787"/>
                  </a:lnTo>
                  <a:lnTo>
                    <a:pt x="19871" y="27787"/>
                  </a:lnTo>
                  <a:lnTo>
                    <a:pt x="19050" y="29552"/>
                  </a:lnTo>
                  <a:lnTo>
                    <a:pt x="17144" y="34182"/>
                  </a:lnTo>
                  <a:lnTo>
                    <a:pt x="17144" y="35407"/>
                  </a:lnTo>
                  <a:lnTo>
                    <a:pt x="16641" y="35407"/>
                  </a:lnTo>
                  <a:lnTo>
                    <a:pt x="16192" y="36497"/>
                  </a:lnTo>
                  <a:lnTo>
                    <a:pt x="16192" y="36677"/>
                  </a:lnTo>
                  <a:lnTo>
                    <a:pt x="15239" y="38813"/>
                  </a:lnTo>
                  <a:lnTo>
                    <a:pt x="15239" y="39217"/>
                  </a:lnTo>
                  <a:lnTo>
                    <a:pt x="15073" y="39217"/>
                  </a:lnTo>
                  <a:lnTo>
                    <a:pt x="14287" y="41128"/>
                  </a:lnTo>
                  <a:lnTo>
                    <a:pt x="14287" y="41757"/>
                  </a:lnTo>
                  <a:lnTo>
                    <a:pt x="14028" y="41757"/>
                  </a:lnTo>
                  <a:lnTo>
                    <a:pt x="13335" y="43443"/>
                  </a:lnTo>
                  <a:lnTo>
                    <a:pt x="13335" y="44297"/>
                  </a:lnTo>
                  <a:lnTo>
                    <a:pt x="12983" y="44297"/>
                  </a:lnTo>
                  <a:lnTo>
                    <a:pt x="12382" y="45758"/>
                  </a:lnTo>
                  <a:lnTo>
                    <a:pt x="12382" y="46837"/>
                  </a:lnTo>
                  <a:lnTo>
                    <a:pt x="12083" y="46837"/>
                  </a:lnTo>
                  <a:lnTo>
                    <a:pt x="11429" y="49192"/>
                  </a:lnTo>
                  <a:lnTo>
                    <a:pt x="11429" y="50647"/>
                  </a:lnTo>
                  <a:lnTo>
                    <a:pt x="11026" y="50647"/>
                  </a:lnTo>
                  <a:lnTo>
                    <a:pt x="10477" y="52626"/>
                  </a:lnTo>
                  <a:lnTo>
                    <a:pt x="10477" y="53187"/>
                  </a:lnTo>
                  <a:lnTo>
                    <a:pt x="10321" y="53187"/>
                  </a:lnTo>
                  <a:lnTo>
                    <a:pt x="7619" y="62928"/>
                  </a:lnTo>
                  <a:lnTo>
                    <a:pt x="3810" y="79133"/>
                  </a:lnTo>
                  <a:lnTo>
                    <a:pt x="952" y="93433"/>
                  </a:lnTo>
                  <a:lnTo>
                    <a:pt x="0" y="103911"/>
                  </a:lnTo>
                  <a:lnTo>
                    <a:pt x="1904" y="124891"/>
                  </a:lnTo>
                  <a:lnTo>
                    <a:pt x="32372" y="155397"/>
                  </a:lnTo>
                  <a:lnTo>
                    <a:pt x="45707" y="156349"/>
                  </a:lnTo>
                  <a:lnTo>
                    <a:pt x="59042" y="155397"/>
                  </a:lnTo>
                  <a:lnTo>
                    <a:pt x="89509" y="124891"/>
                  </a:lnTo>
                  <a:lnTo>
                    <a:pt x="91414" y="103911"/>
                  </a:lnTo>
                  <a:lnTo>
                    <a:pt x="91414" y="101053"/>
                  </a:lnTo>
                  <a:lnTo>
                    <a:pt x="81889" y="56248"/>
                  </a:lnTo>
                  <a:lnTo>
                    <a:pt x="61899" y="11442"/>
                  </a:lnTo>
                  <a:lnTo>
                    <a:pt x="54279" y="2857"/>
                  </a:lnTo>
                  <a:lnTo>
                    <a:pt x="45707" y="0"/>
                  </a:lnTo>
                  <a:close/>
                </a:path>
              </a:pathLst>
            </a:custGeom>
            <a:solidFill>
              <a:srgbClr val="6B7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/>
            <p:cNvSpPr/>
            <p:nvPr/>
          </p:nvSpPr>
          <p:spPr>
            <a:xfrm>
              <a:off x="3351123" y="2276665"/>
              <a:ext cx="87630" cy="151765"/>
            </a:xfrm>
            <a:custGeom>
              <a:avLst/>
              <a:gdLst/>
              <a:ahLst/>
              <a:cxnLst/>
              <a:rect l="l" t="t" r="r" b="b"/>
              <a:pathLst>
                <a:path w="87629" h="151764">
                  <a:moveTo>
                    <a:pt x="43802" y="0"/>
                  </a:moveTo>
                  <a:lnTo>
                    <a:pt x="40944" y="0"/>
                  </a:lnTo>
                  <a:lnTo>
                    <a:pt x="32372" y="5727"/>
                  </a:lnTo>
                  <a:lnTo>
                    <a:pt x="25704" y="14062"/>
                  </a:lnTo>
                  <a:lnTo>
                    <a:pt x="24752" y="15252"/>
                  </a:lnTo>
                  <a:lnTo>
                    <a:pt x="24752" y="15405"/>
                  </a:lnTo>
                  <a:lnTo>
                    <a:pt x="23799" y="17163"/>
                  </a:lnTo>
                  <a:lnTo>
                    <a:pt x="23799" y="17945"/>
                  </a:lnTo>
                  <a:lnTo>
                    <a:pt x="23409" y="17945"/>
                  </a:lnTo>
                  <a:lnTo>
                    <a:pt x="22847" y="19073"/>
                  </a:lnTo>
                  <a:lnTo>
                    <a:pt x="22847" y="19215"/>
                  </a:lnTo>
                  <a:lnTo>
                    <a:pt x="20942" y="22894"/>
                  </a:lnTo>
                  <a:lnTo>
                    <a:pt x="20942" y="23025"/>
                  </a:lnTo>
                  <a:lnTo>
                    <a:pt x="19050" y="26689"/>
                  </a:lnTo>
                  <a:lnTo>
                    <a:pt x="19050" y="26835"/>
                  </a:lnTo>
                  <a:lnTo>
                    <a:pt x="18097" y="28600"/>
                  </a:lnTo>
                  <a:lnTo>
                    <a:pt x="16192" y="34002"/>
                  </a:lnTo>
                  <a:lnTo>
                    <a:pt x="16192" y="34455"/>
                  </a:lnTo>
                  <a:lnTo>
                    <a:pt x="16032" y="34455"/>
                  </a:lnTo>
                  <a:lnTo>
                    <a:pt x="6667" y="61010"/>
                  </a:lnTo>
                  <a:lnTo>
                    <a:pt x="2857" y="76276"/>
                  </a:lnTo>
                  <a:lnTo>
                    <a:pt x="952" y="90563"/>
                  </a:lnTo>
                  <a:lnTo>
                    <a:pt x="0" y="101053"/>
                  </a:lnTo>
                  <a:lnTo>
                    <a:pt x="952" y="121081"/>
                  </a:lnTo>
                  <a:lnTo>
                    <a:pt x="31419" y="150634"/>
                  </a:lnTo>
                  <a:lnTo>
                    <a:pt x="43802" y="151587"/>
                  </a:lnTo>
                  <a:lnTo>
                    <a:pt x="56184" y="150634"/>
                  </a:lnTo>
                  <a:lnTo>
                    <a:pt x="86652" y="121081"/>
                  </a:lnTo>
                  <a:lnTo>
                    <a:pt x="87604" y="98196"/>
                  </a:lnTo>
                  <a:lnTo>
                    <a:pt x="86652" y="85801"/>
                  </a:lnTo>
                  <a:lnTo>
                    <a:pt x="73329" y="39090"/>
                  </a:lnTo>
                  <a:lnTo>
                    <a:pt x="52374" y="2857"/>
                  </a:lnTo>
                  <a:lnTo>
                    <a:pt x="43802" y="0"/>
                  </a:lnTo>
                  <a:close/>
                </a:path>
              </a:pathLst>
            </a:custGeom>
            <a:solidFill>
              <a:srgbClr val="777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/>
            <p:cNvSpPr/>
            <p:nvPr/>
          </p:nvSpPr>
          <p:spPr>
            <a:xfrm>
              <a:off x="3352076" y="2277617"/>
              <a:ext cx="85090" cy="146050"/>
            </a:xfrm>
            <a:custGeom>
              <a:avLst/>
              <a:gdLst/>
              <a:ahLst/>
              <a:cxnLst/>
              <a:rect l="l" t="t" r="r" b="b"/>
              <a:pathLst>
                <a:path w="85089" h="146050">
                  <a:moveTo>
                    <a:pt x="41897" y="0"/>
                  </a:moveTo>
                  <a:lnTo>
                    <a:pt x="15239" y="33367"/>
                  </a:lnTo>
                  <a:lnTo>
                    <a:pt x="15239" y="33502"/>
                  </a:lnTo>
                  <a:lnTo>
                    <a:pt x="2857" y="74358"/>
                  </a:lnTo>
                  <a:lnTo>
                    <a:pt x="0" y="98196"/>
                  </a:lnTo>
                  <a:lnTo>
                    <a:pt x="952" y="117259"/>
                  </a:lnTo>
                  <a:lnTo>
                    <a:pt x="29514" y="144906"/>
                  </a:lnTo>
                  <a:lnTo>
                    <a:pt x="41897" y="145859"/>
                  </a:lnTo>
                  <a:lnTo>
                    <a:pt x="54279" y="144906"/>
                  </a:lnTo>
                  <a:lnTo>
                    <a:pt x="82842" y="117259"/>
                  </a:lnTo>
                  <a:lnTo>
                    <a:pt x="84747" y="98196"/>
                  </a:lnTo>
                  <a:lnTo>
                    <a:pt x="84747" y="94386"/>
                  </a:lnTo>
                  <a:lnTo>
                    <a:pt x="76174" y="53390"/>
                  </a:lnTo>
                  <a:lnTo>
                    <a:pt x="58089" y="11442"/>
                  </a:lnTo>
                  <a:lnTo>
                    <a:pt x="50469" y="3810"/>
                  </a:lnTo>
                  <a:lnTo>
                    <a:pt x="41897" y="0"/>
                  </a:lnTo>
                  <a:close/>
                </a:path>
              </a:pathLst>
            </a:custGeom>
            <a:solidFill>
              <a:srgbClr val="838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/>
            <p:cNvSpPr/>
            <p:nvPr/>
          </p:nvSpPr>
          <p:spPr>
            <a:xfrm>
              <a:off x="3352076" y="2279522"/>
              <a:ext cx="81915" cy="140335"/>
            </a:xfrm>
            <a:custGeom>
              <a:avLst/>
              <a:gdLst/>
              <a:ahLst/>
              <a:cxnLst/>
              <a:rect l="l" t="t" r="r" b="b"/>
              <a:pathLst>
                <a:path w="81914" h="140335">
                  <a:moveTo>
                    <a:pt x="40944" y="0"/>
                  </a:moveTo>
                  <a:lnTo>
                    <a:pt x="38087" y="0"/>
                  </a:lnTo>
                  <a:lnTo>
                    <a:pt x="31419" y="4775"/>
                  </a:lnTo>
                  <a:lnTo>
                    <a:pt x="23799" y="14300"/>
                  </a:lnTo>
                  <a:lnTo>
                    <a:pt x="17145" y="26695"/>
                  </a:lnTo>
                  <a:lnTo>
                    <a:pt x="15239" y="31462"/>
                  </a:lnTo>
                  <a:lnTo>
                    <a:pt x="15239" y="31597"/>
                  </a:lnTo>
                  <a:lnTo>
                    <a:pt x="11430" y="40995"/>
                  </a:lnTo>
                  <a:lnTo>
                    <a:pt x="6667" y="56248"/>
                  </a:lnTo>
                  <a:lnTo>
                    <a:pt x="3810" y="70548"/>
                  </a:lnTo>
                  <a:lnTo>
                    <a:pt x="952" y="83896"/>
                  </a:lnTo>
                  <a:lnTo>
                    <a:pt x="7620" y="126796"/>
                  </a:lnTo>
                  <a:lnTo>
                    <a:pt x="40944" y="140144"/>
                  </a:lnTo>
                  <a:lnTo>
                    <a:pt x="53327" y="139192"/>
                  </a:lnTo>
                  <a:lnTo>
                    <a:pt x="80937" y="112496"/>
                  </a:lnTo>
                  <a:lnTo>
                    <a:pt x="81889" y="93433"/>
                  </a:lnTo>
                  <a:lnTo>
                    <a:pt x="81889" y="90576"/>
                  </a:lnTo>
                  <a:lnTo>
                    <a:pt x="74269" y="50533"/>
                  </a:lnTo>
                  <a:lnTo>
                    <a:pt x="56184" y="10490"/>
                  </a:lnTo>
                  <a:lnTo>
                    <a:pt x="48564" y="2870"/>
                  </a:lnTo>
                  <a:lnTo>
                    <a:pt x="40944" y="0"/>
                  </a:lnTo>
                  <a:close/>
                </a:path>
              </a:pathLst>
            </a:custGeom>
            <a:solidFill>
              <a:srgbClr val="8E9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/>
            <p:cNvSpPr/>
            <p:nvPr/>
          </p:nvSpPr>
          <p:spPr>
            <a:xfrm>
              <a:off x="3353028" y="2280475"/>
              <a:ext cx="79375" cy="135890"/>
            </a:xfrm>
            <a:custGeom>
              <a:avLst/>
              <a:gdLst/>
              <a:ahLst/>
              <a:cxnLst/>
              <a:rect l="l" t="t" r="r" b="b"/>
              <a:pathLst>
                <a:path w="79375" h="135889">
                  <a:moveTo>
                    <a:pt x="39992" y="0"/>
                  </a:moveTo>
                  <a:lnTo>
                    <a:pt x="6667" y="54343"/>
                  </a:lnTo>
                  <a:lnTo>
                    <a:pt x="0" y="90576"/>
                  </a:lnTo>
                  <a:lnTo>
                    <a:pt x="1905" y="108686"/>
                  </a:lnTo>
                  <a:lnTo>
                    <a:pt x="39992" y="135382"/>
                  </a:lnTo>
                  <a:lnTo>
                    <a:pt x="50469" y="134429"/>
                  </a:lnTo>
                  <a:lnTo>
                    <a:pt x="78923" y="91605"/>
                  </a:lnTo>
                  <a:lnTo>
                    <a:pt x="79032" y="87718"/>
                  </a:lnTo>
                  <a:lnTo>
                    <a:pt x="77127" y="77228"/>
                  </a:lnTo>
                  <a:lnTo>
                    <a:pt x="75222" y="63881"/>
                  </a:lnTo>
                  <a:lnTo>
                    <a:pt x="59994" y="21932"/>
                  </a:lnTo>
                  <a:lnTo>
                    <a:pt x="46659" y="2870"/>
                  </a:lnTo>
                  <a:lnTo>
                    <a:pt x="39992" y="0"/>
                  </a:lnTo>
                  <a:close/>
                </a:path>
              </a:pathLst>
            </a:custGeom>
            <a:solidFill>
              <a:srgbClr val="99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/>
            <p:cNvSpPr/>
            <p:nvPr/>
          </p:nvSpPr>
          <p:spPr>
            <a:xfrm>
              <a:off x="3353981" y="2282392"/>
              <a:ext cx="75565" cy="130175"/>
            </a:xfrm>
            <a:custGeom>
              <a:avLst/>
              <a:gdLst/>
              <a:ahLst/>
              <a:cxnLst/>
              <a:rect l="l" t="t" r="r" b="b"/>
              <a:pathLst>
                <a:path w="75564" h="130175">
                  <a:moveTo>
                    <a:pt x="38087" y="0"/>
                  </a:moveTo>
                  <a:lnTo>
                    <a:pt x="35229" y="0"/>
                  </a:lnTo>
                  <a:lnTo>
                    <a:pt x="28562" y="4762"/>
                  </a:lnTo>
                  <a:lnTo>
                    <a:pt x="2857" y="64820"/>
                  </a:lnTo>
                  <a:lnTo>
                    <a:pt x="0" y="85801"/>
                  </a:lnTo>
                  <a:lnTo>
                    <a:pt x="1904" y="102958"/>
                  </a:lnTo>
                  <a:lnTo>
                    <a:pt x="38087" y="129654"/>
                  </a:lnTo>
                  <a:lnTo>
                    <a:pt x="48564" y="128701"/>
                  </a:lnTo>
                  <a:lnTo>
                    <a:pt x="75222" y="85801"/>
                  </a:lnTo>
                  <a:lnTo>
                    <a:pt x="75222" y="82931"/>
                  </a:lnTo>
                  <a:lnTo>
                    <a:pt x="63804" y="33362"/>
                  </a:lnTo>
                  <a:lnTo>
                    <a:pt x="38087" y="0"/>
                  </a:lnTo>
                  <a:close/>
                </a:path>
              </a:pathLst>
            </a:custGeom>
            <a:solidFill>
              <a:srgbClr val="A3A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/>
            <p:cNvSpPr/>
            <p:nvPr/>
          </p:nvSpPr>
          <p:spPr>
            <a:xfrm>
              <a:off x="3354933" y="2283345"/>
              <a:ext cx="72390" cy="124460"/>
            </a:xfrm>
            <a:custGeom>
              <a:avLst/>
              <a:gdLst/>
              <a:ahLst/>
              <a:cxnLst/>
              <a:rect l="l" t="t" r="r" b="b"/>
              <a:pathLst>
                <a:path w="72389" h="124460">
                  <a:moveTo>
                    <a:pt x="36182" y="0"/>
                  </a:moveTo>
                  <a:lnTo>
                    <a:pt x="33324" y="0"/>
                  </a:lnTo>
                  <a:lnTo>
                    <a:pt x="26657" y="4762"/>
                  </a:lnTo>
                  <a:lnTo>
                    <a:pt x="5714" y="49568"/>
                  </a:lnTo>
                  <a:lnTo>
                    <a:pt x="0" y="82931"/>
                  </a:lnTo>
                  <a:lnTo>
                    <a:pt x="952" y="99148"/>
                  </a:lnTo>
                  <a:lnTo>
                    <a:pt x="36182" y="123926"/>
                  </a:lnTo>
                  <a:lnTo>
                    <a:pt x="46659" y="122974"/>
                  </a:lnTo>
                  <a:lnTo>
                    <a:pt x="72364" y="82931"/>
                  </a:lnTo>
                  <a:lnTo>
                    <a:pt x="72364" y="80073"/>
                  </a:lnTo>
                  <a:lnTo>
                    <a:pt x="70472" y="70548"/>
                  </a:lnTo>
                  <a:lnTo>
                    <a:pt x="68567" y="58153"/>
                  </a:lnTo>
                  <a:lnTo>
                    <a:pt x="60947" y="31457"/>
                  </a:lnTo>
                  <a:lnTo>
                    <a:pt x="55302" y="20154"/>
                  </a:lnTo>
                  <a:lnTo>
                    <a:pt x="49517" y="9525"/>
                  </a:lnTo>
                  <a:lnTo>
                    <a:pt x="42849" y="2857"/>
                  </a:lnTo>
                  <a:lnTo>
                    <a:pt x="36182" y="0"/>
                  </a:lnTo>
                  <a:close/>
                </a:path>
              </a:pathLst>
            </a:custGeom>
            <a:solidFill>
              <a:srgbClr val="ACA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/>
            <p:cNvSpPr/>
            <p:nvPr/>
          </p:nvSpPr>
          <p:spPr>
            <a:xfrm>
              <a:off x="3355886" y="2284297"/>
              <a:ext cx="68580" cy="119380"/>
            </a:xfrm>
            <a:custGeom>
              <a:avLst/>
              <a:gdLst/>
              <a:ahLst/>
              <a:cxnLst/>
              <a:rect l="l" t="t" r="r" b="b"/>
              <a:pathLst>
                <a:path w="68579" h="119380">
                  <a:moveTo>
                    <a:pt x="34277" y="0"/>
                  </a:moveTo>
                  <a:lnTo>
                    <a:pt x="9525" y="35267"/>
                  </a:lnTo>
                  <a:lnTo>
                    <a:pt x="0" y="71500"/>
                  </a:lnTo>
                  <a:lnTo>
                    <a:pt x="0" y="80073"/>
                  </a:lnTo>
                  <a:lnTo>
                    <a:pt x="16179" y="116306"/>
                  </a:lnTo>
                  <a:lnTo>
                    <a:pt x="34277" y="119164"/>
                  </a:lnTo>
                  <a:lnTo>
                    <a:pt x="44754" y="118211"/>
                  </a:lnTo>
                  <a:lnTo>
                    <a:pt x="68567" y="80073"/>
                  </a:lnTo>
                  <a:lnTo>
                    <a:pt x="68567" y="77215"/>
                  </a:lnTo>
                  <a:lnTo>
                    <a:pt x="67614" y="67678"/>
                  </a:lnTo>
                  <a:lnTo>
                    <a:pt x="65709" y="56248"/>
                  </a:lnTo>
                  <a:lnTo>
                    <a:pt x="61899" y="43853"/>
                  </a:lnTo>
                  <a:lnTo>
                    <a:pt x="58089" y="30505"/>
                  </a:lnTo>
                  <a:lnTo>
                    <a:pt x="52444" y="19202"/>
                  </a:lnTo>
                  <a:lnTo>
                    <a:pt x="46659" y="9525"/>
                  </a:lnTo>
                  <a:lnTo>
                    <a:pt x="40944" y="2857"/>
                  </a:lnTo>
                  <a:lnTo>
                    <a:pt x="34277" y="0"/>
                  </a:lnTo>
                  <a:close/>
                </a:path>
              </a:pathLst>
            </a:custGeom>
            <a:solidFill>
              <a:srgbClr val="B4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/>
            <p:cNvSpPr/>
            <p:nvPr/>
          </p:nvSpPr>
          <p:spPr>
            <a:xfrm>
              <a:off x="3356838" y="2286202"/>
              <a:ext cx="66040" cy="113664"/>
            </a:xfrm>
            <a:custGeom>
              <a:avLst/>
              <a:gdLst/>
              <a:ahLst/>
              <a:cxnLst/>
              <a:rect l="l" t="t" r="r" b="b"/>
              <a:pathLst>
                <a:path w="66039" h="113664">
                  <a:moveTo>
                    <a:pt x="32372" y="0"/>
                  </a:moveTo>
                  <a:lnTo>
                    <a:pt x="30467" y="0"/>
                  </a:lnTo>
                  <a:lnTo>
                    <a:pt x="23799" y="3810"/>
                  </a:lnTo>
                  <a:lnTo>
                    <a:pt x="4762" y="45758"/>
                  </a:lnTo>
                  <a:lnTo>
                    <a:pt x="0" y="67690"/>
                  </a:lnTo>
                  <a:lnTo>
                    <a:pt x="0" y="75311"/>
                  </a:lnTo>
                  <a:lnTo>
                    <a:pt x="15227" y="110591"/>
                  </a:lnTo>
                  <a:lnTo>
                    <a:pt x="32372" y="113449"/>
                  </a:lnTo>
                  <a:lnTo>
                    <a:pt x="41897" y="112496"/>
                  </a:lnTo>
                  <a:lnTo>
                    <a:pt x="65709" y="75311"/>
                  </a:lnTo>
                  <a:lnTo>
                    <a:pt x="65709" y="73406"/>
                  </a:lnTo>
                  <a:lnTo>
                    <a:pt x="64757" y="63868"/>
                  </a:lnTo>
                  <a:lnTo>
                    <a:pt x="61899" y="53390"/>
                  </a:lnTo>
                  <a:lnTo>
                    <a:pt x="59042" y="40995"/>
                  </a:lnTo>
                  <a:lnTo>
                    <a:pt x="55232" y="28600"/>
                  </a:lnTo>
                  <a:lnTo>
                    <a:pt x="50469" y="18110"/>
                  </a:lnTo>
                  <a:lnTo>
                    <a:pt x="44754" y="8572"/>
                  </a:lnTo>
                  <a:lnTo>
                    <a:pt x="39039" y="1904"/>
                  </a:lnTo>
                  <a:lnTo>
                    <a:pt x="32372" y="0"/>
                  </a:lnTo>
                  <a:close/>
                </a:path>
              </a:pathLst>
            </a:custGeom>
            <a:solidFill>
              <a:srgbClr val="BCB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/>
            <p:cNvSpPr/>
            <p:nvPr/>
          </p:nvSpPr>
          <p:spPr>
            <a:xfrm>
              <a:off x="3356838" y="2287155"/>
              <a:ext cx="62865" cy="107950"/>
            </a:xfrm>
            <a:custGeom>
              <a:avLst/>
              <a:gdLst/>
              <a:ahLst/>
              <a:cxnLst/>
              <a:rect l="l" t="t" r="r" b="b"/>
              <a:pathLst>
                <a:path w="62864" h="107950">
                  <a:moveTo>
                    <a:pt x="31419" y="0"/>
                  </a:moveTo>
                  <a:lnTo>
                    <a:pt x="9525" y="31457"/>
                  </a:lnTo>
                  <a:lnTo>
                    <a:pt x="0" y="72453"/>
                  </a:lnTo>
                  <a:lnTo>
                    <a:pt x="1905" y="86753"/>
                  </a:lnTo>
                  <a:lnTo>
                    <a:pt x="2857" y="92468"/>
                  </a:lnTo>
                  <a:lnTo>
                    <a:pt x="5714" y="98196"/>
                  </a:lnTo>
                  <a:lnTo>
                    <a:pt x="15227" y="105816"/>
                  </a:lnTo>
                  <a:lnTo>
                    <a:pt x="22847" y="107721"/>
                  </a:lnTo>
                  <a:lnTo>
                    <a:pt x="40944" y="107721"/>
                  </a:lnTo>
                  <a:lnTo>
                    <a:pt x="62852" y="72453"/>
                  </a:lnTo>
                  <a:lnTo>
                    <a:pt x="62852" y="69596"/>
                  </a:lnTo>
                  <a:lnTo>
                    <a:pt x="53327" y="27647"/>
                  </a:lnTo>
                  <a:lnTo>
                    <a:pt x="31419" y="0"/>
                  </a:lnTo>
                  <a:close/>
                </a:path>
              </a:pathLst>
            </a:custGeom>
            <a:solidFill>
              <a:srgbClr val="C4C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/>
            <p:cNvSpPr/>
            <p:nvPr/>
          </p:nvSpPr>
          <p:spPr>
            <a:xfrm>
              <a:off x="3357791" y="2289060"/>
              <a:ext cx="60325" cy="102235"/>
            </a:xfrm>
            <a:custGeom>
              <a:avLst/>
              <a:gdLst/>
              <a:ahLst/>
              <a:cxnLst/>
              <a:rect l="l" t="t" r="r" b="b"/>
              <a:pathLst>
                <a:path w="60325" h="102235">
                  <a:moveTo>
                    <a:pt x="30467" y="0"/>
                  </a:moveTo>
                  <a:lnTo>
                    <a:pt x="27609" y="0"/>
                  </a:lnTo>
                  <a:lnTo>
                    <a:pt x="22847" y="3809"/>
                  </a:lnTo>
                  <a:lnTo>
                    <a:pt x="4762" y="40995"/>
                  </a:lnTo>
                  <a:lnTo>
                    <a:pt x="2857" y="51485"/>
                  </a:lnTo>
                  <a:lnTo>
                    <a:pt x="952" y="61010"/>
                  </a:lnTo>
                  <a:lnTo>
                    <a:pt x="0" y="67690"/>
                  </a:lnTo>
                  <a:lnTo>
                    <a:pt x="952" y="81991"/>
                  </a:lnTo>
                  <a:lnTo>
                    <a:pt x="2857" y="87706"/>
                  </a:lnTo>
                  <a:lnTo>
                    <a:pt x="5715" y="92481"/>
                  </a:lnTo>
                  <a:lnTo>
                    <a:pt x="9525" y="96291"/>
                  </a:lnTo>
                  <a:lnTo>
                    <a:pt x="14274" y="100101"/>
                  </a:lnTo>
                  <a:lnTo>
                    <a:pt x="20942" y="102006"/>
                  </a:lnTo>
                  <a:lnTo>
                    <a:pt x="39039" y="102006"/>
                  </a:lnTo>
                  <a:lnTo>
                    <a:pt x="59994" y="67690"/>
                  </a:lnTo>
                  <a:lnTo>
                    <a:pt x="59994" y="65786"/>
                  </a:lnTo>
                  <a:lnTo>
                    <a:pt x="50469" y="25742"/>
                  </a:lnTo>
                  <a:lnTo>
                    <a:pt x="35229" y="1904"/>
                  </a:lnTo>
                  <a:lnTo>
                    <a:pt x="30467" y="0"/>
                  </a:lnTo>
                  <a:close/>
                </a:path>
              </a:pathLst>
            </a:custGeom>
            <a:solidFill>
              <a:srgbClr val="CB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/>
            <p:cNvSpPr/>
            <p:nvPr/>
          </p:nvSpPr>
          <p:spPr>
            <a:xfrm>
              <a:off x="3358743" y="2290012"/>
              <a:ext cx="56515" cy="97790"/>
            </a:xfrm>
            <a:custGeom>
              <a:avLst/>
              <a:gdLst/>
              <a:ahLst/>
              <a:cxnLst/>
              <a:rect l="l" t="t" r="r" b="b"/>
              <a:pathLst>
                <a:path w="56514" h="97789">
                  <a:moveTo>
                    <a:pt x="28562" y="0"/>
                  </a:moveTo>
                  <a:lnTo>
                    <a:pt x="26657" y="0"/>
                  </a:lnTo>
                  <a:lnTo>
                    <a:pt x="20942" y="3810"/>
                  </a:lnTo>
                  <a:lnTo>
                    <a:pt x="1904" y="49580"/>
                  </a:lnTo>
                  <a:lnTo>
                    <a:pt x="952" y="58153"/>
                  </a:lnTo>
                  <a:lnTo>
                    <a:pt x="0" y="64833"/>
                  </a:lnTo>
                  <a:lnTo>
                    <a:pt x="28562" y="97243"/>
                  </a:lnTo>
                  <a:lnTo>
                    <a:pt x="36182" y="96291"/>
                  </a:lnTo>
                  <a:lnTo>
                    <a:pt x="56184" y="64833"/>
                  </a:lnTo>
                  <a:lnTo>
                    <a:pt x="56184" y="62928"/>
                  </a:lnTo>
                  <a:lnTo>
                    <a:pt x="47612" y="24790"/>
                  </a:lnTo>
                  <a:lnTo>
                    <a:pt x="33324" y="1904"/>
                  </a:lnTo>
                  <a:lnTo>
                    <a:pt x="28562" y="0"/>
                  </a:lnTo>
                  <a:close/>
                </a:path>
              </a:pathLst>
            </a:custGeom>
            <a:solidFill>
              <a:srgbClr val="D1D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/>
            <p:cNvSpPr/>
            <p:nvPr/>
          </p:nvSpPr>
          <p:spPr>
            <a:xfrm>
              <a:off x="3359696" y="2291917"/>
              <a:ext cx="53340" cy="92075"/>
            </a:xfrm>
            <a:custGeom>
              <a:avLst/>
              <a:gdLst/>
              <a:ahLst/>
              <a:cxnLst/>
              <a:rect l="l" t="t" r="r" b="b"/>
              <a:pathLst>
                <a:path w="53339" h="92075">
                  <a:moveTo>
                    <a:pt x="26657" y="0"/>
                  </a:moveTo>
                  <a:lnTo>
                    <a:pt x="24752" y="0"/>
                  </a:lnTo>
                  <a:lnTo>
                    <a:pt x="19989" y="2857"/>
                  </a:lnTo>
                  <a:lnTo>
                    <a:pt x="15227" y="8585"/>
                  </a:lnTo>
                  <a:lnTo>
                    <a:pt x="10477" y="17157"/>
                  </a:lnTo>
                  <a:lnTo>
                    <a:pt x="7619" y="26695"/>
                  </a:lnTo>
                  <a:lnTo>
                    <a:pt x="3810" y="36233"/>
                  </a:lnTo>
                  <a:lnTo>
                    <a:pt x="1879" y="45872"/>
                  </a:lnTo>
                  <a:lnTo>
                    <a:pt x="0" y="54343"/>
                  </a:lnTo>
                  <a:lnTo>
                    <a:pt x="0" y="61023"/>
                  </a:lnTo>
                  <a:lnTo>
                    <a:pt x="26657" y="91528"/>
                  </a:lnTo>
                  <a:lnTo>
                    <a:pt x="34277" y="90576"/>
                  </a:lnTo>
                  <a:lnTo>
                    <a:pt x="53327" y="61023"/>
                  </a:lnTo>
                  <a:lnTo>
                    <a:pt x="53327" y="59105"/>
                  </a:lnTo>
                  <a:lnTo>
                    <a:pt x="40944" y="14300"/>
                  </a:lnTo>
                  <a:lnTo>
                    <a:pt x="31419" y="1905"/>
                  </a:lnTo>
                  <a:lnTo>
                    <a:pt x="26657" y="0"/>
                  </a:lnTo>
                  <a:close/>
                </a:path>
              </a:pathLst>
            </a:custGeom>
            <a:solidFill>
              <a:srgbClr val="D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/>
            <p:cNvSpPr/>
            <p:nvPr/>
          </p:nvSpPr>
          <p:spPr>
            <a:xfrm>
              <a:off x="3360648" y="2292870"/>
              <a:ext cx="49530" cy="86360"/>
            </a:xfrm>
            <a:custGeom>
              <a:avLst/>
              <a:gdLst/>
              <a:ahLst/>
              <a:cxnLst/>
              <a:rect l="l" t="t" r="r" b="b"/>
              <a:pathLst>
                <a:path w="49529" h="86360">
                  <a:moveTo>
                    <a:pt x="24752" y="0"/>
                  </a:moveTo>
                  <a:lnTo>
                    <a:pt x="22847" y="0"/>
                  </a:lnTo>
                  <a:lnTo>
                    <a:pt x="18084" y="2870"/>
                  </a:lnTo>
                  <a:lnTo>
                    <a:pt x="1904" y="43853"/>
                  </a:lnTo>
                  <a:lnTo>
                    <a:pt x="0" y="51485"/>
                  </a:lnTo>
                  <a:lnTo>
                    <a:pt x="0" y="57200"/>
                  </a:lnTo>
                  <a:lnTo>
                    <a:pt x="952" y="68643"/>
                  </a:lnTo>
                  <a:lnTo>
                    <a:pt x="1904" y="73406"/>
                  </a:lnTo>
                  <a:lnTo>
                    <a:pt x="3810" y="78181"/>
                  </a:lnTo>
                  <a:lnTo>
                    <a:pt x="11417" y="83896"/>
                  </a:lnTo>
                  <a:lnTo>
                    <a:pt x="17132" y="85801"/>
                  </a:lnTo>
                  <a:lnTo>
                    <a:pt x="32372" y="85801"/>
                  </a:lnTo>
                  <a:lnTo>
                    <a:pt x="49517" y="57200"/>
                  </a:lnTo>
                  <a:lnTo>
                    <a:pt x="49517" y="55295"/>
                  </a:lnTo>
                  <a:lnTo>
                    <a:pt x="48564" y="48628"/>
                  </a:lnTo>
                  <a:lnTo>
                    <a:pt x="47612" y="40043"/>
                  </a:lnTo>
                  <a:lnTo>
                    <a:pt x="44754" y="31470"/>
                  </a:lnTo>
                  <a:lnTo>
                    <a:pt x="41897" y="21932"/>
                  </a:lnTo>
                  <a:lnTo>
                    <a:pt x="38087" y="13347"/>
                  </a:lnTo>
                  <a:lnTo>
                    <a:pt x="34277" y="6680"/>
                  </a:lnTo>
                  <a:lnTo>
                    <a:pt x="29514" y="1905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DD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/>
            <p:cNvSpPr/>
            <p:nvPr/>
          </p:nvSpPr>
          <p:spPr>
            <a:xfrm>
              <a:off x="3361601" y="2293822"/>
              <a:ext cx="46990" cy="81280"/>
            </a:xfrm>
            <a:custGeom>
              <a:avLst/>
              <a:gdLst/>
              <a:ahLst/>
              <a:cxnLst/>
              <a:rect l="l" t="t" r="r" b="b"/>
              <a:pathLst>
                <a:path w="46989" h="81280">
                  <a:moveTo>
                    <a:pt x="22847" y="0"/>
                  </a:moveTo>
                  <a:lnTo>
                    <a:pt x="21894" y="952"/>
                  </a:lnTo>
                  <a:lnTo>
                    <a:pt x="17132" y="2870"/>
                  </a:lnTo>
                  <a:lnTo>
                    <a:pt x="13322" y="8585"/>
                  </a:lnTo>
                  <a:lnTo>
                    <a:pt x="5714" y="23837"/>
                  </a:lnTo>
                  <a:lnTo>
                    <a:pt x="2832" y="32537"/>
                  </a:lnTo>
                  <a:lnTo>
                    <a:pt x="952" y="40995"/>
                  </a:lnTo>
                  <a:lnTo>
                    <a:pt x="0" y="48628"/>
                  </a:lnTo>
                  <a:lnTo>
                    <a:pt x="0" y="64833"/>
                  </a:lnTo>
                  <a:lnTo>
                    <a:pt x="16179" y="81038"/>
                  </a:lnTo>
                  <a:lnTo>
                    <a:pt x="29514" y="81038"/>
                  </a:lnTo>
                  <a:lnTo>
                    <a:pt x="46659" y="54343"/>
                  </a:lnTo>
                  <a:lnTo>
                    <a:pt x="46659" y="52438"/>
                  </a:lnTo>
                  <a:lnTo>
                    <a:pt x="45707" y="45770"/>
                  </a:lnTo>
                  <a:lnTo>
                    <a:pt x="43802" y="38138"/>
                  </a:lnTo>
                  <a:lnTo>
                    <a:pt x="41897" y="29552"/>
                  </a:lnTo>
                  <a:lnTo>
                    <a:pt x="39039" y="20980"/>
                  </a:lnTo>
                  <a:lnTo>
                    <a:pt x="35299" y="13487"/>
                  </a:lnTo>
                  <a:lnTo>
                    <a:pt x="31419" y="6680"/>
                  </a:lnTo>
                  <a:lnTo>
                    <a:pt x="27609" y="1917"/>
                  </a:lnTo>
                  <a:lnTo>
                    <a:pt x="22847" y="0"/>
                  </a:lnTo>
                  <a:close/>
                </a:path>
              </a:pathLst>
            </a:custGeom>
            <a:solidFill>
              <a:srgbClr val="E2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/>
            <p:cNvSpPr/>
            <p:nvPr/>
          </p:nvSpPr>
          <p:spPr>
            <a:xfrm>
              <a:off x="3361601" y="2295740"/>
              <a:ext cx="43815" cy="75565"/>
            </a:xfrm>
            <a:custGeom>
              <a:avLst/>
              <a:gdLst/>
              <a:ahLst/>
              <a:cxnLst/>
              <a:rect l="l" t="t" r="r" b="b"/>
              <a:pathLst>
                <a:path w="43814" h="75564">
                  <a:moveTo>
                    <a:pt x="21894" y="0"/>
                  </a:moveTo>
                  <a:lnTo>
                    <a:pt x="20942" y="0"/>
                  </a:lnTo>
                  <a:lnTo>
                    <a:pt x="17132" y="2857"/>
                  </a:lnTo>
                  <a:lnTo>
                    <a:pt x="1905" y="38125"/>
                  </a:lnTo>
                  <a:lnTo>
                    <a:pt x="952" y="44805"/>
                  </a:lnTo>
                  <a:lnTo>
                    <a:pt x="0" y="50520"/>
                  </a:lnTo>
                  <a:lnTo>
                    <a:pt x="21894" y="75311"/>
                  </a:lnTo>
                  <a:lnTo>
                    <a:pt x="28562" y="74358"/>
                  </a:lnTo>
                  <a:lnTo>
                    <a:pt x="43802" y="60058"/>
                  </a:lnTo>
                  <a:lnTo>
                    <a:pt x="43802" y="42900"/>
                  </a:lnTo>
                  <a:lnTo>
                    <a:pt x="30467" y="5715"/>
                  </a:lnTo>
                  <a:lnTo>
                    <a:pt x="26657" y="952"/>
                  </a:lnTo>
                  <a:lnTo>
                    <a:pt x="21894" y="0"/>
                  </a:lnTo>
                  <a:close/>
                </a:path>
              </a:pathLst>
            </a:custGeom>
            <a:solidFill>
              <a:srgbClr val="E7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/>
            <p:cNvSpPr/>
            <p:nvPr/>
          </p:nvSpPr>
          <p:spPr>
            <a:xfrm>
              <a:off x="3362553" y="2296693"/>
              <a:ext cx="41275" cy="71120"/>
            </a:xfrm>
            <a:custGeom>
              <a:avLst/>
              <a:gdLst/>
              <a:ahLst/>
              <a:cxnLst/>
              <a:rect l="l" t="t" r="r" b="b"/>
              <a:pathLst>
                <a:path w="41275" h="71119">
                  <a:moveTo>
                    <a:pt x="20942" y="0"/>
                  </a:moveTo>
                  <a:lnTo>
                    <a:pt x="19037" y="0"/>
                  </a:lnTo>
                  <a:lnTo>
                    <a:pt x="15227" y="2857"/>
                  </a:lnTo>
                  <a:lnTo>
                    <a:pt x="11417" y="7619"/>
                  </a:lnTo>
                  <a:lnTo>
                    <a:pt x="8572" y="13334"/>
                  </a:lnTo>
                  <a:lnTo>
                    <a:pt x="5715" y="20967"/>
                  </a:lnTo>
                  <a:lnTo>
                    <a:pt x="3810" y="28600"/>
                  </a:lnTo>
                  <a:lnTo>
                    <a:pt x="1905" y="35267"/>
                  </a:lnTo>
                  <a:lnTo>
                    <a:pt x="952" y="41948"/>
                  </a:lnTo>
                  <a:lnTo>
                    <a:pt x="0" y="46710"/>
                  </a:lnTo>
                  <a:lnTo>
                    <a:pt x="952" y="56248"/>
                  </a:lnTo>
                  <a:lnTo>
                    <a:pt x="20942" y="70535"/>
                  </a:lnTo>
                  <a:lnTo>
                    <a:pt x="26657" y="69583"/>
                  </a:lnTo>
                  <a:lnTo>
                    <a:pt x="40944" y="46710"/>
                  </a:lnTo>
                  <a:lnTo>
                    <a:pt x="40944" y="45758"/>
                  </a:lnTo>
                  <a:lnTo>
                    <a:pt x="39992" y="40030"/>
                  </a:lnTo>
                  <a:lnTo>
                    <a:pt x="39039" y="33362"/>
                  </a:lnTo>
                  <a:lnTo>
                    <a:pt x="24752" y="1904"/>
                  </a:lnTo>
                  <a:lnTo>
                    <a:pt x="20942" y="0"/>
                  </a:lnTo>
                  <a:close/>
                </a:path>
              </a:pathLst>
            </a:custGeom>
            <a:solidFill>
              <a:srgbClr val="EBE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/>
            <p:cNvSpPr/>
            <p:nvPr/>
          </p:nvSpPr>
          <p:spPr>
            <a:xfrm>
              <a:off x="3363506" y="2298598"/>
              <a:ext cx="37465" cy="64135"/>
            </a:xfrm>
            <a:custGeom>
              <a:avLst/>
              <a:gdLst/>
              <a:ahLst/>
              <a:cxnLst/>
              <a:rect l="l" t="t" r="r" b="b"/>
              <a:pathLst>
                <a:path w="37464" h="64135">
                  <a:moveTo>
                    <a:pt x="19037" y="0"/>
                  </a:moveTo>
                  <a:lnTo>
                    <a:pt x="17132" y="0"/>
                  </a:lnTo>
                  <a:lnTo>
                    <a:pt x="14274" y="1904"/>
                  </a:lnTo>
                  <a:lnTo>
                    <a:pt x="10464" y="5714"/>
                  </a:lnTo>
                  <a:lnTo>
                    <a:pt x="7619" y="11429"/>
                  </a:lnTo>
                  <a:lnTo>
                    <a:pt x="4762" y="18110"/>
                  </a:lnTo>
                  <a:lnTo>
                    <a:pt x="2857" y="25742"/>
                  </a:lnTo>
                  <a:lnTo>
                    <a:pt x="952" y="32410"/>
                  </a:lnTo>
                  <a:lnTo>
                    <a:pt x="0" y="38125"/>
                  </a:lnTo>
                  <a:lnTo>
                    <a:pt x="0" y="42900"/>
                  </a:lnTo>
                  <a:lnTo>
                    <a:pt x="13322" y="63868"/>
                  </a:lnTo>
                  <a:lnTo>
                    <a:pt x="23799" y="63868"/>
                  </a:lnTo>
                  <a:lnTo>
                    <a:pt x="37134" y="51473"/>
                  </a:lnTo>
                  <a:lnTo>
                    <a:pt x="37134" y="36220"/>
                  </a:lnTo>
                  <a:lnTo>
                    <a:pt x="31419" y="16205"/>
                  </a:lnTo>
                  <a:lnTo>
                    <a:pt x="28562" y="9525"/>
                  </a:lnTo>
                  <a:lnTo>
                    <a:pt x="25704" y="4762"/>
                  </a:lnTo>
                  <a:lnTo>
                    <a:pt x="21894" y="952"/>
                  </a:lnTo>
                  <a:lnTo>
                    <a:pt x="19037" y="0"/>
                  </a:lnTo>
                  <a:close/>
                </a:path>
              </a:pathLst>
            </a:custGeom>
            <a:solidFill>
              <a:srgbClr val="EFE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/>
            <p:cNvSpPr/>
            <p:nvPr/>
          </p:nvSpPr>
          <p:spPr>
            <a:xfrm>
              <a:off x="3364458" y="2299550"/>
              <a:ext cx="34290" cy="59690"/>
            </a:xfrm>
            <a:custGeom>
              <a:avLst/>
              <a:gdLst/>
              <a:ahLst/>
              <a:cxnLst/>
              <a:rect l="l" t="t" r="r" b="b"/>
              <a:pathLst>
                <a:path w="34289" h="59689">
                  <a:moveTo>
                    <a:pt x="17132" y="0"/>
                  </a:moveTo>
                  <a:lnTo>
                    <a:pt x="16179" y="0"/>
                  </a:lnTo>
                  <a:lnTo>
                    <a:pt x="12369" y="1905"/>
                  </a:lnTo>
                  <a:lnTo>
                    <a:pt x="9512" y="5714"/>
                  </a:lnTo>
                  <a:lnTo>
                    <a:pt x="6667" y="11442"/>
                  </a:lnTo>
                  <a:lnTo>
                    <a:pt x="4762" y="17157"/>
                  </a:lnTo>
                  <a:lnTo>
                    <a:pt x="2857" y="23825"/>
                  </a:lnTo>
                  <a:lnTo>
                    <a:pt x="952" y="29552"/>
                  </a:lnTo>
                  <a:lnTo>
                    <a:pt x="0" y="35267"/>
                  </a:lnTo>
                  <a:lnTo>
                    <a:pt x="0" y="47663"/>
                  </a:lnTo>
                  <a:lnTo>
                    <a:pt x="952" y="50520"/>
                  </a:lnTo>
                  <a:lnTo>
                    <a:pt x="4762" y="56248"/>
                  </a:lnTo>
                  <a:lnTo>
                    <a:pt x="8559" y="57200"/>
                  </a:lnTo>
                  <a:lnTo>
                    <a:pt x="12369" y="59105"/>
                  </a:lnTo>
                  <a:lnTo>
                    <a:pt x="21894" y="59105"/>
                  </a:lnTo>
                  <a:lnTo>
                    <a:pt x="25704" y="57200"/>
                  </a:lnTo>
                  <a:lnTo>
                    <a:pt x="28562" y="56248"/>
                  </a:lnTo>
                  <a:lnTo>
                    <a:pt x="31419" y="53390"/>
                  </a:lnTo>
                  <a:lnTo>
                    <a:pt x="33324" y="47663"/>
                  </a:lnTo>
                  <a:lnTo>
                    <a:pt x="34277" y="39090"/>
                  </a:lnTo>
                  <a:lnTo>
                    <a:pt x="34277" y="38125"/>
                  </a:lnTo>
                  <a:lnTo>
                    <a:pt x="33324" y="33362"/>
                  </a:lnTo>
                  <a:lnTo>
                    <a:pt x="32372" y="27647"/>
                  </a:lnTo>
                  <a:lnTo>
                    <a:pt x="30467" y="21920"/>
                  </a:lnTo>
                  <a:lnTo>
                    <a:pt x="28562" y="15252"/>
                  </a:lnTo>
                  <a:lnTo>
                    <a:pt x="25704" y="9525"/>
                  </a:lnTo>
                  <a:lnTo>
                    <a:pt x="22847" y="4762"/>
                  </a:lnTo>
                  <a:lnTo>
                    <a:pt x="19989" y="952"/>
                  </a:lnTo>
                  <a:lnTo>
                    <a:pt x="17132" y="0"/>
                  </a:lnTo>
                  <a:close/>
                </a:path>
              </a:pathLst>
            </a:custGeom>
            <a:solidFill>
              <a:srgbClr val="F2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/>
            <p:cNvSpPr/>
            <p:nvPr/>
          </p:nvSpPr>
          <p:spPr>
            <a:xfrm>
              <a:off x="3365411" y="2300503"/>
              <a:ext cx="30480" cy="54610"/>
            </a:xfrm>
            <a:custGeom>
              <a:avLst/>
              <a:gdLst/>
              <a:ahLst/>
              <a:cxnLst/>
              <a:rect l="l" t="t" r="r" b="b"/>
              <a:pathLst>
                <a:path w="30479" h="54610">
                  <a:moveTo>
                    <a:pt x="15227" y="0"/>
                  </a:moveTo>
                  <a:lnTo>
                    <a:pt x="14274" y="952"/>
                  </a:lnTo>
                  <a:lnTo>
                    <a:pt x="11417" y="1905"/>
                  </a:lnTo>
                  <a:lnTo>
                    <a:pt x="8559" y="5715"/>
                  </a:lnTo>
                  <a:lnTo>
                    <a:pt x="5714" y="10490"/>
                  </a:lnTo>
                  <a:lnTo>
                    <a:pt x="1904" y="21920"/>
                  </a:lnTo>
                  <a:lnTo>
                    <a:pt x="952" y="27647"/>
                  </a:lnTo>
                  <a:lnTo>
                    <a:pt x="0" y="32410"/>
                  </a:lnTo>
                  <a:lnTo>
                    <a:pt x="0" y="43853"/>
                  </a:lnTo>
                  <a:lnTo>
                    <a:pt x="952" y="46710"/>
                  </a:lnTo>
                  <a:lnTo>
                    <a:pt x="2857" y="48615"/>
                  </a:lnTo>
                  <a:lnTo>
                    <a:pt x="4762" y="51473"/>
                  </a:lnTo>
                  <a:lnTo>
                    <a:pt x="10464" y="53390"/>
                  </a:lnTo>
                  <a:lnTo>
                    <a:pt x="15227" y="54343"/>
                  </a:lnTo>
                  <a:lnTo>
                    <a:pt x="19989" y="53390"/>
                  </a:lnTo>
                  <a:lnTo>
                    <a:pt x="30467" y="43853"/>
                  </a:lnTo>
                  <a:lnTo>
                    <a:pt x="30467" y="30505"/>
                  </a:lnTo>
                  <a:lnTo>
                    <a:pt x="29514" y="25742"/>
                  </a:lnTo>
                  <a:lnTo>
                    <a:pt x="23799" y="8572"/>
                  </a:lnTo>
                  <a:lnTo>
                    <a:pt x="20942" y="4762"/>
                  </a:lnTo>
                  <a:lnTo>
                    <a:pt x="18084" y="1905"/>
                  </a:lnTo>
                  <a:lnTo>
                    <a:pt x="15227" y="0"/>
                  </a:lnTo>
                  <a:close/>
                </a:path>
              </a:pathLst>
            </a:custGeom>
            <a:solidFill>
              <a:srgbClr val="F5F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/>
            <p:cNvSpPr/>
            <p:nvPr/>
          </p:nvSpPr>
          <p:spPr>
            <a:xfrm>
              <a:off x="3365411" y="2302408"/>
              <a:ext cx="28575" cy="48260"/>
            </a:xfrm>
            <a:custGeom>
              <a:avLst/>
              <a:gdLst/>
              <a:ahLst/>
              <a:cxnLst/>
              <a:rect l="l" t="t" r="r" b="b"/>
              <a:pathLst>
                <a:path w="28575" h="48260">
                  <a:moveTo>
                    <a:pt x="14274" y="0"/>
                  </a:moveTo>
                  <a:lnTo>
                    <a:pt x="13322" y="0"/>
                  </a:lnTo>
                  <a:lnTo>
                    <a:pt x="10464" y="1904"/>
                  </a:lnTo>
                  <a:lnTo>
                    <a:pt x="8559" y="4762"/>
                  </a:lnTo>
                  <a:lnTo>
                    <a:pt x="6654" y="8585"/>
                  </a:lnTo>
                  <a:lnTo>
                    <a:pt x="4762" y="14300"/>
                  </a:lnTo>
                  <a:lnTo>
                    <a:pt x="2857" y="19062"/>
                  </a:lnTo>
                  <a:lnTo>
                    <a:pt x="952" y="28600"/>
                  </a:lnTo>
                  <a:lnTo>
                    <a:pt x="0" y="32410"/>
                  </a:lnTo>
                  <a:lnTo>
                    <a:pt x="952" y="38138"/>
                  </a:lnTo>
                  <a:lnTo>
                    <a:pt x="2857" y="43853"/>
                  </a:lnTo>
                  <a:lnTo>
                    <a:pt x="4762" y="45758"/>
                  </a:lnTo>
                  <a:lnTo>
                    <a:pt x="10464" y="47663"/>
                  </a:lnTo>
                  <a:lnTo>
                    <a:pt x="18084" y="47663"/>
                  </a:lnTo>
                  <a:lnTo>
                    <a:pt x="21894" y="46710"/>
                  </a:lnTo>
                  <a:lnTo>
                    <a:pt x="23799" y="45758"/>
                  </a:lnTo>
                  <a:lnTo>
                    <a:pt x="25704" y="43853"/>
                  </a:lnTo>
                  <a:lnTo>
                    <a:pt x="27609" y="40995"/>
                  </a:lnTo>
                  <a:lnTo>
                    <a:pt x="27609" y="38138"/>
                  </a:lnTo>
                  <a:lnTo>
                    <a:pt x="28562" y="32410"/>
                  </a:lnTo>
                  <a:lnTo>
                    <a:pt x="28562" y="31457"/>
                  </a:lnTo>
                  <a:lnTo>
                    <a:pt x="27609" y="27647"/>
                  </a:lnTo>
                  <a:lnTo>
                    <a:pt x="26657" y="22885"/>
                  </a:lnTo>
                  <a:lnTo>
                    <a:pt x="25704" y="17157"/>
                  </a:lnTo>
                  <a:lnTo>
                    <a:pt x="21894" y="7619"/>
                  </a:lnTo>
                  <a:lnTo>
                    <a:pt x="19989" y="3810"/>
                  </a:lnTo>
                  <a:lnTo>
                    <a:pt x="17132" y="952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F8F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/>
            <p:cNvSpPr/>
            <p:nvPr/>
          </p:nvSpPr>
          <p:spPr>
            <a:xfrm>
              <a:off x="3366363" y="2303360"/>
              <a:ext cx="24765" cy="43180"/>
            </a:xfrm>
            <a:custGeom>
              <a:avLst/>
              <a:gdLst/>
              <a:ahLst/>
              <a:cxnLst/>
              <a:rect l="l" t="t" r="r" b="b"/>
              <a:pathLst>
                <a:path w="24764" h="43180">
                  <a:moveTo>
                    <a:pt x="12369" y="0"/>
                  </a:moveTo>
                  <a:lnTo>
                    <a:pt x="11417" y="0"/>
                  </a:lnTo>
                  <a:lnTo>
                    <a:pt x="9512" y="1904"/>
                  </a:lnTo>
                  <a:lnTo>
                    <a:pt x="7607" y="4762"/>
                  </a:lnTo>
                  <a:lnTo>
                    <a:pt x="3810" y="12395"/>
                  </a:lnTo>
                  <a:lnTo>
                    <a:pt x="1905" y="17157"/>
                  </a:lnTo>
                  <a:lnTo>
                    <a:pt x="952" y="21932"/>
                  </a:lnTo>
                  <a:lnTo>
                    <a:pt x="952" y="25742"/>
                  </a:lnTo>
                  <a:lnTo>
                    <a:pt x="0" y="28600"/>
                  </a:lnTo>
                  <a:lnTo>
                    <a:pt x="952" y="34315"/>
                  </a:lnTo>
                  <a:lnTo>
                    <a:pt x="952" y="37185"/>
                  </a:lnTo>
                  <a:lnTo>
                    <a:pt x="2857" y="39090"/>
                  </a:lnTo>
                  <a:lnTo>
                    <a:pt x="3810" y="40995"/>
                  </a:lnTo>
                  <a:lnTo>
                    <a:pt x="9512" y="42900"/>
                  </a:lnTo>
                  <a:lnTo>
                    <a:pt x="16179" y="42900"/>
                  </a:lnTo>
                  <a:lnTo>
                    <a:pt x="24752" y="24790"/>
                  </a:lnTo>
                  <a:lnTo>
                    <a:pt x="23799" y="20015"/>
                  </a:lnTo>
                  <a:lnTo>
                    <a:pt x="22847" y="16205"/>
                  </a:lnTo>
                  <a:lnTo>
                    <a:pt x="19037" y="6667"/>
                  </a:lnTo>
                  <a:lnTo>
                    <a:pt x="15227" y="952"/>
                  </a:lnTo>
                  <a:lnTo>
                    <a:pt x="12369" y="0"/>
                  </a:lnTo>
                  <a:close/>
                </a:path>
              </a:pathLst>
            </a:custGeom>
            <a:solidFill>
              <a:srgbClr val="FA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/>
            <p:cNvSpPr/>
            <p:nvPr/>
          </p:nvSpPr>
          <p:spPr>
            <a:xfrm>
              <a:off x="3367316" y="2305265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4">
                  <a:moveTo>
                    <a:pt x="13322" y="0"/>
                  </a:moveTo>
                  <a:lnTo>
                    <a:pt x="10464" y="0"/>
                  </a:lnTo>
                  <a:lnTo>
                    <a:pt x="8559" y="952"/>
                  </a:lnTo>
                  <a:lnTo>
                    <a:pt x="4749" y="6680"/>
                  </a:lnTo>
                  <a:lnTo>
                    <a:pt x="2857" y="10490"/>
                  </a:lnTo>
                  <a:lnTo>
                    <a:pt x="0" y="21932"/>
                  </a:lnTo>
                  <a:lnTo>
                    <a:pt x="0" y="29552"/>
                  </a:lnTo>
                  <a:lnTo>
                    <a:pt x="1905" y="33375"/>
                  </a:lnTo>
                  <a:lnTo>
                    <a:pt x="3810" y="35280"/>
                  </a:lnTo>
                  <a:lnTo>
                    <a:pt x="7607" y="37185"/>
                  </a:lnTo>
                  <a:lnTo>
                    <a:pt x="14274" y="37185"/>
                  </a:lnTo>
                  <a:lnTo>
                    <a:pt x="18084" y="35280"/>
                  </a:lnTo>
                  <a:lnTo>
                    <a:pt x="19989" y="33375"/>
                  </a:lnTo>
                  <a:lnTo>
                    <a:pt x="21894" y="29552"/>
                  </a:lnTo>
                  <a:lnTo>
                    <a:pt x="21894" y="20980"/>
                  </a:lnTo>
                  <a:lnTo>
                    <a:pt x="19989" y="13347"/>
                  </a:lnTo>
                  <a:lnTo>
                    <a:pt x="18084" y="9537"/>
                  </a:lnTo>
                  <a:lnTo>
                    <a:pt x="17132" y="5727"/>
                  </a:lnTo>
                  <a:lnTo>
                    <a:pt x="13322" y="0"/>
                  </a:lnTo>
                  <a:close/>
                </a:path>
              </a:pathLst>
            </a:custGeom>
            <a:solidFill>
              <a:srgbClr val="FC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/>
            <p:cNvSpPr/>
            <p:nvPr/>
          </p:nvSpPr>
          <p:spPr>
            <a:xfrm>
              <a:off x="3368268" y="2306218"/>
              <a:ext cx="18415" cy="33020"/>
            </a:xfrm>
            <a:custGeom>
              <a:avLst/>
              <a:gdLst/>
              <a:ahLst/>
              <a:cxnLst/>
              <a:rect l="l" t="t" r="r" b="b"/>
              <a:pathLst>
                <a:path w="18414" h="33019">
                  <a:moveTo>
                    <a:pt x="12369" y="31457"/>
                  </a:moveTo>
                  <a:lnTo>
                    <a:pt x="6654" y="31457"/>
                  </a:lnTo>
                  <a:lnTo>
                    <a:pt x="9512" y="32423"/>
                  </a:lnTo>
                  <a:lnTo>
                    <a:pt x="12369" y="31457"/>
                  </a:lnTo>
                  <a:close/>
                </a:path>
                <a:path w="18414" h="33019">
                  <a:moveTo>
                    <a:pt x="9512" y="0"/>
                  </a:moveTo>
                  <a:lnTo>
                    <a:pt x="8559" y="0"/>
                  </a:lnTo>
                  <a:lnTo>
                    <a:pt x="6654" y="952"/>
                  </a:lnTo>
                  <a:lnTo>
                    <a:pt x="5702" y="2857"/>
                  </a:lnTo>
                  <a:lnTo>
                    <a:pt x="3797" y="5727"/>
                  </a:lnTo>
                  <a:lnTo>
                    <a:pt x="2857" y="9537"/>
                  </a:lnTo>
                  <a:lnTo>
                    <a:pt x="952" y="13347"/>
                  </a:lnTo>
                  <a:lnTo>
                    <a:pt x="910" y="16332"/>
                  </a:lnTo>
                  <a:lnTo>
                    <a:pt x="0" y="19075"/>
                  </a:lnTo>
                  <a:lnTo>
                    <a:pt x="0" y="25742"/>
                  </a:lnTo>
                  <a:lnTo>
                    <a:pt x="952" y="27647"/>
                  </a:lnTo>
                  <a:lnTo>
                    <a:pt x="1904" y="28600"/>
                  </a:lnTo>
                  <a:lnTo>
                    <a:pt x="2857" y="30505"/>
                  </a:lnTo>
                  <a:lnTo>
                    <a:pt x="4749" y="31457"/>
                  </a:lnTo>
                  <a:lnTo>
                    <a:pt x="14274" y="31457"/>
                  </a:lnTo>
                  <a:lnTo>
                    <a:pt x="18084" y="27647"/>
                  </a:lnTo>
                  <a:lnTo>
                    <a:pt x="18084" y="18122"/>
                  </a:lnTo>
                  <a:lnTo>
                    <a:pt x="17132" y="15252"/>
                  </a:lnTo>
                  <a:lnTo>
                    <a:pt x="17132" y="11442"/>
                  </a:lnTo>
                  <a:lnTo>
                    <a:pt x="15227" y="8585"/>
                  </a:lnTo>
                  <a:lnTo>
                    <a:pt x="14274" y="4775"/>
                  </a:lnTo>
                  <a:lnTo>
                    <a:pt x="12369" y="2857"/>
                  </a:lnTo>
                  <a:lnTo>
                    <a:pt x="11417" y="952"/>
                  </a:lnTo>
                  <a:lnTo>
                    <a:pt x="9512" y="0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/>
            <p:cNvSpPr/>
            <p:nvPr/>
          </p:nvSpPr>
          <p:spPr>
            <a:xfrm>
              <a:off x="3369221" y="2307170"/>
              <a:ext cx="15240" cy="27305"/>
            </a:xfrm>
            <a:custGeom>
              <a:avLst/>
              <a:gdLst/>
              <a:ahLst/>
              <a:cxnLst/>
              <a:rect l="l" t="t" r="r" b="b"/>
              <a:pathLst>
                <a:path w="15239" h="27305">
                  <a:moveTo>
                    <a:pt x="7607" y="0"/>
                  </a:moveTo>
                  <a:lnTo>
                    <a:pt x="6654" y="952"/>
                  </a:lnTo>
                  <a:lnTo>
                    <a:pt x="5702" y="952"/>
                  </a:lnTo>
                  <a:lnTo>
                    <a:pt x="3797" y="2857"/>
                  </a:lnTo>
                  <a:lnTo>
                    <a:pt x="0" y="14300"/>
                  </a:lnTo>
                  <a:lnTo>
                    <a:pt x="0" y="22885"/>
                  </a:lnTo>
                  <a:lnTo>
                    <a:pt x="952" y="24790"/>
                  </a:lnTo>
                  <a:lnTo>
                    <a:pt x="1904" y="25742"/>
                  </a:lnTo>
                  <a:lnTo>
                    <a:pt x="3797" y="26695"/>
                  </a:lnTo>
                  <a:lnTo>
                    <a:pt x="11417" y="26695"/>
                  </a:lnTo>
                  <a:lnTo>
                    <a:pt x="12369" y="25742"/>
                  </a:lnTo>
                  <a:lnTo>
                    <a:pt x="14274" y="24790"/>
                  </a:lnTo>
                  <a:lnTo>
                    <a:pt x="14274" y="22885"/>
                  </a:lnTo>
                  <a:lnTo>
                    <a:pt x="15227" y="21932"/>
                  </a:lnTo>
                  <a:lnTo>
                    <a:pt x="15227" y="15252"/>
                  </a:lnTo>
                  <a:lnTo>
                    <a:pt x="14274" y="13347"/>
                  </a:lnTo>
                  <a:lnTo>
                    <a:pt x="11417" y="4775"/>
                  </a:lnTo>
                  <a:lnTo>
                    <a:pt x="10464" y="2857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FEF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/>
            <p:cNvSpPr/>
            <p:nvPr/>
          </p:nvSpPr>
          <p:spPr>
            <a:xfrm>
              <a:off x="3370173" y="2309075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89">
                  <a:moveTo>
                    <a:pt x="6654" y="0"/>
                  </a:moveTo>
                  <a:lnTo>
                    <a:pt x="5702" y="0"/>
                  </a:lnTo>
                  <a:lnTo>
                    <a:pt x="3797" y="952"/>
                  </a:lnTo>
                  <a:lnTo>
                    <a:pt x="2844" y="1917"/>
                  </a:lnTo>
                  <a:lnTo>
                    <a:pt x="952" y="5727"/>
                  </a:lnTo>
                  <a:lnTo>
                    <a:pt x="952" y="8585"/>
                  </a:lnTo>
                  <a:lnTo>
                    <a:pt x="0" y="10490"/>
                  </a:lnTo>
                  <a:lnTo>
                    <a:pt x="0" y="18122"/>
                  </a:lnTo>
                  <a:lnTo>
                    <a:pt x="2844" y="20980"/>
                  </a:lnTo>
                  <a:lnTo>
                    <a:pt x="8559" y="20980"/>
                  </a:lnTo>
                  <a:lnTo>
                    <a:pt x="10464" y="20027"/>
                  </a:lnTo>
                  <a:lnTo>
                    <a:pt x="10464" y="19075"/>
                  </a:lnTo>
                  <a:lnTo>
                    <a:pt x="11417" y="18122"/>
                  </a:lnTo>
                  <a:lnTo>
                    <a:pt x="11417" y="9537"/>
                  </a:lnTo>
                  <a:lnTo>
                    <a:pt x="9512" y="5727"/>
                  </a:lnTo>
                  <a:lnTo>
                    <a:pt x="8559" y="2870"/>
                  </a:lnTo>
                  <a:lnTo>
                    <a:pt x="7607" y="1917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/>
            <p:cNvSpPr/>
            <p:nvPr/>
          </p:nvSpPr>
          <p:spPr>
            <a:xfrm>
              <a:off x="3347313" y="2270480"/>
              <a:ext cx="106680" cy="185420"/>
            </a:xfrm>
            <a:custGeom>
              <a:avLst/>
              <a:gdLst/>
              <a:ahLst/>
              <a:cxnLst/>
              <a:rect l="l" t="t" r="r" b="b"/>
              <a:pathLst>
                <a:path w="106679" h="185419">
                  <a:moveTo>
                    <a:pt x="66662" y="3810"/>
                  </a:moveTo>
                  <a:lnTo>
                    <a:pt x="62852" y="3810"/>
                  </a:lnTo>
                  <a:lnTo>
                    <a:pt x="62852" y="1270"/>
                  </a:lnTo>
                  <a:lnTo>
                    <a:pt x="59994" y="1270"/>
                  </a:lnTo>
                  <a:lnTo>
                    <a:pt x="59994" y="0"/>
                  </a:lnTo>
                  <a:lnTo>
                    <a:pt x="47612" y="0"/>
                  </a:lnTo>
                  <a:lnTo>
                    <a:pt x="47612" y="1270"/>
                  </a:lnTo>
                  <a:lnTo>
                    <a:pt x="45707" y="1270"/>
                  </a:lnTo>
                  <a:lnTo>
                    <a:pt x="45707" y="3810"/>
                  </a:lnTo>
                  <a:lnTo>
                    <a:pt x="40944" y="3810"/>
                  </a:lnTo>
                  <a:lnTo>
                    <a:pt x="40944" y="6350"/>
                  </a:lnTo>
                  <a:lnTo>
                    <a:pt x="66662" y="6350"/>
                  </a:lnTo>
                  <a:lnTo>
                    <a:pt x="66662" y="3810"/>
                  </a:lnTo>
                  <a:close/>
                </a:path>
                <a:path w="106679" h="185419">
                  <a:moveTo>
                    <a:pt x="76187" y="16510"/>
                  </a:moveTo>
                  <a:lnTo>
                    <a:pt x="75234" y="16510"/>
                  </a:lnTo>
                  <a:lnTo>
                    <a:pt x="75209" y="13970"/>
                  </a:lnTo>
                  <a:lnTo>
                    <a:pt x="74282" y="13970"/>
                  </a:lnTo>
                  <a:lnTo>
                    <a:pt x="74282" y="12700"/>
                  </a:lnTo>
                  <a:lnTo>
                    <a:pt x="73329" y="12700"/>
                  </a:lnTo>
                  <a:lnTo>
                    <a:pt x="73329" y="11709"/>
                  </a:lnTo>
                  <a:lnTo>
                    <a:pt x="73126" y="11709"/>
                  </a:lnTo>
                  <a:lnTo>
                    <a:pt x="73126" y="10439"/>
                  </a:lnTo>
                  <a:lnTo>
                    <a:pt x="70472" y="10439"/>
                  </a:lnTo>
                  <a:lnTo>
                    <a:pt x="70472" y="9169"/>
                  </a:lnTo>
                  <a:lnTo>
                    <a:pt x="70421" y="7899"/>
                  </a:lnTo>
                  <a:lnTo>
                    <a:pt x="69405" y="7899"/>
                  </a:lnTo>
                  <a:lnTo>
                    <a:pt x="69405" y="6629"/>
                  </a:lnTo>
                  <a:lnTo>
                    <a:pt x="37134" y="6629"/>
                  </a:lnTo>
                  <a:lnTo>
                    <a:pt x="37134" y="7899"/>
                  </a:lnTo>
                  <a:lnTo>
                    <a:pt x="37134" y="9169"/>
                  </a:lnTo>
                  <a:lnTo>
                    <a:pt x="37134" y="10439"/>
                  </a:lnTo>
                  <a:lnTo>
                    <a:pt x="35229" y="10439"/>
                  </a:lnTo>
                  <a:lnTo>
                    <a:pt x="35229" y="11709"/>
                  </a:lnTo>
                  <a:lnTo>
                    <a:pt x="35229" y="12700"/>
                  </a:lnTo>
                  <a:lnTo>
                    <a:pt x="33324" y="12700"/>
                  </a:lnTo>
                  <a:lnTo>
                    <a:pt x="33324" y="13970"/>
                  </a:lnTo>
                  <a:lnTo>
                    <a:pt x="32372" y="13970"/>
                  </a:lnTo>
                  <a:lnTo>
                    <a:pt x="32372" y="16510"/>
                  </a:lnTo>
                  <a:lnTo>
                    <a:pt x="30467" y="16510"/>
                  </a:lnTo>
                  <a:lnTo>
                    <a:pt x="30467" y="19050"/>
                  </a:lnTo>
                  <a:lnTo>
                    <a:pt x="76187" y="19050"/>
                  </a:lnTo>
                  <a:lnTo>
                    <a:pt x="76187" y="16510"/>
                  </a:lnTo>
                  <a:close/>
                </a:path>
                <a:path w="106679" h="185419">
                  <a:moveTo>
                    <a:pt x="79984" y="22860"/>
                  </a:moveTo>
                  <a:lnTo>
                    <a:pt x="78092" y="22860"/>
                  </a:lnTo>
                  <a:lnTo>
                    <a:pt x="78092" y="20599"/>
                  </a:lnTo>
                  <a:lnTo>
                    <a:pt x="78092" y="19329"/>
                  </a:lnTo>
                  <a:lnTo>
                    <a:pt x="29514" y="19329"/>
                  </a:lnTo>
                  <a:lnTo>
                    <a:pt x="29514" y="20599"/>
                  </a:lnTo>
                  <a:lnTo>
                    <a:pt x="28562" y="20599"/>
                  </a:lnTo>
                  <a:lnTo>
                    <a:pt x="28562" y="22860"/>
                  </a:lnTo>
                  <a:lnTo>
                    <a:pt x="27609" y="22860"/>
                  </a:lnTo>
                  <a:lnTo>
                    <a:pt x="27609" y="25400"/>
                  </a:lnTo>
                  <a:lnTo>
                    <a:pt x="79984" y="25400"/>
                  </a:lnTo>
                  <a:lnTo>
                    <a:pt x="79984" y="22860"/>
                  </a:lnTo>
                  <a:close/>
                </a:path>
                <a:path w="106679" h="185419">
                  <a:moveTo>
                    <a:pt x="84747" y="179349"/>
                  </a:moveTo>
                  <a:lnTo>
                    <a:pt x="21907" y="179349"/>
                  </a:lnTo>
                  <a:lnTo>
                    <a:pt x="21907" y="180619"/>
                  </a:lnTo>
                  <a:lnTo>
                    <a:pt x="22440" y="180619"/>
                  </a:lnTo>
                  <a:lnTo>
                    <a:pt x="22440" y="181889"/>
                  </a:lnTo>
                  <a:lnTo>
                    <a:pt x="29514" y="181889"/>
                  </a:lnTo>
                  <a:lnTo>
                    <a:pt x="29514" y="183159"/>
                  </a:lnTo>
                  <a:lnTo>
                    <a:pt x="30060" y="183159"/>
                  </a:lnTo>
                  <a:lnTo>
                    <a:pt x="30060" y="184429"/>
                  </a:lnTo>
                  <a:lnTo>
                    <a:pt x="36055" y="184429"/>
                  </a:lnTo>
                  <a:lnTo>
                    <a:pt x="37134" y="185420"/>
                  </a:lnTo>
                  <a:lnTo>
                    <a:pt x="65709" y="185420"/>
                  </a:lnTo>
                  <a:lnTo>
                    <a:pt x="65709" y="184429"/>
                  </a:lnTo>
                  <a:lnTo>
                    <a:pt x="76187" y="184429"/>
                  </a:lnTo>
                  <a:lnTo>
                    <a:pt x="76187" y="183159"/>
                  </a:lnTo>
                  <a:lnTo>
                    <a:pt x="76187" y="181889"/>
                  </a:lnTo>
                  <a:lnTo>
                    <a:pt x="84188" y="181889"/>
                  </a:lnTo>
                  <a:lnTo>
                    <a:pt x="84188" y="180619"/>
                  </a:lnTo>
                  <a:lnTo>
                    <a:pt x="84747" y="180619"/>
                  </a:lnTo>
                  <a:lnTo>
                    <a:pt x="84747" y="179349"/>
                  </a:lnTo>
                  <a:close/>
                </a:path>
                <a:path w="106679" h="185419">
                  <a:moveTo>
                    <a:pt x="85699" y="35560"/>
                  </a:moveTo>
                  <a:lnTo>
                    <a:pt x="84747" y="35560"/>
                  </a:lnTo>
                  <a:lnTo>
                    <a:pt x="84747" y="33020"/>
                  </a:lnTo>
                  <a:lnTo>
                    <a:pt x="83794" y="33020"/>
                  </a:lnTo>
                  <a:lnTo>
                    <a:pt x="83794" y="31750"/>
                  </a:lnTo>
                  <a:lnTo>
                    <a:pt x="82842" y="31750"/>
                  </a:lnTo>
                  <a:lnTo>
                    <a:pt x="82842" y="29210"/>
                  </a:lnTo>
                  <a:lnTo>
                    <a:pt x="81889" y="29210"/>
                  </a:lnTo>
                  <a:lnTo>
                    <a:pt x="81889" y="26949"/>
                  </a:lnTo>
                  <a:lnTo>
                    <a:pt x="81889" y="25679"/>
                  </a:lnTo>
                  <a:lnTo>
                    <a:pt x="25704" y="25679"/>
                  </a:lnTo>
                  <a:lnTo>
                    <a:pt x="25704" y="26949"/>
                  </a:lnTo>
                  <a:lnTo>
                    <a:pt x="24752" y="26949"/>
                  </a:lnTo>
                  <a:lnTo>
                    <a:pt x="24752" y="29210"/>
                  </a:lnTo>
                  <a:lnTo>
                    <a:pt x="23812" y="29210"/>
                  </a:lnTo>
                  <a:lnTo>
                    <a:pt x="23812" y="31750"/>
                  </a:lnTo>
                  <a:lnTo>
                    <a:pt x="22860" y="31750"/>
                  </a:lnTo>
                  <a:lnTo>
                    <a:pt x="22860" y="33020"/>
                  </a:lnTo>
                  <a:lnTo>
                    <a:pt x="21907" y="33020"/>
                  </a:lnTo>
                  <a:lnTo>
                    <a:pt x="21907" y="35560"/>
                  </a:lnTo>
                  <a:lnTo>
                    <a:pt x="20955" y="35560"/>
                  </a:lnTo>
                  <a:lnTo>
                    <a:pt x="20955" y="38100"/>
                  </a:lnTo>
                  <a:lnTo>
                    <a:pt x="85699" y="38100"/>
                  </a:lnTo>
                  <a:lnTo>
                    <a:pt x="85699" y="35560"/>
                  </a:lnTo>
                  <a:close/>
                </a:path>
                <a:path w="106679" h="185419">
                  <a:moveTo>
                    <a:pt x="88557" y="41910"/>
                  </a:moveTo>
                  <a:lnTo>
                    <a:pt x="87604" y="41910"/>
                  </a:lnTo>
                  <a:lnTo>
                    <a:pt x="87604" y="39649"/>
                  </a:lnTo>
                  <a:lnTo>
                    <a:pt x="86652" y="39649"/>
                  </a:lnTo>
                  <a:lnTo>
                    <a:pt x="86652" y="38379"/>
                  </a:lnTo>
                  <a:lnTo>
                    <a:pt x="20002" y="38379"/>
                  </a:lnTo>
                  <a:lnTo>
                    <a:pt x="20002" y="39649"/>
                  </a:lnTo>
                  <a:lnTo>
                    <a:pt x="20002" y="41910"/>
                  </a:lnTo>
                  <a:lnTo>
                    <a:pt x="18097" y="41910"/>
                  </a:lnTo>
                  <a:lnTo>
                    <a:pt x="18097" y="44450"/>
                  </a:lnTo>
                  <a:lnTo>
                    <a:pt x="88557" y="44450"/>
                  </a:lnTo>
                  <a:lnTo>
                    <a:pt x="88557" y="41910"/>
                  </a:lnTo>
                  <a:close/>
                </a:path>
                <a:path w="106679" h="185419">
                  <a:moveTo>
                    <a:pt x="93319" y="172999"/>
                  </a:moveTo>
                  <a:lnTo>
                    <a:pt x="14287" y="172999"/>
                  </a:lnTo>
                  <a:lnTo>
                    <a:pt x="14287" y="174269"/>
                  </a:lnTo>
                  <a:lnTo>
                    <a:pt x="14287" y="175539"/>
                  </a:lnTo>
                  <a:lnTo>
                    <a:pt x="16230" y="175539"/>
                  </a:lnTo>
                  <a:lnTo>
                    <a:pt x="16230" y="176809"/>
                  </a:lnTo>
                  <a:lnTo>
                    <a:pt x="16294" y="178079"/>
                  </a:lnTo>
                  <a:lnTo>
                    <a:pt x="20955" y="178079"/>
                  </a:lnTo>
                  <a:lnTo>
                    <a:pt x="20955" y="179070"/>
                  </a:lnTo>
                  <a:lnTo>
                    <a:pt x="85699" y="179070"/>
                  </a:lnTo>
                  <a:lnTo>
                    <a:pt x="85699" y="178079"/>
                  </a:lnTo>
                  <a:lnTo>
                    <a:pt x="90360" y="178079"/>
                  </a:lnTo>
                  <a:lnTo>
                    <a:pt x="90360" y="176809"/>
                  </a:lnTo>
                  <a:lnTo>
                    <a:pt x="90462" y="175539"/>
                  </a:lnTo>
                  <a:lnTo>
                    <a:pt x="93129" y="175539"/>
                  </a:lnTo>
                  <a:lnTo>
                    <a:pt x="93129" y="174269"/>
                  </a:lnTo>
                  <a:lnTo>
                    <a:pt x="93319" y="174269"/>
                  </a:lnTo>
                  <a:lnTo>
                    <a:pt x="93319" y="172999"/>
                  </a:lnTo>
                  <a:close/>
                </a:path>
                <a:path w="106679" h="185419">
                  <a:moveTo>
                    <a:pt x="95224" y="60960"/>
                  </a:moveTo>
                  <a:lnTo>
                    <a:pt x="94272" y="60960"/>
                  </a:lnTo>
                  <a:lnTo>
                    <a:pt x="94272" y="58699"/>
                  </a:lnTo>
                  <a:lnTo>
                    <a:pt x="94272" y="57429"/>
                  </a:lnTo>
                  <a:lnTo>
                    <a:pt x="93319" y="57429"/>
                  </a:lnTo>
                  <a:lnTo>
                    <a:pt x="93319" y="54889"/>
                  </a:lnTo>
                  <a:lnTo>
                    <a:pt x="92367" y="54889"/>
                  </a:lnTo>
                  <a:lnTo>
                    <a:pt x="92367" y="52349"/>
                  </a:lnTo>
                  <a:lnTo>
                    <a:pt x="91414" y="52349"/>
                  </a:lnTo>
                  <a:lnTo>
                    <a:pt x="91414" y="51079"/>
                  </a:lnTo>
                  <a:lnTo>
                    <a:pt x="91414" y="48539"/>
                  </a:lnTo>
                  <a:lnTo>
                    <a:pt x="90462" y="48539"/>
                  </a:lnTo>
                  <a:lnTo>
                    <a:pt x="90462" y="45999"/>
                  </a:lnTo>
                  <a:lnTo>
                    <a:pt x="89509" y="45999"/>
                  </a:lnTo>
                  <a:lnTo>
                    <a:pt x="89509" y="44729"/>
                  </a:lnTo>
                  <a:lnTo>
                    <a:pt x="17145" y="44729"/>
                  </a:lnTo>
                  <a:lnTo>
                    <a:pt x="17145" y="45999"/>
                  </a:lnTo>
                  <a:lnTo>
                    <a:pt x="17145" y="48539"/>
                  </a:lnTo>
                  <a:lnTo>
                    <a:pt x="16192" y="48539"/>
                  </a:lnTo>
                  <a:lnTo>
                    <a:pt x="16192" y="51079"/>
                  </a:lnTo>
                  <a:lnTo>
                    <a:pt x="15240" y="51079"/>
                  </a:lnTo>
                  <a:lnTo>
                    <a:pt x="15240" y="52349"/>
                  </a:lnTo>
                  <a:lnTo>
                    <a:pt x="14287" y="52349"/>
                  </a:lnTo>
                  <a:lnTo>
                    <a:pt x="14287" y="54889"/>
                  </a:lnTo>
                  <a:lnTo>
                    <a:pt x="14287" y="57429"/>
                  </a:lnTo>
                  <a:lnTo>
                    <a:pt x="13335" y="57429"/>
                  </a:lnTo>
                  <a:lnTo>
                    <a:pt x="13335" y="58699"/>
                  </a:lnTo>
                  <a:lnTo>
                    <a:pt x="12382" y="58699"/>
                  </a:lnTo>
                  <a:lnTo>
                    <a:pt x="12382" y="60960"/>
                  </a:lnTo>
                  <a:lnTo>
                    <a:pt x="11430" y="60960"/>
                  </a:lnTo>
                  <a:lnTo>
                    <a:pt x="11430" y="63500"/>
                  </a:lnTo>
                  <a:lnTo>
                    <a:pt x="95224" y="63500"/>
                  </a:lnTo>
                  <a:lnTo>
                    <a:pt x="95224" y="60960"/>
                  </a:lnTo>
                  <a:close/>
                </a:path>
                <a:path w="106679" h="185419">
                  <a:moveTo>
                    <a:pt x="97129" y="169189"/>
                  </a:moveTo>
                  <a:lnTo>
                    <a:pt x="10477" y="169189"/>
                  </a:lnTo>
                  <a:lnTo>
                    <a:pt x="10477" y="170459"/>
                  </a:lnTo>
                  <a:lnTo>
                    <a:pt x="10477" y="171729"/>
                  </a:lnTo>
                  <a:lnTo>
                    <a:pt x="13335" y="171729"/>
                  </a:lnTo>
                  <a:lnTo>
                    <a:pt x="13335" y="172720"/>
                  </a:lnTo>
                  <a:lnTo>
                    <a:pt x="94272" y="172720"/>
                  </a:lnTo>
                  <a:lnTo>
                    <a:pt x="94272" y="171729"/>
                  </a:lnTo>
                  <a:lnTo>
                    <a:pt x="96596" y="171729"/>
                  </a:lnTo>
                  <a:lnTo>
                    <a:pt x="96596" y="170459"/>
                  </a:lnTo>
                  <a:lnTo>
                    <a:pt x="97129" y="170459"/>
                  </a:lnTo>
                  <a:lnTo>
                    <a:pt x="97129" y="169189"/>
                  </a:lnTo>
                  <a:close/>
                </a:path>
                <a:path w="106679" h="185419">
                  <a:moveTo>
                    <a:pt x="99987" y="76200"/>
                  </a:moveTo>
                  <a:lnTo>
                    <a:pt x="99034" y="76200"/>
                  </a:lnTo>
                  <a:lnTo>
                    <a:pt x="99034" y="73939"/>
                  </a:lnTo>
                  <a:lnTo>
                    <a:pt x="99034" y="72669"/>
                  </a:lnTo>
                  <a:lnTo>
                    <a:pt x="98958" y="71399"/>
                  </a:lnTo>
                  <a:lnTo>
                    <a:pt x="98082" y="71399"/>
                  </a:lnTo>
                  <a:lnTo>
                    <a:pt x="98082" y="70129"/>
                  </a:lnTo>
                  <a:lnTo>
                    <a:pt x="97929" y="70129"/>
                  </a:lnTo>
                  <a:lnTo>
                    <a:pt x="97929" y="67589"/>
                  </a:lnTo>
                  <a:lnTo>
                    <a:pt x="97129" y="67589"/>
                  </a:lnTo>
                  <a:lnTo>
                    <a:pt x="97129" y="66319"/>
                  </a:lnTo>
                  <a:lnTo>
                    <a:pt x="97078" y="65049"/>
                  </a:lnTo>
                  <a:lnTo>
                    <a:pt x="96177" y="65049"/>
                  </a:lnTo>
                  <a:lnTo>
                    <a:pt x="96177" y="63779"/>
                  </a:lnTo>
                  <a:lnTo>
                    <a:pt x="10477" y="63779"/>
                  </a:lnTo>
                  <a:lnTo>
                    <a:pt x="10477" y="65049"/>
                  </a:lnTo>
                  <a:lnTo>
                    <a:pt x="10477" y="66319"/>
                  </a:lnTo>
                  <a:lnTo>
                    <a:pt x="10477" y="67589"/>
                  </a:lnTo>
                  <a:lnTo>
                    <a:pt x="9525" y="67589"/>
                  </a:lnTo>
                  <a:lnTo>
                    <a:pt x="9525" y="70129"/>
                  </a:lnTo>
                  <a:lnTo>
                    <a:pt x="8572" y="70129"/>
                  </a:lnTo>
                  <a:lnTo>
                    <a:pt x="8572" y="71399"/>
                  </a:lnTo>
                  <a:lnTo>
                    <a:pt x="8572" y="72669"/>
                  </a:lnTo>
                  <a:lnTo>
                    <a:pt x="8572" y="73939"/>
                  </a:lnTo>
                  <a:lnTo>
                    <a:pt x="7620" y="73939"/>
                  </a:lnTo>
                  <a:lnTo>
                    <a:pt x="7620" y="76200"/>
                  </a:lnTo>
                  <a:lnTo>
                    <a:pt x="6667" y="76200"/>
                  </a:lnTo>
                  <a:lnTo>
                    <a:pt x="6667" y="80010"/>
                  </a:lnTo>
                  <a:lnTo>
                    <a:pt x="99987" y="80010"/>
                  </a:lnTo>
                  <a:lnTo>
                    <a:pt x="99987" y="76200"/>
                  </a:lnTo>
                  <a:close/>
                </a:path>
                <a:path w="106679" h="185419">
                  <a:moveTo>
                    <a:pt x="102374" y="159029"/>
                  </a:moveTo>
                  <a:lnTo>
                    <a:pt x="4762" y="159029"/>
                  </a:lnTo>
                  <a:lnTo>
                    <a:pt x="4762" y="160299"/>
                  </a:lnTo>
                  <a:lnTo>
                    <a:pt x="4762" y="161569"/>
                  </a:lnTo>
                  <a:lnTo>
                    <a:pt x="4762" y="162839"/>
                  </a:lnTo>
                  <a:lnTo>
                    <a:pt x="6667" y="162839"/>
                  </a:lnTo>
                  <a:lnTo>
                    <a:pt x="6667" y="165379"/>
                  </a:lnTo>
                  <a:lnTo>
                    <a:pt x="7620" y="165379"/>
                  </a:lnTo>
                  <a:lnTo>
                    <a:pt x="7620" y="166370"/>
                  </a:lnTo>
                  <a:lnTo>
                    <a:pt x="8572" y="166370"/>
                  </a:lnTo>
                  <a:lnTo>
                    <a:pt x="8572" y="168910"/>
                  </a:lnTo>
                  <a:lnTo>
                    <a:pt x="98082" y="168910"/>
                  </a:lnTo>
                  <a:lnTo>
                    <a:pt x="98082" y="166370"/>
                  </a:lnTo>
                  <a:lnTo>
                    <a:pt x="99021" y="166370"/>
                  </a:lnTo>
                  <a:lnTo>
                    <a:pt x="99021" y="165379"/>
                  </a:lnTo>
                  <a:lnTo>
                    <a:pt x="100533" y="165379"/>
                  </a:lnTo>
                  <a:lnTo>
                    <a:pt x="100533" y="162839"/>
                  </a:lnTo>
                  <a:lnTo>
                    <a:pt x="101193" y="162839"/>
                  </a:lnTo>
                  <a:lnTo>
                    <a:pt x="101193" y="161569"/>
                  </a:lnTo>
                  <a:lnTo>
                    <a:pt x="101892" y="161569"/>
                  </a:lnTo>
                  <a:lnTo>
                    <a:pt x="101892" y="160299"/>
                  </a:lnTo>
                  <a:lnTo>
                    <a:pt x="102374" y="160299"/>
                  </a:lnTo>
                  <a:lnTo>
                    <a:pt x="102374" y="159029"/>
                  </a:lnTo>
                  <a:close/>
                </a:path>
                <a:path w="106679" h="185419">
                  <a:moveTo>
                    <a:pt x="105702" y="101600"/>
                  </a:moveTo>
                  <a:lnTo>
                    <a:pt x="104749" y="101600"/>
                  </a:lnTo>
                  <a:lnTo>
                    <a:pt x="104749" y="99339"/>
                  </a:lnTo>
                  <a:lnTo>
                    <a:pt x="103797" y="99339"/>
                  </a:lnTo>
                  <a:lnTo>
                    <a:pt x="103797" y="95529"/>
                  </a:lnTo>
                  <a:lnTo>
                    <a:pt x="103797" y="92989"/>
                  </a:lnTo>
                  <a:lnTo>
                    <a:pt x="102844" y="92989"/>
                  </a:lnTo>
                  <a:lnTo>
                    <a:pt x="102844" y="90449"/>
                  </a:lnTo>
                  <a:lnTo>
                    <a:pt x="102844" y="89179"/>
                  </a:lnTo>
                  <a:lnTo>
                    <a:pt x="101892" y="89179"/>
                  </a:lnTo>
                  <a:lnTo>
                    <a:pt x="101892" y="86639"/>
                  </a:lnTo>
                  <a:lnTo>
                    <a:pt x="101892" y="84099"/>
                  </a:lnTo>
                  <a:lnTo>
                    <a:pt x="100939" y="84099"/>
                  </a:lnTo>
                  <a:lnTo>
                    <a:pt x="100939" y="82829"/>
                  </a:lnTo>
                  <a:lnTo>
                    <a:pt x="100939" y="80289"/>
                  </a:lnTo>
                  <a:lnTo>
                    <a:pt x="5715" y="80289"/>
                  </a:lnTo>
                  <a:lnTo>
                    <a:pt x="5715" y="82829"/>
                  </a:lnTo>
                  <a:lnTo>
                    <a:pt x="4762" y="82829"/>
                  </a:lnTo>
                  <a:lnTo>
                    <a:pt x="4762" y="84099"/>
                  </a:lnTo>
                  <a:lnTo>
                    <a:pt x="4762" y="86639"/>
                  </a:lnTo>
                  <a:lnTo>
                    <a:pt x="3810" y="86639"/>
                  </a:lnTo>
                  <a:lnTo>
                    <a:pt x="3810" y="89179"/>
                  </a:lnTo>
                  <a:lnTo>
                    <a:pt x="3810" y="90449"/>
                  </a:lnTo>
                  <a:lnTo>
                    <a:pt x="2857" y="90449"/>
                  </a:lnTo>
                  <a:lnTo>
                    <a:pt x="2857" y="92989"/>
                  </a:lnTo>
                  <a:lnTo>
                    <a:pt x="2857" y="95529"/>
                  </a:lnTo>
                  <a:lnTo>
                    <a:pt x="1905" y="95529"/>
                  </a:lnTo>
                  <a:lnTo>
                    <a:pt x="1905" y="99339"/>
                  </a:lnTo>
                  <a:lnTo>
                    <a:pt x="1905" y="101600"/>
                  </a:lnTo>
                  <a:lnTo>
                    <a:pt x="952" y="101600"/>
                  </a:lnTo>
                  <a:lnTo>
                    <a:pt x="952" y="107950"/>
                  </a:lnTo>
                  <a:lnTo>
                    <a:pt x="105702" y="107950"/>
                  </a:lnTo>
                  <a:lnTo>
                    <a:pt x="105702" y="101600"/>
                  </a:lnTo>
                  <a:close/>
                </a:path>
                <a:path w="106679" h="185419">
                  <a:moveTo>
                    <a:pt x="106654" y="108229"/>
                  </a:moveTo>
                  <a:lnTo>
                    <a:pt x="0" y="108229"/>
                  </a:lnTo>
                  <a:lnTo>
                    <a:pt x="0" y="114579"/>
                  </a:lnTo>
                  <a:lnTo>
                    <a:pt x="106654" y="114579"/>
                  </a:lnTo>
                  <a:lnTo>
                    <a:pt x="106654" y="108229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/>
            <p:cNvSpPr/>
            <p:nvPr/>
          </p:nvSpPr>
          <p:spPr>
            <a:xfrm>
              <a:off x="3394925" y="2270480"/>
              <a:ext cx="12700" cy="1270"/>
            </a:xfrm>
            <a:custGeom>
              <a:avLst/>
              <a:gdLst/>
              <a:ahLst/>
              <a:cxnLst/>
              <a:rect l="l" t="t" r="r" b="b"/>
              <a:pathLst>
                <a:path w="12700" h="1269">
                  <a:moveTo>
                    <a:pt x="12382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2382" y="1269"/>
                  </a:lnTo>
                  <a:lnTo>
                    <a:pt x="12382" y="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/>
            <p:cNvSpPr/>
            <p:nvPr/>
          </p:nvSpPr>
          <p:spPr>
            <a:xfrm>
              <a:off x="3346361" y="2270467"/>
              <a:ext cx="106680" cy="181610"/>
            </a:xfrm>
            <a:custGeom>
              <a:avLst/>
              <a:gdLst/>
              <a:ahLst/>
              <a:cxnLst/>
              <a:rect l="l" t="t" r="r" b="b"/>
              <a:pathLst>
                <a:path w="106679" h="181610">
                  <a:moveTo>
                    <a:pt x="80882" y="177812"/>
                  </a:moveTo>
                  <a:lnTo>
                    <a:pt x="25759" y="177812"/>
                  </a:lnTo>
                  <a:lnTo>
                    <a:pt x="38087" y="180657"/>
                  </a:lnTo>
                  <a:lnTo>
                    <a:pt x="53327" y="181609"/>
                  </a:lnTo>
                  <a:lnTo>
                    <a:pt x="68567" y="180657"/>
                  </a:lnTo>
                  <a:lnTo>
                    <a:pt x="80882" y="177812"/>
                  </a:lnTo>
                  <a:close/>
                </a:path>
                <a:path w="106679" h="181610">
                  <a:moveTo>
                    <a:pt x="90462" y="172720"/>
                  </a:moveTo>
                  <a:lnTo>
                    <a:pt x="16192" y="172720"/>
                  </a:lnTo>
                  <a:lnTo>
                    <a:pt x="17270" y="173989"/>
                  </a:lnTo>
                  <a:lnTo>
                    <a:pt x="23612" y="177800"/>
                  </a:lnTo>
                  <a:lnTo>
                    <a:pt x="83032" y="177800"/>
                  </a:lnTo>
                  <a:lnTo>
                    <a:pt x="89382" y="173989"/>
                  </a:lnTo>
                  <a:lnTo>
                    <a:pt x="90462" y="172720"/>
                  </a:lnTo>
                  <a:close/>
                </a:path>
                <a:path w="106679" h="181610">
                  <a:moveTo>
                    <a:pt x="97129" y="165100"/>
                  </a:moveTo>
                  <a:lnTo>
                    <a:pt x="9525" y="165100"/>
                  </a:lnTo>
                  <a:lnTo>
                    <a:pt x="11211" y="167639"/>
                  </a:lnTo>
                  <a:lnTo>
                    <a:pt x="15648" y="172720"/>
                  </a:lnTo>
                  <a:lnTo>
                    <a:pt x="91005" y="172720"/>
                  </a:lnTo>
                  <a:lnTo>
                    <a:pt x="95443" y="167639"/>
                  </a:lnTo>
                  <a:lnTo>
                    <a:pt x="97129" y="165100"/>
                  </a:lnTo>
                  <a:close/>
                </a:path>
                <a:path w="106679" h="181610">
                  <a:moveTo>
                    <a:pt x="104749" y="102870"/>
                  </a:moveTo>
                  <a:lnTo>
                    <a:pt x="1904" y="102870"/>
                  </a:lnTo>
                  <a:lnTo>
                    <a:pt x="1904" y="109220"/>
                  </a:lnTo>
                  <a:lnTo>
                    <a:pt x="952" y="109220"/>
                  </a:lnTo>
                  <a:lnTo>
                    <a:pt x="952" y="118110"/>
                  </a:lnTo>
                  <a:lnTo>
                    <a:pt x="287" y="118110"/>
                  </a:lnTo>
                  <a:lnTo>
                    <a:pt x="0" y="120650"/>
                  </a:lnTo>
                  <a:lnTo>
                    <a:pt x="590" y="129539"/>
                  </a:lnTo>
                  <a:lnTo>
                    <a:pt x="952" y="129539"/>
                  </a:lnTo>
                  <a:lnTo>
                    <a:pt x="952" y="133350"/>
                  </a:lnTo>
                  <a:lnTo>
                    <a:pt x="1566" y="142239"/>
                  </a:lnTo>
                  <a:lnTo>
                    <a:pt x="1904" y="142239"/>
                  </a:lnTo>
                  <a:lnTo>
                    <a:pt x="1904" y="146050"/>
                  </a:lnTo>
                  <a:lnTo>
                    <a:pt x="4762" y="156210"/>
                  </a:lnTo>
                  <a:lnTo>
                    <a:pt x="8482" y="163829"/>
                  </a:lnTo>
                  <a:lnTo>
                    <a:pt x="9186" y="165100"/>
                  </a:lnTo>
                  <a:lnTo>
                    <a:pt x="97467" y="165100"/>
                  </a:lnTo>
                  <a:lnTo>
                    <a:pt x="98172" y="163829"/>
                  </a:lnTo>
                  <a:lnTo>
                    <a:pt x="101892" y="156210"/>
                  </a:lnTo>
                  <a:lnTo>
                    <a:pt x="104749" y="146050"/>
                  </a:lnTo>
                  <a:lnTo>
                    <a:pt x="106654" y="120650"/>
                  </a:lnTo>
                  <a:lnTo>
                    <a:pt x="106654" y="116839"/>
                  </a:lnTo>
                  <a:lnTo>
                    <a:pt x="105478" y="109220"/>
                  </a:lnTo>
                  <a:lnTo>
                    <a:pt x="104749" y="102870"/>
                  </a:lnTo>
                  <a:close/>
                </a:path>
                <a:path w="106679" h="181610">
                  <a:moveTo>
                    <a:pt x="89509" y="45720"/>
                  </a:moveTo>
                  <a:lnTo>
                    <a:pt x="18097" y="45720"/>
                  </a:lnTo>
                  <a:lnTo>
                    <a:pt x="18097" y="48260"/>
                  </a:lnTo>
                  <a:lnTo>
                    <a:pt x="17145" y="48260"/>
                  </a:lnTo>
                  <a:lnTo>
                    <a:pt x="17145" y="50800"/>
                  </a:lnTo>
                  <a:lnTo>
                    <a:pt x="16192" y="50800"/>
                  </a:lnTo>
                  <a:lnTo>
                    <a:pt x="16192" y="53339"/>
                  </a:lnTo>
                  <a:lnTo>
                    <a:pt x="15239" y="53339"/>
                  </a:lnTo>
                  <a:lnTo>
                    <a:pt x="15239" y="57150"/>
                  </a:lnTo>
                  <a:lnTo>
                    <a:pt x="14287" y="57150"/>
                  </a:lnTo>
                  <a:lnTo>
                    <a:pt x="14287" y="59689"/>
                  </a:lnTo>
                  <a:lnTo>
                    <a:pt x="13335" y="59689"/>
                  </a:lnTo>
                  <a:lnTo>
                    <a:pt x="13335" y="62229"/>
                  </a:lnTo>
                  <a:lnTo>
                    <a:pt x="12382" y="62229"/>
                  </a:lnTo>
                  <a:lnTo>
                    <a:pt x="12382" y="64770"/>
                  </a:lnTo>
                  <a:lnTo>
                    <a:pt x="11429" y="64770"/>
                  </a:lnTo>
                  <a:lnTo>
                    <a:pt x="11429" y="68579"/>
                  </a:lnTo>
                  <a:lnTo>
                    <a:pt x="10477" y="68579"/>
                  </a:lnTo>
                  <a:lnTo>
                    <a:pt x="10477" y="71120"/>
                  </a:lnTo>
                  <a:lnTo>
                    <a:pt x="9525" y="71120"/>
                  </a:lnTo>
                  <a:lnTo>
                    <a:pt x="9525" y="73660"/>
                  </a:lnTo>
                  <a:lnTo>
                    <a:pt x="8572" y="73660"/>
                  </a:lnTo>
                  <a:lnTo>
                    <a:pt x="8572" y="76200"/>
                  </a:lnTo>
                  <a:lnTo>
                    <a:pt x="7620" y="76200"/>
                  </a:lnTo>
                  <a:lnTo>
                    <a:pt x="7620" y="80010"/>
                  </a:lnTo>
                  <a:lnTo>
                    <a:pt x="6667" y="80010"/>
                  </a:lnTo>
                  <a:lnTo>
                    <a:pt x="6667" y="83820"/>
                  </a:lnTo>
                  <a:lnTo>
                    <a:pt x="5714" y="83820"/>
                  </a:lnTo>
                  <a:lnTo>
                    <a:pt x="5714" y="87629"/>
                  </a:lnTo>
                  <a:lnTo>
                    <a:pt x="4762" y="87629"/>
                  </a:lnTo>
                  <a:lnTo>
                    <a:pt x="4762" y="91439"/>
                  </a:lnTo>
                  <a:lnTo>
                    <a:pt x="3810" y="91439"/>
                  </a:lnTo>
                  <a:lnTo>
                    <a:pt x="3810" y="96520"/>
                  </a:lnTo>
                  <a:lnTo>
                    <a:pt x="3107" y="96520"/>
                  </a:lnTo>
                  <a:lnTo>
                    <a:pt x="2857" y="97789"/>
                  </a:lnTo>
                  <a:lnTo>
                    <a:pt x="2857" y="102870"/>
                  </a:lnTo>
                  <a:lnTo>
                    <a:pt x="104565" y="102870"/>
                  </a:lnTo>
                  <a:lnTo>
                    <a:pt x="100939" y="85089"/>
                  </a:lnTo>
                  <a:lnTo>
                    <a:pt x="96681" y="68579"/>
                  </a:lnTo>
                  <a:lnTo>
                    <a:pt x="96177" y="66039"/>
                  </a:lnTo>
                  <a:lnTo>
                    <a:pt x="93042" y="57150"/>
                  </a:lnTo>
                  <a:lnTo>
                    <a:pt x="91772" y="53339"/>
                  </a:lnTo>
                  <a:lnTo>
                    <a:pt x="89509" y="45720"/>
                  </a:lnTo>
                  <a:close/>
                </a:path>
                <a:path w="106679" h="181610">
                  <a:moveTo>
                    <a:pt x="63969" y="3810"/>
                  </a:moveTo>
                  <a:lnTo>
                    <a:pt x="43802" y="3810"/>
                  </a:lnTo>
                  <a:lnTo>
                    <a:pt x="43802" y="5079"/>
                  </a:lnTo>
                  <a:lnTo>
                    <a:pt x="41897" y="5079"/>
                  </a:lnTo>
                  <a:lnTo>
                    <a:pt x="41897" y="6350"/>
                  </a:lnTo>
                  <a:lnTo>
                    <a:pt x="39992" y="6350"/>
                  </a:lnTo>
                  <a:lnTo>
                    <a:pt x="39992" y="7620"/>
                  </a:lnTo>
                  <a:lnTo>
                    <a:pt x="38087" y="7620"/>
                  </a:lnTo>
                  <a:lnTo>
                    <a:pt x="38087" y="10160"/>
                  </a:lnTo>
                  <a:lnTo>
                    <a:pt x="37134" y="10160"/>
                  </a:lnTo>
                  <a:lnTo>
                    <a:pt x="37134" y="11429"/>
                  </a:lnTo>
                  <a:lnTo>
                    <a:pt x="36182" y="11429"/>
                  </a:lnTo>
                  <a:lnTo>
                    <a:pt x="36182" y="12700"/>
                  </a:lnTo>
                  <a:lnTo>
                    <a:pt x="35229" y="12700"/>
                  </a:lnTo>
                  <a:lnTo>
                    <a:pt x="35229" y="13970"/>
                  </a:lnTo>
                  <a:lnTo>
                    <a:pt x="34277" y="13970"/>
                  </a:lnTo>
                  <a:lnTo>
                    <a:pt x="34277" y="15239"/>
                  </a:lnTo>
                  <a:lnTo>
                    <a:pt x="33324" y="15239"/>
                  </a:lnTo>
                  <a:lnTo>
                    <a:pt x="33324" y="16510"/>
                  </a:lnTo>
                  <a:lnTo>
                    <a:pt x="32372" y="16510"/>
                  </a:lnTo>
                  <a:lnTo>
                    <a:pt x="32372" y="17779"/>
                  </a:lnTo>
                  <a:lnTo>
                    <a:pt x="31419" y="17779"/>
                  </a:lnTo>
                  <a:lnTo>
                    <a:pt x="31419" y="19050"/>
                  </a:lnTo>
                  <a:lnTo>
                    <a:pt x="30467" y="19050"/>
                  </a:lnTo>
                  <a:lnTo>
                    <a:pt x="30467" y="21589"/>
                  </a:lnTo>
                  <a:lnTo>
                    <a:pt x="29514" y="21589"/>
                  </a:lnTo>
                  <a:lnTo>
                    <a:pt x="29514" y="22860"/>
                  </a:lnTo>
                  <a:lnTo>
                    <a:pt x="28562" y="22860"/>
                  </a:lnTo>
                  <a:lnTo>
                    <a:pt x="28562" y="25400"/>
                  </a:lnTo>
                  <a:lnTo>
                    <a:pt x="27609" y="25400"/>
                  </a:lnTo>
                  <a:lnTo>
                    <a:pt x="27609" y="26670"/>
                  </a:lnTo>
                  <a:lnTo>
                    <a:pt x="26657" y="26670"/>
                  </a:lnTo>
                  <a:lnTo>
                    <a:pt x="26657" y="27939"/>
                  </a:lnTo>
                  <a:lnTo>
                    <a:pt x="25704" y="27939"/>
                  </a:lnTo>
                  <a:lnTo>
                    <a:pt x="25704" y="30479"/>
                  </a:lnTo>
                  <a:lnTo>
                    <a:pt x="24764" y="30479"/>
                  </a:lnTo>
                  <a:lnTo>
                    <a:pt x="24764" y="31750"/>
                  </a:lnTo>
                  <a:lnTo>
                    <a:pt x="23812" y="31750"/>
                  </a:lnTo>
                  <a:lnTo>
                    <a:pt x="23812" y="34289"/>
                  </a:lnTo>
                  <a:lnTo>
                    <a:pt x="22860" y="34289"/>
                  </a:lnTo>
                  <a:lnTo>
                    <a:pt x="22860" y="35560"/>
                  </a:lnTo>
                  <a:lnTo>
                    <a:pt x="21907" y="35560"/>
                  </a:lnTo>
                  <a:lnTo>
                    <a:pt x="21907" y="38100"/>
                  </a:lnTo>
                  <a:lnTo>
                    <a:pt x="20954" y="38100"/>
                  </a:lnTo>
                  <a:lnTo>
                    <a:pt x="20954" y="41910"/>
                  </a:lnTo>
                  <a:lnTo>
                    <a:pt x="20002" y="41910"/>
                  </a:lnTo>
                  <a:lnTo>
                    <a:pt x="20002" y="43179"/>
                  </a:lnTo>
                  <a:lnTo>
                    <a:pt x="19050" y="43179"/>
                  </a:lnTo>
                  <a:lnTo>
                    <a:pt x="19050" y="45720"/>
                  </a:lnTo>
                  <a:lnTo>
                    <a:pt x="89162" y="45720"/>
                  </a:lnTo>
                  <a:lnTo>
                    <a:pt x="83284" y="31750"/>
                  </a:lnTo>
                  <a:lnTo>
                    <a:pt x="81889" y="27939"/>
                  </a:lnTo>
                  <a:lnTo>
                    <a:pt x="80898" y="26670"/>
                  </a:lnTo>
                  <a:lnTo>
                    <a:pt x="73771" y="13970"/>
                  </a:lnTo>
                  <a:lnTo>
                    <a:pt x="73329" y="12700"/>
                  </a:lnTo>
                  <a:lnTo>
                    <a:pt x="71579" y="11429"/>
                  </a:lnTo>
                  <a:lnTo>
                    <a:pt x="63969" y="3810"/>
                  </a:lnTo>
                  <a:close/>
                </a:path>
                <a:path w="106679" h="181610">
                  <a:moveTo>
                    <a:pt x="63804" y="2539"/>
                  </a:moveTo>
                  <a:lnTo>
                    <a:pt x="46659" y="2539"/>
                  </a:lnTo>
                  <a:lnTo>
                    <a:pt x="46659" y="3810"/>
                  </a:lnTo>
                  <a:lnTo>
                    <a:pt x="63804" y="3810"/>
                  </a:lnTo>
                  <a:lnTo>
                    <a:pt x="63804" y="2539"/>
                  </a:lnTo>
                  <a:close/>
                </a:path>
                <a:path w="106679" h="181610">
                  <a:moveTo>
                    <a:pt x="53781" y="0"/>
                  </a:moveTo>
                  <a:lnTo>
                    <a:pt x="50469" y="0"/>
                  </a:lnTo>
                  <a:lnTo>
                    <a:pt x="50469" y="1270"/>
                  </a:lnTo>
                  <a:lnTo>
                    <a:pt x="48564" y="1270"/>
                  </a:lnTo>
                  <a:lnTo>
                    <a:pt x="48564" y="2539"/>
                  </a:lnTo>
                  <a:lnTo>
                    <a:pt x="60766" y="2539"/>
                  </a:lnTo>
                  <a:lnTo>
                    <a:pt x="53781" y="0"/>
                  </a:lnTo>
                  <a:close/>
                </a:path>
              </a:pathLst>
            </a:custGeom>
            <a:solidFill>
              <a:srgbClr val="193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/>
            <p:cNvSpPr/>
            <p:nvPr/>
          </p:nvSpPr>
          <p:spPr>
            <a:xfrm>
              <a:off x="3347313" y="2270467"/>
              <a:ext cx="104139" cy="177800"/>
            </a:xfrm>
            <a:custGeom>
              <a:avLst/>
              <a:gdLst/>
              <a:ahLst/>
              <a:cxnLst/>
              <a:rect l="l" t="t" r="r" b="b"/>
              <a:pathLst>
                <a:path w="104139" h="177800">
                  <a:moveTo>
                    <a:pt x="78092" y="173989"/>
                  </a:moveTo>
                  <a:lnTo>
                    <a:pt x="24752" y="173989"/>
                  </a:lnTo>
                  <a:lnTo>
                    <a:pt x="27647" y="175260"/>
                  </a:lnTo>
                  <a:lnTo>
                    <a:pt x="35267" y="177800"/>
                  </a:lnTo>
                  <a:lnTo>
                    <a:pt x="67576" y="177800"/>
                  </a:lnTo>
                  <a:lnTo>
                    <a:pt x="75196" y="175260"/>
                  </a:lnTo>
                  <a:lnTo>
                    <a:pt x="78092" y="173989"/>
                  </a:lnTo>
                  <a:close/>
                </a:path>
                <a:path w="104139" h="177800">
                  <a:moveTo>
                    <a:pt x="86652" y="45720"/>
                  </a:moveTo>
                  <a:lnTo>
                    <a:pt x="17145" y="45720"/>
                  </a:lnTo>
                  <a:lnTo>
                    <a:pt x="17145" y="48260"/>
                  </a:lnTo>
                  <a:lnTo>
                    <a:pt x="16192" y="48260"/>
                  </a:lnTo>
                  <a:lnTo>
                    <a:pt x="16192" y="50800"/>
                  </a:lnTo>
                  <a:lnTo>
                    <a:pt x="15239" y="50800"/>
                  </a:lnTo>
                  <a:lnTo>
                    <a:pt x="15239" y="53339"/>
                  </a:lnTo>
                  <a:lnTo>
                    <a:pt x="14287" y="53339"/>
                  </a:lnTo>
                  <a:lnTo>
                    <a:pt x="14287" y="57150"/>
                  </a:lnTo>
                  <a:lnTo>
                    <a:pt x="13335" y="57150"/>
                  </a:lnTo>
                  <a:lnTo>
                    <a:pt x="13335" y="59689"/>
                  </a:lnTo>
                  <a:lnTo>
                    <a:pt x="12382" y="59689"/>
                  </a:lnTo>
                  <a:lnTo>
                    <a:pt x="12382" y="62229"/>
                  </a:lnTo>
                  <a:lnTo>
                    <a:pt x="11430" y="62229"/>
                  </a:lnTo>
                  <a:lnTo>
                    <a:pt x="11430" y="64770"/>
                  </a:lnTo>
                  <a:lnTo>
                    <a:pt x="10477" y="64770"/>
                  </a:lnTo>
                  <a:lnTo>
                    <a:pt x="10477" y="68579"/>
                  </a:lnTo>
                  <a:lnTo>
                    <a:pt x="9525" y="68579"/>
                  </a:lnTo>
                  <a:lnTo>
                    <a:pt x="9525" y="71120"/>
                  </a:lnTo>
                  <a:lnTo>
                    <a:pt x="8572" y="71120"/>
                  </a:lnTo>
                  <a:lnTo>
                    <a:pt x="8572" y="73660"/>
                  </a:lnTo>
                  <a:lnTo>
                    <a:pt x="8229" y="73660"/>
                  </a:lnTo>
                  <a:lnTo>
                    <a:pt x="7620" y="74929"/>
                  </a:lnTo>
                  <a:lnTo>
                    <a:pt x="7620" y="76200"/>
                  </a:lnTo>
                  <a:lnTo>
                    <a:pt x="6667" y="78739"/>
                  </a:lnTo>
                  <a:lnTo>
                    <a:pt x="6667" y="80010"/>
                  </a:lnTo>
                  <a:lnTo>
                    <a:pt x="5714" y="82550"/>
                  </a:lnTo>
                  <a:lnTo>
                    <a:pt x="5714" y="83820"/>
                  </a:lnTo>
                  <a:lnTo>
                    <a:pt x="4762" y="86360"/>
                  </a:lnTo>
                  <a:lnTo>
                    <a:pt x="4762" y="87629"/>
                  </a:lnTo>
                  <a:lnTo>
                    <a:pt x="3810" y="90170"/>
                  </a:lnTo>
                  <a:lnTo>
                    <a:pt x="3810" y="91439"/>
                  </a:lnTo>
                  <a:lnTo>
                    <a:pt x="1905" y="101600"/>
                  </a:lnTo>
                  <a:lnTo>
                    <a:pt x="1905" y="102870"/>
                  </a:lnTo>
                  <a:lnTo>
                    <a:pt x="952" y="106679"/>
                  </a:lnTo>
                  <a:lnTo>
                    <a:pt x="952" y="109220"/>
                  </a:lnTo>
                  <a:lnTo>
                    <a:pt x="824" y="109220"/>
                  </a:lnTo>
                  <a:lnTo>
                    <a:pt x="4762" y="152400"/>
                  </a:lnTo>
                  <a:lnTo>
                    <a:pt x="15239" y="168910"/>
                  </a:lnTo>
                  <a:lnTo>
                    <a:pt x="16555" y="170179"/>
                  </a:lnTo>
                  <a:lnTo>
                    <a:pt x="24145" y="173989"/>
                  </a:lnTo>
                  <a:lnTo>
                    <a:pt x="78699" y="173989"/>
                  </a:lnTo>
                  <a:lnTo>
                    <a:pt x="86289" y="170179"/>
                  </a:lnTo>
                  <a:lnTo>
                    <a:pt x="87604" y="168910"/>
                  </a:lnTo>
                  <a:lnTo>
                    <a:pt x="89249" y="167639"/>
                  </a:lnTo>
                  <a:lnTo>
                    <a:pt x="103797" y="119379"/>
                  </a:lnTo>
                  <a:lnTo>
                    <a:pt x="103797" y="115570"/>
                  </a:lnTo>
                  <a:lnTo>
                    <a:pt x="102875" y="109220"/>
                  </a:lnTo>
                  <a:lnTo>
                    <a:pt x="102029" y="102870"/>
                  </a:lnTo>
                  <a:lnTo>
                    <a:pt x="101892" y="101600"/>
                  </a:lnTo>
                  <a:lnTo>
                    <a:pt x="98082" y="83820"/>
                  </a:lnTo>
                  <a:lnTo>
                    <a:pt x="94061" y="68579"/>
                  </a:lnTo>
                  <a:lnTo>
                    <a:pt x="93319" y="64770"/>
                  </a:lnTo>
                  <a:lnTo>
                    <a:pt x="90361" y="57150"/>
                  </a:lnTo>
                  <a:lnTo>
                    <a:pt x="89028" y="53339"/>
                  </a:lnTo>
                  <a:lnTo>
                    <a:pt x="86652" y="45720"/>
                  </a:lnTo>
                  <a:close/>
                </a:path>
                <a:path w="104139" h="177800">
                  <a:moveTo>
                    <a:pt x="70472" y="13970"/>
                  </a:moveTo>
                  <a:lnTo>
                    <a:pt x="33324" y="13970"/>
                  </a:lnTo>
                  <a:lnTo>
                    <a:pt x="33324" y="15239"/>
                  </a:lnTo>
                  <a:lnTo>
                    <a:pt x="32372" y="15239"/>
                  </a:lnTo>
                  <a:lnTo>
                    <a:pt x="32372" y="16510"/>
                  </a:lnTo>
                  <a:lnTo>
                    <a:pt x="31419" y="16510"/>
                  </a:lnTo>
                  <a:lnTo>
                    <a:pt x="31419" y="17779"/>
                  </a:lnTo>
                  <a:lnTo>
                    <a:pt x="30467" y="17779"/>
                  </a:lnTo>
                  <a:lnTo>
                    <a:pt x="30467" y="19050"/>
                  </a:lnTo>
                  <a:lnTo>
                    <a:pt x="29514" y="19050"/>
                  </a:lnTo>
                  <a:lnTo>
                    <a:pt x="29514" y="21589"/>
                  </a:lnTo>
                  <a:lnTo>
                    <a:pt x="28562" y="21589"/>
                  </a:lnTo>
                  <a:lnTo>
                    <a:pt x="28562" y="22860"/>
                  </a:lnTo>
                  <a:lnTo>
                    <a:pt x="27609" y="22860"/>
                  </a:lnTo>
                  <a:lnTo>
                    <a:pt x="27609" y="25400"/>
                  </a:lnTo>
                  <a:lnTo>
                    <a:pt x="26657" y="25400"/>
                  </a:lnTo>
                  <a:lnTo>
                    <a:pt x="26657" y="26670"/>
                  </a:lnTo>
                  <a:lnTo>
                    <a:pt x="25704" y="26670"/>
                  </a:lnTo>
                  <a:lnTo>
                    <a:pt x="25704" y="27939"/>
                  </a:lnTo>
                  <a:lnTo>
                    <a:pt x="24752" y="27939"/>
                  </a:lnTo>
                  <a:lnTo>
                    <a:pt x="24752" y="30479"/>
                  </a:lnTo>
                  <a:lnTo>
                    <a:pt x="23812" y="30479"/>
                  </a:lnTo>
                  <a:lnTo>
                    <a:pt x="23812" y="31750"/>
                  </a:lnTo>
                  <a:lnTo>
                    <a:pt x="22860" y="31750"/>
                  </a:lnTo>
                  <a:lnTo>
                    <a:pt x="22860" y="34289"/>
                  </a:lnTo>
                  <a:lnTo>
                    <a:pt x="21907" y="34289"/>
                  </a:lnTo>
                  <a:lnTo>
                    <a:pt x="21907" y="35560"/>
                  </a:lnTo>
                  <a:lnTo>
                    <a:pt x="20955" y="35560"/>
                  </a:lnTo>
                  <a:lnTo>
                    <a:pt x="20955" y="38100"/>
                  </a:lnTo>
                  <a:lnTo>
                    <a:pt x="20002" y="38100"/>
                  </a:lnTo>
                  <a:lnTo>
                    <a:pt x="20002" y="41910"/>
                  </a:lnTo>
                  <a:lnTo>
                    <a:pt x="19050" y="41910"/>
                  </a:lnTo>
                  <a:lnTo>
                    <a:pt x="19050" y="43179"/>
                  </a:lnTo>
                  <a:lnTo>
                    <a:pt x="18097" y="43179"/>
                  </a:lnTo>
                  <a:lnTo>
                    <a:pt x="18097" y="45720"/>
                  </a:lnTo>
                  <a:lnTo>
                    <a:pt x="86304" y="45720"/>
                  </a:lnTo>
                  <a:lnTo>
                    <a:pt x="80426" y="31750"/>
                  </a:lnTo>
                  <a:lnTo>
                    <a:pt x="79032" y="27939"/>
                  </a:lnTo>
                  <a:lnTo>
                    <a:pt x="77975" y="26670"/>
                  </a:lnTo>
                  <a:lnTo>
                    <a:pt x="71133" y="15239"/>
                  </a:lnTo>
                  <a:lnTo>
                    <a:pt x="70472" y="13970"/>
                  </a:lnTo>
                  <a:close/>
                </a:path>
                <a:path w="104139" h="177800">
                  <a:moveTo>
                    <a:pt x="60947" y="3810"/>
                  </a:moveTo>
                  <a:lnTo>
                    <a:pt x="42849" y="3810"/>
                  </a:lnTo>
                  <a:lnTo>
                    <a:pt x="42849" y="5079"/>
                  </a:lnTo>
                  <a:lnTo>
                    <a:pt x="40944" y="5079"/>
                  </a:lnTo>
                  <a:lnTo>
                    <a:pt x="40944" y="6350"/>
                  </a:lnTo>
                  <a:lnTo>
                    <a:pt x="39039" y="6350"/>
                  </a:lnTo>
                  <a:lnTo>
                    <a:pt x="39039" y="7620"/>
                  </a:lnTo>
                  <a:lnTo>
                    <a:pt x="37134" y="7620"/>
                  </a:lnTo>
                  <a:lnTo>
                    <a:pt x="37134" y="10160"/>
                  </a:lnTo>
                  <a:lnTo>
                    <a:pt x="36182" y="10160"/>
                  </a:lnTo>
                  <a:lnTo>
                    <a:pt x="36182" y="11429"/>
                  </a:lnTo>
                  <a:lnTo>
                    <a:pt x="35229" y="11429"/>
                  </a:lnTo>
                  <a:lnTo>
                    <a:pt x="35229" y="12700"/>
                  </a:lnTo>
                  <a:lnTo>
                    <a:pt x="34277" y="12700"/>
                  </a:lnTo>
                  <a:lnTo>
                    <a:pt x="34277" y="13970"/>
                  </a:lnTo>
                  <a:lnTo>
                    <a:pt x="70307" y="13970"/>
                  </a:lnTo>
                  <a:lnTo>
                    <a:pt x="61429" y="5079"/>
                  </a:lnTo>
                  <a:lnTo>
                    <a:pt x="60947" y="3810"/>
                  </a:lnTo>
                  <a:close/>
                </a:path>
                <a:path w="104139" h="177800">
                  <a:moveTo>
                    <a:pt x="51422" y="0"/>
                  </a:moveTo>
                  <a:lnTo>
                    <a:pt x="49517" y="0"/>
                  </a:lnTo>
                  <a:lnTo>
                    <a:pt x="49517" y="1270"/>
                  </a:lnTo>
                  <a:lnTo>
                    <a:pt x="47612" y="1270"/>
                  </a:lnTo>
                  <a:lnTo>
                    <a:pt x="47612" y="2539"/>
                  </a:lnTo>
                  <a:lnTo>
                    <a:pt x="45707" y="2539"/>
                  </a:lnTo>
                  <a:lnTo>
                    <a:pt x="45707" y="3810"/>
                  </a:lnTo>
                  <a:lnTo>
                    <a:pt x="58978" y="3810"/>
                  </a:lnTo>
                  <a:lnTo>
                    <a:pt x="52628" y="1270"/>
                  </a:lnTo>
                  <a:lnTo>
                    <a:pt x="51422" y="0"/>
                  </a:lnTo>
                  <a:close/>
                </a:path>
              </a:pathLst>
            </a:custGeom>
            <a:solidFill>
              <a:srgbClr val="2C4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/>
            <p:cNvSpPr/>
            <p:nvPr/>
          </p:nvSpPr>
          <p:spPr>
            <a:xfrm>
              <a:off x="3348266" y="2270950"/>
              <a:ext cx="100330" cy="173990"/>
            </a:xfrm>
            <a:custGeom>
              <a:avLst/>
              <a:gdLst/>
              <a:ahLst/>
              <a:cxnLst/>
              <a:rect l="l" t="t" r="r" b="b"/>
              <a:pathLst>
                <a:path w="100329" h="173989">
                  <a:moveTo>
                    <a:pt x="49517" y="0"/>
                  </a:moveTo>
                  <a:lnTo>
                    <a:pt x="46659" y="952"/>
                  </a:lnTo>
                  <a:lnTo>
                    <a:pt x="37134" y="6667"/>
                  </a:lnTo>
                  <a:lnTo>
                    <a:pt x="36182" y="7938"/>
                  </a:lnTo>
                  <a:lnTo>
                    <a:pt x="36182" y="8420"/>
                  </a:lnTo>
                  <a:lnTo>
                    <a:pt x="35821" y="8420"/>
                  </a:lnTo>
                  <a:lnTo>
                    <a:pt x="35229" y="9210"/>
                  </a:lnTo>
                  <a:lnTo>
                    <a:pt x="35229" y="9690"/>
                  </a:lnTo>
                  <a:lnTo>
                    <a:pt x="34870" y="9690"/>
                  </a:lnTo>
                  <a:lnTo>
                    <a:pt x="34277" y="10481"/>
                  </a:lnTo>
                  <a:lnTo>
                    <a:pt x="34277" y="10960"/>
                  </a:lnTo>
                  <a:lnTo>
                    <a:pt x="33918" y="10960"/>
                  </a:lnTo>
                  <a:lnTo>
                    <a:pt x="33324" y="11753"/>
                  </a:lnTo>
                  <a:lnTo>
                    <a:pt x="33324" y="12230"/>
                  </a:lnTo>
                  <a:lnTo>
                    <a:pt x="32967" y="12230"/>
                  </a:lnTo>
                  <a:lnTo>
                    <a:pt x="32372" y="13024"/>
                  </a:lnTo>
                  <a:lnTo>
                    <a:pt x="32372" y="13500"/>
                  </a:lnTo>
                  <a:lnTo>
                    <a:pt x="32016" y="13500"/>
                  </a:lnTo>
                  <a:lnTo>
                    <a:pt x="31419" y="14295"/>
                  </a:lnTo>
                  <a:lnTo>
                    <a:pt x="31419" y="14770"/>
                  </a:lnTo>
                  <a:lnTo>
                    <a:pt x="31064" y="14770"/>
                  </a:lnTo>
                  <a:lnTo>
                    <a:pt x="30467" y="15567"/>
                  </a:lnTo>
                  <a:lnTo>
                    <a:pt x="30467" y="16040"/>
                  </a:lnTo>
                  <a:lnTo>
                    <a:pt x="30113" y="16040"/>
                  </a:lnTo>
                  <a:lnTo>
                    <a:pt x="29514" y="16838"/>
                  </a:lnTo>
                  <a:lnTo>
                    <a:pt x="29514" y="17310"/>
                  </a:lnTo>
                  <a:lnTo>
                    <a:pt x="29161" y="17310"/>
                  </a:lnTo>
                  <a:lnTo>
                    <a:pt x="28562" y="18110"/>
                  </a:lnTo>
                  <a:lnTo>
                    <a:pt x="28562" y="19850"/>
                  </a:lnTo>
                  <a:lnTo>
                    <a:pt x="27609" y="19850"/>
                  </a:lnTo>
                  <a:lnTo>
                    <a:pt x="27609" y="21120"/>
                  </a:lnTo>
                  <a:lnTo>
                    <a:pt x="26873" y="21120"/>
                  </a:lnTo>
                  <a:lnTo>
                    <a:pt x="26657" y="21504"/>
                  </a:lnTo>
                  <a:lnTo>
                    <a:pt x="26657" y="23660"/>
                  </a:lnTo>
                  <a:lnTo>
                    <a:pt x="25704" y="23660"/>
                  </a:lnTo>
                  <a:lnTo>
                    <a:pt x="25704" y="24930"/>
                  </a:lnTo>
                  <a:lnTo>
                    <a:pt x="24752" y="24930"/>
                  </a:lnTo>
                  <a:lnTo>
                    <a:pt x="24752" y="26200"/>
                  </a:lnTo>
                  <a:lnTo>
                    <a:pt x="24022" y="26200"/>
                  </a:lnTo>
                  <a:lnTo>
                    <a:pt x="23799" y="26596"/>
                  </a:lnTo>
                  <a:lnTo>
                    <a:pt x="23799" y="28740"/>
                  </a:lnTo>
                  <a:lnTo>
                    <a:pt x="22860" y="28740"/>
                  </a:lnTo>
                  <a:lnTo>
                    <a:pt x="22860" y="30010"/>
                  </a:lnTo>
                  <a:lnTo>
                    <a:pt x="21907" y="30010"/>
                  </a:lnTo>
                  <a:lnTo>
                    <a:pt x="21907" y="32550"/>
                  </a:lnTo>
                  <a:lnTo>
                    <a:pt x="20955" y="32550"/>
                  </a:lnTo>
                  <a:lnTo>
                    <a:pt x="20955" y="33820"/>
                  </a:lnTo>
                  <a:lnTo>
                    <a:pt x="20002" y="33820"/>
                  </a:lnTo>
                  <a:lnTo>
                    <a:pt x="20002" y="36360"/>
                  </a:lnTo>
                  <a:lnTo>
                    <a:pt x="19050" y="36360"/>
                  </a:lnTo>
                  <a:lnTo>
                    <a:pt x="19050" y="40170"/>
                  </a:lnTo>
                  <a:lnTo>
                    <a:pt x="18097" y="40170"/>
                  </a:lnTo>
                  <a:lnTo>
                    <a:pt x="18097" y="41440"/>
                  </a:lnTo>
                  <a:lnTo>
                    <a:pt x="17145" y="41440"/>
                  </a:lnTo>
                  <a:lnTo>
                    <a:pt x="17145" y="43980"/>
                  </a:lnTo>
                  <a:lnTo>
                    <a:pt x="16192" y="43980"/>
                  </a:lnTo>
                  <a:lnTo>
                    <a:pt x="16192" y="46520"/>
                  </a:lnTo>
                  <a:lnTo>
                    <a:pt x="15240" y="46520"/>
                  </a:lnTo>
                  <a:lnTo>
                    <a:pt x="15240" y="49060"/>
                  </a:lnTo>
                  <a:lnTo>
                    <a:pt x="14287" y="49060"/>
                  </a:lnTo>
                  <a:lnTo>
                    <a:pt x="14287" y="51600"/>
                  </a:lnTo>
                  <a:lnTo>
                    <a:pt x="13335" y="51600"/>
                  </a:lnTo>
                  <a:lnTo>
                    <a:pt x="13335" y="55410"/>
                  </a:lnTo>
                  <a:lnTo>
                    <a:pt x="12382" y="55410"/>
                  </a:lnTo>
                  <a:lnTo>
                    <a:pt x="12382" y="57950"/>
                  </a:lnTo>
                  <a:lnTo>
                    <a:pt x="11430" y="57950"/>
                  </a:lnTo>
                  <a:lnTo>
                    <a:pt x="11430" y="60490"/>
                  </a:lnTo>
                  <a:lnTo>
                    <a:pt x="10491" y="60490"/>
                  </a:lnTo>
                  <a:lnTo>
                    <a:pt x="10477" y="63030"/>
                  </a:lnTo>
                  <a:lnTo>
                    <a:pt x="9690" y="63030"/>
                  </a:lnTo>
                  <a:lnTo>
                    <a:pt x="9525" y="63555"/>
                  </a:lnTo>
                  <a:lnTo>
                    <a:pt x="9525" y="66840"/>
                  </a:lnTo>
                  <a:lnTo>
                    <a:pt x="8572" y="66840"/>
                  </a:lnTo>
                  <a:lnTo>
                    <a:pt x="8572" y="69380"/>
                  </a:lnTo>
                  <a:lnTo>
                    <a:pt x="7688" y="69380"/>
                  </a:lnTo>
                  <a:lnTo>
                    <a:pt x="7620" y="71920"/>
                  </a:lnTo>
                  <a:lnTo>
                    <a:pt x="7008" y="71920"/>
                  </a:lnTo>
                  <a:lnTo>
                    <a:pt x="6667" y="73218"/>
                  </a:lnTo>
                  <a:lnTo>
                    <a:pt x="6667" y="74460"/>
                  </a:lnTo>
                  <a:lnTo>
                    <a:pt x="6340" y="74460"/>
                  </a:lnTo>
                  <a:lnTo>
                    <a:pt x="5715" y="76840"/>
                  </a:lnTo>
                  <a:lnTo>
                    <a:pt x="5715" y="78270"/>
                  </a:lnTo>
                  <a:lnTo>
                    <a:pt x="5338" y="78270"/>
                  </a:lnTo>
                  <a:lnTo>
                    <a:pt x="4762" y="80462"/>
                  </a:lnTo>
                  <a:lnTo>
                    <a:pt x="4762" y="82080"/>
                  </a:lnTo>
                  <a:lnTo>
                    <a:pt x="4337" y="82080"/>
                  </a:lnTo>
                  <a:lnTo>
                    <a:pt x="3810" y="84084"/>
                  </a:lnTo>
                  <a:lnTo>
                    <a:pt x="3810" y="85890"/>
                  </a:lnTo>
                  <a:lnTo>
                    <a:pt x="3335" y="85890"/>
                  </a:lnTo>
                  <a:lnTo>
                    <a:pt x="2857" y="87706"/>
                  </a:lnTo>
                  <a:lnTo>
                    <a:pt x="2857" y="89700"/>
                  </a:lnTo>
                  <a:lnTo>
                    <a:pt x="2623" y="89700"/>
                  </a:lnTo>
                  <a:lnTo>
                    <a:pt x="952" y="103911"/>
                  </a:lnTo>
                  <a:lnTo>
                    <a:pt x="0" y="115354"/>
                  </a:lnTo>
                  <a:lnTo>
                    <a:pt x="952" y="139179"/>
                  </a:lnTo>
                  <a:lnTo>
                    <a:pt x="35229" y="172554"/>
                  </a:lnTo>
                  <a:lnTo>
                    <a:pt x="49517" y="173507"/>
                  </a:lnTo>
                  <a:lnTo>
                    <a:pt x="64757" y="172554"/>
                  </a:lnTo>
                  <a:lnTo>
                    <a:pt x="95224" y="148717"/>
                  </a:lnTo>
                  <a:lnTo>
                    <a:pt x="99987" y="115354"/>
                  </a:lnTo>
                  <a:lnTo>
                    <a:pt x="99987" y="112496"/>
                  </a:lnTo>
                  <a:lnTo>
                    <a:pt x="90462" y="62915"/>
                  </a:lnTo>
                  <a:lnTo>
                    <a:pt x="68567" y="13347"/>
                  </a:lnTo>
                  <a:lnTo>
                    <a:pt x="59042" y="3810"/>
                  </a:lnTo>
                  <a:lnTo>
                    <a:pt x="49517" y="0"/>
                  </a:lnTo>
                  <a:close/>
                </a:path>
              </a:pathLst>
            </a:custGeom>
            <a:solidFill>
              <a:srgbClr val="3E4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/>
            <p:cNvSpPr/>
            <p:nvPr/>
          </p:nvSpPr>
          <p:spPr>
            <a:xfrm>
              <a:off x="3348266" y="2272855"/>
              <a:ext cx="98425" cy="167005"/>
            </a:xfrm>
            <a:custGeom>
              <a:avLst/>
              <a:gdLst/>
              <a:ahLst/>
              <a:cxnLst/>
              <a:rect l="l" t="t" r="r" b="b"/>
              <a:pathLst>
                <a:path w="98425" h="167005">
                  <a:moveTo>
                    <a:pt x="49517" y="0"/>
                  </a:moveTo>
                  <a:lnTo>
                    <a:pt x="45707" y="0"/>
                  </a:lnTo>
                  <a:lnTo>
                    <a:pt x="37134" y="5714"/>
                  </a:lnTo>
                  <a:lnTo>
                    <a:pt x="28562" y="17157"/>
                  </a:lnTo>
                  <a:lnTo>
                    <a:pt x="28562" y="17945"/>
                  </a:lnTo>
                  <a:lnTo>
                    <a:pt x="28143" y="17945"/>
                  </a:lnTo>
                  <a:lnTo>
                    <a:pt x="27609" y="18948"/>
                  </a:lnTo>
                  <a:lnTo>
                    <a:pt x="27609" y="19215"/>
                  </a:lnTo>
                  <a:lnTo>
                    <a:pt x="27467" y="19215"/>
                  </a:lnTo>
                  <a:lnTo>
                    <a:pt x="26657" y="20738"/>
                  </a:lnTo>
                  <a:lnTo>
                    <a:pt x="26657" y="21755"/>
                  </a:lnTo>
                  <a:lnTo>
                    <a:pt x="26116" y="21755"/>
                  </a:lnTo>
                  <a:lnTo>
                    <a:pt x="25704" y="22529"/>
                  </a:lnTo>
                  <a:lnTo>
                    <a:pt x="25704" y="23025"/>
                  </a:lnTo>
                  <a:lnTo>
                    <a:pt x="25441" y="23025"/>
                  </a:lnTo>
                  <a:lnTo>
                    <a:pt x="23799" y="26110"/>
                  </a:lnTo>
                  <a:lnTo>
                    <a:pt x="23799" y="26835"/>
                  </a:lnTo>
                  <a:lnTo>
                    <a:pt x="23414" y="26835"/>
                  </a:lnTo>
                  <a:lnTo>
                    <a:pt x="22860" y="27876"/>
                  </a:lnTo>
                  <a:lnTo>
                    <a:pt x="22860" y="28105"/>
                  </a:lnTo>
                  <a:lnTo>
                    <a:pt x="21907" y="29667"/>
                  </a:lnTo>
                  <a:lnTo>
                    <a:pt x="21907" y="30645"/>
                  </a:lnTo>
                  <a:lnTo>
                    <a:pt x="21387" y="30645"/>
                  </a:lnTo>
                  <a:lnTo>
                    <a:pt x="20955" y="31457"/>
                  </a:lnTo>
                  <a:lnTo>
                    <a:pt x="20955" y="31915"/>
                  </a:lnTo>
                  <a:lnTo>
                    <a:pt x="20751" y="31915"/>
                  </a:lnTo>
                  <a:lnTo>
                    <a:pt x="20002" y="33602"/>
                  </a:lnTo>
                  <a:lnTo>
                    <a:pt x="20002" y="34455"/>
                  </a:lnTo>
                  <a:lnTo>
                    <a:pt x="19623" y="34455"/>
                  </a:lnTo>
                  <a:lnTo>
                    <a:pt x="19050" y="35747"/>
                  </a:lnTo>
                  <a:lnTo>
                    <a:pt x="19050" y="38265"/>
                  </a:lnTo>
                  <a:lnTo>
                    <a:pt x="18097" y="38265"/>
                  </a:lnTo>
                  <a:lnTo>
                    <a:pt x="18097" y="39535"/>
                  </a:lnTo>
                  <a:lnTo>
                    <a:pt x="17367" y="39535"/>
                  </a:lnTo>
                  <a:lnTo>
                    <a:pt x="17145" y="40036"/>
                  </a:lnTo>
                  <a:lnTo>
                    <a:pt x="17145" y="42075"/>
                  </a:lnTo>
                  <a:lnTo>
                    <a:pt x="16239" y="42075"/>
                  </a:lnTo>
                  <a:lnTo>
                    <a:pt x="16192" y="44615"/>
                  </a:lnTo>
                  <a:lnTo>
                    <a:pt x="15240" y="44615"/>
                  </a:lnTo>
                  <a:lnTo>
                    <a:pt x="15240" y="47155"/>
                  </a:lnTo>
                  <a:lnTo>
                    <a:pt x="14287" y="47155"/>
                  </a:lnTo>
                  <a:lnTo>
                    <a:pt x="14287" y="49695"/>
                  </a:lnTo>
                  <a:lnTo>
                    <a:pt x="13335" y="49695"/>
                  </a:lnTo>
                  <a:lnTo>
                    <a:pt x="13335" y="53505"/>
                  </a:lnTo>
                  <a:lnTo>
                    <a:pt x="12382" y="53505"/>
                  </a:lnTo>
                  <a:lnTo>
                    <a:pt x="12382" y="56045"/>
                  </a:lnTo>
                  <a:lnTo>
                    <a:pt x="11430" y="56045"/>
                  </a:lnTo>
                  <a:lnTo>
                    <a:pt x="11430" y="58585"/>
                  </a:lnTo>
                  <a:lnTo>
                    <a:pt x="10715" y="58585"/>
                  </a:lnTo>
                  <a:lnTo>
                    <a:pt x="10477" y="59489"/>
                  </a:lnTo>
                  <a:lnTo>
                    <a:pt x="10477" y="61125"/>
                  </a:lnTo>
                  <a:lnTo>
                    <a:pt x="10047" y="61125"/>
                  </a:lnTo>
                  <a:lnTo>
                    <a:pt x="9525" y="63113"/>
                  </a:lnTo>
                  <a:lnTo>
                    <a:pt x="9525" y="64935"/>
                  </a:lnTo>
                  <a:lnTo>
                    <a:pt x="9046" y="64935"/>
                  </a:lnTo>
                  <a:lnTo>
                    <a:pt x="8572" y="66738"/>
                  </a:lnTo>
                  <a:lnTo>
                    <a:pt x="8572" y="67475"/>
                  </a:lnTo>
                  <a:lnTo>
                    <a:pt x="8378" y="67475"/>
                  </a:lnTo>
                  <a:lnTo>
                    <a:pt x="3810" y="84848"/>
                  </a:lnTo>
                  <a:lnTo>
                    <a:pt x="952" y="100101"/>
                  </a:lnTo>
                  <a:lnTo>
                    <a:pt x="0" y="111544"/>
                  </a:lnTo>
                  <a:lnTo>
                    <a:pt x="1905" y="133464"/>
                  </a:lnTo>
                  <a:lnTo>
                    <a:pt x="35229" y="165874"/>
                  </a:lnTo>
                  <a:lnTo>
                    <a:pt x="49517" y="166839"/>
                  </a:lnTo>
                  <a:lnTo>
                    <a:pt x="62852" y="165874"/>
                  </a:lnTo>
                  <a:lnTo>
                    <a:pt x="96177" y="133464"/>
                  </a:lnTo>
                  <a:lnTo>
                    <a:pt x="98082" y="111544"/>
                  </a:lnTo>
                  <a:lnTo>
                    <a:pt x="98082" y="107721"/>
                  </a:lnTo>
                  <a:lnTo>
                    <a:pt x="88557" y="61010"/>
                  </a:lnTo>
                  <a:lnTo>
                    <a:pt x="66662" y="12395"/>
                  </a:lnTo>
                  <a:lnTo>
                    <a:pt x="58089" y="2857"/>
                  </a:lnTo>
                  <a:lnTo>
                    <a:pt x="49517" y="0"/>
                  </a:lnTo>
                  <a:close/>
                </a:path>
              </a:pathLst>
            </a:custGeom>
            <a:solidFill>
              <a:srgbClr val="4E5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/>
            <p:cNvSpPr/>
            <p:nvPr/>
          </p:nvSpPr>
          <p:spPr>
            <a:xfrm>
              <a:off x="3349218" y="2273807"/>
              <a:ext cx="94615" cy="162560"/>
            </a:xfrm>
            <a:custGeom>
              <a:avLst/>
              <a:gdLst/>
              <a:ahLst/>
              <a:cxnLst/>
              <a:rect l="l" t="t" r="r" b="b"/>
              <a:pathLst>
                <a:path w="94614" h="162560">
                  <a:moveTo>
                    <a:pt x="47612" y="0"/>
                  </a:moveTo>
                  <a:lnTo>
                    <a:pt x="43802" y="952"/>
                  </a:lnTo>
                  <a:lnTo>
                    <a:pt x="35229" y="5714"/>
                  </a:lnTo>
                  <a:lnTo>
                    <a:pt x="27609" y="17157"/>
                  </a:lnTo>
                  <a:lnTo>
                    <a:pt x="25704" y="20738"/>
                  </a:lnTo>
                  <a:lnTo>
                    <a:pt x="20002" y="31457"/>
                  </a:lnTo>
                  <a:lnTo>
                    <a:pt x="18097" y="36087"/>
                  </a:lnTo>
                  <a:lnTo>
                    <a:pt x="18097" y="37312"/>
                  </a:lnTo>
                  <a:lnTo>
                    <a:pt x="17593" y="37312"/>
                  </a:lnTo>
                  <a:lnTo>
                    <a:pt x="17144" y="38402"/>
                  </a:lnTo>
                  <a:lnTo>
                    <a:pt x="17144" y="38582"/>
                  </a:lnTo>
                  <a:lnTo>
                    <a:pt x="16192" y="40718"/>
                  </a:lnTo>
                  <a:lnTo>
                    <a:pt x="16192" y="41122"/>
                  </a:lnTo>
                  <a:lnTo>
                    <a:pt x="16026" y="41122"/>
                  </a:lnTo>
                  <a:lnTo>
                    <a:pt x="15239" y="43033"/>
                  </a:lnTo>
                  <a:lnTo>
                    <a:pt x="15239" y="43662"/>
                  </a:lnTo>
                  <a:lnTo>
                    <a:pt x="14980" y="43662"/>
                  </a:lnTo>
                  <a:lnTo>
                    <a:pt x="14287" y="45348"/>
                  </a:lnTo>
                  <a:lnTo>
                    <a:pt x="14287" y="46202"/>
                  </a:lnTo>
                  <a:lnTo>
                    <a:pt x="13935" y="46202"/>
                  </a:lnTo>
                  <a:lnTo>
                    <a:pt x="13334" y="47663"/>
                  </a:lnTo>
                  <a:lnTo>
                    <a:pt x="13334" y="48742"/>
                  </a:lnTo>
                  <a:lnTo>
                    <a:pt x="12975" y="48742"/>
                  </a:lnTo>
                  <a:lnTo>
                    <a:pt x="12382" y="50524"/>
                  </a:lnTo>
                  <a:lnTo>
                    <a:pt x="12382" y="52552"/>
                  </a:lnTo>
                  <a:lnTo>
                    <a:pt x="11707" y="52552"/>
                  </a:lnTo>
                  <a:lnTo>
                    <a:pt x="11429" y="53386"/>
                  </a:lnTo>
                  <a:lnTo>
                    <a:pt x="11429" y="55092"/>
                  </a:lnTo>
                  <a:lnTo>
                    <a:pt x="10862" y="55092"/>
                  </a:lnTo>
                  <a:lnTo>
                    <a:pt x="10477" y="56248"/>
                  </a:lnTo>
                  <a:lnTo>
                    <a:pt x="10477" y="57632"/>
                  </a:lnTo>
                  <a:lnTo>
                    <a:pt x="10016" y="57632"/>
                  </a:lnTo>
                  <a:lnTo>
                    <a:pt x="9526" y="59105"/>
                  </a:lnTo>
                  <a:lnTo>
                    <a:pt x="9525" y="60172"/>
                  </a:lnTo>
                  <a:lnTo>
                    <a:pt x="9171" y="60172"/>
                  </a:lnTo>
                  <a:lnTo>
                    <a:pt x="8572" y="61971"/>
                  </a:lnTo>
                  <a:lnTo>
                    <a:pt x="8572" y="63982"/>
                  </a:lnTo>
                  <a:lnTo>
                    <a:pt x="7903" y="63982"/>
                  </a:lnTo>
                  <a:lnTo>
                    <a:pt x="7619" y="64833"/>
                  </a:lnTo>
                  <a:lnTo>
                    <a:pt x="7619" y="66522"/>
                  </a:lnTo>
                  <a:lnTo>
                    <a:pt x="7244" y="66522"/>
                  </a:lnTo>
                  <a:lnTo>
                    <a:pt x="3809" y="81991"/>
                  </a:lnTo>
                  <a:lnTo>
                    <a:pt x="952" y="97243"/>
                  </a:lnTo>
                  <a:lnTo>
                    <a:pt x="0" y="108686"/>
                  </a:lnTo>
                  <a:lnTo>
                    <a:pt x="1904" y="129654"/>
                  </a:lnTo>
                  <a:lnTo>
                    <a:pt x="33324" y="161112"/>
                  </a:lnTo>
                  <a:lnTo>
                    <a:pt x="47612" y="162064"/>
                  </a:lnTo>
                  <a:lnTo>
                    <a:pt x="60947" y="161112"/>
                  </a:lnTo>
                  <a:lnTo>
                    <a:pt x="92367" y="129654"/>
                  </a:lnTo>
                  <a:lnTo>
                    <a:pt x="94272" y="108686"/>
                  </a:lnTo>
                  <a:lnTo>
                    <a:pt x="94253" y="104622"/>
                  </a:lnTo>
                  <a:lnTo>
                    <a:pt x="84747" y="59105"/>
                  </a:lnTo>
                  <a:lnTo>
                    <a:pt x="64757" y="12395"/>
                  </a:lnTo>
                  <a:lnTo>
                    <a:pt x="56184" y="3810"/>
                  </a:lnTo>
                  <a:lnTo>
                    <a:pt x="47612" y="0"/>
                  </a:lnTo>
                  <a:close/>
                </a:path>
              </a:pathLst>
            </a:custGeom>
            <a:solidFill>
              <a:srgbClr val="5D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/>
            <p:cNvSpPr/>
            <p:nvPr/>
          </p:nvSpPr>
          <p:spPr>
            <a:xfrm>
              <a:off x="3350171" y="2275712"/>
              <a:ext cx="91440" cy="156845"/>
            </a:xfrm>
            <a:custGeom>
              <a:avLst/>
              <a:gdLst/>
              <a:ahLst/>
              <a:cxnLst/>
              <a:rect l="l" t="t" r="r" b="b"/>
              <a:pathLst>
                <a:path w="91439" h="156844">
                  <a:moveTo>
                    <a:pt x="45707" y="0"/>
                  </a:moveTo>
                  <a:lnTo>
                    <a:pt x="42849" y="0"/>
                  </a:lnTo>
                  <a:lnTo>
                    <a:pt x="34277" y="5715"/>
                  </a:lnTo>
                  <a:lnTo>
                    <a:pt x="26657" y="14192"/>
                  </a:lnTo>
                  <a:lnTo>
                    <a:pt x="26657" y="15087"/>
                  </a:lnTo>
                  <a:lnTo>
                    <a:pt x="25853" y="15087"/>
                  </a:lnTo>
                  <a:lnTo>
                    <a:pt x="25704" y="15252"/>
                  </a:lnTo>
                  <a:lnTo>
                    <a:pt x="25704" y="16357"/>
                  </a:lnTo>
                  <a:lnTo>
                    <a:pt x="25190" y="16357"/>
                  </a:lnTo>
                  <a:lnTo>
                    <a:pt x="24752" y="17299"/>
                  </a:lnTo>
                  <a:lnTo>
                    <a:pt x="24752" y="18897"/>
                  </a:lnTo>
                  <a:lnTo>
                    <a:pt x="24008" y="18897"/>
                  </a:lnTo>
                  <a:lnTo>
                    <a:pt x="23799" y="19346"/>
                  </a:lnTo>
                  <a:lnTo>
                    <a:pt x="23799" y="20167"/>
                  </a:lnTo>
                  <a:lnTo>
                    <a:pt x="23417" y="20167"/>
                  </a:lnTo>
                  <a:lnTo>
                    <a:pt x="22847" y="21393"/>
                  </a:lnTo>
                  <a:lnTo>
                    <a:pt x="21894" y="23439"/>
                  </a:lnTo>
                  <a:lnTo>
                    <a:pt x="21894" y="23977"/>
                  </a:lnTo>
                  <a:lnTo>
                    <a:pt x="21644" y="23977"/>
                  </a:lnTo>
                  <a:lnTo>
                    <a:pt x="20002" y="27506"/>
                  </a:lnTo>
                  <a:lnTo>
                    <a:pt x="20002" y="27787"/>
                  </a:lnTo>
                  <a:lnTo>
                    <a:pt x="19871" y="27787"/>
                  </a:lnTo>
                  <a:lnTo>
                    <a:pt x="19050" y="29552"/>
                  </a:lnTo>
                  <a:lnTo>
                    <a:pt x="17144" y="34182"/>
                  </a:lnTo>
                  <a:lnTo>
                    <a:pt x="17144" y="35407"/>
                  </a:lnTo>
                  <a:lnTo>
                    <a:pt x="16641" y="35407"/>
                  </a:lnTo>
                  <a:lnTo>
                    <a:pt x="16192" y="36497"/>
                  </a:lnTo>
                  <a:lnTo>
                    <a:pt x="16192" y="36677"/>
                  </a:lnTo>
                  <a:lnTo>
                    <a:pt x="15239" y="38813"/>
                  </a:lnTo>
                  <a:lnTo>
                    <a:pt x="15239" y="39217"/>
                  </a:lnTo>
                  <a:lnTo>
                    <a:pt x="15073" y="39217"/>
                  </a:lnTo>
                  <a:lnTo>
                    <a:pt x="14287" y="41128"/>
                  </a:lnTo>
                  <a:lnTo>
                    <a:pt x="14287" y="41757"/>
                  </a:lnTo>
                  <a:lnTo>
                    <a:pt x="14028" y="41757"/>
                  </a:lnTo>
                  <a:lnTo>
                    <a:pt x="13335" y="43443"/>
                  </a:lnTo>
                  <a:lnTo>
                    <a:pt x="13335" y="44297"/>
                  </a:lnTo>
                  <a:lnTo>
                    <a:pt x="12983" y="44297"/>
                  </a:lnTo>
                  <a:lnTo>
                    <a:pt x="12382" y="45758"/>
                  </a:lnTo>
                  <a:lnTo>
                    <a:pt x="12382" y="46837"/>
                  </a:lnTo>
                  <a:lnTo>
                    <a:pt x="12083" y="46837"/>
                  </a:lnTo>
                  <a:lnTo>
                    <a:pt x="11429" y="49192"/>
                  </a:lnTo>
                  <a:lnTo>
                    <a:pt x="11429" y="50647"/>
                  </a:lnTo>
                  <a:lnTo>
                    <a:pt x="11026" y="50647"/>
                  </a:lnTo>
                  <a:lnTo>
                    <a:pt x="10477" y="52626"/>
                  </a:lnTo>
                  <a:lnTo>
                    <a:pt x="10477" y="53187"/>
                  </a:lnTo>
                  <a:lnTo>
                    <a:pt x="10321" y="53187"/>
                  </a:lnTo>
                  <a:lnTo>
                    <a:pt x="7619" y="62928"/>
                  </a:lnTo>
                  <a:lnTo>
                    <a:pt x="3810" y="79133"/>
                  </a:lnTo>
                  <a:lnTo>
                    <a:pt x="952" y="93433"/>
                  </a:lnTo>
                  <a:lnTo>
                    <a:pt x="0" y="103911"/>
                  </a:lnTo>
                  <a:lnTo>
                    <a:pt x="1904" y="124891"/>
                  </a:lnTo>
                  <a:lnTo>
                    <a:pt x="32372" y="155397"/>
                  </a:lnTo>
                  <a:lnTo>
                    <a:pt x="45707" y="156349"/>
                  </a:lnTo>
                  <a:lnTo>
                    <a:pt x="59042" y="155397"/>
                  </a:lnTo>
                  <a:lnTo>
                    <a:pt x="89509" y="124891"/>
                  </a:lnTo>
                  <a:lnTo>
                    <a:pt x="91414" y="103911"/>
                  </a:lnTo>
                  <a:lnTo>
                    <a:pt x="91414" y="101053"/>
                  </a:lnTo>
                  <a:lnTo>
                    <a:pt x="81889" y="56248"/>
                  </a:lnTo>
                  <a:lnTo>
                    <a:pt x="61899" y="11442"/>
                  </a:lnTo>
                  <a:lnTo>
                    <a:pt x="54279" y="2857"/>
                  </a:lnTo>
                  <a:lnTo>
                    <a:pt x="45707" y="0"/>
                  </a:lnTo>
                  <a:close/>
                </a:path>
              </a:pathLst>
            </a:custGeom>
            <a:solidFill>
              <a:srgbClr val="6B7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/>
            <p:cNvSpPr/>
            <p:nvPr/>
          </p:nvSpPr>
          <p:spPr>
            <a:xfrm>
              <a:off x="3351123" y="2276665"/>
              <a:ext cx="87630" cy="151765"/>
            </a:xfrm>
            <a:custGeom>
              <a:avLst/>
              <a:gdLst/>
              <a:ahLst/>
              <a:cxnLst/>
              <a:rect l="l" t="t" r="r" b="b"/>
              <a:pathLst>
                <a:path w="87629" h="151764">
                  <a:moveTo>
                    <a:pt x="43802" y="0"/>
                  </a:moveTo>
                  <a:lnTo>
                    <a:pt x="40944" y="0"/>
                  </a:lnTo>
                  <a:lnTo>
                    <a:pt x="32372" y="5727"/>
                  </a:lnTo>
                  <a:lnTo>
                    <a:pt x="25704" y="14062"/>
                  </a:lnTo>
                  <a:lnTo>
                    <a:pt x="24752" y="15252"/>
                  </a:lnTo>
                  <a:lnTo>
                    <a:pt x="24752" y="15405"/>
                  </a:lnTo>
                  <a:lnTo>
                    <a:pt x="23799" y="17163"/>
                  </a:lnTo>
                  <a:lnTo>
                    <a:pt x="23799" y="17945"/>
                  </a:lnTo>
                  <a:lnTo>
                    <a:pt x="23409" y="17945"/>
                  </a:lnTo>
                  <a:lnTo>
                    <a:pt x="22847" y="19073"/>
                  </a:lnTo>
                  <a:lnTo>
                    <a:pt x="22847" y="19215"/>
                  </a:lnTo>
                  <a:lnTo>
                    <a:pt x="20942" y="22894"/>
                  </a:lnTo>
                  <a:lnTo>
                    <a:pt x="20942" y="23025"/>
                  </a:lnTo>
                  <a:lnTo>
                    <a:pt x="19050" y="26689"/>
                  </a:lnTo>
                  <a:lnTo>
                    <a:pt x="19050" y="26835"/>
                  </a:lnTo>
                  <a:lnTo>
                    <a:pt x="18097" y="28600"/>
                  </a:lnTo>
                  <a:lnTo>
                    <a:pt x="16192" y="34002"/>
                  </a:lnTo>
                  <a:lnTo>
                    <a:pt x="16192" y="34455"/>
                  </a:lnTo>
                  <a:lnTo>
                    <a:pt x="16032" y="34455"/>
                  </a:lnTo>
                  <a:lnTo>
                    <a:pt x="6667" y="61010"/>
                  </a:lnTo>
                  <a:lnTo>
                    <a:pt x="2857" y="76276"/>
                  </a:lnTo>
                  <a:lnTo>
                    <a:pt x="952" y="90563"/>
                  </a:lnTo>
                  <a:lnTo>
                    <a:pt x="0" y="101053"/>
                  </a:lnTo>
                  <a:lnTo>
                    <a:pt x="952" y="121081"/>
                  </a:lnTo>
                  <a:lnTo>
                    <a:pt x="31419" y="150634"/>
                  </a:lnTo>
                  <a:lnTo>
                    <a:pt x="43802" y="151587"/>
                  </a:lnTo>
                  <a:lnTo>
                    <a:pt x="56184" y="150634"/>
                  </a:lnTo>
                  <a:lnTo>
                    <a:pt x="86652" y="121081"/>
                  </a:lnTo>
                  <a:lnTo>
                    <a:pt x="87604" y="98196"/>
                  </a:lnTo>
                  <a:lnTo>
                    <a:pt x="86652" y="85801"/>
                  </a:lnTo>
                  <a:lnTo>
                    <a:pt x="73329" y="39090"/>
                  </a:lnTo>
                  <a:lnTo>
                    <a:pt x="52374" y="2857"/>
                  </a:lnTo>
                  <a:lnTo>
                    <a:pt x="43802" y="0"/>
                  </a:lnTo>
                  <a:close/>
                </a:path>
              </a:pathLst>
            </a:custGeom>
            <a:solidFill>
              <a:srgbClr val="777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/>
            <p:cNvSpPr/>
            <p:nvPr/>
          </p:nvSpPr>
          <p:spPr>
            <a:xfrm>
              <a:off x="3352076" y="2277617"/>
              <a:ext cx="85090" cy="146050"/>
            </a:xfrm>
            <a:custGeom>
              <a:avLst/>
              <a:gdLst/>
              <a:ahLst/>
              <a:cxnLst/>
              <a:rect l="l" t="t" r="r" b="b"/>
              <a:pathLst>
                <a:path w="85089" h="146050">
                  <a:moveTo>
                    <a:pt x="41897" y="0"/>
                  </a:moveTo>
                  <a:lnTo>
                    <a:pt x="15239" y="33367"/>
                  </a:lnTo>
                  <a:lnTo>
                    <a:pt x="15239" y="33502"/>
                  </a:lnTo>
                  <a:lnTo>
                    <a:pt x="2857" y="74358"/>
                  </a:lnTo>
                  <a:lnTo>
                    <a:pt x="0" y="98196"/>
                  </a:lnTo>
                  <a:lnTo>
                    <a:pt x="952" y="117259"/>
                  </a:lnTo>
                  <a:lnTo>
                    <a:pt x="29514" y="144906"/>
                  </a:lnTo>
                  <a:lnTo>
                    <a:pt x="41897" y="145859"/>
                  </a:lnTo>
                  <a:lnTo>
                    <a:pt x="54279" y="144906"/>
                  </a:lnTo>
                  <a:lnTo>
                    <a:pt x="82842" y="117259"/>
                  </a:lnTo>
                  <a:lnTo>
                    <a:pt x="84747" y="98196"/>
                  </a:lnTo>
                  <a:lnTo>
                    <a:pt x="84747" y="94386"/>
                  </a:lnTo>
                  <a:lnTo>
                    <a:pt x="76174" y="53390"/>
                  </a:lnTo>
                  <a:lnTo>
                    <a:pt x="58089" y="11442"/>
                  </a:lnTo>
                  <a:lnTo>
                    <a:pt x="50469" y="3810"/>
                  </a:lnTo>
                  <a:lnTo>
                    <a:pt x="41897" y="0"/>
                  </a:lnTo>
                  <a:close/>
                </a:path>
              </a:pathLst>
            </a:custGeom>
            <a:solidFill>
              <a:srgbClr val="838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/>
            <p:cNvSpPr/>
            <p:nvPr/>
          </p:nvSpPr>
          <p:spPr>
            <a:xfrm>
              <a:off x="3352076" y="2279522"/>
              <a:ext cx="81915" cy="140335"/>
            </a:xfrm>
            <a:custGeom>
              <a:avLst/>
              <a:gdLst/>
              <a:ahLst/>
              <a:cxnLst/>
              <a:rect l="l" t="t" r="r" b="b"/>
              <a:pathLst>
                <a:path w="81914" h="140335">
                  <a:moveTo>
                    <a:pt x="40944" y="0"/>
                  </a:moveTo>
                  <a:lnTo>
                    <a:pt x="38087" y="0"/>
                  </a:lnTo>
                  <a:lnTo>
                    <a:pt x="31419" y="4775"/>
                  </a:lnTo>
                  <a:lnTo>
                    <a:pt x="23799" y="14300"/>
                  </a:lnTo>
                  <a:lnTo>
                    <a:pt x="17145" y="26695"/>
                  </a:lnTo>
                  <a:lnTo>
                    <a:pt x="15239" y="31462"/>
                  </a:lnTo>
                  <a:lnTo>
                    <a:pt x="15239" y="31597"/>
                  </a:lnTo>
                  <a:lnTo>
                    <a:pt x="11430" y="40995"/>
                  </a:lnTo>
                  <a:lnTo>
                    <a:pt x="6667" y="56248"/>
                  </a:lnTo>
                  <a:lnTo>
                    <a:pt x="3810" y="70548"/>
                  </a:lnTo>
                  <a:lnTo>
                    <a:pt x="952" y="83896"/>
                  </a:lnTo>
                  <a:lnTo>
                    <a:pt x="7620" y="126796"/>
                  </a:lnTo>
                  <a:lnTo>
                    <a:pt x="40944" y="140144"/>
                  </a:lnTo>
                  <a:lnTo>
                    <a:pt x="53327" y="139192"/>
                  </a:lnTo>
                  <a:lnTo>
                    <a:pt x="80937" y="112496"/>
                  </a:lnTo>
                  <a:lnTo>
                    <a:pt x="81889" y="93433"/>
                  </a:lnTo>
                  <a:lnTo>
                    <a:pt x="81889" y="90576"/>
                  </a:lnTo>
                  <a:lnTo>
                    <a:pt x="74269" y="50533"/>
                  </a:lnTo>
                  <a:lnTo>
                    <a:pt x="56184" y="10490"/>
                  </a:lnTo>
                  <a:lnTo>
                    <a:pt x="48564" y="2870"/>
                  </a:lnTo>
                  <a:lnTo>
                    <a:pt x="40944" y="0"/>
                  </a:lnTo>
                  <a:close/>
                </a:path>
              </a:pathLst>
            </a:custGeom>
            <a:solidFill>
              <a:srgbClr val="8E9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/>
            <p:cNvSpPr/>
            <p:nvPr/>
          </p:nvSpPr>
          <p:spPr>
            <a:xfrm>
              <a:off x="3353028" y="2280475"/>
              <a:ext cx="79375" cy="135890"/>
            </a:xfrm>
            <a:custGeom>
              <a:avLst/>
              <a:gdLst/>
              <a:ahLst/>
              <a:cxnLst/>
              <a:rect l="l" t="t" r="r" b="b"/>
              <a:pathLst>
                <a:path w="79375" h="135889">
                  <a:moveTo>
                    <a:pt x="39992" y="0"/>
                  </a:moveTo>
                  <a:lnTo>
                    <a:pt x="6667" y="54343"/>
                  </a:lnTo>
                  <a:lnTo>
                    <a:pt x="0" y="90576"/>
                  </a:lnTo>
                  <a:lnTo>
                    <a:pt x="1905" y="108686"/>
                  </a:lnTo>
                  <a:lnTo>
                    <a:pt x="39992" y="135382"/>
                  </a:lnTo>
                  <a:lnTo>
                    <a:pt x="50469" y="134429"/>
                  </a:lnTo>
                  <a:lnTo>
                    <a:pt x="78923" y="91605"/>
                  </a:lnTo>
                  <a:lnTo>
                    <a:pt x="79032" y="87718"/>
                  </a:lnTo>
                  <a:lnTo>
                    <a:pt x="77127" y="77228"/>
                  </a:lnTo>
                  <a:lnTo>
                    <a:pt x="75222" y="63881"/>
                  </a:lnTo>
                  <a:lnTo>
                    <a:pt x="59994" y="21932"/>
                  </a:lnTo>
                  <a:lnTo>
                    <a:pt x="46659" y="2870"/>
                  </a:lnTo>
                  <a:lnTo>
                    <a:pt x="39992" y="0"/>
                  </a:lnTo>
                  <a:close/>
                </a:path>
              </a:pathLst>
            </a:custGeom>
            <a:solidFill>
              <a:srgbClr val="99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/>
            <p:cNvSpPr/>
            <p:nvPr/>
          </p:nvSpPr>
          <p:spPr>
            <a:xfrm>
              <a:off x="3353981" y="2282392"/>
              <a:ext cx="75565" cy="130175"/>
            </a:xfrm>
            <a:custGeom>
              <a:avLst/>
              <a:gdLst/>
              <a:ahLst/>
              <a:cxnLst/>
              <a:rect l="l" t="t" r="r" b="b"/>
              <a:pathLst>
                <a:path w="75564" h="130175">
                  <a:moveTo>
                    <a:pt x="38087" y="0"/>
                  </a:moveTo>
                  <a:lnTo>
                    <a:pt x="35229" y="0"/>
                  </a:lnTo>
                  <a:lnTo>
                    <a:pt x="28562" y="4762"/>
                  </a:lnTo>
                  <a:lnTo>
                    <a:pt x="2857" y="64820"/>
                  </a:lnTo>
                  <a:lnTo>
                    <a:pt x="0" y="85801"/>
                  </a:lnTo>
                  <a:lnTo>
                    <a:pt x="1904" y="102958"/>
                  </a:lnTo>
                  <a:lnTo>
                    <a:pt x="38087" y="129654"/>
                  </a:lnTo>
                  <a:lnTo>
                    <a:pt x="48564" y="128701"/>
                  </a:lnTo>
                  <a:lnTo>
                    <a:pt x="75222" y="85801"/>
                  </a:lnTo>
                  <a:lnTo>
                    <a:pt x="75222" y="82931"/>
                  </a:lnTo>
                  <a:lnTo>
                    <a:pt x="63804" y="33362"/>
                  </a:lnTo>
                  <a:lnTo>
                    <a:pt x="38087" y="0"/>
                  </a:lnTo>
                  <a:close/>
                </a:path>
              </a:pathLst>
            </a:custGeom>
            <a:solidFill>
              <a:srgbClr val="A3A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/>
            <p:cNvSpPr/>
            <p:nvPr/>
          </p:nvSpPr>
          <p:spPr>
            <a:xfrm>
              <a:off x="3354933" y="2283345"/>
              <a:ext cx="72390" cy="124460"/>
            </a:xfrm>
            <a:custGeom>
              <a:avLst/>
              <a:gdLst/>
              <a:ahLst/>
              <a:cxnLst/>
              <a:rect l="l" t="t" r="r" b="b"/>
              <a:pathLst>
                <a:path w="72389" h="124460">
                  <a:moveTo>
                    <a:pt x="36182" y="0"/>
                  </a:moveTo>
                  <a:lnTo>
                    <a:pt x="33324" y="0"/>
                  </a:lnTo>
                  <a:lnTo>
                    <a:pt x="26657" y="4762"/>
                  </a:lnTo>
                  <a:lnTo>
                    <a:pt x="5714" y="49568"/>
                  </a:lnTo>
                  <a:lnTo>
                    <a:pt x="0" y="82931"/>
                  </a:lnTo>
                  <a:lnTo>
                    <a:pt x="952" y="99148"/>
                  </a:lnTo>
                  <a:lnTo>
                    <a:pt x="36182" y="123926"/>
                  </a:lnTo>
                  <a:lnTo>
                    <a:pt x="46659" y="122974"/>
                  </a:lnTo>
                  <a:lnTo>
                    <a:pt x="72364" y="82931"/>
                  </a:lnTo>
                  <a:lnTo>
                    <a:pt x="72364" y="80073"/>
                  </a:lnTo>
                  <a:lnTo>
                    <a:pt x="70472" y="70548"/>
                  </a:lnTo>
                  <a:lnTo>
                    <a:pt x="68567" y="58153"/>
                  </a:lnTo>
                  <a:lnTo>
                    <a:pt x="60947" y="31457"/>
                  </a:lnTo>
                  <a:lnTo>
                    <a:pt x="55302" y="20154"/>
                  </a:lnTo>
                  <a:lnTo>
                    <a:pt x="49517" y="9525"/>
                  </a:lnTo>
                  <a:lnTo>
                    <a:pt x="42849" y="2857"/>
                  </a:lnTo>
                  <a:lnTo>
                    <a:pt x="36182" y="0"/>
                  </a:lnTo>
                  <a:close/>
                </a:path>
              </a:pathLst>
            </a:custGeom>
            <a:solidFill>
              <a:srgbClr val="ACA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/>
            <p:cNvSpPr/>
            <p:nvPr/>
          </p:nvSpPr>
          <p:spPr>
            <a:xfrm>
              <a:off x="3355886" y="2284297"/>
              <a:ext cx="68580" cy="119380"/>
            </a:xfrm>
            <a:custGeom>
              <a:avLst/>
              <a:gdLst/>
              <a:ahLst/>
              <a:cxnLst/>
              <a:rect l="l" t="t" r="r" b="b"/>
              <a:pathLst>
                <a:path w="68579" h="119380">
                  <a:moveTo>
                    <a:pt x="34277" y="0"/>
                  </a:moveTo>
                  <a:lnTo>
                    <a:pt x="9525" y="35267"/>
                  </a:lnTo>
                  <a:lnTo>
                    <a:pt x="0" y="71500"/>
                  </a:lnTo>
                  <a:lnTo>
                    <a:pt x="0" y="80073"/>
                  </a:lnTo>
                  <a:lnTo>
                    <a:pt x="16179" y="116306"/>
                  </a:lnTo>
                  <a:lnTo>
                    <a:pt x="34277" y="119164"/>
                  </a:lnTo>
                  <a:lnTo>
                    <a:pt x="44754" y="118211"/>
                  </a:lnTo>
                  <a:lnTo>
                    <a:pt x="68567" y="80073"/>
                  </a:lnTo>
                  <a:lnTo>
                    <a:pt x="68567" y="77215"/>
                  </a:lnTo>
                  <a:lnTo>
                    <a:pt x="67614" y="67678"/>
                  </a:lnTo>
                  <a:lnTo>
                    <a:pt x="65709" y="56248"/>
                  </a:lnTo>
                  <a:lnTo>
                    <a:pt x="61899" y="43853"/>
                  </a:lnTo>
                  <a:lnTo>
                    <a:pt x="58089" y="30505"/>
                  </a:lnTo>
                  <a:lnTo>
                    <a:pt x="52444" y="19202"/>
                  </a:lnTo>
                  <a:lnTo>
                    <a:pt x="46659" y="9525"/>
                  </a:lnTo>
                  <a:lnTo>
                    <a:pt x="40944" y="2857"/>
                  </a:lnTo>
                  <a:lnTo>
                    <a:pt x="34277" y="0"/>
                  </a:lnTo>
                  <a:close/>
                </a:path>
              </a:pathLst>
            </a:custGeom>
            <a:solidFill>
              <a:srgbClr val="B4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/>
            <p:cNvSpPr/>
            <p:nvPr/>
          </p:nvSpPr>
          <p:spPr>
            <a:xfrm>
              <a:off x="3356838" y="2286202"/>
              <a:ext cx="66040" cy="113664"/>
            </a:xfrm>
            <a:custGeom>
              <a:avLst/>
              <a:gdLst/>
              <a:ahLst/>
              <a:cxnLst/>
              <a:rect l="l" t="t" r="r" b="b"/>
              <a:pathLst>
                <a:path w="66039" h="113664">
                  <a:moveTo>
                    <a:pt x="32372" y="0"/>
                  </a:moveTo>
                  <a:lnTo>
                    <a:pt x="30467" y="0"/>
                  </a:lnTo>
                  <a:lnTo>
                    <a:pt x="23799" y="3810"/>
                  </a:lnTo>
                  <a:lnTo>
                    <a:pt x="4762" y="45758"/>
                  </a:lnTo>
                  <a:lnTo>
                    <a:pt x="0" y="67690"/>
                  </a:lnTo>
                  <a:lnTo>
                    <a:pt x="0" y="75311"/>
                  </a:lnTo>
                  <a:lnTo>
                    <a:pt x="15227" y="110591"/>
                  </a:lnTo>
                  <a:lnTo>
                    <a:pt x="32372" y="113449"/>
                  </a:lnTo>
                  <a:lnTo>
                    <a:pt x="41897" y="112496"/>
                  </a:lnTo>
                  <a:lnTo>
                    <a:pt x="65709" y="75311"/>
                  </a:lnTo>
                  <a:lnTo>
                    <a:pt x="65709" y="73406"/>
                  </a:lnTo>
                  <a:lnTo>
                    <a:pt x="64757" y="63868"/>
                  </a:lnTo>
                  <a:lnTo>
                    <a:pt x="61899" y="53390"/>
                  </a:lnTo>
                  <a:lnTo>
                    <a:pt x="59042" y="40995"/>
                  </a:lnTo>
                  <a:lnTo>
                    <a:pt x="55232" y="28600"/>
                  </a:lnTo>
                  <a:lnTo>
                    <a:pt x="50469" y="18110"/>
                  </a:lnTo>
                  <a:lnTo>
                    <a:pt x="44754" y="8572"/>
                  </a:lnTo>
                  <a:lnTo>
                    <a:pt x="39039" y="1904"/>
                  </a:lnTo>
                  <a:lnTo>
                    <a:pt x="32372" y="0"/>
                  </a:lnTo>
                  <a:close/>
                </a:path>
              </a:pathLst>
            </a:custGeom>
            <a:solidFill>
              <a:srgbClr val="BCB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/>
            <p:cNvSpPr/>
            <p:nvPr/>
          </p:nvSpPr>
          <p:spPr>
            <a:xfrm>
              <a:off x="3356838" y="2287155"/>
              <a:ext cx="62865" cy="107950"/>
            </a:xfrm>
            <a:custGeom>
              <a:avLst/>
              <a:gdLst/>
              <a:ahLst/>
              <a:cxnLst/>
              <a:rect l="l" t="t" r="r" b="b"/>
              <a:pathLst>
                <a:path w="62864" h="107950">
                  <a:moveTo>
                    <a:pt x="31419" y="0"/>
                  </a:moveTo>
                  <a:lnTo>
                    <a:pt x="9525" y="31457"/>
                  </a:lnTo>
                  <a:lnTo>
                    <a:pt x="0" y="72453"/>
                  </a:lnTo>
                  <a:lnTo>
                    <a:pt x="1905" y="86753"/>
                  </a:lnTo>
                  <a:lnTo>
                    <a:pt x="2857" y="92468"/>
                  </a:lnTo>
                  <a:lnTo>
                    <a:pt x="5714" y="98196"/>
                  </a:lnTo>
                  <a:lnTo>
                    <a:pt x="15227" y="105816"/>
                  </a:lnTo>
                  <a:lnTo>
                    <a:pt x="22847" y="107721"/>
                  </a:lnTo>
                  <a:lnTo>
                    <a:pt x="40944" y="107721"/>
                  </a:lnTo>
                  <a:lnTo>
                    <a:pt x="62852" y="72453"/>
                  </a:lnTo>
                  <a:lnTo>
                    <a:pt x="62852" y="69596"/>
                  </a:lnTo>
                  <a:lnTo>
                    <a:pt x="53327" y="27647"/>
                  </a:lnTo>
                  <a:lnTo>
                    <a:pt x="31419" y="0"/>
                  </a:lnTo>
                  <a:close/>
                </a:path>
              </a:pathLst>
            </a:custGeom>
            <a:solidFill>
              <a:srgbClr val="C4C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/>
            <p:cNvSpPr/>
            <p:nvPr/>
          </p:nvSpPr>
          <p:spPr>
            <a:xfrm>
              <a:off x="3357791" y="2289060"/>
              <a:ext cx="60325" cy="102235"/>
            </a:xfrm>
            <a:custGeom>
              <a:avLst/>
              <a:gdLst/>
              <a:ahLst/>
              <a:cxnLst/>
              <a:rect l="l" t="t" r="r" b="b"/>
              <a:pathLst>
                <a:path w="60325" h="102235">
                  <a:moveTo>
                    <a:pt x="30467" y="0"/>
                  </a:moveTo>
                  <a:lnTo>
                    <a:pt x="27609" y="0"/>
                  </a:lnTo>
                  <a:lnTo>
                    <a:pt x="22847" y="3809"/>
                  </a:lnTo>
                  <a:lnTo>
                    <a:pt x="4762" y="40995"/>
                  </a:lnTo>
                  <a:lnTo>
                    <a:pt x="2857" y="51485"/>
                  </a:lnTo>
                  <a:lnTo>
                    <a:pt x="952" y="61010"/>
                  </a:lnTo>
                  <a:lnTo>
                    <a:pt x="0" y="67690"/>
                  </a:lnTo>
                  <a:lnTo>
                    <a:pt x="952" y="81991"/>
                  </a:lnTo>
                  <a:lnTo>
                    <a:pt x="2857" y="87706"/>
                  </a:lnTo>
                  <a:lnTo>
                    <a:pt x="5715" y="92481"/>
                  </a:lnTo>
                  <a:lnTo>
                    <a:pt x="9525" y="96291"/>
                  </a:lnTo>
                  <a:lnTo>
                    <a:pt x="14274" y="100101"/>
                  </a:lnTo>
                  <a:lnTo>
                    <a:pt x="20942" y="102006"/>
                  </a:lnTo>
                  <a:lnTo>
                    <a:pt x="39039" y="102006"/>
                  </a:lnTo>
                  <a:lnTo>
                    <a:pt x="59994" y="67690"/>
                  </a:lnTo>
                  <a:lnTo>
                    <a:pt x="59994" y="65786"/>
                  </a:lnTo>
                  <a:lnTo>
                    <a:pt x="50469" y="25742"/>
                  </a:lnTo>
                  <a:lnTo>
                    <a:pt x="35229" y="1904"/>
                  </a:lnTo>
                  <a:lnTo>
                    <a:pt x="30467" y="0"/>
                  </a:lnTo>
                  <a:close/>
                </a:path>
              </a:pathLst>
            </a:custGeom>
            <a:solidFill>
              <a:srgbClr val="CB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/>
            <p:cNvSpPr/>
            <p:nvPr/>
          </p:nvSpPr>
          <p:spPr>
            <a:xfrm>
              <a:off x="3358743" y="2290012"/>
              <a:ext cx="56515" cy="97790"/>
            </a:xfrm>
            <a:custGeom>
              <a:avLst/>
              <a:gdLst/>
              <a:ahLst/>
              <a:cxnLst/>
              <a:rect l="l" t="t" r="r" b="b"/>
              <a:pathLst>
                <a:path w="56514" h="97789">
                  <a:moveTo>
                    <a:pt x="28562" y="0"/>
                  </a:moveTo>
                  <a:lnTo>
                    <a:pt x="26657" y="0"/>
                  </a:lnTo>
                  <a:lnTo>
                    <a:pt x="20942" y="3810"/>
                  </a:lnTo>
                  <a:lnTo>
                    <a:pt x="1904" y="49580"/>
                  </a:lnTo>
                  <a:lnTo>
                    <a:pt x="952" y="58153"/>
                  </a:lnTo>
                  <a:lnTo>
                    <a:pt x="0" y="64833"/>
                  </a:lnTo>
                  <a:lnTo>
                    <a:pt x="28562" y="97243"/>
                  </a:lnTo>
                  <a:lnTo>
                    <a:pt x="36182" y="96291"/>
                  </a:lnTo>
                  <a:lnTo>
                    <a:pt x="56184" y="64833"/>
                  </a:lnTo>
                  <a:lnTo>
                    <a:pt x="56184" y="62928"/>
                  </a:lnTo>
                  <a:lnTo>
                    <a:pt x="47612" y="24790"/>
                  </a:lnTo>
                  <a:lnTo>
                    <a:pt x="33324" y="1904"/>
                  </a:lnTo>
                  <a:lnTo>
                    <a:pt x="28562" y="0"/>
                  </a:lnTo>
                  <a:close/>
                </a:path>
              </a:pathLst>
            </a:custGeom>
            <a:solidFill>
              <a:srgbClr val="D1D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/>
            <p:cNvSpPr/>
            <p:nvPr/>
          </p:nvSpPr>
          <p:spPr>
            <a:xfrm>
              <a:off x="3359696" y="2291917"/>
              <a:ext cx="53340" cy="92075"/>
            </a:xfrm>
            <a:custGeom>
              <a:avLst/>
              <a:gdLst/>
              <a:ahLst/>
              <a:cxnLst/>
              <a:rect l="l" t="t" r="r" b="b"/>
              <a:pathLst>
                <a:path w="53339" h="92075">
                  <a:moveTo>
                    <a:pt x="26657" y="0"/>
                  </a:moveTo>
                  <a:lnTo>
                    <a:pt x="24752" y="0"/>
                  </a:lnTo>
                  <a:lnTo>
                    <a:pt x="19989" y="2857"/>
                  </a:lnTo>
                  <a:lnTo>
                    <a:pt x="15227" y="8585"/>
                  </a:lnTo>
                  <a:lnTo>
                    <a:pt x="10477" y="17157"/>
                  </a:lnTo>
                  <a:lnTo>
                    <a:pt x="7619" y="26695"/>
                  </a:lnTo>
                  <a:lnTo>
                    <a:pt x="3810" y="36233"/>
                  </a:lnTo>
                  <a:lnTo>
                    <a:pt x="1879" y="45872"/>
                  </a:lnTo>
                  <a:lnTo>
                    <a:pt x="0" y="54343"/>
                  </a:lnTo>
                  <a:lnTo>
                    <a:pt x="0" y="61023"/>
                  </a:lnTo>
                  <a:lnTo>
                    <a:pt x="26657" y="91528"/>
                  </a:lnTo>
                  <a:lnTo>
                    <a:pt x="34277" y="90576"/>
                  </a:lnTo>
                  <a:lnTo>
                    <a:pt x="53327" y="61023"/>
                  </a:lnTo>
                  <a:lnTo>
                    <a:pt x="53327" y="59105"/>
                  </a:lnTo>
                  <a:lnTo>
                    <a:pt x="40944" y="14300"/>
                  </a:lnTo>
                  <a:lnTo>
                    <a:pt x="31419" y="1905"/>
                  </a:lnTo>
                  <a:lnTo>
                    <a:pt x="26657" y="0"/>
                  </a:lnTo>
                  <a:close/>
                </a:path>
              </a:pathLst>
            </a:custGeom>
            <a:solidFill>
              <a:srgbClr val="D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/>
            <p:cNvSpPr/>
            <p:nvPr/>
          </p:nvSpPr>
          <p:spPr>
            <a:xfrm>
              <a:off x="3360648" y="2292870"/>
              <a:ext cx="49530" cy="86360"/>
            </a:xfrm>
            <a:custGeom>
              <a:avLst/>
              <a:gdLst/>
              <a:ahLst/>
              <a:cxnLst/>
              <a:rect l="l" t="t" r="r" b="b"/>
              <a:pathLst>
                <a:path w="49529" h="86360">
                  <a:moveTo>
                    <a:pt x="24752" y="0"/>
                  </a:moveTo>
                  <a:lnTo>
                    <a:pt x="22847" y="0"/>
                  </a:lnTo>
                  <a:lnTo>
                    <a:pt x="18084" y="2870"/>
                  </a:lnTo>
                  <a:lnTo>
                    <a:pt x="1904" y="43853"/>
                  </a:lnTo>
                  <a:lnTo>
                    <a:pt x="0" y="51485"/>
                  </a:lnTo>
                  <a:lnTo>
                    <a:pt x="0" y="57200"/>
                  </a:lnTo>
                  <a:lnTo>
                    <a:pt x="952" y="68643"/>
                  </a:lnTo>
                  <a:lnTo>
                    <a:pt x="1904" y="73406"/>
                  </a:lnTo>
                  <a:lnTo>
                    <a:pt x="3810" y="78181"/>
                  </a:lnTo>
                  <a:lnTo>
                    <a:pt x="11417" y="83896"/>
                  </a:lnTo>
                  <a:lnTo>
                    <a:pt x="17132" y="85801"/>
                  </a:lnTo>
                  <a:lnTo>
                    <a:pt x="32372" y="85801"/>
                  </a:lnTo>
                  <a:lnTo>
                    <a:pt x="49517" y="57200"/>
                  </a:lnTo>
                  <a:lnTo>
                    <a:pt x="49517" y="55295"/>
                  </a:lnTo>
                  <a:lnTo>
                    <a:pt x="48564" y="48628"/>
                  </a:lnTo>
                  <a:lnTo>
                    <a:pt x="47612" y="40043"/>
                  </a:lnTo>
                  <a:lnTo>
                    <a:pt x="44754" y="31470"/>
                  </a:lnTo>
                  <a:lnTo>
                    <a:pt x="41897" y="21932"/>
                  </a:lnTo>
                  <a:lnTo>
                    <a:pt x="38087" y="13347"/>
                  </a:lnTo>
                  <a:lnTo>
                    <a:pt x="34277" y="6680"/>
                  </a:lnTo>
                  <a:lnTo>
                    <a:pt x="29514" y="1905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DD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/>
            <p:cNvSpPr/>
            <p:nvPr/>
          </p:nvSpPr>
          <p:spPr>
            <a:xfrm>
              <a:off x="3361601" y="2293822"/>
              <a:ext cx="46990" cy="81280"/>
            </a:xfrm>
            <a:custGeom>
              <a:avLst/>
              <a:gdLst/>
              <a:ahLst/>
              <a:cxnLst/>
              <a:rect l="l" t="t" r="r" b="b"/>
              <a:pathLst>
                <a:path w="46989" h="81280">
                  <a:moveTo>
                    <a:pt x="22847" y="0"/>
                  </a:moveTo>
                  <a:lnTo>
                    <a:pt x="21894" y="952"/>
                  </a:lnTo>
                  <a:lnTo>
                    <a:pt x="17132" y="2870"/>
                  </a:lnTo>
                  <a:lnTo>
                    <a:pt x="13322" y="8585"/>
                  </a:lnTo>
                  <a:lnTo>
                    <a:pt x="5714" y="23837"/>
                  </a:lnTo>
                  <a:lnTo>
                    <a:pt x="2832" y="32537"/>
                  </a:lnTo>
                  <a:lnTo>
                    <a:pt x="952" y="40995"/>
                  </a:lnTo>
                  <a:lnTo>
                    <a:pt x="0" y="48628"/>
                  </a:lnTo>
                  <a:lnTo>
                    <a:pt x="0" y="64833"/>
                  </a:lnTo>
                  <a:lnTo>
                    <a:pt x="16179" y="81038"/>
                  </a:lnTo>
                  <a:lnTo>
                    <a:pt x="29514" y="81038"/>
                  </a:lnTo>
                  <a:lnTo>
                    <a:pt x="46659" y="54343"/>
                  </a:lnTo>
                  <a:lnTo>
                    <a:pt x="46659" y="52438"/>
                  </a:lnTo>
                  <a:lnTo>
                    <a:pt x="45707" y="45770"/>
                  </a:lnTo>
                  <a:lnTo>
                    <a:pt x="43802" y="38138"/>
                  </a:lnTo>
                  <a:lnTo>
                    <a:pt x="41897" y="29552"/>
                  </a:lnTo>
                  <a:lnTo>
                    <a:pt x="39039" y="20980"/>
                  </a:lnTo>
                  <a:lnTo>
                    <a:pt x="35299" y="13487"/>
                  </a:lnTo>
                  <a:lnTo>
                    <a:pt x="31419" y="6680"/>
                  </a:lnTo>
                  <a:lnTo>
                    <a:pt x="27609" y="1917"/>
                  </a:lnTo>
                  <a:lnTo>
                    <a:pt x="22847" y="0"/>
                  </a:lnTo>
                  <a:close/>
                </a:path>
              </a:pathLst>
            </a:custGeom>
            <a:solidFill>
              <a:srgbClr val="E2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/>
            <p:cNvSpPr/>
            <p:nvPr/>
          </p:nvSpPr>
          <p:spPr>
            <a:xfrm>
              <a:off x="3361601" y="2295740"/>
              <a:ext cx="43815" cy="75565"/>
            </a:xfrm>
            <a:custGeom>
              <a:avLst/>
              <a:gdLst/>
              <a:ahLst/>
              <a:cxnLst/>
              <a:rect l="l" t="t" r="r" b="b"/>
              <a:pathLst>
                <a:path w="43814" h="75564">
                  <a:moveTo>
                    <a:pt x="21894" y="0"/>
                  </a:moveTo>
                  <a:lnTo>
                    <a:pt x="20942" y="0"/>
                  </a:lnTo>
                  <a:lnTo>
                    <a:pt x="17132" y="2857"/>
                  </a:lnTo>
                  <a:lnTo>
                    <a:pt x="1905" y="38125"/>
                  </a:lnTo>
                  <a:lnTo>
                    <a:pt x="952" y="44805"/>
                  </a:lnTo>
                  <a:lnTo>
                    <a:pt x="0" y="50520"/>
                  </a:lnTo>
                  <a:lnTo>
                    <a:pt x="21894" y="75311"/>
                  </a:lnTo>
                  <a:lnTo>
                    <a:pt x="28562" y="74358"/>
                  </a:lnTo>
                  <a:lnTo>
                    <a:pt x="43802" y="60058"/>
                  </a:lnTo>
                  <a:lnTo>
                    <a:pt x="43802" y="42900"/>
                  </a:lnTo>
                  <a:lnTo>
                    <a:pt x="30467" y="5715"/>
                  </a:lnTo>
                  <a:lnTo>
                    <a:pt x="26657" y="952"/>
                  </a:lnTo>
                  <a:lnTo>
                    <a:pt x="21894" y="0"/>
                  </a:lnTo>
                  <a:close/>
                </a:path>
              </a:pathLst>
            </a:custGeom>
            <a:solidFill>
              <a:srgbClr val="E7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/>
            <p:cNvSpPr/>
            <p:nvPr/>
          </p:nvSpPr>
          <p:spPr>
            <a:xfrm>
              <a:off x="3362553" y="2296693"/>
              <a:ext cx="41275" cy="71120"/>
            </a:xfrm>
            <a:custGeom>
              <a:avLst/>
              <a:gdLst/>
              <a:ahLst/>
              <a:cxnLst/>
              <a:rect l="l" t="t" r="r" b="b"/>
              <a:pathLst>
                <a:path w="41275" h="71119">
                  <a:moveTo>
                    <a:pt x="20942" y="0"/>
                  </a:moveTo>
                  <a:lnTo>
                    <a:pt x="19037" y="0"/>
                  </a:lnTo>
                  <a:lnTo>
                    <a:pt x="15227" y="2857"/>
                  </a:lnTo>
                  <a:lnTo>
                    <a:pt x="11417" y="7619"/>
                  </a:lnTo>
                  <a:lnTo>
                    <a:pt x="8572" y="13334"/>
                  </a:lnTo>
                  <a:lnTo>
                    <a:pt x="5715" y="20967"/>
                  </a:lnTo>
                  <a:lnTo>
                    <a:pt x="3810" y="28600"/>
                  </a:lnTo>
                  <a:lnTo>
                    <a:pt x="1905" y="35267"/>
                  </a:lnTo>
                  <a:lnTo>
                    <a:pt x="952" y="41948"/>
                  </a:lnTo>
                  <a:lnTo>
                    <a:pt x="0" y="46710"/>
                  </a:lnTo>
                  <a:lnTo>
                    <a:pt x="952" y="56248"/>
                  </a:lnTo>
                  <a:lnTo>
                    <a:pt x="20942" y="70535"/>
                  </a:lnTo>
                  <a:lnTo>
                    <a:pt x="26657" y="69583"/>
                  </a:lnTo>
                  <a:lnTo>
                    <a:pt x="40944" y="46710"/>
                  </a:lnTo>
                  <a:lnTo>
                    <a:pt x="40944" y="45758"/>
                  </a:lnTo>
                  <a:lnTo>
                    <a:pt x="39992" y="40030"/>
                  </a:lnTo>
                  <a:lnTo>
                    <a:pt x="39039" y="33362"/>
                  </a:lnTo>
                  <a:lnTo>
                    <a:pt x="24752" y="1904"/>
                  </a:lnTo>
                  <a:lnTo>
                    <a:pt x="20942" y="0"/>
                  </a:lnTo>
                  <a:close/>
                </a:path>
              </a:pathLst>
            </a:custGeom>
            <a:solidFill>
              <a:srgbClr val="EBE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/>
            <p:cNvSpPr/>
            <p:nvPr/>
          </p:nvSpPr>
          <p:spPr>
            <a:xfrm>
              <a:off x="3363506" y="2298598"/>
              <a:ext cx="37465" cy="64135"/>
            </a:xfrm>
            <a:custGeom>
              <a:avLst/>
              <a:gdLst/>
              <a:ahLst/>
              <a:cxnLst/>
              <a:rect l="l" t="t" r="r" b="b"/>
              <a:pathLst>
                <a:path w="37464" h="64135">
                  <a:moveTo>
                    <a:pt x="19037" y="0"/>
                  </a:moveTo>
                  <a:lnTo>
                    <a:pt x="17132" y="0"/>
                  </a:lnTo>
                  <a:lnTo>
                    <a:pt x="14274" y="1904"/>
                  </a:lnTo>
                  <a:lnTo>
                    <a:pt x="10464" y="5714"/>
                  </a:lnTo>
                  <a:lnTo>
                    <a:pt x="7619" y="11429"/>
                  </a:lnTo>
                  <a:lnTo>
                    <a:pt x="4762" y="18110"/>
                  </a:lnTo>
                  <a:lnTo>
                    <a:pt x="2857" y="25742"/>
                  </a:lnTo>
                  <a:lnTo>
                    <a:pt x="952" y="32410"/>
                  </a:lnTo>
                  <a:lnTo>
                    <a:pt x="0" y="38125"/>
                  </a:lnTo>
                  <a:lnTo>
                    <a:pt x="0" y="42900"/>
                  </a:lnTo>
                  <a:lnTo>
                    <a:pt x="13322" y="63868"/>
                  </a:lnTo>
                  <a:lnTo>
                    <a:pt x="23799" y="63868"/>
                  </a:lnTo>
                  <a:lnTo>
                    <a:pt x="37134" y="51473"/>
                  </a:lnTo>
                  <a:lnTo>
                    <a:pt x="37134" y="36220"/>
                  </a:lnTo>
                  <a:lnTo>
                    <a:pt x="31419" y="16205"/>
                  </a:lnTo>
                  <a:lnTo>
                    <a:pt x="28562" y="9525"/>
                  </a:lnTo>
                  <a:lnTo>
                    <a:pt x="25704" y="4762"/>
                  </a:lnTo>
                  <a:lnTo>
                    <a:pt x="21894" y="952"/>
                  </a:lnTo>
                  <a:lnTo>
                    <a:pt x="19037" y="0"/>
                  </a:lnTo>
                  <a:close/>
                </a:path>
              </a:pathLst>
            </a:custGeom>
            <a:solidFill>
              <a:srgbClr val="EFE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/>
            <p:cNvSpPr/>
            <p:nvPr/>
          </p:nvSpPr>
          <p:spPr>
            <a:xfrm>
              <a:off x="3364458" y="2299550"/>
              <a:ext cx="34290" cy="59690"/>
            </a:xfrm>
            <a:custGeom>
              <a:avLst/>
              <a:gdLst/>
              <a:ahLst/>
              <a:cxnLst/>
              <a:rect l="l" t="t" r="r" b="b"/>
              <a:pathLst>
                <a:path w="34289" h="59689">
                  <a:moveTo>
                    <a:pt x="17132" y="0"/>
                  </a:moveTo>
                  <a:lnTo>
                    <a:pt x="16179" y="0"/>
                  </a:lnTo>
                  <a:lnTo>
                    <a:pt x="12369" y="1905"/>
                  </a:lnTo>
                  <a:lnTo>
                    <a:pt x="9512" y="5714"/>
                  </a:lnTo>
                  <a:lnTo>
                    <a:pt x="6667" y="11442"/>
                  </a:lnTo>
                  <a:lnTo>
                    <a:pt x="4762" y="17157"/>
                  </a:lnTo>
                  <a:lnTo>
                    <a:pt x="2857" y="23825"/>
                  </a:lnTo>
                  <a:lnTo>
                    <a:pt x="952" y="29552"/>
                  </a:lnTo>
                  <a:lnTo>
                    <a:pt x="0" y="35267"/>
                  </a:lnTo>
                  <a:lnTo>
                    <a:pt x="0" y="47663"/>
                  </a:lnTo>
                  <a:lnTo>
                    <a:pt x="952" y="50520"/>
                  </a:lnTo>
                  <a:lnTo>
                    <a:pt x="4762" y="56248"/>
                  </a:lnTo>
                  <a:lnTo>
                    <a:pt x="8559" y="57200"/>
                  </a:lnTo>
                  <a:lnTo>
                    <a:pt x="12369" y="59105"/>
                  </a:lnTo>
                  <a:lnTo>
                    <a:pt x="21894" y="59105"/>
                  </a:lnTo>
                  <a:lnTo>
                    <a:pt x="25704" y="57200"/>
                  </a:lnTo>
                  <a:lnTo>
                    <a:pt x="28562" y="56248"/>
                  </a:lnTo>
                  <a:lnTo>
                    <a:pt x="31419" y="53390"/>
                  </a:lnTo>
                  <a:lnTo>
                    <a:pt x="33324" y="47663"/>
                  </a:lnTo>
                  <a:lnTo>
                    <a:pt x="34277" y="39090"/>
                  </a:lnTo>
                  <a:lnTo>
                    <a:pt x="34277" y="38125"/>
                  </a:lnTo>
                  <a:lnTo>
                    <a:pt x="33324" y="33362"/>
                  </a:lnTo>
                  <a:lnTo>
                    <a:pt x="32372" y="27647"/>
                  </a:lnTo>
                  <a:lnTo>
                    <a:pt x="30467" y="21920"/>
                  </a:lnTo>
                  <a:lnTo>
                    <a:pt x="28562" y="15252"/>
                  </a:lnTo>
                  <a:lnTo>
                    <a:pt x="25704" y="9525"/>
                  </a:lnTo>
                  <a:lnTo>
                    <a:pt x="22847" y="4762"/>
                  </a:lnTo>
                  <a:lnTo>
                    <a:pt x="19989" y="952"/>
                  </a:lnTo>
                  <a:lnTo>
                    <a:pt x="17132" y="0"/>
                  </a:lnTo>
                  <a:close/>
                </a:path>
              </a:pathLst>
            </a:custGeom>
            <a:solidFill>
              <a:srgbClr val="F2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/>
            <p:cNvSpPr/>
            <p:nvPr/>
          </p:nvSpPr>
          <p:spPr>
            <a:xfrm>
              <a:off x="3365411" y="2300503"/>
              <a:ext cx="30480" cy="54610"/>
            </a:xfrm>
            <a:custGeom>
              <a:avLst/>
              <a:gdLst/>
              <a:ahLst/>
              <a:cxnLst/>
              <a:rect l="l" t="t" r="r" b="b"/>
              <a:pathLst>
                <a:path w="30479" h="54610">
                  <a:moveTo>
                    <a:pt x="15227" y="0"/>
                  </a:moveTo>
                  <a:lnTo>
                    <a:pt x="14274" y="952"/>
                  </a:lnTo>
                  <a:lnTo>
                    <a:pt x="11417" y="1905"/>
                  </a:lnTo>
                  <a:lnTo>
                    <a:pt x="8559" y="5715"/>
                  </a:lnTo>
                  <a:lnTo>
                    <a:pt x="5714" y="10490"/>
                  </a:lnTo>
                  <a:lnTo>
                    <a:pt x="1904" y="21920"/>
                  </a:lnTo>
                  <a:lnTo>
                    <a:pt x="952" y="27647"/>
                  </a:lnTo>
                  <a:lnTo>
                    <a:pt x="0" y="32410"/>
                  </a:lnTo>
                  <a:lnTo>
                    <a:pt x="0" y="43853"/>
                  </a:lnTo>
                  <a:lnTo>
                    <a:pt x="952" y="46710"/>
                  </a:lnTo>
                  <a:lnTo>
                    <a:pt x="2857" y="48615"/>
                  </a:lnTo>
                  <a:lnTo>
                    <a:pt x="4762" y="51473"/>
                  </a:lnTo>
                  <a:lnTo>
                    <a:pt x="10464" y="53390"/>
                  </a:lnTo>
                  <a:lnTo>
                    <a:pt x="15227" y="54343"/>
                  </a:lnTo>
                  <a:lnTo>
                    <a:pt x="19989" y="53390"/>
                  </a:lnTo>
                  <a:lnTo>
                    <a:pt x="30467" y="43853"/>
                  </a:lnTo>
                  <a:lnTo>
                    <a:pt x="30467" y="30505"/>
                  </a:lnTo>
                  <a:lnTo>
                    <a:pt x="29514" y="25742"/>
                  </a:lnTo>
                  <a:lnTo>
                    <a:pt x="23799" y="8572"/>
                  </a:lnTo>
                  <a:lnTo>
                    <a:pt x="20942" y="4762"/>
                  </a:lnTo>
                  <a:lnTo>
                    <a:pt x="18084" y="1905"/>
                  </a:lnTo>
                  <a:lnTo>
                    <a:pt x="15227" y="0"/>
                  </a:lnTo>
                  <a:close/>
                </a:path>
              </a:pathLst>
            </a:custGeom>
            <a:solidFill>
              <a:srgbClr val="F5F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/>
            <p:cNvSpPr/>
            <p:nvPr/>
          </p:nvSpPr>
          <p:spPr>
            <a:xfrm>
              <a:off x="3365411" y="2302408"/>
              <a:ext cx="28575" cy="48260"/>
            </a:xfrm>
            <a:custGeom>
              <a:avLst/>
              <a:gdLst/>
              <a:ahLst/>
              <a:cxnLst/>
              <a:rect l="l" t="t" r="r" b="b"/>
              <a:pathLst>
                <a:path w="28575" h="48260">
                  <a:moveTo>
                    <a:pt x="14274" y="0"/>
                  </a:moveTo>
                  <a:lnTo>
                    <a:pt x="13322" y="0"/>
                  </a:lnTo>
                  <a:lnTo>
                    <a:pt x="10464" y="1904"/>
                  </a:lnTo>
                  <a:lnTo>
                    <a:pt x="8559" y="4762"/>
                  </a:lnTo>
                  <a:lnTo>
                    <a:pt x="6654" y="8585"/>
                  </a:lnTo>
                  <a:lnTo>
                    <a:pt x="4762" y="14300"/>
                  </a:lnTo>
                  <a:lnTo>
                    <a:pt x="2857" y="19062"/>
                  </a:lnTo>
                  <a:lnTo>
                    <a:pt x="952" y="28600"/>
                  </a:lnTo>
                  <a:lnTo>
                    <a:pt x="0" y="32410"/>
                  </a:lnTo>
                  <a:lnTo>
                    <a:pt x="952" y="38138"/>
                  </a:lnTo>
                  <a:lnTo>
                    <a:pt x="2857" y="43853"/>
                  </a:lnTo>
                  <a:lnTo>
                    <a:pt x="4762" y="45758"/>
                  </a:lnTo>
                  <a:lnTo>
                    <a:pt x="10464" y="47663"/>
                  </a:lnTo>
                  <a:lnTo>
                    <a:pt x="18084" y="47663"/>
                  </a:lnTo>
                  <a:lnTo>
                    <a:pt x="21894" y="46710"/>
                  </a:lnTo>
                  <a:lnTo>
                    <a:pt x="23799" y="45758"/>
                  </a:lnTo>
                  <a:lnTo>
                    <a:pt x="25704" y="43853"/>
                  </a:lnTo>
                  <a:lnTo>
                    <a:pt x="27609" y="40995"/>
                  </a:lnTo>
                  <a:lnTo>
                    <a:pt x="27609" y="38138"/>
                  </a:lnTo>
                  <a:lnTo>
                    <a:pt x="28562" y="32410"/>
                  </a:lnTo>
                  <a:lnTo>
                    <a:pt x="28562" y="31457"/>
                  </a:lnTo>
                  <a:lnTo>
                    <a:pt x="27609" y="27647"/>
                  </a:lnTo>
                  <a:lnTo>
                    <a:pt x="26657" y="22885"/>
                  </a:lnTo>
                  <a:lnTo>
                    <a:pt x="25704" y="17157"/>
                  </a:lnTo>
                  <a:lnTo>
                    <a:pt x="21894" y="7619"/>
                  </a:lnTo>
                  <a:lnTo>
                    <a:pt x="19989" y="3810"/>
                  </a:lnTo>
                  <a:lnTo>
                    <a:pt x="17132" y="952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F8F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/>
            <p:cNvSpPr/>
            <p:nvPr/>
          </p:nvSpPr>
          <p:spPr>
            <a:xfrm>
              <a:off x="3366363" y="2303360"/>
              <a:ext cx="24765" cy="43180"/>
            </a:xfrm>
            <a:custGeom>
              <a:avLst/>
              <a:gdLst/>
              <a:ahLst/>
              <a:cxnLst/>
              <a:rect l="l" t="t" r="r" b="b"/>
              <a:pathLst>
                <a:path w="24764" h="43180">
                  <a:moveTo>
                    <a:pt x="12369" y="0"/>
                  </a:moveTo>
                  <a:lnTo>
                    <a:pt x="11417" y="0"/>
                  </a:lnTo>
                  <a:lnTo>
                    <a:pt x="9512" y="1904"/>
                  </a:lnTo>
                  <a:lnTo>
                    <a:pt x="7607" y="4762"/>
                  </a:lnTo>
                  <a:lnTo>
                    <a:pt x="3810" y="12395"/>
                  </a:lnTo>
                  <a:lnTo>
                    <a:pt x="1905" y="17157"/>
                  </a:lnTo>
                  <a:lnTo>
                    <a:pt x="952" y="21932"/>
                  </a:lnTo>
                  <a:lnTo>
                    <a:pt x="952" y="25742"/>
                  </a:lnTo>
                  <a:lnTo>
                    <a:pt x="0" y="28600"/>
                  </a:lnTo>
                  <a:lnTo>
                    <a:pt x="952" y="34315"/>
                  </a:lnTo>
                  <a:lnTo>
                    <a:pt x="952" y="37185"/>
                  </a:lnTo>
                  <a:lnTo>
                    <a:pt x="2857" y="39090"/>
                  </a:lnTo>
                  <a:lnTo>
                    <a:pt x="3810" y="40995"/>
                  </a:lnTo>
                  <a:lnTo>
                    <a:pt x="9512" y="42900"/>
                  </a:lnTo>
                  <a:lnTo>
                    <a:pt x="16179" y="42900"/>
                  </a:lnTo>
                  <a:lnTo>
                    <a:pt x="24752" y="24790"/>
                  </a:lnTo>
                  <a:lnTo>
                    <a:pt x="23799" y="20015"/>
                  </a:lnTo>
                  <a:lnTo>
                    <a:pt x="22847" y="16205"/>
                  </a:lnTo>
                  <a:lnTo>
                    <a:pt x="19037" y="6667"/>
                  </a:lnTo>
                  <a:lnTo>
                    <a:pt x="15227" y="952"/>
                  </a:lnTo>
                  <a:lnTo>
                    <a:pt x="12369" y="0"/>
                  </a:lnTo>
                  <a:close/>
                </a:path>
              </a:pathLst>
            </a:custGeom>
            <a:solidFill>
              <a:srgbClr val="FA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/>
            <p:cNvSpPr/>
            <p:nvPr/>
          </p:nvSpPr>
          <p:spPr>
            <a:xfrm>
              <a:off x="3367316" y="2305265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4">
                  <a:moveTo>
                    <a:pt x="13322" y="0"/>
                  </a:moveTo>
                  <a:lnTo>
                    <a:pt x="10464" y="0"/>
                  </a:lnTo>
                  <a:lnTo>
                    <a:pt x="8559" y="952"/>
                  </a:lnTo>
                  <a:lnTo>
                    <a:pt x="4749" y="6680"/>
                  </a:lnTo>
                  <a:lnTo>
                    <a:pt x="2857" y="10490"/>
                  </a:lnTo>
                  <a:lnTo>
                    <a:pt x="0" y="21932"/>
                  </a:lnTo>
                  <a:lnTo>
                    <a:pt x="0" y="29552"/>
                  </a:lnTo>
                  <a:lnTo>
                    <a:pt x="1905" y="33375"/>
                  </a:lnTo>
                  <a:lnTo>
                    <a:pt x="3810" y="35280"/>
                  </a:lnTo>
                  <a:lnTo>
                    <a:pt x="7607" y="37185"/>
                  </a:lnTo>
                  <a:lnTo>
                    <a:pt x="14274" y="37185"/>
                  </a:lnTo>
                  <a:lnTo>
                    <a:pt x="18084" y="35280"/>
                  </a:lnTo>
                  <a:lnTo>
                    <a:pt x="19989" y="33375"/>
                  </a:lnTo>
                  <a:lnTo>
                    <a:pt x="21894" y="29552"/>
                  </a:lnTo>
                  <a:lnTo>
                    <a:pt x="21894" y="20980"/>
                  </a:lnTo>
                  <a:lnTo>
                    <a:pt x="19989" y="13347"/>
                  </a:lnTo>
                  <a:lnTo>
                    <a:pt x="18084" y="9537"/>
                  </a:lnTo>
                  <a:lnTo>
                    <a:pt x="17132" y="5727"/>
                  </a:lnTo>
                  <a:lnTo>
                    <a:pt x="13322" y="0"/>
                  </a:lnTo>
                  <a:close/>
                </a:path>
              </a:pathLst>
            </a:custGeom>
            <a:solidFill>
              <a:srgbClr val="FC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/>
            <p:cNvSpPr/>
            <p:nvPr/>
          </p:nvSpPr>
          <p:spPr>
            <a:xfrm>
              <a:off x="3368268" y="2306218"/>
              <a:ext cx="18415" cy="33020"/>
            </a:xfrm>
            <a:custGeom>
              <a:avLst/>
              <a:gdLst/>
              <a:ahLst/>
              <a:cxnLst/>
              <a:rect l="l" t="t" r="r" b="b"/>
              <a:pathLst>
                <a:path w="18414" h="33019">
                  <a:moveTo>
                    <a:pt x="12369" y="31457"/>
                  </a:moveTo>
                  <a:lnTo>
                    <a:pt x="6654" y="31457"/>
                  </a:lnTo>
                  <a:lnTo>
                    <a:pt x="9512" y="32423"/>
                  </a:lnTo>
                  <a:lnTo>
                    <a:pt x="12369" y="31457"/>
                  </a:lnTo>
                  <a:close/>
                </a:path>
                <a:path w="18414" h="33019">
                  <a:moveTo>
                    <a:pt x="9512" y="0"/>
                  </a:moveTo>
                  <a:lnTo>
                    <a:pt x="8559" y="0"/>
                  </a:lnTo>
                  <a:lnTo>
                    <a:pt x="6654" y="952"/>
                  </a:lnTo>
                  <a:lnTo>
                    <a:pt x="5702" y="2857"/>
                  </a:lnTo>
                  <a:lnTo>
                    <a:pt x="3797" y="5727"/>
                  </a:lnTo>
                  <a:lnTo>
                    <a:pt x="2857" y="9537"/>
                  </a:lnTo>
                  <a:lnTo>
                    <a:pt x="952" y="13347"/>
                  </a:lnTo>
                  <a:lnTo>
                    <a:pt x="910" y="16332"/>
                  </a:lnTo>
                  <a:lnTo>
                    <a:pt x="0" y="19075"/>
                  </a:lnTo>
                  <a:lnTo>
                    <a:pt x="0" y="25742"/>
                  </a:lnTo>
                  <a:lnTo>
                    <a:pt x="952" y="27647"/>
                  </a:lnTo>
                  <a:lnTo>
                    <a:pt x="1904" y="28600"/>
                  </a:lnTo>
                  <a:lnTo>
                    <a:pt x="2857" y="30505"/>
                  </a:lnTo>
                  <a:lnTo>
                    <a:pt x="4749" y="31457"/>
                  </a:lnTo>
                  <a:lnTo>
                    <a:pt x="14274" y="31457"/>
                  </a:lnTo>
                  <a:lnTo>
                    <a:pt x="18084" y="27647"/>
                  </a:lnTo>
                  <a:lnTo>
                    <a:pt x="18084" y="18122"/>
                  </a:lnTo>
                  <a:lnTo>
                    <a:pt x="17132" y="15252"/>
                  </a:lnTo>
                  <a:lnTo>
                    <a:pt x="17132" y="11442"/>
                  </a:lnTo>
                  <a:lnTo>
                    <a:pt x="15227" y="8585"/>
                  </a:lnTo>
                  <a:lnTo>
                    <a:pt x="14274" y="4775"/>
                  </a:lnTo>
                  <a:lnTo>
                    <a:pt x="12369" y="2857"/>
                  </a:lnTo>
                  <a:lnTo>
                    <a:pt x="11417" y="952"/>
                  </a:lnTo>
                  <a:lnTo>
                    <a:pt x="9512" y="0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/>
            <p:cNvSpPr/>
            <p:nvPr/>
          </p:nvSpPr>
          <p:spPr>
            <a:xfrm>
              <a:off x="3369221" y="2307170"/>
              <a:ext cx="15240" cy="27305"/>
            </a:xfrm>
            <a:custGeom>
              <a:avLst/>
              <a:gdLst/>
              <a:ahLst/>
              <a:cxnLst/>
              <a:rect l="l" t="t" r="r" b="b"/>
              <a:pathLst>
                <a:path w="15239" h="27305">
                  <a:moveTo>
                    <a:pt x="7607" y="0"/>
                  </a:moveTo>
                  <a:lnTo>
                    <a:pt x="6654" y="952"/>
                  </a:lnTo>
                  <a:lnTo>
                    <a:pt x="5702" y="952"/>
                  </a:lnTo>
                  <a:lnTo>
                    <a:pt x="3797" y="2857"/>
                  </a:lnTo>
                  <a:lnTo>
                    <a:pt x="0" y="14300"/>
                  </a:lnTo>
                  <a:lnTo>
                    <a:pt x="0" y="22885"/>
                  </a:lnTo>
                  <a:lnTo>
                    <a:pt x="952" y="24790"/>
                  </a:lnTo>
                  <a:lnTo>
                    <a:pt x="1904" y="25742"/>
                  </a:lnTo>
                  <a:lnTo>
                    <a:pt x="3797" y="26695"/>
                  </a:lnTo>
                  <a:lnTo>
                    <a:pt x="11417" y="26695"/>
                  </a:lnTo>
                  <a:lnTo>
                    <a:pt x="12369" y="25742"/>
                  </a:lnTo>
                  <a:lnTo>
                    <a:pt x="14274" y="24790"/>
                  </a:lnTo>
                  <a:lnTo>
                    <a:pt x="14274" y="22885"/>
                  </a:lnTo>
                  <a:lnTo>
                    <a:pt x="15227" y="21932"/>
                  </a:lnTo>
                  <a:lnTo>
                    <a:pt x="15227" y="15252"/>
                  </a:lnTo>
                  <a:lnTo>
                    <a:pt x="14274" y="13347"/>
                  </a:lnTo>
                  <a:lnTo>
                    <a:pt x="11417" y="4775"/>
                  </a:lnTo>
                  <a:lnTo>
                    <a:pt x="10464" y="2857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FEF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/>
            <p:cNvSpPr/>
            <p:nvPr/>
          </p:nvSpPr>
          <p:spPr>
            <a:xfrm>
              <a:off x="3370173" y="2309075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89">
                  <a:moveTo>
                    <a:pt x="6654" y="0"/>
                  </a:moveTo>
                  <a:lnTo>
                    <a:pt x="5702" y="0"/>
                  </a:lnTo>
                  <a:lnTo>
                    <a:pt x="3797" y="952"/>
                  </a:lnTo>
                  <a:lnTo>
                    <a:pt x="2844" y="1917"/>
                  </a:lnTo>
                  <a:lnTo>
                    <a:pt x="952" y="5727"/>
                  </a:lnTo>
                  <a:lnTo>
                    <a:pt x="952" y="8585"/>
                  </a:lnTo>
                  <a:lnTo>
                    <a:pt x="0" y="10490"/>
                  </a:lnTo>
                  <a:lnTo>
                    <a:pt x="0" y="18122"/>
                  </a:lnTo>
                  <a:lnTo>
                    <a:pt x="2844" y="20980"/>
                  </a:lnTo>
                  <a:lnTo>
                    <a:pt x="8559" y="20980"/>
                  </a:lnTo>
                  <a:lnTo>
                    <a:pt x="10464" y="20027"/>
                  </a:lnTo>
                  <a:lnTo>
                    <a:pt x="10464" y="19075"/>
                  </a:lnTo>
                  <a:lnTo>
                    <a:pt x="11417" y="18122"/>
                  </a:lnTo>
                  <a:lnTo>
                    <a:pt x="11417" y="9537"/>
                  </a:lnTo>
                  <a:lnTo>
                    <a:pt x="9512" y="5727"/>
                  </a:lnTo>
                  <a:lnTo>
                    <a:pt x="8559" y="2870"/>
                  </a:lnTo>
                  <a:lnTo>
                    <a:pt x="7607" y="1917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/>
            <p:cNvSpPr/>
            <p:nvPr/>
          </p:nvSpPr>
          <p:spPr>
            <a:xfrm>
              <a:off x="3400641" y="2267139"/>
              <a:ext cx="54610" cy="109220"/>
            </a:xfrm>
            <a:custGeom>
              <a:avLst/>
              <a:gdLst/>
              <a:ahLst/>
              <a:cxnLst/>
              <a:rect l="l" t="t" r="r" b="b"/>
              <a:pathLst>
                <a:path w="54610" h="109219">
                  <a:moveTo>
                    <a:pt x="54279" y="107721"/>
                  </a:moveTo>
                  <a:lnTo>
                    <a:pt x="44754" y="68630"/>
                  </a:lnTo>
                  <a:lnTo>
                    <a:pt x="30467" y="29552"/>
                  </a:lnTo>
                  <a:lnTo>
                    <a:pt x="952" y="0"/>
                  </a:lnTo>
                  <a:lnTo>
                    <a:pt x="0" y="0"/>
                  </a:lnTo>
                  <a:lnTo>
                    <a:pt x="0" y="952"/>
                  </a:lnTo>
                  <a:lnTo>
                    <a:pt x="10477" y="4762"/>
                  </a:lnTo>
                  <a:lnTo>
                    <a:pt x="20002" y="15252"/>
                  </a:lnTo>
                  <a:lnTo>
                    <a:pt x="37134" y="49568"/>
                  </a:lnTo>
                  <a:lnTo>
                    <a:pt x="49517" y="89611"/>
                  </a:lnTo>
                  <a:lnTo>
                    <a:pt x="53327" y="108673"/>
                  </a:lnTo>
                  <a:lnTo>
                    <a:pt x="54279" y="108673"/>
                  </a:lnTo>
                  <a:lnTo>
                    <a:pt x="54279" y="107721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/>
            <p:cNvSpPr/>
            <p:nvPr/>
          </p:nvSpPr>
          <p:spPr>
            <a:xfrm>
              <a:off x="3455396" y="2374860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5">
                  <a:moveTo>
                    <a:pt x="0" y="448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/>
            <p:cNvSpPr/>
            <p:nvPr/>
          </p:nvSpPr>
          <p:spPr>
            <a:xfrm>
              <a:off x="3345408" y="2267139"/>
              <a:ext cx="108585" cy="191135"/>
            </a:xfrm>
            <a:custGeom>
              <a:avLst/>
              <a:gdLst/>
              <a:ahLst/>
              <a:cxnLst/>
              <a:rect l="l" t="t" r="r" b="b"/>
              <a:pathLst>
                <a:path w="108585" h="191135">
                  <a:moveTo>
                    <a:pt x="105702" y="162064"/>
                  </a:moveTo>
                  <a:lnTo>
                    <a:pt x="104749" y="162064"/>
                  </a:lnTo>
                  <a:lnTo>
                    <a:pt x="104279" y="163004"/>
                  </a:lnTo>
                  <a:lnTo>
                    <a:pt x="104279" y="162369"/>
                  </a:lnTo>
                  <a:lnTo>
                    <a:pt x="103962" y="162369"/>
                  </a:lnTo>
                  <a:lnTo>
                    <a:pt x="103962" y="163639"/>
                  </a:lnTo>
                  <a:lnTo>
                    <a:pt x="103797" y="163969"/>
                  </a:lnTo>
                  <a:lnTo>
                    <a:pt x="103797" y="163639"/>
                  </a:lnTo>
                  <a:lnTo>
                    <a:pt x="103962" y="163639"/>
                  </a:lnTo>
                  <a:lnTo>
                    <a:pt x="103962" y="162369"/>
                  </a:lnTo>
                  <a:lnTo>
                    <a:pt x="103327" y="162369"/>
                  </a:lnTo>
                  <a:lnTo>
                    <a:pt x="103327" y="164909"/>
                  </a:lnTo>
                  <a:lnTo>
                    <a:pt x="103098" y="165366"/>
                  </a:lnTo>
                  <a:lnTo>
                    <a:pt x="103098" y="164909"/>
                  </a:lnTo>
                  <a:lnTo>
                    <a:pt x="103327" y="164909"/>
                  </a:lnTo>
                  <a:lnTo>
                    <a:pt x="103327" y="162369"/>
                  </a:lnTo>
                  <a:lnTo>
                    <a:pt x="102692" y="162369"/>
                  </a:lnTo>
                  <a:lnTo>
                    <a:pt x="102692" y="166179"/>
                  </a:lnTo>
                  <a:lnTo>
                    <a:pt x="102438" y="166687"/>
                  </a:lnTo>
                  <a:lnTo>
                    <a:pt x="102438" y="166179"/>
                  </a:lnTo>
                  <a:lnTo>
                    <a:pt x="102692" y="166179"/>
                  </a:lnTo>
                  <a:lnTo>
                    <a:pt x="102692" y="162369"/>
                  </a:lnTo>
                  <a:lnTo>
                    <a:pt x="101422" y="162369"/>
                  </a:lnTo>
                  <a:lnTo>
                    <a:pt x="101422" y="168719"/>
                  </a:lnTo>
                  <a:lnTo>
                    <a:pt x="100926" y="169710"/>
                  </a:lnTo>
                  <a:lnTo>
                    <a:pt x="99987" y="171589"/>
                  </a:lnTo>
                  <a:lnTo>
                    <a:pt x="99987" y="169710"/>
                  </a:lnTo>
                  <a:lnTo>
                    <a:pt x="100926" y="169710"/>
                  </a:lnTo>
                  <a:lnTo>
                    <a:pt x="100926" y="168719"/>
                  </a:lnTo>
                  <a:lnTo>
                    <a:pt x="101422" y="168719"/>
                  </a:lnTo>
                  <a:lnTo>
                    <a:pt x="101422" y="162369"/>
                  </a:lnTo>
                  <a:lnTo>
                    <a:pt x="99402" y="162369"/>
                  </a:lnTo>
                  <a:lnTo>
                    <a:pt x="99402" y="172250"/>
                  </a:lnTo>
                  <a:lnTo>
                    <a:pt x="99034" y="172681"/>
                  </a:lnTo>
                  <a:lnTo>
                    <a:pt x="99034" y="172529"/>
                  </a:lnTo>
                  <a:lnTo>
                    <a:pt x="96951" y="172529"/>
                  </a:lnTo>
                  <a:lnTo>
                    <a:pt x="96951" y="175069"/>
                  </a:lnTo>
                  <a:lnTo>
                    <a:pt x="96177" y="175958"/>
                  </a:lnTo>
                  <a:lnTo>
                    <a:pt x="96177" y="175069"/>
                  </a:lnTo>
                  <a:lnTo>
                    <a:pt x="96951" y="175069"/>
                  </a:lnTo>
                  <a:lnTo>
                    <a:pt x="96951" y="172529"/>
                  </a:lnTo>
                  <a:lnTo>
                    <a:pt x="96075" y="172529"/>
                  </a:lnTo>
                  <a:lnTo>
                    <a:pt x="96075" y="176060"/>
                  </a:lnTo>
                  <a:lnTo>
                    <a:pt x="95224" y="177038"/>
                  </a:lnTo>
                  <a:lnTo>
                    <a:pt x="95224" y="176339"/>
                  </a:lnTo>
                  <a:lnTo>
                    <a:pt x="93611" y="176339"/>
                  </a:lnTo>
                  <a:lnTo>
                    <a:pt x="93611" y="178879"/>
                  </a:lnTo>
                  <a:lnTo>
                    <a:pt x="93319" y="179222"/>
                  </a:lnTo>
                  <a:lnTo>
                    <a:pt x="92367" y="179793"/>
                  </a:lnTo>
                  <a:lnTo>
                    <a:pt x="92367" y="178879"/>
                  </a:lnTo>
                  <a:lnTo>
                    <a:pt x="93611" y="178879"/>
                  </a:lnTo>
                  <a:lnTo>
                    <a:pt x="93611" y="176339"/>
                  </a:lnTo>
                  <a:lnTo>
                    <a:pt x="89649" y="176339"/>
                  </a:lnTo>
                  <a:lnTo>
                    <a:pt x="89649" y="181419"/>
                  </a:lnTo>
                  <a:lnTo>
                    <a:pt x="86652" y="183222"/>
                  </a:lnTo>
                  <a:lnTo>
                    <a:pt x="86652" y="182689"/>
                  </a:lnTo>
                  <a:lnTo>
                    <a:pt x="82537" y="182689"/>
                  </a:lnTo>
                  <a:lnTo>
                    <a:pt x="82537" y="185229"/>
                  </a:lnTo>
                  <a:lnTo>
                    <a:pt x="78092" y="186270"/>
                  </a:lnTo>
                  <a:lnTo>
                    <a:pt x="78092" y="185229"/>
                  </a:lnTo>
                  <a:lnTo>
                    <a:pt x="82537" y="185229"/>
                  </a:lnTo>
                  <a:lnTo>
                    <a:pt x="82537" y="182689"/>
                  </a:lnTo>
                  <a:lnTo>
                    <a:pt x="71577" y="182689"/>
                  </a:lnTo>
                  <a:lnTo>
                    <a:pt x="71577" y="187769"/>
                  </a:lnTo>
                  <a:lnTo>
                    <a:pt x="71424" y="187807"/>
                  </a:lnTo>
                  <a:lnTo>
                    <a:pt x="67614" y="188353"/>
                  </a:lnTo>
                  <a:lnTo>
                    <a:pt x="67614" y="187769"/>
                  </a:lnTo>
                  <a:lnTo>
                    <a:pt x="71577" y="187769"/>
                  </a:lnTo>
                  <a:lnTo>
                    <a:pt x="71577" y="182689"/>
                  </a:lnTo>
                  <a:lnTo>
                    <a:pt x="63842" y="182689"/>
                  </a:lnTo>
                  <a:lnTo>
                    <a:pt x="63842" y="188760"/>
                  </a:lnTo>
                  <a:lnTo>
                    <a:pt x="55702" y="189661"/>
                  </a:lnTo>
                  <a:lnTo>
                    <a:pt x="47548" y="188760"/>
                  </a:lnTo>
                  <a:lnTo>
                    <a:pt x="63842" y="188760"/>
                  </a:lnTo>
                  <a:lnTo>
                    <a:pt x="63842" y="182689"/>
                  </a:lnTo>
                  <a:lnTo>
                    <a:pt x="31419" y="182689"/>
                  </a:lnTo>
                  <a:lnTo>
                    <a:pt x="31419" y="185229"/>
                  </a:lnTo>
                  <a:lnTo>
                    <a:pt x="31419" y="185826"/>
                  </a:lnTo>
                  <a:lnTo>
                    <a:pt x="28854" y="185229"/>
                  </a:lnTo>
                  <a:lnTo>
                    <a:pt x="31419" y="185229"/>
                  </a:lnTo>
                  <a:lnTo>
                    <a:pt x="31419" y="182689"/>
                  </a:lnTo>
                  <a:lnTo>
                    <a:pt x="23850" y="182689"/>
                  </a:lnTo>
                  <a:lnTo>
                    <a:pt x="23380" y="182410"/>
                  </a:lnTo>
                  <a:lnTo>
                    <a:pt x="87604" y="182410"/>
                  </a:lnTo>
                  <a:lnTo>
                    <a:pt x="87604" y="181419"/>
                  </a:lnTo>
                  <a:lnTo>
                    <a:pt x="89649" y="181419"/>
                  </a:lnTo>
                  <a:lnTo>
                    <a:pt x="89649" y="176339"/>
                  </a:lnTo>
                  <a:lnTo>
                    <a:pt x="22860" y="176339"/>
                  </a:lnTo>
                  <a:lnTo>
                    <a:pt x="22860" y="181419"/>
                  </a:lnTo>
                  <a:lnTo>
                    <a:pt x="22860" y="182092"/>
                  </a:lnTo>
                  <a:lnTo>
                    <a:pt x="21742" y="181419"/>
                  </a:lnTo>
                  <a:lnTo>
                    <a:pt x="22860" y="181419"/>
                  </a:lnTo>
                  <a:lnTo>
                    <a:pt x="22860" y="176339"/>
                  </a:lnTo>
                  <a:lnTo>
                    <a:pt x="18135" y="176339"/>
                  </a:lnTo>
                  <a:lnTo>
                    <a:pt x="18135" y="178879"/>
                  </a:lnTo>
                  <a:lnTo>
                    <a:pt x="18135" y="179247"/>
                  </a:lnTo>
                  <a:lnTo>
                    <a:pt x="17754" y="178879"/>
                  </a:lnTo>
                  <a:lnTo>
                    <a:pt x="18135" y="178879"/>
                  </a:lnTo>
                  <a:lnTo>
                    <a:pt x="18135" y="176339"/>
                  </a:lnTo>
                  <a:lnTo>
                    <a:pt x="16192" y="176339"/>
                  </a:lnTo>
                  <a:lnTo>
                    <a:pt x="16192" y="177317"/>
                  </a:lnTo>
                  <a:lnTo>
                    <a:pt x="13944" y="175069"/>
                  </a:lnTo>
                  <a:lnTo>
                    <a:pt x="15240" y="175069"/>
                  </a:lnTo>
                  <a:lnTo>
                    <a:pt x="15240" y="176060"/>
                  </a:lnTo>
                  <a:lnTo>
                    <a:pt x="96075" y="176060"/>
                  </a:lnTo>
                  <a:lnTo>
                    <a:pt x="96075" y="172529"/>
                  </a:lnTo>
                  <a:lnTo>
                    <a:pt x="12382" y="172529"/>
                  </a:lnTo>
                  <a:lnTo>
                    <a:pt x="12382" y="173507"/>
                  </a:lnTo>
                  <a:lnTo>
                    <a:pt x="11125" y="172250"/>
                  </a:lnTo>
                  <a:lnTo>
                    <a:pt x="99402" y="172250"/>
                  </a:lnTo>
                  <a:lnTo>
                    <a:pt x="99402" y="162369"/>
                  </a:lnTo>
                  <a:lnTo>
                    <a:pt x="10477" y="162369"/>
                  </a:lnTo>
                  <a:lnTo>
                    <a:pt x="10477" y="169710"/>
                  </a:lnTo>
                  <a:lnTo>
                    <a:pt x="10477" y="171589"/>
                  </a:lnTo>
                  <a:lnTo>
                    <a:pt x="9537" y="169710"/>
                  </a:lnTo>
                  <a:lnTo>
                    <a:pt x="10477" y="169710"/>
                  </a:lnTo>
                  <a:lnTo>
                    <a:pt x="10477" y="162369"/>
                  </a:lnTo>
                  <a:lnTo>
                    <a:pt x="9525" y="162369"/>
                  </a:lnTo>
                  <a:lnTo>
                    <a:pt x="9525" y="168719"/>
                  </a:lnTo>
                  <a:lnTo>
                    <a:pt x="9525" y="169684"/>
                  </a:lnTo>
                  <a:lnTo>
                    <a:pt x="9042" y="168719"/>
                  </a:lnTo>
                  <a:lnTo>
                    <a:pt x="9525" y="168719"/>
                  </a:lnTo>
                  <a:lnTo>
                    <a:pt x="9525" y="162369"/>
                  </a:lnTo>
                  <a:lnTo>
                    <a:pt x="8572" y="162369"/>
                  </a:lnTo>
                  <a:lnTo>
                    <a:pt x="8572" y="166179"/>
                  </a:lnTo>
                  <a:lnTo>
                    <a:pt x="8572" y="167779"/>
                  </a:lnTo>
                  <a:lnTo>
                    <a:pt x="7772" y="166179"/>
                  </a:lnTo>
                  <a:lnTo>
                    <a:pt x="8572" y="166179"/>
                  </a:lnTo>
                  <a:lnTo>
                    <a:pt x="8572" y="162369"/>
                  </a:lnTo>
                  <a:lnTo>
                    <a:pt x="6667" y="162369"/>
                  </a:lnTo>
                  <a:lnTo>
                    <a:pt x="6667" y="163639"/>
                  </a:lnTo>
                  <a:lnTo>
                    <a:pt x="6667" y="163969"/>
                  </a:lnTo>
                  <a:lnTo>
                    <a:pt x="5715" y="162064"/>
                  </a:lnTo>
                  <a:lnTo>
                    <a:pt x="5702" y="126784"/>
                  </a:lnTo>
                  <a:lnTo>
                    <a:pt x="0" y="126784"/>
                  </a:lnTo>
                  <a:lnTo>
                    <a:pt x="0" y="163017"/>
                  </a:lnTo>
                  <a:lnTo>
                    <a:pt x="4762" y="163017"/>
                  </a:lnTo>
                  <a:lnTo>
                    <a:pt x="9525" y="172554"/>
                  </a:lnTo>
                  <a:lnTo>
                    <a:pt x="17145" y="180174"/>
                  </a:lnTo>
                  <a:lnTo>
                    <a:pt x="18199" y="180809"/>
                  </a:lnTo>
                  <a:lnTo>
                    <a:pt x="18199" y="181419"/>
                  </a:lnTo>
                  <a:lnTo>
                    <a:pt x="19202" y="181419"/>
                  </a:lnTo>
                  <a:lnTo>
                    <a:pt x="24345" y="184505"/>
                  </a:lnTo>
                  <a:lnTo>
                    <a:pt x="24345" y="185229"/>
                  </a:lnTo>
                  <a:lnTo>
                    <a:pt x="25552" y="185229"/>
                  </a:lnTo>
                  <a:lnTo>
                    <a:pt x="26657" y="185889"/>
                  </a:lnTo>
                  <a:lnTo>
                    <a:pt x="31965" y="187121"/>
                  </a:lnTo>
                  <a:lnTo>
                    <a:pt x="31965" y="187769"/>
                  </a:lnTo>
                  <a:lnTo>
                    <a:pt x="34759" y="187769"/>
                  </a:lnTo>
                  <a:lnTo>
                    <a:pt x="39039" y="188760"/>
                  </a:lnTo>
                  <a:lnTo>
                    <a:pt x="55232" y="190563"/>
                  </a:lnTo>
                  <a:lnTo>
                    <a:pt x="55702" y="190614"/>
                  </a:lnTo>
                  <a:lnTo>
                    <a:pt x="56184" y="190665"/>
                  </a:lnTo>
                  <a:lnTo>
                    <a:pt x="72377" y="188760"/>
                  </a:lnTo>
                  <a:lnTo>
                    <a:pt x="76644" y="187769"/>
                  </a:lnTo>
                  <a:lnTo>
                    <a:pt x="78092" y="187769"/>
                  </a:lnTo>
                  <a:lnTo>
                    <a:pt x="78092" y="187439"/>
                  </a:lnTo>
                  <a:lnTo>
                    <a:pt x="84747" y="185889"/>
                  </a:lnTo>
                  <a:lnTo>
                    <a:pt x="85839" y="185229"/>
                  </a:lnTo>
                  <a:lnTo>
                    <a:pt x="86093" y="185229"/>
                  </a:lnTo>
                  <a:lnTo>
                    <a:pt x="86093" y="185089"/>
                  </a:lnTo>
                  <a:lnTo>
                    <a:pt x="92189" y="181419"/>
                  </a:lnTo>
                  <a:lnTo>
                    <a:pt x="94272" y="180174"/>
                  </a:lnTo>
                  <a:lnTo>
                    <a:pt x="100939" y="172554"/>
                  </a:lnTo>
                  <a:lnTo>
                    <a:pt x="105702" y="163017"/>
                  </a:lnTo>
                  <a:lnTo>
                    <a:pt x="105702" y="162064"/>
                  </a:lnTo>
                  <a:close/>
                </a:path>
                <a:path w="108585" h="191135">
                  <a:moveTo>
                    <a:pt x="108559" y="111569"/>
                  </a:moveTo>
                  <a:lnTo>
                    <a:pt x="2349" y="111569"/>
                  </a:lnTo>
                  <a:lnTo>
                    <a:pt x="2857" y="108356"/>
                  </a:lnTo>
                  <a:lnTo>
                    <a:pt x="2857" y="111290"/>
                  </a:lnTo>
                  <a:lnTo>
                    <a:pt x="107607" y="111290"/>
                  </a:lnTo>
                  <a:lnTo>
                    <a:pt x="107607" y="104940"/>
                  </a:lnTo>
                  <a:lnTo>
                    <a:pt x="106654" y="104940"/>
                  </a:lnTo>
                  <a:lnTo>
                    <a:pt x="106654" y="102679"/>
                  </a:lnTo>
                  <a:lnTo>
                    <a:pt x="105702" y="102679"/>
                  </a:lnTo>
                  <a:lnTo>
                    <a:pt x="105702" y="98869"/>
                  </a:lnTo>
                  <a:lnTo>
                    <a:pt x="105702" y="96329"/>
                  </a:lnTo>
                  <a:lnTo>
                    <a:pt x="104749" y="96329"/>
                  </a:lnTo>
                  <a:lnTo>
                    <a:pt x="104749" y="93789"/>
                  </a:lnTo>
                  <a:lnTo>
                    <a:pt x="104749" y="92519"/>
                  </a:lnTo>
                  <a:lnTo>
                    <a:pt x="103797" y="92519"/>
                  </a:lnTo>
                  <a:lnTo>
                    <a:pt x="103797" y="89979"/>
                  </a:lnTo>
                  <a:lnTo>
                    <a:pt x="103797" y="87439"/>
                  </a:lnTo>
                  <a:lnTo>
                    <a:pt x="102844" y="87439"/>
                  </a:lnTo>
                  <a:lnTo>
                    <a:pt x="102844" y="86169"/>
                  </a:lnTo>
                  <a:lnTo>
                    <a:pt x="102844" y="83629"/>
                  </a:lnTo>
                  <a:lnTo>
                    <a:pt x="7912" y="83629"/>
                  </a:lnTo>
                  <a:lnTo>
                    <a:pt x="8572" y="81013"/>
                  </a:lnTo>
                  <a:lnTo>
                    <a:pt x="8572" y="83350"/>
                  </a:lnTo>
                  <a:lnTo>
                    <a:pt x="101892" y="83350"/>
                  </a:lnTo>
                  <a:lnTo>
                    <a:pt x="101892" y="79540"/>
                  </a:lnTo>
                  <a:lnTo>
                    <a:pt x="100939" y="79540"/>
                  </a:lnTo>
                  <a:lnTo>
                    <a:pt x="100939" y="77279"/>
                  </a:lnTo>
                  <a:lnTo>
                    <a:pt x="100939" y="76009"/>
                  </a:lnTo>
                  <a:lnTo>
                    <a:pt x="100863" y="74739"/>
                  </a:lnTo>
                  <a:lnTo>
                    <a:pt x="99987" y="74739"/>
                  </a:lnTo>
                  <a:lnTo>
                    <a:pt x="99987" y="73469"/>
                  </a:lnTo>
                  <a:lnTo>
                    <a:pt x="99834" y="73469"/>
                  </a:lnTo>
                  <a:lnTo>
                    <a:pt x="99834" y="70929"/>
                  </a:lnTo>
                  <a:lnTo>
                    <a:pt x="99034" y="70929"/>
                  </a:lnTo>
                  <a:lnTo>
                    <a:pt x="99034" y="69659"/>
                  </a:lnTo>
                  <a:lnTo>
                    <a:pt x="98983" y="68389"/>
                  </a:lnTo>
                  <a:lnTo>
                    <a:pt x="98082" y="68389"/>
                  </a:lnTo>
                  <a:lnTo>
                    <a:pt x="98082" y="67119"/>
                  </a:lnTo>
                  <a:lnTo>
                    <a:pt x="12712" y="67119"/>
                  </a:lnTo>
                  <a:lnTo>
                    <a:pt x="13335" y="65176"/>
                  </a:lnTo>
                  <a:lnTo>
                    <a:pt x="13335" y="66840"/>
                  </a:lnTo>
                  <a:lnTo>
                    <a:pt x="97129" y="66840"/>
                  </a:lnTo>
                  <a:lnTo>
                    <a:pt x="97129" y="64300"/>
                  </a:lnTo>
                  <a:lnTo>
                    <a:pt x="96177" y="64300"/>
                  </a:lnTo>
                  <a:lnTo>
                    <a:pt x="96177" y="62039"/>
                  </a:lnTo>
                  <a:lnTo>
                    <a:pt x="96177" y="60769"/>
                  </a:lnTo>
                  <a:lnTo>
                    <a:pt x="95224" y="60769"/>
                  </a:lnTo>
                  <a:lnTo>
                    <a:pt x="95224" y="58229"/>
                  </a:lnTo>
                  <a:lnTo>
                    <a:pt x="94272" y="58229"/>
                  </a:lnTo>
                  <a:lnTo>
                    <a:pt x="94272" y="55689"/>
                  </a:lnTo>
                  <a:lnTo>
                    <a:pt x="93319" y="55689"/>
                  </a:lnTo>
                  <a:lnTo>
                    <a:pt x="93319" y="54419"/>
                  </a:lnTo>
                  <a:lnTo>
                    <a:pt x="93319" y="51879"/>
                  </a:lnTo>
                  <a:lnTo>
                    <a:pt x="92367" y="51879"/>
                  </a:lnTo>
                  <a:lnTo>
                    <a:pt x="92367" y="49339"/>
                  </a:lnTo>
                  <a:lnTo>
                    <a:pt x="91414" y="49339"/>
                  </a:lnTo>
                  <a:lnTo>
                    <a:pt x="91414" y="48069"/>
                  </a:lnTo>
                  <a:lnTo>
                    <a:pt x="19443" y="48069"/>
                  </a:lnTo>
                  <a:lnTo>
                    <a:pt x="20002" y="46685"/>
                  </a:lnTo>
                  <a:lnTo>
                    <a:pt x="20002" y="47790"/>
                  </a:lnTo>
                  <a:lnTo>
                    <a:pt x="90462" y="47790"/>
                  </a:lnTo>
                  <a:lnTo>
                    <a:pt x="90462" y="45250"/>
                  </a:lnTo>
                  <a:lnTo>
                    <a:pt x="89509" y="45250"/>
                  </a:lnTo>
                  <a:lnTo>
                    <a:pt x="89509" y="42989"/>
                  </a:lnTo>
                  <a:lnTo>
                    <a:pt x="88557" y="42989"/>
                  </a:lnTo>
                  <a:lnTo>
                    <a:pt x="88557" y="41719"/>
                  </a:lnTo>
                  <a:lnTo>
                    <a:pt x="21983" y="41719"/>
                  </a:lnTo>
                  <a:lnTo>
                    <a:pt x="22860" y="39547"/>
                  </a:lnTo>
                  <a:lnTo>
                    <a:pt x="22860" y="41440"/>
                  </a:lnTo>
                  <a:lnTo>
                    <a:pt x="87604" y="41440"/>
                  </a:lnTo>
                  <a:lnTo>
                    <a:pt x="87604" y="38900"/>
                  </a:lnTo>
                  <a:lnTo>
                    <a:pt x="23114" y="38900"/>
                  </a:lnTo>
                  <a:lnTo>
                    <a:pt x="23812" y="37172"/>
                  </a:lnTo>
                  <a:lnTo>
                    <a:pt x="32372" y="20015"/>
                  </a:lnTo>
                  <a:lnTo>
                    <a:pt x="41897" y="7620"/>
                  </a:lnTo>
                  <a:lnTo>
                    <a:pt x="52374" y="1905"/>
                  </a:lnTo>
                  <a:lnTo>
                    <a:pt x="56184" y="952"/>
                  </a:lnTo>
                  <a:lnTo>
                    <a:pt x="56184" y="0"/>
                  </a:lnTo>
                  <a:lnTo>
                    <a:pt x="55232" y="0"/>
                  </a:lnTo>
                  <a:lnTo>
                    <a:pt x="51422" y="952"/>
                  </a:lnTo>
                  <a:lnTo>
                    <a:pt x="40944" y="6667"/>
                  </a:lnTo>
                  <a:lnTo>
                    <a:pt x="31419" y="19062"/>
                  </a:lnTo>
                  <a:lnTo>
                    <a:pt x="22860" y="36220"/>
                  </a:lnTo>
                  <a:lnTo>
                    <a:pt x="21907" y="38608"/>
                  </a:lnTo>
                  <a:lnTo>
                    <a:pt x="21907" y="41935"/>
                  </a:lnTo>
                  <a:lnTo>
                    <a:pt x="21907" y="42989"/>
                  </a:lnTo>
                  <a:lnTo>
                    <a:pt x="21907" y="45250"/>
                  </a:lnTo>
                  <a:lnTo>
                    <a:pt x="20574" y="45250"/>
                  </a:lnTo>
                  <a:lnTo>
                    <a:pt x="21907" y="41935"/>
                  </a:lnTo>
                  <a:lnTo>
                    <a:pt x="21907" y="38608"/>
                  </a:lnTo>
                  <a:lnTo>
                    <a:pt x="19050" y="45758"/>
                  </a:lnTo>
                  <a:lnTo>
                    <a:pt x="19050" y="49085"/>
                  </a:lnTo>
                  <a:lnTo>
                    <a:pt x="19050" y="49339"/>
                  </a:lnTo>
                  <a:lnTo>
                    <a:pt x="19050" y="51879"/>
                  </a:lnTo>
                  <a:lnTo>
                    <a:pt x="18097" y="51879"/>
                  </a:lnTo>
                  <a:lnTo>
                    <a:pt x="18097" y="54419"/>
                  </a:lnTo>
                  <a:lnTo>
                    <a:pt x="17145" y="54419"/>
                  </a:lnTo>
                  <a:lnTo>
                    <a:pt x="17145" y="55689"/>
                  </a:lnTo>
                  <a:lnTo>
                    <a:pt x="16408" y="55689"/>
                  </a:lnTo>
                  <a:lnTo>
                    <a:pt x="19050" y="49085"/>
                  </a:lnTo>
                  <a:lnTo>
                    <a:pt x="19050" y="45758"/>
                  </a:lnTo>
                  <a:lnTo>
                    <a:pt x="16192" y="52908"/>
                  </a:lnTo>
                  <a:lnTo>
                    <a:pt x="16192" y="56235"/>
                  </a:lnTo>
                  <a:lnTo>
                    <a:pt x="16192" y="58229"/>
                  </a:lnTo>
                  <a:lnTo>
                    <a:pt x="16192" y="60769"/>
                  </a:lnTo>
                  <a:lnTo>
                    <a:pt x="15240" y="60769"/>
                  </a:lnTo>
                  <a:lnTo>
                    <a:pt x="15240" y="62039"/>
                  </a:lnTo>
                  <a:lnTo>
                    <a:pt x="14325" y="62039"/>
                  </a:lnTo>
                  <a:lnTo>
                    <a:pt x="16192" y="56235"/>
                  </a:lnTo>
                  <a:lnTo>
                    <a:pt x="16192" y="52908"/>
                  </a:lnTo>
                  <a:lnTo>
                    <a:pt x="15240" y="55283"/>
                  </a:lnTo>
                  <a:lnTo>
                    <a:pt x="14287" y="58280"/>
                  </a:lnTo>
                  <a:lnTo>
                    <a:pt x="14287" y="62166"/>
                  </a:lnTo>
                  <a:lnTo>
                    <a:pt x="14287" y="64300"/>
                  </a:lnTo>
                  <a:lnTo>
                    <a:pt x="13601" y="64300"/>
                  </a:lnTo>
                  <a:lnTo>
                    <a:pt x="14287" y="62166"/>
                  </a:lnTo>
                  <a:lnTo>
                    <a:pt x="14287" y="58280"/>
                  </a:lnTo>
                  <a:lnTo>
                    <a:pt x="12382" y="64274"/>
                  </a:lnTo>
                  <a:lnTo>
                    <a:pt x="12382" y="68186"/>
                  </a:lnTo>
                  <a:lnTo>
                    <a:pt x="12382" y="68389"/>
                  </a:lnTo>
                  <a:lnTo>
                    <a:pt x="12382" y="69659"/>
                  </a:lnTo>
                  <a:lnTo>
                    <a:pt x="12382" y="70929"/>
                  </a:lnTo>
                  <a:lnTo>
                    <a:pt x="11506" y="70929"/>
                  </a:lnTo>
                  <a:lnTo>
                    <a:pt x="12382" y="68186"/>
                  </a:lnTo>
                  <a:lnTo>
                    <a:pt x="12382" y="64274"/>
                  </a:lnTo>
                  <a:lnTo>
                    <a:pt x="11430" y="67271"/>
                  </a:lnTo>
                  <a:lnTo>
                    <a:pt x="11430" y="71196"/>
                  </a:lnTo>
                  <a:lnTo>
                    <a:pt x="11430" y="73469"/>
                  </a:lnTo>
                  <a:lnTo>
                    <a:pt x="10706" y="73469"/>
                  </a:lnTo>
                  <a:lnTo>
                    <a:pt x="11430" y="71196"/>
                  </a:lnTo>
                  <a:lnTo>
                    <a:pt x="11430" y="67271"/>
                  </a:lnTo>
                  <a:lnTo>
                    <a:pt x="10477" y="70269"/>
                  </a:lnTo>
                  <a:lnTo>
                    <a:pt x="10477" y="74218"/>
                  </a:lnTo>
                  <a:lnTo>
                    <a:pt x="10477" y="74739"/>
                  </a:lnTo>
                  <a:lnTo>
                    <a:pt x="10477" y="76009"/>
                  </a:lnTo>
                  <a:lnTo>
                    <a:pt x="10477" y="77279"/>
                  </a:lnTo>
                  <a:lnTo>
                    <a:pt x="9525" y="77279"/>
                  </a:lnTo>
                  <a:lnTo>
                    <a:pt x="9525" y="79540"/>
                  </a:lnTo>
                  <a:lnTo>
                    <a:pt x="8928" y="79540"/>
                  </a:lnTo>
                  <a:lnTo>
                    <a:pt x="9525" y="77216"/>
                  </a:lnTo>
                  <a:lnTo>
                    <a:pt x="10477" y="74218"/>
                  </a:lnTo>
                  <a:lnTo>
                    <a:pt x="10477" y="70269"/>
                  </a:lnTo>
                  <a:lnTo>
                    <a:pt x="8572" y="76263"/>
                  </a:lnTo>
                  <a:lnTo>
                    <a:pt x="7620" y="80086"/>
                  </a:lnTo>
                  <a:lnTo>
                    <a:pt x="7620" y="84810"/>
                  </a:lnTo>
                  <a:lnTo>
                    <a:pt x="7620" y="86169"/>
                  </a:lnTo>
                  <a:lnTo>
                    <a:pt x="7277" y="86169"/>
                  </a:lnTo>
                  <a:lnTo>
                    <a:pt x="7620" y="84810"/>
                  </a:lnTo>
                  <a:lnTo>
                    <a:pt x="7620" y="80086"/>
                  </a:lnTo>
                  <a:lnTo>
                    <a:pt x="6667" y="83896"/>
                  </a:lnTo>
                  <a:lnTo>
                    <a:pt x="6667" y="88620"/>
                  </a:lnTo>
                  <a:lnTo>
                    <a:pt x="6667" y="89979"/>
                  </a:lnTo>
                  <a:lnTo>
                    <a:pt x="6324" y="89979"/>
                  </a:lnTo>
                  <a:lnTo>
                    <a:pt x="6667" y="88620"/>
                  </a:lnTo>
                  <a:lnTo>
                    <a:pt x="6667" y="83896"/>
                  </a:lnTo>
                  <a:lnTo>
                    <a:pt x="5715" y="87706"/>
                  </a:lnTo>
                  <a:lnTo>
                    <a:pt x="5715" y="92430"/>
                  </a:lnTo>
                  <a:lnTo>
                    <a:pt x="5715" y="93789"/>
                  </a:lnTo>
                  <a:lnTo>
                    <a:pt x="5372" y="93789"/>
                  </a:lnTo>
                  <a:lnTo>
                    <a:pt x="5715" y="92430"/>
                  </a:lnTo>
                  <a:lnTo>
                    <a:pt x="5715" y="87706"/>
                  </a:lnTo>
                  <a:lnTo>
                    <a:pt x="4762" y="91516"/>
                  </a:lnTo>
                  <a:lnTo>
                    <a:pt x="4762" y="96278"/>
                  </a:lnTo>
                  <a:lnTo>
                    <a:pt x="4762" y="98869"/>
                  </a:lnTo>
                  <a:lnTo>
                    <a:pt x="4343" y="98869"/>
                  </a:lnTo>
                  <a:lnTo>
                    <a:pt x="4762" y="96278"/>
                  </a:lnTo>
                  <a:lnTo>
                    <a:pt x="4762" y="91516"/>
                  </a:lnTo>
                  <a:lnTo>
                    <a:pt x="3810" y="95326"/>
                  </a:lnTo>
                  <a:lnTo>
                    <a:pt x="3810" y="102298"/>
                  </a:lnTo>
                  <a:lnTo>
                    <a:pt x="3810" y="102679"/>
                  </a:lnTo>
                  <a:lnTo>
                    <a:pt x="3810" y="104940"/>
                  </a:lnTo>
                  <a:lnTo>
                    <a:pt x="3390" y="104940"/>
                  </a:lnTo>
                  <a:lnTo>
                    <a:pt x="3810" y="102298"/>
                  </a:lnTo>
                  <a:lnTo>
                    <a:pt x="3810" y="95326"/>
                  </a:lnTo>
                  <a:lnTo>
                    <a:pt x="952" y="113436"/>
                  </a:lnTo>
                  <a:lnTo>
                    <a:pt x="952" y="114401"/>
                  </a:lnTo>
                  <a:lnTo>
                    <a:pt x="1905" y="114401"/>
                  </a:lnTo>
                  <a:lnTo>
                    <a:pt x="1905" y="117919"/>
                  </a:lnTo>
                  <a:lnTo>
                    <a:pt x="108559" y="117919"/>
                  </a:lnTo>
                  <a:lnTo>
                    <a:pt x="108559" y="111569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/>
            <p:cNvSpPr/>
            <p:nvPr/>
          </p:nvSpPr>
          <p:spPr>
            <a:xfrm>
              <a:off x="3368268" y="2270480"/>
              <a:ext cx="64769" cy="38100"/>
            </a:xfrm>
            <a:custGeom>
              <a:avLst/>
              <a:gdLst/>
              <a:ahLst/>
              <a:cxnLst/>
              <a:rect l="l" t="t" r="r" b="b"/>
              <a:pathLst>
                <a:path w="64770" h="38100">
                  <a:moveTo>
                    <a:pt x="45707" y="3810"/>
                  </a:moveTo>
                  <a:lnTo>
                    <a:pt x="41897" y="3810"/>
                  </a:lnTo>
                  <a:lnTo>
                    <a:pt x="41897" y="1270"/>
                  </a:lnTo>
                  <a:lnTo>
                    <a:pt x="39039" y="1270"/>
                  </a:lnTo>
                  <a:lnTo>
                    <a:pt x="39039" y="0"/>
                  </a:lnTo>
                  <a:lnTo>
                    <a:pt x="26657" y="0"/>
                  </a:lnTo>
                  <a:lnTo>
                    <a:pt x="26657" y="1270"/>
                  </a:lnTo>
                  <a:lnTo>
                    <a:pt x="24752" y="1270"/>
                  </a:lnTo>
                  <a:lnTo>
                    <a:pt x="24752" y="3810"/>
                  </a:lnTo>
                  <a:lnTo>
                    <a:pt x="19989" y="3810"/>
                  </a:lnTo>
                  <a:lnTo>
                    <a:pt x="19989" y="6350"/>
                  </a:lnTo>
                  <a:lnTo>
                    <a:pt x="45707" y="6350"/>
                  </a:lnTo>
                  <a:lnTo>
                    <a:pt x="45707" y="3810"/>
                  </a:lnTo>
                  <a:close/>
                </a:path>
                <a:path w="64770" h="38100">
                  <a:moveTo>
                    <a:pt x="55232" y="16510"/>
                  </a:moveTo>
                  <a:lnTo>
                    <a:pt x="54279" y="16510"/>
                  </a:lnTo>
                  <a:lnTo>
                    <a:pt x="54254" y="13970"/>
                  </a:lnTo>
                  <a:lnTo>
                    <a:pt x="53327" y="13970"/>
                  </a:lnTo>
                  <a:lnTo>
                    <a:pt x="53327" y="12700"/>
                  </a:lnTo>
                  <a:lnTo>
                    <a:pt x="52374" y="12700"/>
                  </a:lnTo>
                  <a:lnTo>
                    <a:pt x="52374" y="11709"/>
                  </a:lnTo>
                  <a:lnTo>
                    <a:pt x="52171" y="11709"/>
                  </a:lnTo>
                  <a:lnTo>
                    <a:pt x="52171" y="10439"/>
                  </a:lnTo>
                  <a:lnTo>
                    <a:pt x="49517" y="10439"/>
                  </a:lnTo>
                  <a:lnTo>
                    <a:pt x="49517" y="9169"/>
                  </a:lnTo>
                  <a:lnTo>
                    <a:pt x="49466" y="7899"/>
                  </a:lnTo>
                  <a:lnTo>
                    <a:pt x="48450" y="7899"/>
                  </a:lnTo>
                  <a:lnTo>
                    <a:pt x="48450" y="6629"/>
                  </a:lnTo>
                  <a:lnTo>
                    <a:pt x="16179" y="6629"/>
                  </a:lnTo>
                  <a:lnTo>
                    <a:pt x="16179" y="7899"/>
                  </a:lnTo>
                  <a:lnTo>
                    <a:pt x="16179" y="9169"/>
                  </a:lnTo>
                  <a:lnTo>
                    <a:pt x="16179" y="10439"/>
                  </a:lnTo>
                  <a:lnTo>
                    <a:pt x="14274" y="10439"/>
                  </a:lnTo>
                  <a:lnTo>
                    <a:pt x="14274" y="11709"/>
                  </a:lnTo>
                  <a:lnTo>
                    <a:pt x="14274" y="12700"/>
                  </a:lnTo>
                  <a:lnTo>
                    <a:pt x="12369" y="12700"/>
                  </a:lnTo>
                  <a:lnTo>
                    <a:pt x="12369" y="13970"/>
                  </a:lnTo>
                  <a:lnTo>
                    <a:pt x="11417" y="13970"/>
                  </a:lnTo>
                  <a:lnTo>
                    <a:pt x="11417" y="16510"/>
                  </a:lnTo>
                  <a:lnTo>
                    <a:pt x="9512" y="16510"/>
                  </a:lnTo>
                  <a:lnTo>
                    <a:pt x="9512" y="19050"/>
                  </a:lnTo>
                  <a:lnTo>
                    <a:pt x="55232" y="19050"/>
                  </a:lnTo>
                  <a:lnTo>
                    <a:pt x="55232" y="16510"/>
                  </a:lnTo>
                  <a:close/>
                </a:path>
                <a:path w="64770" h="38100">
                  <a:moveTo>
                    <a:pt x="59029" y="22860"/>
                  </a:moveTo>
                  <a:lnTo>
                    <a:pt x="57137" y="22860"/>
                  </a:lnTo>
                  <a:lnTo>
                    <a:pt x="57137" y="20599"/>
                  </a:lnTo>
                  <a:lnTo>
                    <a:pt x="57137" y="19329"/>
                  </a:lnTo>
                  <a:lnTo>
                    <a:pt x="8559" y="19329"/>
                  </a:lnTo>
                  <a:lnTo>
                    <a:pt x="8559" y="20599"/>
                  </a:lnTo>
                  <a:lnTo>
                    <a:pt x="7607" y="20599"/>
                  </a:lnTo>
                  <a:lnTo>
                    <a:pt x="7607" y="22860"/>
                  </a:lnTo>
                  <a:lnTo>
                    <a:pt x="6654" y="22860"/>
                  </a:lnTo>
                  <a:lnTo>
                    <a:pt x="6654" y="25400"/>
                  </a:lnTo>
                  <a:lnTo>
                    <a:pt x="59029" y="25400"/>
                  </a:lnTo>
                  <a:lnTo>
                    <a:pt x="59029" y="22860"/>
                  </a:lnTo>
                  <a:close/>
                </a:path>
                <a:path w="64770" h="38100">
                  <a:moveTo>
                    <a:pt x="64744" y="35560"/>
                  </a:moveTo>
                  <a:lnTo>
                    <a:pt x="63792" y="35560"/>
                  </a:lnTo>
                  <a:lnTo>
                    <a:pt x="63792" y="33020"/>
                  </a:lnTo>
                  <a:lnTo>
                    <a:pt x="62839" y="33020"/>
                  </a:lnTo>
                  <a:lnTo>
                    <a:pt x="62839" y="31750"/>
                  </a:lnTo>
                  <a:lnTo>
                    <a:pt x="61887" y="31750"/>
                  </a:lnTo>
                  <a:lnTo>
                    <a:pt x="61887" y="29210"/>
                  </a:lnTo>
                  <a:lnTo>
                    <a:pt x="60934" y="29210"/>
                  </a:lnTo>
                  <a:lnTo>
                    <a:pt x="60934" y="26949"/>
                  </a:lnTo>
                  <a:lnTo>
                    <a:pt x="60934" y="25679"/>
                  </a:lnTo>
                  <a:lnTo>
                    <a:pt x="4749" y="25679"/>
                  </a:lnTo>
                  <a:lnTo>
                    <a:pt x="4749" y="26949"/>
                  </a:lnTo>
                  <a:lnTo>
                    <a:pt x="3797" y="26949"/>
                  </a:lnTo>
                  <a:lnTo>
                    <a:pt x="3797" y="29210"/>
                  </a:lnTo>
                  <a:lnTo>
                    <a:pt x="2857" y="29210"/>
                  </a:lnTo>
                  <a:lnTo>
                    <a:pt x="2857" y="31750"/>
                  </a:lnTo>
                  <a:lnTo>
                    <a:pt x="1905" y="31750"/>
                  </a:lnTo>
                  <a:lnTo>
                    <a:pt x="1905" y="33020"/>
                  </a:lnTo>
                  <a:lnTo>
                    <a:pt x="952" y="33020"/>
                  </a:lnTo>
                  <a:lnTo>
                    <a:pt x="952" y="35560"/>
                  </a:lnTo>
                  <a:lnTo>
                    <a:pt x="0" y="35560"/>
                  </a:lnTo>
                  <a:lnTo>
                    <a:pt x="0" y="38100"/>
                  </a:lnTo>
                  <a:lnTo>
                    <a:pt x="64744" y="38100"/>
                  </a:lnTo>
                  <a:lnTo>
                    <a:pt x="64744" y="3556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/>
            <p:cNvSpPr/>
            <p:nvPr/>
          </p:nvSpPr>
          <p:spPr>
            <a:xfrm>
              <a:off x="3346361" y="2270467"/>
              <a:ext cx="106680" cy="181610"/>
            </a:xfrm>
            <a:custGeom>
              <a:avLst/>
              <a:gdLst/>
              <a:ahLst/>
              <a:cxnLst/>
              <a:rect l="l" t="t" r="r" b="b"/>
              <a:pathLst>
                <a:path w="106679" h="181610">
                  <a:moveTo>
                    <a:pt x="80882" y="177812"/>
                  </a:moveTo>
                  <a:lnTo>
                    <a:pt x="25759" y="177812"/>
                  </a:lnTo>
                  <a:lnTo>
                    <a:pt x="38087" y="180657"/>
                  </a:lnTo>
                  <a:lnTo>
                    <a:pt x="53327" y="181609"/>
                  </a:lnTo>
                  <a:lnTo>
                    <a:pt x="68567" y="180657"/>
                  </a:lnTo>
                  <a:lnTo>
                    <a:pt x="80882" y="177812"/>
                  </a:lnTo>
                  <a:close/>
                </a:path>
                <a:path w="106679" h="181610">
                  <a:moveTo>
                    <a:pt x="90462" y="172720"/>
                  </a:moveTo>
                  <a:lnTo>
                    <a:pt x="16192" y="172720"/>
                  </a:lnTo>
                  <a:lnTo>
                    <a:pt x="17270" y="173989"/>
                  </a:lnTo>
                  <a:lnTo>
                    <a:pt x="23612" y="177800"/>
                  </a:lnTo>
                  <a:lnTo>
                    <a:pt x="83032" y="177800"/>
                  </a:lnTo>
                  <a:lnTo>
                    <a:pt x="89382" y="173989"/>
                  </a:lnTo>
                  <a:lnTo>
                    <a:pt x="90462" y="172720"/>
                  </a:lnTo>
                  <a:close/>
                </a:path>
                <a:path w="106679" h="181610">
                  <a:moveTo>
                    <a:pt x="97129" y="165100"/>
                  </a:moveTo>
                  <a:lnTo>
                    <a:pt x="9525" y="165100"/>
                  </a:lnTo>
                  <a:lnTo>
                    <a:pt x="11211" y="167639"/>
                  </a:lnTo>
                  <a:lnTo>
                    <a:pt x="15648" y="172720"/>
                  </a:lnTo>
                  <a:lnTo>
                    <a:pt x="91005" y="172720"/>
                  </a:lnTo>
                  <a:lnTo>
                    <a:pt x="95443" y="167639"/>
                  </a:lnTo>
                  <a:lnTo>
                    <a:pt x="97129" y="165100"/>
                  </a:lnTo>
                  <a:close/>
                </a:path>
                <a:path w="106679" h="181610">
                  <a:moveTo>
                    <a:pt x="104749" y="102870"/>
                  </a:moveTo>
                  <a:lnTo>
                    <a:pt x="1904" y="102870"/>
                  </a:lnTo>
                  <a:lnTo>
                    <a:pt x="1904" y="109220"/>
                  </a:lnTo>
                  <a:lnTo>
                    <a:pt x="952" y="109220"/>
                  </a:lnTo>
                  <a:lnTo>
                    <a:pt x="952" y="118110"/>
                  </a:lnTo>
                  <a:lnTo>
                    <a:pt x="287" y="118110"/>
                  </a:lnTo>
                  <a:lnTo>
                    <a:pt x="0" y="120650"/>
                  </a:lnTo>
                  <a:lnTo>
                    <a:pt x="590" y="129539"/>
                  </a:lnTo>
                  <a:lnTo>
                    <a:pt x="952" y="129539"/>
                  </a:lnTo>
                  <a:lnTo>
                    <a:pt x="952" y="133350"/>
                  </a:lnTo>
                  <a:lnTo>
                    <a:pt x="1566" y="142239"/>
                  </a:lnTo>
                  <a:lnTo>
                    <a:pt x="1904" y="142239"/>
                  </a:lnTo>
                  <a:lnTo>
                    <a:pt x="1904" y="146050"/>
                  </a:lnTo>
                  <a:lnTo>
                    <a:pt x="4762" y="156210"/>
                  </a:lnTo>
                  <a:lnTo>
                    <a:pt x="8482" y="163829"/>
                  </a:lnTo>
                  <a:lnTo>
                    <a:pt x="9186" y="165100"/>
                  </a:lnTo>
                  <a:lnTo>
                    <a:pt x="97467" y="165100"/>
                  </a:lnTo>
                  <a:lnTo>
                    <a:pt x="98172" y="163829"/>
                  </a:lnTo>
                  <a:lnTo>
                    <a:pt x="101892" y="156210"/>
                  </a:lnTo>
                  <a:lnTo>
                    <a:pt x="104749" y="146050"/>
                  </a:lnTo>
                  <a:lnTo>
                    <a:pt x="106654" y="120650"/>
                  </a:lnTo>
                  <a:lnTo>
                    <a:pt x="106654" y="116839"/>
                  </a:lnTo>
                  <a:lnTo>
                    <a:pt x="105478" y="109220"/>
                  </a:lnTo>
                  <a:lnTo>
                    <a:pt x="104749" y="102870"/>
                  </a:lnTo>
                  <a:close/>
                </a:path>
                <a:path w="106679" h="181610">
                  <a:moveTo>
                    <a:pt x="89509" y="45720"/>
                  </a:moveTo>
                  <a:lnTo>
                    <a:pt x="18097" y="45720"/>
                  </a:lnTo>
                  <a:lnTo>
                    <a:pt x="18097" y="48260"/>
                  </a:lnTo>
                  <a:lnTo>
                    <a:pt x="17145" y="48260"/>
                  </a:lnTo>
                  <a:lnTo>
                    <a:pt x="17145" y="50800"/>
                  </a:lnTo>
                  <a:lnTo>
                    <a:pt x="16192" y="50800"/>
                  </a:lnTo>
                  <a:lnTo>
                    <a:pt x="16192" y="53339"/>
                  </a:lnTo>
                  <a:lnTo>
                    <a:pt x="15239" y="53339"/>
                  </a:lnTo>
                  <a:lnTo>
                    <a:pt x="15239" y="57150"/>
                  </a:lnTo>
                  <a:lnTo>
                    <a:pt x="14287" y="57150"/>
                  </a:lnTo>
                  <a:lnTo>
                    <a:pt x="14287" y="59689"/>
                  </a:lnTo>
                  <a:lnTo>
                    <a:pt x="13335" y="59689"/>
                  </a:lnTo>
                  <a:lnTo>
                    <a:pt x="13335" y="62229"/>
                  </a:lnTo>
                  <a:lnTo>
                    <a:pt x="12382" y="62229"/>
                  </a:lnTo>
                  <a:lnTo>
                    <a:pt x="12382" y="64770"/>
                  </a:lnTo>
                  <a:lnTo>
                    <a:pt x="11429" y="64770"/>
                  </a:lnTo>
                  <a:lnTo>
                    <a:pt x="11429" y="68579"/>
                  </a:lnTo>
                  <a:lnTo>
                    <a:pt x="10477" y="68579"/>
                  </a:lnTo>
                  <a:lnTo>
                    <a:pt x="10477" y="71120"/>
                  </a:lnTo>
                  <a:lnTo>
                    <a:pt x="9525" y="71120"/>
                  </a:lnTo>
                  <a:lnTo>
                    <a:pt x="9525" y="73660"/>
                  </a:lnTo>
                  <a:lnTo>
                    <a:pt x="8572" y="73660"/>
                  </a:lnTo>
                  <a:lnTo>
                    <a:pt x="8572" y="76200"/>
                  </a:lnTo>
                  <a:lnTo>
                    <a:pt x="7620" y="76200"/>
                  </a:lnTo>
                  <a:lnTo>
                    <a:pt x="7620" y="80010"/>
                  </a:lnTo>
                  <a:lnTo>
                    <a:pt x="6667" y="80010"/>
                  </a:lnTo>
                  <a:lnTo>
                    <a:pt x="6667" y="83820"/>
                  </a:lnTo>
                  <a:lnTo>
                    <a:pt x="5714" y="83820"/>
                  </a:lnTo>
                  <a:lnTo>
                    <a:pt x="5714" y="87629"/>
                  </a:lnTo>
                  <a:lnTo>
                    <a:pt x="4762" y="87629"/>
                  </a:lnTo>
                  <a:lnTo>
                    <a:pt x="4762" y="91439"/>
                  </a:lnTo>
                  <a:lnTo>
                    <a:pt x="3810" y="91439"/>
                  </a:lnTo>
                  <a:lnTo>
                    <a:pt x="3810" y="96520"/>
                  </a:lnTo>
                  <a:lnTo>
                    <a:pt x="3107" y="96520"/>
                  </a:lnTo>
                  <a:lnTo>
                    <a:pt x="2857" y="97789"/>
                  </a:lnTo>
                  <a:lnTo>
                    <a:pt x="2857" y="102870"/>
                  </a:lnTo>
                  <a:lnTo>
                    <a:pt x="104565" y="102870"/>
                  </a:lnTo>
                  <a:lnTo>
                    <a:pt x="100939" y="85089"/>
                  </a:lnTo>
                  <a:lnTo>
                    <a:pt x="96681" y="68579"/>
                  </a:lnTo>
                  <a:lnTo>
                    <a:pt x="96177" y="66039"/>
                  </a:lnTo>
                  <a:lnTo>
                    <a:pt x="93042" y="57150"/>
                  </a:lnTo>
                  <a:lnTo>
                    <a:pt x="91772" y="53339"/>
                  </a:lnTo>
                  <a:lnTo>
                    <a:pt x="89509" y="45720"/>
                  </a:lnTo>
                  <a:close/>
                </a:path>
                <a:path w="106679" h="181610">
                  <a:moveTo>
                    <a:pt x="63969" y="3810"/>
                  </a:moveTo>
                  <a:lnTo>
                    <a:pt x="43802" y="3810"/>
                  </a:lnTo>
                  <a:lnTo>
                    <a:pt x="43802" y="5079"/>
                  </a:lnTo>
                  <a:lnTo>
                    <a:pt x="41897" y="5079"/>
                  </a:lnTo>
                  <a:lnTo>
                    <a:pt x="41897" y="6350"/>
                  </a:lnTo>
                  <a:lnTo>
                    <a:pt x="39992" y="6350"/>
                  </a:lnTo>
                  <a:lnTo>
                    <a:pt x="39992" y="7620"/>
                  </a:lnTo>
                  <a:lnTo>
                    <a:pt x="38087" y="7620"/>
                  </a:lnTo>
                  <a:lnTo>
                    <a:pt x="38087" y="10160"/>
                  </a:lnTo>
                  <a:lnTo>
                    <a:pt x="37134" y="10160"/>
                  </a:lnTo>
                  <a:lnTo>
                    <a:pt x="37134" y="11429"/>
                  </a:lnTo>
                  <a:lnTo>
                    <a:pt x="36182" y="11429"/>
                  </a:lnTo>
                  <a:lnTo>
                    <a:pt x="36182" y="12700"/>
                  </a:lnTo>
                  <a:lnTo>
                    <a:pt x="35229" y="12700"/>
                  </a:lnTo>
                  <a:lnTo>
                    <a:pt x="35229" y="13970"/>
                  </a:lnTo>
                  <a:lnTo>
                    <a:pt x="34277" y="13970"/>
                  </a:lnTo>
                  <a:lnTo>
                    <a:pt x="34277" y="15239"/>
                  </a:lnTo>
                  <a:lnTo>
                    <a:pt x="33324" y="15239"/>
                  </a:lnTo>
                  <a:lnTo>
                    <a:pt x="33324" y="16510"/>
                  </a:lnTo>
                  <a:lnTo>
                    <a:pt x="32372" y="16510"/>
                  </a:lnTo>
                  <a:lnTo>
                    <a:pt x="32372" y="17779"/>
                  </a:lnTo>
                  <a:lnTo>
                    <a:pt x="31419" y="17779"/>
                  </a:lnTo>
                  <a:lnTo>
                    <a:pt x="31419" y="19050"/>
                  </a:lnTo>
                  <a:lnTo>
                    <a:pt x="30467" y="19050"/>
                  </a:lnTo>
                  <a:lnTo>
                    <a:pt x="30467" y="21589"/>
                  </a:lnTo>
                  <a:lnTo>
                    <a:pt x="29514" y="21589"/>
                  </a:lnTo>
                  <a:lnTo>
                    <a:pt x="29514" y="22860"/>
                  </a:lnTo>
                  <a:lnTo>
                    <a:pt x="28562" y="22860"/>
                  </a:lnTo>
                  <a:lnTo>
                    <a:pt x="28562" y="25400"/>
                  </a:lnTo>
                  <a:lnTo>
                    <a:pt x="27609" y="25400"/>
                  </a:lnTo>
                  <a:lnTo>
                    <a:pt x="27609" y="26670"/>
                  </a:lnTo>
                  <a:lnTo>
                    <a:pt x="26657" y="26670"/>
                  </a:lnTo>
                  <a:lnTo>
                    <a:pt x="26657" y="27939"/>
                  </a:lnTo>
                  <a:lnTo>
                    <a:pt x="25704" y="27939"/>
                  </a:lnTo>
                  <a:lnTo>
                    <a:pt x="25704" y="30479"/>
                  </a:lnTo>
                  <a:lnTo>
                    <a:pt x="24764" y="30479"/>
                  </a:lnTo>
                  <a:lnTo>
                    <a:pt x="24764" y="31750"/>
                  </a:lnTo>
                  <a:lnTo>
                    <a:pt x="23812" y="31750"/>
                  </a:lnTo>
                  <a:lnTo>
                    <a:pt x="23812" y="34289"/>
                  </a:lnTo>
                  <a:lnTo>
                    <a:pt x="22860" y="34289"/>
                  </a:lnTo>
                  <a:lnTo>
                    <a:pt x="22860" y="35560"/>
                  </a:lnTo>
                  <a:lnTo>
                    <a:pt x="21907" y="35560"/>
                  </a:lnTo>
                  <a:lnTo>
                    <a:pt x="21907" y="38100"/>
                  </a:lnTo>
                  <a:lnTo>
                    <a:pt x="20954" y="38100"/>
                  </a:lnTo>
                  <a:lnTo>
                    <a:pt x="20954" y="41910"/>
                  </a:lnTo>
                  <a:lnTo>
                    <a:pt x="20002" y="41910"/>
                  </a:lnTo>
                  <a:lnTo>
                    <a:pt x="20002" y="43179"/>
                  </a:lnTo>
                  <a:lnTo>
                    <a:pt x="19050" y="43179"/>
                  </a:lnTo>
                  <a:lnTo>
                    <a:pt x="19050" y="45720"/>
                  </a:lnTo>
                  <a:lnTo>
                    <a:pt x="89162" y="45720"/>
                  </a:lnTo>
                  <a:lnTo>
                    <a:pt x="83284" y="31750"/>
                  </a:lnTo>
                  <a:lnTo>
                    <a:pt x="81889" y="27939"/>
                  </a:lnTo>
                  <a:lnTo>
                    <a:pt x="80898" y="26670"/>
                  </a:lnTo>
                  <a:lnTo>
                    <a:pt x="73771" y="13970"/>
                  </a:lnTo>
                  <a:lnTo>
                    <a:pt x="73329" y="12700"/>
                  </a:lnTo>
                  <a:lnTo>
                    <a:pt x="71579" y="11429"/>
                  </a:lnTo>
                  <a:lnTo>
                    <a:pt x="63969" y="3810"/>
                  </a:lnTo>
                  <a:close/>
                </a:path>
                <a:path w="106679" h="181610">
                  <a:moveTo>
                    <a:pt x="63804" y="2539"/>
                  </a:moveTo>
                  <a:lnTo>
                    <a:pt x="46659" y="2539"/>
                  </a:lnTo>
                  <a:lnTo>
                    <a:pt x="46659" y="3810"/>
                  </a:lnTo>
                  <a:lnTo>
                    <a:pt x="63804" y="3810"/>
                  </a:lnTo>
                  <a:lnTo>
                    <a:pt x="63804" y="2539"/>
                  </a:lnTo>
                  <a:close/>
                </a:path>
                <a:path w="106679" h="181610">
                  <a:moveTo>
                    <a:pt x="53781" y="0"/>
                  </a:moveTo>
                  <a:lnTo>
                    <a:pt x="50469" y="0"/>
                  </a:lnTo>
                  <a:lnTo>
                    <a:pt x="50469" y="1270"/>
                  </a:lnTo>
                  <a:lnTo>
                    <a:pt x="48564" y="1270"/>
                  </a:lnTo>
                  <a:lnTo>
                    <a:pt x="48564" y="2539"/>
                  </a:lnTo>
                  <a:lnTo>
                    <a:pt x="60766" y="2539"/>
                  </a:lnTo>
                  <a:lnTo>
                    <a:pt x="53781" y="0"/>
                  </a:lnTo>
                  <a:close/>
                </a:path>
              </a:pathLst>
            </a:custGeom>
            <a:solidFill>
              <a:srgbClr val="193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/>
            <p:cNvSpPr/>
            <p:nvPr/>
          </p:nvSpPr>
          <p:spPr>
            <a:xfrm>
              <a:off x="3347313" y="2270467"/>
              <a:ext cx="104139" cy="177800"/>
            </a:xfrm>
            <a:custGeom>
              <a:avLst/>
              <a:gdLst/>
              <a:ahLst/>
              <a:cxnLst/>
              <a:rect l="l" t="t" r="r" b="b"/>
              <a:pathLst>
                <a:path w="104139" h="177800">
                  <a:moveTo>
                    <a:pt x="78092" y="173989"/>
                  </a:moveTo>
                  <a:lnTo>
                    <a:pt x="24752" y="173989"/>
                  </a:lnTo>
                  <a:lnTo>
                    <a:pt x="27647" y="175260"/>
                  </a:lnTo>
                  <a:lnTo>
                    <a:pt x="35267" y="177800"/>
                  </a:lnTo>
                  <a:lnTo>
                    <a:pt x="67576" y="177800"/>
                  </a:lnTo>
                  <a:lnTo>
                    <a:pt x="75196" y="175260"/>
                  </a:lnTo>
                  <a:lnTo>
                    <a:pt x="78092" y="173989"/>
                  </a:lnTo>
                  <a:close/>
                </a:path>
                <a:path w="104139" h="177800">
                  <a:moveTo>
                    <a:pt x="86652" y="45720"/>
                  </a:moveTo>
                  <a:lnTo>
                    <a:pt x="17145" y="45720"/>
                  </a:lnTo>
                  <a:lnTo>
                    <a:pt x="17145" y="48260"/>
                  </a:lnTo>
                  <a:lnTo>
                    <a:pt x="16192" y="48260"/>
                  </a:lnTo>
                  <a:lnTo>
                    <a:pt x="16192" y="50800"/>
                  </a:lnTo>
                  <a:lnTo>
                    <a:pt x="15239" y="50800"/>
                  </a:lnTo>
                  <a:lnTo>
                    <a:pt x="15239" y="53339"/>
                  </a:lnTo>
                  <a:lnTo>
                    <a:pt x="14287" y="53339"/>
                  </a:lnTo>
                  <a:lnTo>
                    <a:pt x="14287" y="57150"/>
                  </a:lnTo>
                  <a:lnTo>
                    <a:pt x="13335" y="57150"/>
                  </a:lnTo>
                  <a:lnTo>
                    <a:pt x="13335" y="59689"/>
                  </a:lnTo>
                  <a:lnTo>
                    <a:pt x="12382" y="59689"/>
                  </a:lnTo>
                  <a:lnTo>
                    <a:pt x="12382" y="62229"/>
                  </a:lnTo>
                  <a:lnTo>
                    <a:pt x="11430" y="62229"/>
                  </a:lnTo>
                  <a:lnTo>
                    <a:pt x="11430" y="64770"/>
                  </a:lnTo>
                  <a:lnTo>
                    <a:pt x="10477" y="64770"/>
                  </a:lnTo>
                  <a:lnTo>
                    <a:pt x="10477" y="68579"/>
                  </a:lnTo>
                  <a:lnTo>
                    <a:pt x="9525" y="68579"/>
                  </a:lnTo>
                  <a:lnTo>
                    <a:pt x="9525" y="71120"/>
                  </a:lnTo>
                  <a:lnTo>
                    <a:pt x="8572" y="71120"/>
                  </a:lnTo>
                  <a:lnTo>
                    <a:pt x="8572" y="73660"/>
                  </a:lnTo>
                  <a:lnTo>
                    <a:pt x="8229" y="73660"/>
                  </a:lnTo>
                  <a:lnTo>
                    <a:pt x="7620" y="74929"/>
                  </a:lnTo>
                  <a:lnTo>
                    <a:pt x="7620" y="76200"/>
                  </a:lnTo>
                  <a:lnTo>
                    <a:pt x="6667" y="78739"/>
                  </a:lnTo>
                  <a:lnTo>
                    <a:pt x="6667" y="80010"/>
                  </a:lnTo>
                  <a:lnTo>
                    <a:pt x="5714" y="82550"/>
                  </a:lnTo>
                  <a:lnTo>
                    <a:pt x="5714" y="83820"/>
                  </a:lnTo>
                  <a:lnTo>
                    <a:pt x="4762" y="86360"/>
                  </a:lnTo>
                  <a:lnTo>
                    <a:pt x="4762" y="87629"/>
                  </a:lnTo>
                  <a:lnTo>
                    <a:pt x="3810" y="90170"/>
                  </a:lnTo>
                  <a:lnTo>
                    <a:pt x="3810" y="91439"/>
                  </a:lnTo>
                  <a:lnTo>
                    <a:pt x="1905" y="101600"/>
                  </a:lnTo>
                  <a:lnTo>
                    <a:pt x="1905" y="102870"/>
                  </a:lnTo>
                  <a:lnTo>
                    <a:pt x="952" y="106679"/>
                  </a:lnTo>
                  <a:lnTo>
                    <a:pt x="952" y="109220"/>
                  </a:lnTo>
                  <a:lnTo>
                    <a:pt x="824" y="109220"/>
                  </a:lnTo>
                  <a:lnTo>
                    <a:pt x="4762" y="152400"/>
                  </a:lnTo>
                  <a:lnTo>
                    <a:pt x="15239" y="168910"/>
                  </a:lnTo>
                  <a:lnTo>
                    <a:pt x="16555" y="170179"/>
                  </a:lnTo>
                  <a:lnTo>
                    <a:pt x="24145" y="173989"/>
                  </a:lnTo>
                  <a:lnTo>
                    <a:pt x="78699" y="173989"/>
                  </a:lnTo>
                  <a:lnTo>
                    <a:pt x="86289" y="170179"/>
                  </a:lnTo>
                  <a:lnTo>
                    <a:pt x="87604" y="168910"/>
                  </a:lnTo>
                  <a:lnTo>
                    <a:pt x="89249" y="167639"/>
                  </a:lnTo>
                  <a:lnTo>
                    <a:pt x="103797" y="119379"/>
                  </a:lnTo>
                  <a:lnTo>
                    <a:pt x="103797" y="115570"/>
                  </a:lnTo>
                  <a:lnTo>
                    <a:pt x="102875" y="109220"/>
                  </a:lnTo>
                  <a:lnTo>
                    <a:pt x="102029" y="102870"/>
                  </a:lnTo>
                  <a:lnTo>
                    <a:pt x="101892" y="101600"/>
                  </a:lnTo>
                  <a:lnTo>
                    <a:pt x="98082" y="83820"/>
                  </a:lnTo>
                  <a:lnTo>
                    <a:pt x="94061" y="68579"/>
                  </a:lnTo>
                  <a:lnTo>
                    <a:pt x="93319" y="64770"/>
                  </a:lnTo>
                  <a:lnTo>
                    <a:pt x="90361" y="57150"/>
                  </a:lnTo>
                  <a:lnTo>
                    <a:pt x="89028" y="53339"/>
                  </a:lnTo>
                  <a:lnTo>
                    <a:pt x="86652" y="45720"/>
                  </a:lnTo>
                  <a:close/>
                </a:path>
                <a:path w="104139" h="177800">
                  <a:moveTo>
                    <a:pt x="70472" y="13970"/>
                  </a:moveTo>
                  <a:lnTo>
                    <a:pt x="33324" y="13970"/>
                  </a:lnTo>
                  <a:lnTo>
                    <a:pt x="33324" y="15239"/>
                  </a:lnTo>
                  <a:lnTo>
                    <a:pt x="32372" y="15239"/>
                  </a:lnTo>
                  <a:lnTo>
                    <a:pt x="32372" y="16510"/>
                  </a:lnTo>
                  <a:lnTo>
                    <a:pt x="31419" y="16510"/>
                  </a:lnTo>
                  <a:lnTo>
                    <a:pt x="31419" y="17779"/>
                  </a:lnTo>
                  <a:lnTo>
                    <a:pt x="30467" y="17779"/>
                  </a:lnTo>
                  <a:lnTo>
                    <a:pt x="30467" y="19050"/>
                  </a:lnTo>
                  <a:lnTo>
                    <a:pt x="29514" y="19050"/>
                  </a:lnTo>
                  <a:lnTo>
                    <a:pt x="29514" y="21589"/>
                  </a:lnTo>
                  <a:lnTo>
                    <a:pt x="28562" y="21589"/>
                  </a:lnTo>
                  <a:lnTo>
                    <a:pt x="28562" y="22860"/>
                  </a:lnTo>
                  <a:lnTo>
                    <a:pt x="27609" y="22860"/>
                  </a:lnTo>
                  <a:lnTo>
                    <a:pt x="27609" y="25400"/>
                  </a:lnTo>
                  <a:lnTo>
                    <a:pt x="26657" y="25400"/>
                  </a:lnTo>
                  <a:lnTo>
                    <a:pt x="26657" y="26670"/>
                  </a:lnTo>
                  <a:lnTo>
                    <a:pt x="25704" y="26670"/>
                  </a:lnTo>
                  <a:lnTo>
                    <a:pt x="25704" y="27939"/>
                  </a:lnTo>
                  <a:lnTo>
                    <a:pt x="24752" y="27939"/>
                  </a:lnTo>
                  <a:lnTo>
                    <a:pt x="24752" y="30479"/>
                  </a:lnTo>
                  <a:lnTo>
                    <a:pt x="23812" y="30479"/>
                  </a:lnTo>
                  <a:lnTo>
                    <a:pt x="23812" y="31750"/>
                  </a:lnTo>
                  <a:lnTo>
                    <a:pt x="22860" y="31750"/>
                  </a:lnTo>
                  <a:lnTo>
                    <a:pt x="22860" y="34289"/>
                  </a:lnTo>
                  <a:lnTo>
                    <a:pt x="21907" y="34289"/>
                  </a:lnTo>
                  <a:lnTo>
                    <a:pt x="21907" y="35560"/>
                  </a:lnTo>
                  <a:lnTo>
                    <a:pt x="20955" y="35560"/>
                  </a:lnTo>
                  <a:lnTo>
                    <a:pt x="20955" y="38100"/>
                  </a:lnTo>
                  <a:lnTo>
                    <a:pt x="20002" y="38100"/>
                  </a:lnTo>
                  <a:lnTo>
                    <a:pt x="20002" y="41910"/>
                  </a:lnTo>
                  <a:lnTo>
                    <a:pt x="19050" y="41910"/>
                  </a:lnTo>
                  <a:lnTo>
                    <a:pt x="19050" y="43179"/>
                  </a:lnTo>
                  <a:lnTo>
                    <a:pt x="18097" y="43179"/>
                  </a:lnTo>
                  <a:lnTo>
                    <a:pt x="18097" y="45720"/>
                  </a:lnTo>
                  <a:lnTo>
                    <a:pt x="86304" y="45720"/>
                  </a:lnTo>
                  <a:lnTo>
                    <a:pt x="80426" y="31750"/>
                  </a:lnTo>
                  <a:lnTo>
                    <a:pt x="79032" y="27939"/>
                  </a:lnTo>
                  <a:lnTo>
                    <a:pt x="77975" y="26670"/>
                  </a:lnTo>
                  <a:lnTo>
                    <a:pt x="71133" y="15239"/>
                  </a:lnTo>
                  <a:lnTo>
                    <a:pt x="70472" y="13970"/>
                  </a:lnTo>
                  <a:close/>
                </a:path>
                <a:path w="104139" h="177800">
                  <a:moveTo>
                    <a:pt x="60947" y="3810"/>
                  </a:moveTo>
                  <a:lnTo>
                    <a:pt x="42849" y="3810"/>
                  </a:lnTo>
                  <a:lnTo>
                    <a:pt x="42849" y="5079"/>
                  </a:lnTo>
                  <a:lnTo>
                    <a:pt x="40944" y="5079"/>
                  </a:lnTo>
                  <a:lnTo>
                    <a:pt x="40944" y="6350"/>
                  </a:lnTo>
                  <a:lnTo>
                    <a:pt x="39039" y="6350"/>
                  </a:lnTo>
                  <a:lnTo>
                    <a:pt x="39039" y="7620"/>
                  </a:lnTo>
                  <a:lnTo>
                    <a:pt x="37134" y="7620"/>
                  </a:lnTo>
                  <a:lnTo>
                    <a:pt x="37134" y="10160"/>
                  </a:lnTo>
                  <a:lnTo>
                    <a:pt x="36182" y="10160"/>
                  </a:lnTo>
                  <a:lnTo>
                    <a:pt x="36182" y="11429"/>
                  </a:lnTo>
                  <a:lnTo>
                    <a:pt x="35229" y="11429"/>
                  </a:lnTo>
                  <a:lnTo>
                    <a:pt x="35229" y="12700"/>
                  </a:lnTo>
                  <a:lnTo>
                    <a:pt x="34277" y="12700"/>
                  </a:lnTo>
                  <a:lnTo>
                    <a:pt x="34277" y="13970"/>
                  </a:lnTo>
                  <a:lnTo>
                    <a:pt x="70307" y="13970"/>
                  </a:lnTo>
                  <a:lnTo>
                    <a:pt x="61429" y="5079"/>
                  </a:lnTo>
                  <a:lnTo>
                    <a:pt x="60947" y="3810"/>
                  </a:lnTo>
                  <a:close/>
                </a:path>
                <a:path w="104139" h="177800">
                  <a:moveTo>
                    <a:pt x="51422" y="0"/>
                  </a:moveTo>
                  <a:lnTo>
                    <a:pt x="49517" y="0"/>
                  </a:lnTo>
                  <a:lnTo>
                    <a:pt x="49517" y="1270"/>
                  </a:lnTo>
                  <a:lnTo>
                    <a:pt x="47612" y="1270"/>
                  </a:lnTo>
                  <a:lnTo>
                    <a:pt x="47612" y="2539"/>
                  </a:lnTo>
                  <a:lnTo>
                    <a:pt x="45707" y="2539"/>
                  </a:lnTo>
                  <a:lnTo>
                    <a:pt x="45707" y="3810"/>
                  </a:lnTo>
                  <a:lnTo>
                    <a:pt x="58978" y="3810"/>
                  </a:lnTo>
                  <a:lnTo>
                    <a:pt x="52628" y="1270"/>
                  </a:lnTo>
                  <a:lnTo>
                    <a:pt x="51422" y="0"/>
                  </a:lnTo>
                  <a:close/>
                </a:path>
              </a:pathLst>
            </a:custGeom>
            <a:solidFill>
              <a:srgbClr val="2C4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/>
            <p:cNvSpPr/>
            <p:nvPr/>
          </p:nvSpPr>
          <p:spPr>
            <a:xfrm>
              <a:off x="3348266" y="2270950"/>
              <a:ext cx="100330" cy="173990"/>
            </a:xfrm>
            <a:custGeom>
              <a:avLst/>
              <a:gdLst/>
              <a:ahLst/>
              <a:cxnLst/>
              <a:rect l="l" t="t" r="r" b="b"/>
              <a:pathLst>
                <a:path w="100329" h="173989">
                  <a:moveTo>
                    <a:pt x="49517" y="0"/>
                  </a:moveTo>
                  <a:lnTo>
                    <a:pt x="46659" y="952"/>
                  </a:lnTo>
                  <a:lnTo>
                    <a:pt x="37134" y="6667"/>
                  </a:lnTo>
                  <a:lnTo>
                    <a:pt x="36182" y="7938"/>
                  </a:lnTo>
                  <a:lnTo>
                    <a:pt x="36182" y="8420"/>
                  </a:lnTo>
                  <a:lnTo>
                    <a:pt x="35821" y="8420"/>
                  </a:lnTo>
                  <a:lnTo>
                    <a:pt x="35229" y="9210"/>
                  </a:lnTo>
                  <a:lnTo>
                    <a:pt x="35229" y="9690"/>
                  </a:lnTo>
                  <a:lnTo>
                    <a:pt x="34870" y="9690"/>
                  </a:lnTo>
                  <a:lnTo>
                    <a:pt x="34277" y="10481"/>
                  </a:lnTo>
                  <a:lnTo>
                    <a:pt x="34277" y="10960"/>
                  </a:lnTo>
                  <a:lnTo>
                    <a:pt x="33918" y="10960"/>
                  </a:lnTo>
                  <a:lnTo>
                    <a:pt x="33324" y="11753"/>
                  </a:lnTo>
                  <a:lnTo>
                    <a:pt x="33324" y="12230"/>
                  </a:lnTo>
                  <a:lnTo>
                    <a:pt x="32967" y="12230"/>
                  </a:lnTo>
                  <a:lnTo>
                    <a:pt x="32372" y="13024"/>
                  </a:lnTo>
                  <a:lnTo>
                    <a:pt x="32372" y="13500"/>
                  </a:lnTo>
                  <a:lnTo>
                    <a:pt x="32016" y="13500"/>
                  </a:lnTo>
                  <a:lnTo>
                    <a:pt x="31419" y="14295"/>
                  </a:lnTo>
                  <a:lnTo>
                    <a:pt x="31419" y="14770"/>
                  </a:lnTo>
                  <a:lnTo>
                    <a:pt x="31064" y="14770"/>
                  </a:lnTo>
                  <a:lnTo>
                    <a:pt x="30467" y="15567"/>
                  </a:lnTo>
                  <a:lnTo>
                    <a:pt x="30467" y="16040"/>
                  </a:lnTo>
                  <a:lnTo>
                    <a:pt x="30113" y="16040"/>
                  </a:lnTo>
                  <a:lnTo>
                    <a:pt x="29514" y="16838"/>
                  </a:lnTo>
                  <a:lnTo>
                    <a:pt x="29514" y="17310"/>
                  </a:lnTo>
                  <a:lnTo>
                    <a:pt x="29161" y="17310"/>
                  </a:lnTo>
                  <a:lnTo>
                    <a:pt x="28562" y="18110"/>
                  </a:lnTo>
                  <a:lnTo>
                    <a:pt x="28562" y="19850"/>
                  </a:lnTo>
                  <a:lnTo>
                    <a:pt x="27609" y="19850"/>
                  </a:lnTo>
                  <a:lnTo>
                    <a:pt x="27609" y="21120"/>
                  </a:lnTo>
                  <a:lnTo>
                    <a:pt x="26873" y="21120"/>
                  </a:lnTo>
                  <a:lnTo>
                    <a:pt x="26657" y="21504"/>
                  </a:lnTo>
                  <a:lnTo>
                    <a:pt x="26657" y="23660"/>
                  </a:lnTo>
                  <a:lnTo>
                    <a:pt x="25704" y="23660"/>
                  </a:lnTo>
                  <a:lnTo>
                    <a:pt x="25704" y="24930"/>
                  </a:lnTo>
                  <a:lnTo>
                    <a:pt x="24752" y="24930"/>
                  </a:lnTo>
                  <a:lnTo>
                    <a:pt x="24752" y="26200"/>
                  </a:lnTo>
                  <a:lnTo>
                    <a:pt x="24022" y="26200"/>
                  </a:lnTo>
                  <a:lnTo>
                    <a:pt x="23799" y="26596"/>
                  </a:lnTo>
                  <a:lnTo>
                    <a:pt x="23799" y="28740"/>
                  </a:lnTo>
                  <a:lnTo>
                    <a:pt x="22860" y="28740"/>
                  </a:lnTo>
                  <a:lnTo>
                    <a:pt x="22860" y="30010"/>
                  </a:lnTo>
                  <a:lnTo>
                    <a:pt x="21907" y="30010"/>
                  </a:lnTo>
                  <a:lnTo>
                    <a:pt x="21907" y="32550"/>
                  </a:lnTo>
                  <a:lnTo>
                    <a:pt x="20955" y="32550"/>
                  </a:lnTo>
                  <a:lnTo>
                    <a:pt x="20955" y="33820"/>
                  </a:lnTo>
                  <a:lnTo>
                    <a:pt x="20002" y="33820"/>
                  </a:lnTo>
                  <a:lnTo>
                    <a:pt x="20002" y="36360"/>
                  </a:lnTo>
                  <a:lnTo>
                    <a:pt x="19050" y="36360"/>
                  </a:lnTo>
                  <a:lnTo>
                    <a:pt x="19050" y="40170"/>
                  </a:lnTo>
                  <a:lnTo>
                    <a:pt x="18097" y="40170"/>
                  </a:lnTo>
                  <a:lnTo>
                    <a:pt x="18097" y="41440"/>
                  </a:lnTo>
                  <a:lnTo>
                    <a:pt x="17145" y="41440"/>
                  </a:lnTo>
                  <a:lnTo>
                    <a:pt x="17145" y="43980"/>
                  </a:lnTo>
                  <a:lnTo>
                    <a:pt x="16192" y="43980"/>
                  </a:lnTo>
                  <a:lnTo>
                    <a:pt x="16192" y="46520"/>
                  </a:lnTo>
                  <a:lnTo>
                    <a:pt x="15240" y="46520"/>
                  </a:lnTo>
                  <a:lnTo>
                    <a:pt x="15240" y="49060"/>
                  </a:lnTo>
                  <a:lnTo>
                    <a:pt x="14287" y="49060"/>
                  </a:lnTo>
                  <a:lnTo>
                    <a:pt x="14287" y="51600"/>
                  </a:lnTo>
                  <a:lnTo>
                    <a:pt x="13335" y="51600"/>
                  </a:lnTo>
                  <a:lnTo>
                    <a:pt x="13335" y="55410"/>
                  </a:lnTo>
                  <a:lnTo>
                    <a:pt x="12382" y="55410"/>
                  </a:lnTo>
                  <a:lnTo>
                    <a:pt x="12382" y="57950"/>
                  </a:lnTo>
                  <a:lnTo>
                    <a:pt x="11430" y="57950"/>
                  </a:lnTo>
                  <a:lnTo>
                    <a:pt x="11430" y="60490"/>
                  </a:lnTo>
                  <a:lnTo>
                    <a:pt x="10491" y="60490"/>
                  </a:lnTo>
                  <a:lnTo>
                    <a:pt x="10477" y="63030"/>
                  </a:lnTo>
                  <a:lnTo>
                    <a:pt x="9690" y="63030"/>
                  </a:lnTo>
                  <a:lnTo>
                    <a:pt x="9525" y="63555"/>
                  </a:lnTo>
                  <a:lnTo>
                    <a:pt x="9525" y="66840"/>
                  </a:lnTo>
                  <a:lnTo>
                    <a:pt x="8572" y="66840"/>
                  </a:lnTo>
                  <a:lnTo>
                    <a:pt x="8572" y="69380"/>
                  </a:lnTo>
                  <a:lnTo>
                    <a:pt x="7688" y="69380"/>
                  </a:lnTo>
                  <a:lnTo>
                    <a:pt x="7620" y="71920"/>
                  </a:lnTo>
                  <a:lnTo>
                    <a:pt x="7008" y="71920"/>
                  </a:lnTo>
                  <a:lnTo>
                    <a:pt x="6667" y="73218"/>
                  </a:lnTo>
                  <a:lnTo>
                    <a:pt x="6667" y="74460"/>
                  </a:lnTo>
                  <a:lnTo>
                    <a:pt x="6340" y="74460"/>
                  </a:lnTo>
                  <a:lnTo>
                    <a:pt x="5715" y="76840"/>
                  </a:lnTo>
                  <a:lnTo>
                    <a:pt x="5715" y="78270"/>
                  </a:lnTo>
                  <a:lnTo>
                    <a:pt x="5338" y="78270"/>
                  </a:lnTo>
                  <a:lnTo>
                    <a:pt x="4762" y="80462"/>
                  </a:lnTo>
                  <a:lnTo>
                    <a:pt x="4762" y="82080"/>
                  </a:lnTo>
                  <a:lnTo>
                    <a:pt x="4337" y="82080"/>
                  </a:lnTo>
                  <a:lnTo>
                    <a:pt x="3810" y="84084"/>
                  </a:lnTo>
                  <a:lnTo>
                    <a:pt x="3810" y="85890"/>
                  </a:lnTo>
                  <a:lnTo>
                    <a:pt x="3335" y="85890"/>
                  </a:lnTo>
                  <a:lnTo>
                    <a:pt x="2857" y="87706"/>
                  </a:lnTo>
                  <a:lnTo>
                    <a:pt x="2857" y="89700"/>
                  </a:lnTo>
                  <a:lnTo>
                    <a:pt x="2623" y="89700"/>
                  </a:lnTo>
                  <a:lnTo>
                    <a:pt x="952" y="103911"/>
                  </a:lnTo>
                  <a:lnTo>
                    <a:pt x="0" y="115354"/>
                  </a:lnTo>
                  <a:lnTo>
                    <a:pt x="952" y="139179"/>
                  </a:lnTo>
                  <a:lnTo>
                    <a:pt x="35229" y="172554"/>
                  </a:lnTo>
                  <a:lnTo>
                    <a:pt x="49517" y="173507"/>
                  </a:lnTo>
                  <a:lnTo>
                    <a:pt x="64757" y="172554"/>
                  </a:lnTo>
                  <a:lnTo>
                    <a:pt x="95224" y="148717"/>
                  </a:lnTo>
                  <a:lnTo>
                    <a:pt x="99987" y="115354"/>
                  </a:lnTo>
                  <a:lnTo>
                    <a:pt x="99987" y="112496"/>
                  </a:lnTo>
                  <a:lnTo>
                    <a:pt x="90462" y="62915"/>
                  </a:lnTo>
                  <a:lnTo>
                    <a:pt x="68567" y="13347"/>
                  </a:lnTo>
                  <a:lnTo>
                    <a:pt x="59042" y="3810"/>
                  </a:lnTo>
                  <a:lnTo>
                    <a:pt x="49517" y="0"/>
                  </a:lnTo>
                  <a:close/>
                </a:path>
              </a:pathLst>
            </a:custGeom>
            <a:solidFill>
              <a:srgbClr val="3E4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/>
            <p:cNvSpPr/>
            <p:nvPr/>
          </p:nvSpPr>
          <p:spPr>
            <a:xfrm>
              <a:off x="3348266" y="2272855"/>
              <a:ext cx="98425" cy="167005"/>
            </a:xfrm>
            <a:custGeom>
              <a:avLst/>
              <a:gdLst/>
              <a:ahLst/>
              <a:cxnLst/>
              <a:rect l="l" t="t" r="r" b="b"/>
              <a:pathLst>
                <a:path w="98425" h="167005">
                  <a:moveTo>
                    <a:pt x="49517" y="0"/>
                  </a:moveTo>
                  <a:lnTo>
                    <a:pt x="45707" y="0"/>
                  </a:lnTo>
                  <a:lnTo>
                    <a:pt x="37134" y="5714"/>
                  </a:lnTo>
                  <a:lnTo>
                    <a:pt x="28562" y="17157"/>
                  </a:lnTo>
                  <a:lnTo>
                    <a:pt x="28562" y="17945"/>
                  </a:lnTo>
                  <a:lnTo>
                    <a:pt x="28143" y="17945"/>
                  </a:lnTo>
                  <a:lnTo>
                    <a:pt x="27609" y="18948"/>
                  </a:lnTo>
                  <a:lnTo>
                    <a:pt x="27609" y="19215"/>
                  </a:lnTo>
                  <a:lnTo>
                    <a:pt x="27467" y="19215"/>
                  </a:lnTo>
                  <a:lnTo>
                    <a:pt x="26657" y="20738"/>
                  </a:lnTo>
                  <a:lnTo>
                    <a:pt x="26657" y="21755"/>
                  </a:lnTo>
                  <a:lnTo>
                    <a:pt x="26116" y="21755"/>
                  </a:lnTo>
                  <a:lnTo>
                    <a:pt x="25704" y="22529"/>
                  </a:lnTo>
                  <a:lnTo>
                    <a:pt x="25704" y="23025"/>
                  </a:lnTo>
                  <a:lnTo>
                    <a:pt x="25441" y="23025"/>
                  </a:lnTo>
                  <a:lnTo>
                    <a:pt x="23799" y="26110"/>
                  </a:lnTo>
                  <a:lnTo>
                    <a:pt x="23799" y="26835"/>
                  </a:lnTo>
                  <a:lnTo>
                    <a:pt x="23414" y="26835"/>
                  </a:lnTo>
                  <a:lnTo>
                    <a:pt x="22860" y="27876"/>
                  </a:lnTo>
                  <a:lnTo>
                    <a:pt x="22860" y="28105"/>
                  </a:lnTo>
                  <a:lnTo>
                    <a:pt x="21907" y="29667"/>
                  </a:lnTo>
                  <a:lnTo>
                    <a:pt x="21907" y="30645"/>
                  </a:lnTo>
                  <a:lnTo>
                    <a:pt x="21387" y="30645"/>
                  </a:lnTo>
                  <a:lnTo>
                    <a:pt x="20955" y="31457"/>
                  </a:lnTo>
                  <a:lnTo>
                    <a:pt x="20955" y="31915"/>
                  </a:lnTo>
                  <a:lnTo>
                    <a:pt x="20751" y="31915"/>
                  </a:lnTo>
                  <a:lnTo>
                    <a:pt x="20002" y="33602"/>
                  </a:lnTo>
                  <a:lnTo>
                    <a:pt x="20002" y="34455"/>
                  </a:lnTo>
                  <a:lnTo>
                    <a:pt x="19623" y="34455"/>
                  </a:lnTo>
                  <a:lnTo>
                    <a:pt x="19050" y="35747"/>
                  </a:lnTo>
                  <a:lnTo>
                    <a:pt x="19050" y="38265"/>
                  </a:lnTo>
                  <a:lnTo>
                    <a:pt x="18097" y="38265"/>
                  </a:lnTo>
                  <a:lnTo>
                    <a:pt x="18097" y="39535"/>
                  </a:lnTo>
                  <a:lnTo>
                    <a:pt x="17367" y="39535"/>
                  </a:lnTo>
                  <a:lnTo>
                    <a:pt x="17145" y="40036"/>
                  </a:lnTo>
                  <a:lnTo>
                    <a:pt x="17145" y="42075"/>
                  </a:lnTo>
                  <a:lnTo>
                    <a:pt x="16239" y="42075"/>
                  </a:lnTo>
                  <a:lnTo>
                    <a:pt x="16192" y="44615"/>
                  </a:lnTo>
                  <a:lnTo>
                    <a:pt x="15240" y="44615"/>
                  </a:lnTo>
                  <a:lnTo>
                    <a:pt x="15240" y="47155"/>
                  </a:lnTo>
                  <a:lnTo>
                    <a:pt x="14287" y="47155"/>
                  </a:lnTo>
                  <a:lnTo>
                    <a:pt x="14287" y="49695"/>
                  </a:lnTo>
                  <a:lnTo>
                    <a:pt x="13335" y="49695"/>
                  </a:lnTo>
                  <a:lnTo>
                    <a:pt x="13335" y="53505"/>
                  </a:lnTo>
                  <a:lnTo>
                    <a:pt x="12382" y="53505"/>
                  </a:lnTo>
                  <a:lnTo>
                    <a:pt x="12382" y="56045"/>
                  </a:lnTo>
                  <a:lnTo>
                    <a:pt x="11430" y="56045"/>
                  </a:lnTo>
                  <a:lnTo>
                    <a:pt x="11430" y="58585"/>
                  </a:lnTo>
                  <a:lnTo>
                    <a:pt x="10715" y="58585"/>
                  </a:lnTo>
                  <a:lnTo>
                    <a:pt x="10477" y="59489"/>
                  </a:lnTo>
                  <a:lnTo>
                    <a:pt x="10477" y="61125"/>
                  </a:lnTo>
                  <a:lnTo>
                    <a:pt x="10047" y="61125"/>
                  </a:lnTo>
                  <a:lnTo>
                    <a:pt x="9525" y="63113"/>
                  </a:lnTo>
                  <a:lnTo>
                    <a:pt x="9525" y="64935"/>
                  </a:lnTo>
                  <a:lnTo>
                    <a:pt x="9046" y="64935"/>
                  </a:lnTo>
                  <a:lnTo>
                    <a:pt x="8572" y="66738"/>
                  </a:lnTo>
                  <a:lnTo>
                    <a:pt x="8572" y="67475"/>
                  </a:lnTo>
                  <a:lnTo>
                    <a:pt x="8378" y="67475"/>
                  </a:lnTo>
                  <a:lnTo>
                    <a:pt x="3810" y="84848"/>
                  </a:lnTo>
                  <a:lnTo>
                    <a:pt x="952" y="100101"/>
                  </a:lnTo>
                  <a:lnTo>
                    <a:pt x="0" y="111544"/>
                  </a:lnTo>
                  <a:lnTo>
                    <a:pt x="1905" y="133464"/>
                  </a:lnTo>
                  <a:lnTo>
                    <a:pt x="35229" y="165874"/>
                  </a:lnTo>
                  <a:lnTo>
                    <a:pt x="49517" y="166839"/>
                  </a:lnTo>
                  <a:lnTo>
                    <a:pt x="62852" y="165874"/>
                  </a:lnTo>
                  <a:lnTo>
                    <a:pt x="96177" y="133464"/>
                  </a:lnTo>
                  <a:lnTo>
                    <a:pt x="98082" y="111544"/>
                  </a:lnTo>
                  <a:lnTo>
                    <a:pt x="98082" y="107721"/>
                  </a:lnTo>
                  <a:lnTo>
                    <a:pt x="88557" y="61010"/>
                  </a:lnTo>
                  <a:lnTo>
                    <a:pt x="66662" y="12395"/>
                  </a:lnTo>
                  <a:lnTo>
                    <a:pt x="58089" y="2857"/>
                  </a:lnTo>
                  <a:lnTo>
                    <a:pt x="49517" y="0"/>
                  </a:lnTo>
                  <a:close/>
                </a:path>
              </a:pathLst>
            </a:custGeom>
            <a:solidFill>
              <a:srgbClr val="4E5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/>
            <p:cNvSpPr/>
            <p:nvPr/>
          </p:nvSpPr>
          <p:spPr>
            <a:xfrm>
              <a:off x="3349218" y="2273807"/>
              <a:ext cx="94615" cy="162560"/>
            </a:xfrm>
            <a:custGeom>
              <a:avLst/>
              <a:gdLst/>
              <a:ahLst/>
              <a:cxnLst/>
              <a:rect l="l" t="t" r="r" b="b"/>
              <a:pathLst>
                <a:path w="94614" h="162560">
                  <a:moveTo>
                    <a:pt x="47612" y="0"/>
                  </a:moveTo>
                  <a:lnTo>
                    <a:pt x="43802" y="952"/>
                  </a:lnTo>
                  <a:lnTo>
                    <a:pt x="35229" y="5714"/>
                  </a:lnTo>
                  <a:lnTo>
                    <a:pt x="27609" y="17157"/>
                  </a:lnTo>
                  <a:lnTo>
                    <a:pt x="25704" y="20738"/>
                  </a:lnTo>
                  <a:lnTo>
                    <a:pt x="20002" y="31457"/>
                  </a:lnTo>
                  <a:lnTo>
                    <a:pt x="18097" y="36087"/>
                  </a:lnTo>
                  <a:lnTo>
                    <a:pt x="18097" y="37312"/>
                  </a:lnTo>
                  <a:lnTo>
                    <a:pt x="17593" y="37312"/>
                  </a:lnTo>
                  <a:lnTo>
                    <a:pt x="17144" y="38402"/>
                  </a:lnTo>
                  <a:lnTo>
                    <a:pt x="17144" y="38582"/>
                  </a:lnTo>
                  <a:lnTo>
                    <a:pt x="16192" y="40718"/>
                  </a:lnTo>
                  <a:lnTo>
                    <a:pt x="16192" y="41122"/>
                  </a:lnTo>
                  <a:lnTo>
                    <a:pt x="16026" y="41122"/>
                  </a:lnTo>
                  <a:lnTo>
                    <a:pt x="15239" y="43033"/>
                  </a:lnTo>
                  <a:lnTo>
                    <a:pt x="15239" y="43662"/>
                  </a:lnTo>
                  <a:lnTo>
                    <a:pt x="14980" y="43662"/>
                  </a:lnTo>
                  <a:lnTo>
                    <a:pt x="14287" y="45348"/>
                  </a:lnTo>
                  <a:lnTo>
                    <a:pt x="14287" y="46202"/>
                  </a:lnTo>
                  <a:lnTo>
                    <a:pt x="13935" y="46202"/>
                  </a:lnTo>
                  <a:lnTo>
                    <a:pt x="13334" y="47663"/>
                  </a:lnTo>
                  <a:lnTo>
                    <a:pt x="13334" y="48742"/>
                  </a:lnTo>
                  <a:lnTo>
                    <a:pt x="12975" y="48742"/>
                  </a:lnTo>
                  <a:lnTo>
                    <a:pt x="12382" y="50524"/>
                  </a:lnTo>
                  <a:lnTo>
                    <a:pt x="12382" y="52552"/>
                  </a:lnTo>
                  <a:lnTo>
                    <a:pt x="11707" y="52552"/>
                  </a:lnTo>
                  <a:lnTo>
                    <a:pt x="11429" y="53386"/>
                  </a:lnTo>
                  <a:lnTo>
                    <a:pt x="11429" y="55092"/>
                  </a:lnTo>
                  <a:lnTo>
                    <a:pt x="10862" y="55092"/>
                  </a:lnTo>
                  <a:lnTo>
                    <a:pt x="10477" y="56248"/>
                  </a:lnTo>
                  <a:lnTo>
                    <a:pt x="10477" y="57632"/>
                  </a:lnTo>
                  <a:lnTo>
                    <a:pt x="10016" y="57632"/>
                  </a:lnTo>
                  <a:lnTo>
                    <a:pt x="9526" y="59105"/>
                  </a:lnTo>
                  <a:lnTo>
                    <a:pt x="9525" y="60172"/>
                  </a:lnTo>
                  <a:lnTo>
                    <a:pt x="9171" y="60172"/>
                  </a:lnTo>
                  <a:lnTo>
                    <a:pt x="8572" y="61971"/>
                  </a:lnTo>
                  <a:lnTo>
                    <a:pt x="8572" y="63982"/>
                  </a:lnTo>
                  <a:lnTo>
                    <a:pt x="7903" y="63982"/>
                  </a:lnTo>
                  <a:lnTo>
                    <a:pt x="7619" y="64833"/>
                  </a:lnTo>
                  <a:lnTo>
                    <a:pt x="7619" y="66522"/>
                  </a:lnTo>
                  <a:lnTo>
                    <a:pt x="7244" y="66522"/>
                  </a:lnTo>
                  <a:lnTo>
                    <a:pt x="3809" y="81991"/>
                  </a:lnTo>
                  <a:lnTo>
                    <a:pt x="952" y="97243"/>
                  </a:lnTo>
                  <a:lnTo>
                    <a:pt x="0" y="108686"/>
                  </a:lnTo>
                  <a:lnTo>
                    <a:pt x="1904" y="129654"/>
                  </a:lnTo>
                  <a:lnTo>
                    <a:pt x="33324" y="161112"/>
                  </a:lnTo>
                  <a:lnTo>
                    <a:pt x="47612" y="162064"/>
                  </a:lnTo>
                  <a:lnTo>
                    <a:pt x="60947" y="161112"/>
                  </a:lnTo>
                  <a:lnTo>
                    <a:pt x="92367" y="129654"/>
                  </a:lnTo>
                  <a:lnTo>
                    <a:pt x="94272" y="108686"/>
                  </a:lnTo>
                  <a:lnTo>
                    <a:pt x="94253" y="104622"/>
                  </a:lnTo>
                  <a:lnTo>
                    <a:pt x="84747" y="59105"/>
                  </a:lnTo>
                  <a:lnTo>
                    <a:pt x="64757" y="12395"/>
                  </a:lnTo>
                  <a:lnTo>
                    <a:pt x="56184" y="3810"/>
                  </a:lnTo>
                  <a:lnTo>
                    <a:pt x="47612" y="0"/>
                  </a:lnTo>
                  <a:close/>
                </a:path>
              </a:pathLst>
            </a:custGeom>
            <a:solidFill>
              <a:srgbClr val="5D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/>
            <p:cNvSpPr/>
            <p:nvPr/>
          </p:nvSpPr>
          <p:spPr>
            <a:xfrm>
              <a:off x="3350171" y="2275712"/>
              <a:ext cx="91440" cy="156845"/>
            </a:xfrm>
            <a:custGeom>
              <a:avLst/>
              <a:gdLst/>
              <a:ahLst/>
              <a:cxnLst/>
              <a:rect l="l" t="t" r="r" b="b"/>
              <a:pathLst>
                <a:path w="91439" h="156844">
                  <a:moveTo>
                    <a:pt x="45707" y="0"/>
                  </a:moveTo>
                  <a:lnTo>
                    <a:pt x="42849" y="0"/>
                  </a:lnTo>
                  <a:lnTo>
                    <a:pt x="34277" y="5715"/>
                  </a:lnTo>
                  <a:lnTo>
                    <a:pt x="26657" y="14192"/>
                  </a:lnTo>
                  <a:lnTo>
                    <a:pt x="26657" y="15087"/>
                  </a:lnTo>
                  <a:lnTo>
                    <a:pt x="25853" y="15087"/>
                  </a:lnTo>
                  <a:lnTo>
                    <a:pt x="25704" y="15252"/>
                  </a:lnTo>
                  <a:lnTo>
                    <a:pt x="25704" y="16357"/>
                  </a:lnTo>
                  <a:lnTo>
                    <a:pt x="25190" y="16357"/>
                  </a:lnTo>
                  <a:lnTo>
                    <a:pt x="24752" y="17299"/>
                  </a:lnTo>
                  <a:lnTo>
                    <a:pt x="24752" y="18897"/>
                  </a:lnTo>
                  <a:lnTo>
                    <a:pt x="24008" y="18897"/>
                  </a:lnTo>
                  <a:lnTo>
                    <a:pt x="23799" y="19346"/>
                  </a:lnTo>
                  <a:lnTo>
                    <a:pt x="23799" y="20167"/>
                  </a:lnTo>
                  <a:lnTo>
                    <a:pt x="23417" y="20167"/>
                  </a:lnTo>
                  <a:lnTo>
                    <a:pt x="22847" y="21393"/>
                  </a:lnTo>
                  <a:lnTo>
                    <a:pt x="21894" y="23439"/>
                  </a:lnTo>
                  <a:lnTo>
                    <a:pt x="21894" y="23977"/>
                  </a:lnTo>
                  <a:lnTo>
                    <a:pt x="21644" y="23977"/>
                  </a:lnTo>
                  <a:lnTo>
                    <a:pt x="20002" y="27506"/>
                  </a:lnTo>
                  <a:lnTo>
                    <a:pt x="20002" y="27787"/>
                  </a:lnTo>
                  <a:lnTo>
                    <a:pt x="19871" y="27787"/>
                  </a:lnTo>
                  <a:lnTo>
                    <a:pt x="19050" y="29552"/>
                  </a:lnTo>
                  <a:lnTo>
                    <a:pt x="17144" y="34182"/>
                  </a:lnTo>
                  <a:lnTo>
                    <a:pt x="17144" y="35407"/>
                  </a:lnTo>
                  <a:lnTo>
                    <a:pt x="16641" y="35407"/>
                  </a:lnTo>
                  <a:lnTo>
                    <a:pt x="16192" y="36497"/>
                  </a:lnTo>
                  <a:lnTo>
                    <a:pt x="16192" y="36677"/>
                  </a:lnTo>
                  <a:lnTo>
                    <a:pt x="15239" y="38813"/>
                  </a:lnTo>
                  <a:lnTo>
                    <a:pt x="15239" y="39217"/>
                  </a:lnTo>
                  <a:lnTo>
                    <a:pt x="15073" y="39217"/>
                  </a:lnTo>
                  <a:lnTo>
                    <a:pt x="14287" y="41128"/>
                  </a:lnTo>
                  <a:lnTo>
                    <a:pt x="14287" y="41757"/>
                  </a:lnTo>
                  <a:lnTo>
                    <a:pt x="14028" y="41757"/>
                  </a:lnTo>
                  <a:lnTo>
                    <a:pt x="13335" y="43443"/>
                  </a:lnTo>
                  <a:lnTo>
                    <a:pt x="13335" y="44297"/>
                  </a:lnTo>
                  <a:lnTo>
                    <a:pt x="12983" y="44297"/>
                  </a:lnTo>
                  <a:lnTo>
                    <a:pt x="12382" y="45758"/>
                  </a:lnTo>
                  <a:lnTo>
                    <a:pt x="12382" y="46837"/>
                  </a:lnTo>
                  <a:lnTo>
                    <a:pt x="12083" y="46837"/>
                  </a:lnTo>
                  <a:lnTo>
                    <a:pt x="11429" y="49192"/>
                  </a:lnTo>
                  <a:lnTo>
                    <a:pt x="11429" y="50647"/>
                  </a:lnTo>
                  <a:lnTo>
                    <a:pt x="11026" y="50647"/>
                  </a:lnTo>
                  <a:lnTo>
                    <a:pt x="10477" y="52626"/>
                  </a:lnTo>
                  <a:lnTo>
                    <a:pt x="10477" y="53187"/>
                  </a:lnTo>
                  <a:lnTo>
                    <a:pt x="10321" y="53187"/>
                  </a:lnTo>
                  <a:lnTo>
                    <a:pt x="7619" y="62928"/>
                  </a:lnTo>
                  <a:lnTo>
                    <a:pt x="3810" y="79133"/>
                  </a:lnTo>
                  <a:lnTo>
                    <a:pt x="952" y="93433"/>
                  </a:lnTo>
                  <a:lnTo>
                    <a:pt x="0" y="103911"/>
                  </a:lnTo>
                  <a:lnTo>
                    <a:pt x="1904" y="124891"/>
                  </a:lnTo>
                  <a:lnTo>
                    <a:pt x="32372" y="155397"/>
                  </a:lnTo>
                  <a:lnTo>
                    <a:pt x="45707" y="156349"/>
                  </a:lnTo>
                  <a:lnTo>
                    <a:pt x="59042" y="155397"/>
                  </a:lnTo>
                  <a:lnTo>
                    <a:pt x="89509" y="124891"/>
                  </a:lnTo>
                  <a:lnTo>
                    <a:pt x="91414" y="103911"/>
                  </a:lnTo>
                  <a:lnTo>
                    <a:pt x="91414" y="101053"/>
                  </a:lnTo>
                  <a:lnTo>
                    <a:pt x="81889" y="56248"/>
                  </a:lnTo>
                  <a:lnTo>
                    <a:pt x="61899" y="11442"/>
                  </a:lnTo>
                  <a:lnTo>
                    <a:pt x="54279" y="2857"/>
                  </a:lnTo>
                  <a:lnTo>
                    <a:pt x="45707" y="0"/>
                  </a:lnTo>
                  <a:close/>
                </a:path>
              </a:pathLst>
            </a:custGeom>
            <a:solidFill>
              <a:srgbClr val="6B7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/>
            <p:cNvSpPr/>
            <p:nvPr/>
          </p:nvSpPr>
          <p:spPr>
            <a:xfrm>
              <a:off x="3351123" y="2276665"/>
              <a:ext cx="87630" cy="151765"/>
            </a:xfrm>
            <a:custGeom>
              <a:avLst/>
              <a:gdLst/>
              <a:ahLst/>
              <a:cxnLst/>
              <a:rect l="l" t="t" r="r" b="b"/>
              <a:pathLst>
                <a:path w="87629" h="151764">
                  <a:moveTo>
                    <a:pt x="43802" y="0"/>
                  </a:moveTo>
                  <a:lnTo>
                    <a:pt x="40944" y="0"/>
                  </a:lnTo>
                  <a:lnTo>
                    <a:pt x="32372" y="5727"/>
                  </a:lnTo>
                  <a:lnTo>
                    <a:pt x="25704" y="14062"/>
                  </a:lnTo>
                  <a:lnTo>
                    <a:pt x="24752" y="15252"/>
                  </a:lnTo>
                  <a:lnTo>
                    <a:pt x="24752" y="15405"/>
                  </a:lnTo>
                  <a:lnTo>
                    <a:pt x="23799" y="17163"/>
                  </a:lnTo>
                  <a:lnTo>
                    <a:pt x="23799" y="17945"/>
                  </a:lnTo>
                  <a:lnTo>
                    <a:pt x="23409" y="17945"/>
                  </a:lnTo>
                  <a:lnTo>
                    <a:pt x="22847" y="19073"/>
                  </a:lnTo>
                  <a:lnTo>
                    <a:pt x="22847" y="19215"/>
                  </a:lnTo>
                  <a:lnTo>
                    <a:pt x="20942" y="22894"/>
                  </a:lnTo>
                  <a:lnTo>
                    <a:pt x="20942" y="23025"/>
                  </a:lnTo>
                  <a:lnTo>
                    <a:pt x="19050" y="26689"/>
                  </a:lnTo>
                  <a:lnTo>
                    <a:pt x="19050" y="26835"/>
                  </a:lnTo>
                  <a:lnTo>
                    <a:pt x="18097" y="28600"/>
                  </a:lnTo>
                  <a:lnTo>
                    <a:pt x="16192" y="34002"/>
                  </a:lnTo>
                  <a:lnTo>
                    <a:pt x="16192" y="34455"/>
                  </a:lnTo>
                  <a:lnTo>
                    <a:pt x="16032" y="34455"/>
                  </a:lnTo>
                  <a:lnTo>
                    <a:pt x="6667" y="61010"/>
                  </a:lnTo>
                  <a:lnTo>
                    <a:pt x="2857" y="76276"/>
                  </a:lnTo>
                  <a:lnTo>
                    <a:pt x="952" y="90563"/>
                  </a:lnTo>
                  <a:lnTo>
                    <a:pt x="0" y="101053"/>
                  </a:lnTo>
                  <a:lnTo>
                    <a:pt x="952" y="121081"/>
                  </a:lnTo>
                  <a:lnTo>
                    <a:pt x="31419" y="150634"/>
                  </a:lnTo>
                  <a:lnTo>
                    <a:pt x="43802" y="151587"/>
                  </a:lnTo>
                  <a:lnTo>
                    <a:pt x="56184" y="150634"/>
                  </a:lnTo>
                  <a:lnTo>
                    <a:pt x="86652" y="121081"/>
                  </a:lnTo>
                  <a:lnTo>
                    <a:pt x="87604" y="98196"/>
                  </a:lnTo>
                  <a:lnTo>
                    <a:pt x="86652" y="85801"/>
                  </a:lnTo>
                  <a:lnTo>
                    <a:pt x="73329" y="39090"/>
                  </a:lnTo>
                  <a:lnTo>
                    <a:pt x="52374" y="2857"/>
                  </a:lnTo>
                  <a:lnTo>
                    <a:pt x="43802" y="0"/>
                  </a:lnTo>
                  <a:close/>
                </a:path>
              </a:pathLst>
            </a:custGeom>
            <a:solidFill>
              <a:srgbClr val="777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/>
            <p:cNvSpPr/>
            <p:nvPr/>
          </p:nvSpPr>
          <p:spPr>
            <a:xfrm>
              <a:off x="3352076" y="2277617"/>
              <a:ext cx="85090" cy="146050"/>
            </a:xfrm>
            <a:custGeom>
              <a:avLst/>
              <a:gdLst/>
              <a:ahLst/>
              <a:cxnLst/>
              <a:rect l="l" t="t" r="r" b="b"/>
              <a:pathLst>
                <a:path w="85089" h="146050">
                  <a:moveTo>
                    <a:pt x="41897" y="0"/>
                  </a:moveTo>
                  <a:lnTo>
                    <a:pt x="15239" y="33367"/>
                  </a:lnTo>
                  <a:lnTo>
                    <a:pt x="15239" y="33502"/>
                  </a:lnTo>
                  <a:lnTo>
                    <a:pt x="2857" y="74358"/>
                  </a:lnTo>
                  <a:lnTo>
                    <a:pt x="0" y="98196"/>
                  </a:lnTo>
                  <a:lnTo>
                    <a:pt x="952" y="117259"/>
                  </a:lnTo>
                  <a:lnTo>
                    <a:pt x="29514" y="144906"/>
                  </a:lnTo>
                  <a:lnTo>
                    <a:pt x="41897" y="145859"/>
                  </a:lnTo>
                  <a:lnTo>
                    <a:pt x="54279" y="144906"/>
                  </a:lnTo>
                  <a:lnTo>
                    <a:pt x="82842" y="117259"/>
                  </a:lnTo>
                  <a:lnTo>
                    <a:pt x="84747" y="98196"/>
                  </a:lnTo>
                  <a:lnTo>
                    <a:pt x="84747" y="94386"/>
                  </a:lnTo>
                  <a:lnTo>
                    <a:pt x="76174" y="53390"/>
                  </a:lnTo>
                  <a:lnTo>
                    <a:pt x="58089" y="11442"/>
                  </a:lnTo>
                  <a:lnTo>
                    <a:pt x="50469" y="3810"/>
                  </a:lnTo>
                  <a:lnTo>
                    <a:pt x="41897" y="0"/>
                  </a:lnTo>
                  <a:close/>
                </a:path>
              </a:pathLst>
            </a:custGeom>
            <a:solidFill>
              <a:srgbClr val="838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/>
            <p:cNvSpPr/>
            <p:nvPr/>
          </p:nvSpPr>
          <p:spPr>
            <a:xfrm>
              <a:off x="3352076" y="2279522"/>
              <a:ext cx="81915" cy="140335"/>
            </a:xfrm>
            <a:custGeom>
              <a:avLst/>
              <a:gdLst/>
              <a:ahLst/>
              <a:cxnLst/>
              <a:rect l="l" t="t" r="r" b="b"/>
              <a:pathLst>
                <a:path w="81914" h="140335">
                  <a:moveTo>
                    <a:pt x="40944" y="0"/>
                  </a:moveTo>
                  <a:lnTo>
                    <a:pt x="38087" y="0"/>
                  </a:lnTo>
                  <a:lnTo>
                    <a:pt x="31419" y="4775"/>
                  </a:lnTo>
                  <a:lnTo>
                    <a:pt x="23799" y="14300"/>
                  </a:lnTo>
                  <a:lnTo>
                    <a:pt x="17145" y="26695"/>
                  </a:lnTo>
                  <a:lnTo>
                    <a:pt x="15239" y="31462"/>
                  </a:lnTo>
                  <a:lnTo>
                    <a:pt x="15239" y="31597"/>
                  </a:lnTo>
                  <a:lnTo>
                    <a:pt x="11430" y="40995"/>
                  </a:lnTo>
                  <a:lnTo>
                    <a:pt x="6667" y="56248"/>
                  </a:lnTo>
                  <a:lnTo>
                    <a:pt x="3810" y="70548"/>
                  </a:lnTo>
                  <a:lnTo>
                    <a:pt x="952" y="83896"/>
                  </a:lnTo>
                  <a:lnTo>
                    <a:pt x="7620" y="126796"/>
                  </a:lnTo>
                  <a:lnTo>
                    <a:pt x="40944" y="140144"/>
                  </a:lnTo>
                  <a:lnTo>
                    <a:pt x="53327" y="139192"/>
                  </a:lnTo>
                  <a:lnTo>
                    <a:pt x="80937" y="112496"/>
                  </a:lnTo>
                  <a:lnTo>
                    <a:pt x="81889" y="93433"/>
                  </a:lnTo>
                  <a:lnTo>
                    <a:pt x="81889" y="90576"/>
                  </a:lnTo>
                  <a:lnTo>
                    <a:pt x="74269" y="50533"/>
                  </a:lnTo>
                  <a:lnTo>
                    <a:pt x="56184" y="10490"/>
                  </a:lnTo>
                  <a:lnTo>
                    <a:pt x="48564" y="2870"/>
                  </a:lnTo>
                  <a:lnTo>
                    <a:pt x="40944" y="0"/>
                  </a:lnTo>
                  <a:close/>
                </a:path>
              </a:pathLst>
            </a:custGeom>
            <a:solidFill>
              <a:srgbClr val="8E9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/>
            <p:cNvSpPr/>
            <p:nvPr/>
          </p:nvSpPr>
          <p:spPr>
            <a:xfrm>
              <a:off x="3353028" y="2280475"/>
              <a:ext cx="79375" cy="135890"/>
            </a:xfrm>
            <a:custGeom>
              <a:avLst/>
              <a:gdLst/>
              <a:ahLst/>
              <a:cxnLst/>
              <a:rect l="l" t="t" r="r" b="b"/>
              <a:pathLst>
                <a:path w="79375" h="135889">
                  <a:moveTo>
                    <a:pt x="39992" y="0"/>
                  </a:moveTo>
                  <a:lnTo>
                    <a:pt x="6667" y="54343"/>
                  </a:lnTo>
                  <a:lnTo>
                    <a:pt x="0" y="90576"/>
                  </a:lnTo>
                  <a:lnTo>
                    <a:pt x="1905" y="108686"/>
                  </a:lnTo>
                  <a:lnTo>
                    <a:pt x="39992" y="135382"/>
                  </a:lnTo>
                  <a:lnTo>
                    <a:pt x="50469" y="134429"/>
                  </a:lnTo>
                  <a:lnTo>
                    <a:pt x="78923" y="91605"/>
                  </a:lnTo>
                  <a:lnTo>
                    <a:pt x="79032" y="87718"/>
                  </a:lnTo>
                  <a:lnTo>
                    <a:pt x="77127" y="77228"/>
                  </a:lnTo>
                  <a:lnTo>
                    <a:pt x="75222" y="63881"/>
                  </a:lnTo>
                  <a:lnTo>
                    <a:pt x="59994" y="21932"/>
                  </a:lnTo>
                  <a:lnTo>
                    <a:pt x="46659" y="2870"/>
                  </a:lnTo>
                  <a:lnTo>
                    <a:pt x="39992" y="0"/>
                  </a:lnTo>
                  <a:close/>
                </a:path>
              </a:pathLst>
            </a:custGeom>
            <a:solidFill>
              <a:srgbClr val="99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/>
            <p:cNvSpPr/>
            <p:nvPr/>
          </p:nvSpPr>
          <p:spPr>
            <a:xfrm>
              <a:off x="3353981" y="2282392"/>
              <a:ext cx="75565" cy="130175"/>
            </a:xfrm>
            <a:custGeom>
              <a:avLst/>
              <a:gdLst/>
              <a:ahLst/>
              <a:cxnLst/>
              <a:rect l="l" t="t" r="r" b="b"/>
              <a:pathLst>
                <a:path w="75564" h="130175">
                  <a:moveTo>
                    <a:pt x="38087" y="0"/>
                  </a:moveTo>
                  <a:lnTo>
                    <a:pt x="35229" y="0"/>
                  </a:lnTo>
                  <a:lnTo>
                    <a:pt x="28562" y="4762"/>
                  </a:lnTo>
                  <a:lnTo>
                    <a:pt x="2857" y="64820"/>
                  </a:lnTo>
                  <a:lnTo>
                    <a:pt x="0" y="85801"/>
                  </a:lnTo>
                  <a:lnTo>
                    <a:pt x="1904" y="102958"/>
                  </a:lnTo>
                  <a:lnTo>
                    <a:pt x="38087" y="129654"/>
                  </a:lnTo>
                  <a:lnTo>
                    <a:pt x="48564" y="128701"/>
                  </a:lnTo>
                  <a:lnTo>
                    <a:pt x="75222" y="85801"/>
                  </a:lnTo>
                  <a:lnTo>
                    <a:pt x="75222" y="82931"/>
                  </a:lnTo>
                  <a:lnTo>
                    <a:pt x="63804" y="33362"/>
                  </a:lnTo>
                  <a:lnTo>
                    <a:pt x="38087" y="0"/>
                  </a:lnTo>
                  <a:close/>
                </a:path>
              </a:pathLst>
            </a:custGeom>
            <a:solidFill>
              <a:srgbClr val="A3A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/>
            <p:cNvSpPr/>
            <p:nvPr/>
          </p:nvSpPr>
          <p:spPr>
            <a:xfrm>
              <a:off x="3354933" y="2283345"/>
              <a:ext cx="72390" cy="124460"/>
            </a:xfrm>
            <a:custGeom>
              <a:avLst/>
              <a:gdLst/>
              <a:ahLst/>
              <a:cxnLst/>
              <a:rect l="l" t="t" r="r" b="b"/>
              <a:pathLst>
                <a:path w="72389" h="124460">
                  <a:moveTo>
                    <a:pt x="36182" y="0"/>
                  </a:moveTo>
                  <a:lnTo>
                    <a:pt x="33324" y="0"/>
                  </a:lnTo>
                  <a:lnTo>
                    <a:pt x="26657" y="4762"/>
                  </a:lnTo>
                  <a:lnTo>
                    <a:pt x="5714" y="49568"/>
                  </a:lnTo>
                  <a:lnTo>
                    <a:pt x="0" y="82931"/>
                  </a:lnTo>
                  <a:lnTo>
                    <a:pt x="952" y="99148"/>
                  </a:lnTo>
                  <a:lnTo>
                    <a:pt x="36182" y="123926"/>
                  </a:lnTo>
                  <a:lnTo>
                    <a:pt x="46659" y="122974"/>
                  </a:lnTo>
                  <a:lnTo>
                    <a:pt x="72364" y="82931"/>
                  </a:lnTo>
                  <a:lnTo>
                    <a:pt x="72364" y="80073"/>
                  </a:lnTo>
                  <a:lnTo>
                    <a:pt x="70472" y="70548"/>
                  </a:lnTo>
                  <a:lnTo>
                    <a:pt x="68567" y="58153"/>
                  </a:lnTo>
                  <a:lnTo>
                    <a:pt x="60947" y="31457"/>
                  </a:lnTo>
                  <a:lnTo>
                    <a:pt x="55302" y="20154"/>
                  </a:lnTo>
                  <a:lnTo>
                    <a:pt x="49517" y="9525"/>
                  </a:lnTo>
                  <a:lnTo>
                    <a:pt x="42849" y="2857"/>
                  </a:lnTo>
                  <a:lnTo>
                    <a:pt x="36182" y="0"/>
                  </a:lnTo>
                  <a:close/>
                </a:path>
              </a:pathLst>
            </a:custGeom>
            <a:solidFill>
              <a:srgbClr val="ACA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/>
            <p:cNvSpPr/>
            <p:nvPr/>
          </p:nvSpPr>
          <p:spPr>
            <a:xfrm>
              <a:off x="3355886" y="2284297"/>
              <a:ext cx="68580" cy="119380"/>
            </a:xfrm>
            <a:custGeom>
              <a:avLst/>
              <a:gdLst/>
              <a:ahLst/>
              <a:cxnLst/>
              <a:rect l="l" t="t" r="r" b="b"/>
              <a:pathLst>
                <a:path w="68579" h="119380">
                  <a:moveTo>
                    <a:pt x="34277" y="0"/>
                  </a:moveTo>
                  <a:lnTo>
                    <a:pt x="9525" y="35267"/>
                  </a:lnTo>
                  <a:lnTo>
                    <a:pt x="0" y="71500"/>
                  </a:lnTo>
                  <a:lnTo>
                    <a:pt x="0" y="80073"/>
                  </a:lnTo>
                  <a:lnTo>
                    <a:pt x="16179" y="116306"/>
                  </a:lnTo>
                  <a:lnTo>
                    <a:pt x="34277" y="119164"/>
                  </a:lnTo>
                  <a:lnTo>
                    <a:pt x="44754" y="118211"/>
                  </a:lnTo>
                  <a:lnTo>
                    <a:pt x="68567" y="80073"/>
                  </a:lnTo>
                  <a:lnTo>
                    <a:pt x="68567" y="77215"/>
                  </a:lnTo>
                  <a:lnTo>
                    <a:pt x="67614" y="67678"/>
                  </a:lnTo>
                  <a:lnTo>
                    <a:pt x="65709" y="56248"/>
                  </a:lnTo>
                  <a:lnTo>
                    <a:pt x="61899" y="43853"/>
                  </a:lnTo>
                  <a:lnTo>
                    <a:pt x="58089" y="30505"/>
                  </a:lnTo>
                  <a:lnTo>
                    <a:pt x="52444" y="19202"/>
                  </a:lnTo>
                  <a:lnTo>
                    <a:pt x="46659" y="9525"/>
                  </a:lnTo>
                  <a:lnTo>
                    <a:pt x="40944" y="2857"/>
                  </a:lnTo>
                  <a:lnTo>
                    <a:pt x="34277" y="0"/>
                  </a:lnTo>
                  <a:close/>
                </a:path>
              </a:pathLst>
            </a:custGeom>
            <a:solidFill>
              <a:srgbClr val="B4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/>
            <p:cNvSpPr/>
            <p:nvPr/>
          </p:nvSpPr>
          <p:spPr>
            <a:xfrm>
              <a:off x="3356838" y="2286202"/>
              <a:ext cx="66040" cy="113664"/>
            </a:xfrm>
            <a:custGeom>
              <a:avLst/>
              <a:gdLst/>
              <a:ahLst/>
              <a:cxnLst/>
              <a:rect l="l" t="t" r="r" b="b"/>
              <a:pathLst>
                <a:path w="66039" h="113664">
                  <a:moveTo>
                    <a:pt x="32372" y="0"/>
                  </a:moveTo>
                  <a:lnTo>
                    <a:pt x="30467" y="0"/>
                  </a:lnTo>
                  <a:lnTo>
                    <a:pt x="23799" y="3810"/>
                  </a:lnTo>
                  <a:lnTo>
                    <a:pt x="4762" y="45758"/>
                  </a:lnTo>
                  <a:lnTo>
                    <a:pt x="0" y="67690"/>
                  </a:lnTo>
                  <a:lnTo>
                    <a:pt x="0" y="75311"/>
                  </a:lnTo>
                  <a:lnTo>
                    <a:pt x="15227" y="110591"/>
                  </a:lnTo>
                  <a:lnTo>
                    <a:pt x="32372" y="113449"/>
                  </a:lnTo>
                  <a:lnTo>
                    <a:pt x="41897" y="112496"/>
                  </a:lnTo>
                  <a:lnTo>
                    <a:pt x="65709" y="75311"/>
                  </a:lnTo>
                  <a:lnTo>
                    <a:pt x="65709" y="73406"/>
                  </a:lnTo>
                  <a:lnTo>
                    <a:pt x="64757" y="63868"/>
                  </a:lnTo>
                  <a:lnTo>
                    <a:pt x="61899" y="53390"/>
                  </a:lnTo>
                  <a:lnTo>
                    <a:pt x="59042" y="40995"/>
                  </a:lnTo>
                  <a:lnTo>
                    <a:pt x="55232" y="28600"/>
                  </a:lnTo>
                  <a:lnTo>
                    <a:pt x="50469" y="18110"/>
                  </a:lnTo>
                  <a:lnTo>
                    <a:pt x="44754" y="8572"/>
                  </a:lnTo>
                  <a:lnTo>
                    <a:pt x="39039" y="1904"/>
                  </a:lnTo>
                  <a:lnTo>
                    <a:pt x="32372" y="0"/>
                  </a:lnTo>
                  <a:close/>
                </a:path>
              </a:pathLst>
            </a:custGeom>
            <a:solidFill>
              <a:srgbClr val="BCB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4" name="object 794"/>
            <p:cNvSpPr/>
            <p:nvPr/>
          </p:nvSpPr>
          <p:spPr>
            <a:xfrm>
              <a:off x="3356838" y="2287155"/>
              <a:ext cx="62865" cy="107950"/>
            </a:xfrm>
            <a:custGeom>
              <a:avLst/>
              <a:gdLst/>
              <a:ahLst/>
              <a:cxnLst/>
              <a:rect l="l" t="t" r="r" b="b"/>
              <a:pathLst>
                <a:path w="62864" h="107950">
                  <a:moveTo>
                    <a:pt x="31419" y="0"/>
                  </a:moveTo>
                  <a:lnTo>
                    <a:pt x="9525" y="31457"/>
                  </a:lnTo>
                  <a:lnTo>
                    <a:pt x="0" y="72453"/>
                  </a:lnTo>
                  <a:lnTo>
                    <a:pt x="1905" y="86753"/>
                  </a:lnTo>
                  <a:lnTo>
                    <a:pt x="2857" y="92468"/>
                  </a:lnTo>
                  <a:lnTo>
                    <a:pt x="5714" y="98196"/>
                  </a:lnTo>
                  <a:lnTo>
                    <a:pt x="15227" y="105816"/>
                  </a:lnTo>
                  <a:lnTo>
                    <a:pt x="22847" y="107721"/>
                  </a:lnTo>
                  <a:lnTo>
                    <a:pt x="40944" y="107721"/>
                  </a:lnTo>
                  <a:lnTo>
                    <a:pt x="62852" y="72453"/>
                  </a:lnTo>
                  <a:lnTo>
                    <a:pt x="62852" y="69596"/>
                  </a:lnTo>
                  <a:lnTo>
                    <a:pt x="53327" y="27647"/>
                  </a:lnTo>
                  <a:lnTo>
                    <a:pt x="31419" y="0"/>
                  </a:lnTo>
                  <a:close/>
                </a:path>
              </a:pathLst>
            </a:custGeom>
            <a:solidFill>
              <a:srgbClr val="C4C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/>
            <p:cNvSpPr/>
            <p:nvPr/>
          </p:nvSpPr>
          <p:spPr>
            <a:xfrm>
              <a:off x="3357791" y="2289060"/>
              <a:ext cx="60325" cy="102235"/>
            </a:xfrm>
            <a:custGeom>
              <a:avLst/>
              <a:gdLst/>
              <a:ahLst/>
              <a:cxnLst/>
              <a:rect l="l" t="t" r="r" b="b"/>
              <a:pathLst>
                <a:path w="60325" h="102235">
                  <a:moveTo>
                    <a:pt x="30467" y="0"/>
                  </a:moveTo>
                  <a:lnTo>
                    <a:pt x="27609" y="0"/>
                  </a:lnTo>
                  <a:lnTo>
                    <a:pt x="22847" y="3809"/>
                  </a:lnTo>
                  <a:lnTo>
                    <a:pt x="4762" y="40995"/>
                  </a:lnTo>
                  <a:lnTo>
                    <a:pt x="2857" y="51485"/>
                  </a:lnTo>
                  <a:lnTo>
                    <a:pt x="952" y="61010"/>
                  </a:lnTo>
                  <a:lnTo>
                    <a:pt x="0" y="67690"/>
                  </a:lnTo>
                  <a:lnTo>
                    <a:pt x="952" y="81991"/>
                  </a:lnTo>
                  <a:lnTo>
                    <a:pt x="2857" y="87706"/>
                  </a:lnTo>
                  <a:lnTo>
                    <a:pt x="5715" y="92481"/>
                  </a:lnTo>
                  <a:lnTo>
                    <a:pt x="9525" y="96291"/>
                  </a:lnTo>
                  <a:lnTo>
                    <a:pt x="14274" y="100101"/>
                  </a:lnTo>
                  <a:lnTo>
                    <a:pt x="20942" y="102006"/>
                  </a:lnTo>
                  <a:lnTo>
                    <a:pt x="39039" y="102006"/>
                  </a:lnTo>
                  <a:lnTo>
                    <a:pt x="59994" y="67690"/>
                  </a:lnTo>
                  <a:lnTo>
                    <a:pt x="59994" y="65786"/>
                  </a:lnTo>
                  <a:lnTo>
                    <a:pt x="50469" y="25742"/>
                  </a:lnTo>
                  <a:lnTo>
                    <a:pt x="35229" y="1904"/>
                  </a:lnTo>
                  <a:lnTo>
                    <a:pt x="30467" y="0"/>
                  </a:lnTo>
                  <a:close/>
                </a:path>
              </a:pathLst>
            </a:custGeom>
            <a:solidFill>
              <a:srgbClr val="CB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/>
            <p:cNvSpPr/>
            <p:nvPr/>
          </p:nvSpPr>
          <p:spPr>
            <a:xfrm>
              <a:off x="3358743" y="2290012"/>
              <a:ext cx="56515" cy="97790"/>
            </a:xfrm>
            <a:custGeom>
              <a:avLst/>
              <a:gdLst/>
              <a:ahLst/>
              <a:cxnLst/>
              <a:rect l="l" t="t" r="r" b="b"/>
              <a:pathLst>
                <a:path w="56514" h="97789">
                  <a:moveTo>
                    <a:pt x="28562" y="0"/>
                  </a:moveTo>
                  <a:lnTo>
                    <a:pt x="26657" y="0"/>
                  </a:lnTo>
                  <a:lnTo>
                    <a:pt x="20942" y="3810"/>
                  </a:lnTo>
                  <a:lnTo>
                    <a:pt x="1904" y="49580"/>
                  </a:lnTo>
                  <a:lnTo>
                    <a:pt x="952" y="58153"/>
                  </a:lnTo>
                  <a:lnTo>
                    <a:pt x="0" y="64833"/>
                  </a:lnTo>
                  <a:lnTo>
                    <a:pt x="28562" y="97243"/>
                  </a:lnTo>
                  <a:lnTo>
                    <a:pt x="36182" y="96291"/>
                  </a:lnTo>
                  <a:lnTo>
                    <a:pt x="56184" y="64833"/>
                  </a:lnTo>
                  <a:lnTo>
                    <a:pt x="56184" y="62928"/>
                  </a:lnTo>
                  <a:lnTo>
                    <a:pt x="47612" y="24790"/>
                  </a:lnTo>
                  <a:lnTo>
                    <a:pt x="33324" y="1904"/>
                  </a:lnTo>
                  <a:lnTo>
                    <a:pt x="28562" y="0"/>
                  </a:lnTo>
                  <a:close/>
                </a:path>
              </a:pathLst>
            </a:custGeom>
            <a:solidFill>
              <a:srgbClr val="D1D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/>
            <p:cNvSpPr/>
            <p:nvPr/>
          </p:nvSpPr>
          <p:spPr>
            <a:xfrm>
              <a:off x="3359696" y="2291917"/>
              <a:ext cx="53340" cy="92075"/>
            </a:xfrm>
            <a:custGeom>
              <a:avLst/>
              <a:gdLst/>
              <a:ahLst/>
              <a:cxnLst/>
              <a:rect l="l" t="t" r="r" b="b"/>
              <a:pathLst>
                <a:path w="53339" h="92075">
                  <a:moveTo>
                    <a:pt x="26657" y="0"/>
                  </a:moveTo>
                  <a:lnTo>
                    <a:pt x="24752" y="0"/>
                  </a:lnTo>
                  <a:lnTo>
                    <a:pt x="19989" y="2857"/>
                  </a:lnTo>
                  <a:lnTo>
                    <a:pt x="15227" y="8585"/>
                  </a:lnTo>
                  <a:lnTo>
                    <a:pt x="10477" y="17157"/>
                  </a:lnTo>
                  <a:lnTo>
                    <a:pt x="7619" y="26695"/>
                  </a:lnTo>
                  <a:lnTo>
                    <a:pt x="3810" y="36233"/>
                  </a:lnTo>
                  <a:lnTo>
                    <a:pt x="1879" y="45872"/>
                  </a:lnTo>
                  <a:lnTo>
                    <a:pt x="0" y="54343"/>
                  </a:lnTo>
                  <a:lnTo>
                    <a:pt x="0" y="61023"/>
                  </a:lnTo>
                  <a:lnTo>
                    <a:pt x="26657" y="91528"/>
                  </a:lnTo>
                  <a:lnTo>
                    <a:pt x="34277" y="90576"/>
                  </a:lnTo>
                  <a:lnTo>
                    <a:pt x="53327" y="61023"/>
                  </a:lnTo>
                  <a:lnTo>
                    <a:pt x="53327" y="59105"/>
                  </a:lnTo>
                  <a:lnTo>
                    <a:pt x="40944" y="14300"/>
                  </a:lnTo>
                  <a:lnTo>
                    <a:pt x="31419" y="1905"/>
                  </a:lnTo>
                  <a:lnTo>
                    <a:pt x="26657" y="0"/>
                  </a:lnTo>
                  <a:close/>
                </a:path>
              </a:pathLst>
            </a:custGeom>
            <a:solidFill>
              <a:srgbClr val="D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8" name="object 798"/>
            <p:cNvSpPr/>
            <p:nvPr/>
          </p:nvSpPr>
          <p:spPr>
            <a:xfrm>
              <a:off x="3360648" y="2292870"/>
              <a:ext cx="49530" cy="86360"/>
            </a:xfrm>
            <a:custGeom>
              <a:avLst/>
              <a:gdLst/>
              <a:ahLst/>
              <a:cxnLst/>
              <a:rect l="l" t="t" r="r" b="b"/>
              <a:pathLst>
                <a:path w="49529" h="86360">
                  <a:moveTo>
                    <a:pt x="24752" y="0"/>
                  </a:moveTo>
                  <a:lnTo>
                    <a:pt x="22847" y="0"/>
                  </a:lnTo>
                  <a:lnTo>
                    <a:pt x="18084" y="2870"/>
                  </a:lnTo>
                  <a:lnTo>
                    <a:pt x="1904" y="43853"/>
                  </a:lnTo>
                  <a:lnTo>
                    <a:pt x="0" y="51485"/>
                  </a:lnTo>
                  <a:lnTo>
                    <a:pt x="0" y="57200"/>
                  </a:lnTo>
                  <a:lnTo>
                    <a:pt x="952" y="68643"/>
                  </a:lnTo>
                  <a:lnTo>
                    <a:pt x="1904" y="73406"/>
                  </a:lnTo>
                  <a:lnTo>
                    <a:pt x="3810" y="78181"/>
                  </a:lnTo>
                  <a:lnTo>
                    <a:pt x="11417" y="83896"/>
                  </a:lnTo>
                  <a:lnTo>
                    <a:pt x="17132" y="85801"/>
                  </a:lnTo>
                  <a:lnTo>
                    <a:pt x="32372" y="85801"/>
                  </a:lnTo>
                  <a:lnTo>
                    <a:pt x="49517" y="57200"/>
                  </a:lnTo>
                  <a:lnTo>
                    <a:pt x="49517" y="55295"/>
                  </a:lnTo>
                  <a:lnTo>
                    <a:pt x="48564" y="48628"/>
                  </a:lnTo>
                  <a:lnTo>
                    <a:pt x="47612" y="40043"/>
                  </a:lnTo>
                  <a:lnTo>
                    <a:pt x="44754" y="31470"/>
                  </a:lnTo>
                  <a:lnTo>
                    <a:pt x="41897" y="21932"/>
                  </a:lnTo>
                  <a:lnTo>
                    <a:pt x="38087" y="13347"/>
                  </a:lnTo>
                  <a:lnTo>
                    <a:pt x="34277" y="6680"/>
                  </a:lnTo>
                  <a:lnTo>
                    <a:pt x="29514" y="1905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DD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/>
            <p:cNvSpPr/>
            <p:nvPr/>
          </p:nvSpPr>
          <p:spPr>
            <a:xfrm>
              <a:off x="3361601" y="2293822"/>
              <a:ext cx="46990" cy="81280"/>
            </a:xfrm>
            <a:custGeom>
              <a:avLst/>
              <a:gdLst/>
              <a:ahLst/>
              <a:cxnLst/>
              <a:rect l="l" t="t" r="r" b="b"/>
              <a:pathLst>
                <a:path w="46989" h="81280">
                  <a:moveTo>
                    <a:pt x="22847" y="0"/>
                  </a:moveTo>
                  <a:lnTo>
                    <a:pt x="21894" y="952"/>
                  </a:lnTo>
                  <a:lnTo>
                    <a:pt x="17132" y="2870"/>
                  </a:lnTo>
                  <a:lnTo>
                    <a:pt x="13322" y="8585"/>
                  </a:lnTo>
                  <a:lnTo>
                    <a:pt x="5714" y="23837"/>
                  </a:lnTo>
                  <a:lnTo>
                    <a:pt x="2832" y="32537"/>
                  </a:lnTo>
                  <a:lnTo>
                    <a:pt x="952" y="40995"/>
                  </a:lnTo>
                  <a:lnTo>
                    <a:pt x="0" y="48628"/>
                  </a:lnTo>
                  <a:lnTo>
                    <a:pt x="0" y="64833"/>
                  </a:lnTo>
                  <a:lnTo>
                    <a:pt x="16179" y="81038"/>
                  </a:lnTo>
                  <a:lnTo>
                    <a:pt x="29514" y="81038"/>
                  </a:lnTo>
                  <a:lnTo>
                    <a:pt x="46659" y="54343"/>
                  </a:lnTo>
                  <a:lnTo>
                    <a:pt x="46659" y="52438"/>
                  </a:lnTo>
                  <a:lnTo>
                    <a:pt x="45707" y="45770"/>
                  </a:lnTo>
                  <a:lnTo>
                    <a:pt x="43802" y="38138"/>
                  </a:lnTo>
                  <a:lnTo>
                    <a:pt x="41897" y="29552"/>
                  </a:lnTo>
                  <a:lnTo>
                    <a:pt x="39039" y="20980"/>
                  </a:lnTo>
                  <a:lnTo>
                    <a:pt x="35299" y="13487"/>
                  </a:lnTo>
                  <a:lnTo>
                    <a:pt x="31419" y="6680"/>
                  </a:lnTo>
                  <a:lnTo>
                    <a:pt x="27609" y="1917"/>
                  </a:lnTo>
                  <a:lnTo>
                    <a:pt x="22847" y="0"/>
                  </a:lnTo>
                  <a:close/>
                </a:path>
              </a:pathLst>
            </a:custGeom>
            <a:solidFill>
              <a:srgbClr val="E2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/>
            <p:cNvSpPr/>
            <p:nvPr/>
          </p:nvSpPr>
          <p:spPr>
            <a:xfrm>
              <a:off x="3361601" y="2295740"/>
              <a:ext cx="43815" cy="75565"/>
            </a:xfrm>
            <a:custGeom>
              <a:avLst/>
              <a:gdLst/>
              <a:ahLst/>
              <a:cxnLst/>
              <a:rect l="l" t="t" r="r" b="b"/>
              <a:pathLst>
                <a:path w="43814" h="75564">
                  <a:moveTo>
                    <a:pt x="21894" y="0"/>
                  </a:moveTo>
                  <a:lnTo>
                    <a:pt x="20942" y="0"/>
                  </a:lnTo>
                  <a:lnTo>
                    <a:pt x="17132" y="2857"/>
                  </a:lnTo>
                  <a:lnTo>
                    <a:pt x="1905" y="38125"/>
                  </a:lnTo>
                  <a:lnTo>
                    <a:pt x="952" y="44805"/>
                  </a:lnTo>
                  <a:lnTo>
                    <a:pt x="0" y="50520"/>
                  </a:lnTo>
                  <a:lnTo>
                    <a:pt x="21894" y="75311"/>
                  </a:lnTo>
                  <a:lnTo>
                    <a:pt x="28562" y="74358"/>
                  </a:lnTo>
                  <a:lnTo>
                    <a:pt x="43802" y="60058"/>
                  </a:lnTo>
                  <a:lnTo>
                    <a:pt x="43802" y="42900"/>
                  </a:lnTo>
                  <a:lnTo>
                    <a:pt x="30467" y="5715"/>
                  </a:lnTo>
                  <a:lnTo>
                    <a:pt x="26657" y="952"/>
                  </a:lnTo>
                  <a:lnTo>
                    <a:pt x="21894" y="0"/>
                  </a:lnTo>
                  <a:close/>
                </a:path>
              </a:pathLst>
            </a:custGeom>
            <a:solidFill>
              <a:srgbClr val="E7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/>
            <p:cNvSpPr/>
            <p:nvPr/>
          </p:nvSpPr>
          <p:spPr>
            <a:xfrm>
              <a:off x="3362553" y="2296693"/>
              <a:ext cx="41275" cy="71120"/>
            </a:xfrm>
            <a:custGeom>
              <a:avLst/>
              <a:gdLst/>
              <a:ahLst/>
              <a:cxnLst/>
              <a:rect l="l" t="t" r="r" b="b"/>
              <a:pathLst>
                <a:path w="41275" h="71119">
                  <a:moveTo>
                    <a:pt x="20942" y="0"/>
                  </a:moveTo>
                  <a:lnTo>
                    <a:pt x="19037" y="0"/>
                  </a:lnTo>
                  <a:lnTo>
                    <a:pt x="15227" y="2857"/>
                  </a:lnTo>
                  <a:lnTo>
                    <a:pt x="11417" y="7619"/>
                  </a:lnTo>
                  <a:lnTo>
                    <a:pt x="8572" y="13334"/>
                  </a:lnTo>
                  <a:lnTo>
                    <a:pt x="5715" y="20967"/>
                  </a:lnTo>
                  <a:lnTo>
                    <a:pt x="3810" y="28600"/>
                  </a:lnTo>
                  <a:lnTo>
                    <a:pt x="1905" y="35267"/>
                  </a:lnTo>
                  <a:lnTo>
                    <a:pt x="952" y="41948"/>
                  </a:lnTo>
                  <a:lnTo>
                    <a:pt x="0" y="46710"/>
                  </a:lnTo>
                  <a:lnTo>
                    <a:pt x="952" y="56248"/>
                  </a:lnTo>
                  <a:lnTo>
                    <a:pt x="20942" y="70535"/>
                  </a:lnTo>
                  <a:lnTo>
                    <a:pt x="26657" y="69583"/>
                  </a:lnTo>
                  <a:lnTo>
                    <a:pt x="40944" y="46710"/>
                  </a:lnTo>
                  <a:lnTo>
                    <a:pt x="40944" y="45758"/>
                  </a:lnTo>
                  <a:lnTo>
                    <a:pt x="39992" y="40030"/>
                  </a:lnTo>
                  <a:lnTo>
                    <a:pt x="39039" y="33362"/>
                  </a:lnTo>
                  <a:lnTo>
                    <a:pt x="24752" y="1904"/>
                  </a:lnTo>
                  <a:lnTo>
                    <a:pt x="20942" y="0"/>
                  </a:lnTo>
                  <a:close/>
                </a:path>
              </a:pathLst>
            </a:custGeom>
            <a:solidFill>
              <a:srgbClr val="EBE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/>
            <p:cNvSpPr/>
            <p:nvPr/>
          </p:nvSpPr>
          <p:spPr>
            <a:xfrm>
              <a:off x="3363506" y="2298598"/>
              <a:ext cx="37465" cy="64135"/>
            </a:xfrm>
            <a:custGeom>
              <a:avLst/>
              <a:gdLst/>
              <a:ahLst/>
              <a:cxnLst/>
              <a:rect l="l" t="t" r="r" b="b"/>
              <a:pathLst>
                <a:path w="37464" h="64135">
                  <a:moveTo>
                    <a:pt x="19037" y="0"/>
                  </a:moveTo>
                  <a:lnTo>
                    <a:pt x="17132" y="0"/>
                  </a:lnTo>
                  <a:lnTo>
                    <a:pt x="14274" y="1904"/>
                  </a:lnTo>
                  <a:lnTo>
                    <a:pt x="10464" y="5714"/>
                  </a:lnTo>
                  <a:lnTo>
                    <a:pt x="7619" y="11429"/>
                  </a:lnTo>
                  <a:lnTo>
                    <a:pt x="4762" y="18110"/>
                  </a:lnTo>
                  <a:lnTo>
                    <a:pt x="2857" y="25742"/>
                  </a:lnTo>
                  <a:lnTo>
                    <a:pt x="952" y="32410"/>
                  </a:lnTo>
                  <a:lnTo>
                    <a:pt x="0" y="38125"/>
                  </a:lnTo>
                  <a:lnTo>
                    <a:pt x="0" y="42900"/>
                  </a:lnTo>
                  <a:lnTo>
                    <a:pt x="13322" y="63868"/>
                  </a:lnTo>
                  <a:lnTo>
                    <a:pt x="23799" y="63868"/>
                  </a:lnTo>
                  <a:lnTo>
                    <a:pt x="37134" y="51473"/>
                  </a:lnTo>
                  <a:lnTo>
                    <a:pt x="37134" y="36220"/>
                  </a:lnTo>
                  <a:lnTo>
                    <a:pt x="31419" y="16205"/>
                  </a:lnTo>
                  <a:lnTo>
                    <a:pt x="28562" y="9525"/>
                  </a:lnTo>
                  <a:lnTo>
                    <a:pt x="25704" y="4762"/>
                  </a:lnTo>
                  <a:lnTo>
                    <a:pt x="21894" y="952"/>
                  </a:lnTo>
                  <a:lnTo>
                    <a:pt x="19037" y="0"/>
                  </a:lnTo>
                  <a:close/>
                </a:path>
              </a:pathLst>
            </a:custGeom>
            <a:solidFill>
              <a:srgbClr val="EFE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3" name="object 803"/>
            <p:cNvSpPr/>
            <p:nvPr/>
          </p:nvSpPr>
          <p:spPr>
            <a:xfrm>
              <a:off x="3364458" y="2299550"/>
              <a:ext cx="34290" cy="59690"/>
            </a:xfrm>
            <a:custGeom>
              <a:avLst/>
              <a:gdLst/>
              <a:ahLst/>
              <a:cxnLst/>
              <a:rect l="l" t="t" r="r" b="b"/>
              <a:pathLst>
                <a:path w="34289" h="59689">
                  <a:moveTo>
                    <a:pt x="17132" y="0"/>
                  </a:moveTo>
                  <a:lnTo>
                    <a:pt x="16179" y="0"/>
                  </a:lnTo>
                  <a:lnTo>
                    <a:pt x="12369" y="1905"/>
                  </a:lnTo>
                  <a:lnTo>
                    <a:pt x="9512" y="5714"/>
                  </a:lnTo>
                  <a:lnTo>
                    <a:pt x="6667" y="11442"/>
                  </a:lnTo>
                  <a:lnTo>
                    <a:pt x="4762" y="17157"/>
                  </a:lnTo>
                  <a:lnTo>
                    <a:pt x="2857" y="23825"/>
                  </a:lnTo>
                  <a:lnTo>
                    <a:pt x="952" y="29552"/>
                  </a:lnTo>
                  <a:lnTo>
                    <a:pt x="0" y="35267"/>
                  </a:lnTo>
                  <a:lnTo>
                    <a:pt x="0" y="47663"/>
                  </a:lnTo>
                  <a:lnTo>
                    <a:pt x="952" y="50520"/>
                  </a:lnTo>
                  <a:lnTo>
                    <a:pt x="4762" y="56248"/>
                  </a:lnTo>
                  <a:lnTo>
                    <a:pt x="8559" y="57200"/>
                  </a:lnTo>
                  <a:lnTo>
                    <a:pt x="12369" y="59105"/>
                  </a:lnTo>
                  <a:lnTo>
                    <a:pt x="21894" y="59105"/>
                  </a:lnTo>
                  <a:lnTo>
                    <a:pt x="25704" y="57200"/>
                  </a:lnTo>
                  <a:lnTo>
                    <a:pt x="28562" y="56248"/>
                  </a:lnTo>
                  <a:lnTo>
                    <a:pt x="31419" y="53390"/>
                  </a:lnTo>
                  <a:lnTo>
                    <a:pt x="33324" y="47663"/>
                  </a:lnTo>
                  <a:lnTo>
                    <a:pt x="34277" y="39090"/>
                  </a:lnTo>
                  <a:lnTo>
                    <a:pt x="34277" y="38125"/>
                  </a:lnTo>
                  <a:lnTo>
                    <a:pt x="33324" y="33362"/>
                  </a:lnTo>
                  <a:lnTo>
                    <a:pt x="32372" y="27647"/>
                  </a:lnTo>
                  <a:lnTo>
                    <a:pt x="30467" y="21920"/>
                  </a:lnTo>
                  <a:lnTo>
                    <a:pt x="28562" y="15252"/>
                  </a:lnTo>
                  <a:lnTo>
                    <a:pt x="25704" y="9525"/>
                  </a:lnTo>
                  <a:lnTo>
                    <a:pt x="22847" y="4762"/>
                  </a:lnTo>
                  <a:lnTo>
                    <a:pt x="19989" y="952"/>
                  </a:lnTo>
                  <a:lnTo>
                    <a:pt x="17132" y="0"/>
                  </a:lnTo>
                  <a:close/>
                </a:path>
              </a:pathLst>
            </a:custGeom>
            <a:solidFill>
              <a:srgbClr val="F2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4" name="object 804"/>
            <p:cNvSpPr/>
            <p:nvPr/>
          </p:nvSpPr>
          <p:spPr>
            <a:xfrm>
              <a:off x="3365411" y="2300503"/>
              <a:ext cx="30480" cy="54610"/>
            </a:xfrm>
            <a:custGeom>
              <a:avLst/>
              <a:gdLst/>
              <a:ahLst/>
              <a:cxnLst/>
              <a:rect l="l" t="t" r="r" b="b"/>
              <a:pathLst>
                <a:path w="30479" h="54610">
                  <a:moveTo>
                    <a:pt x="15227" y="0"/>
                  </a:moveTo>
                  <a:lnTo>
                    <a:pt x="14274" y="952"/>
                  </a:lnTo>
                  <a:lnTo>
                    <a:pt x="11417" y="1905"/>
                  </a:lnTo>
                  <a:lnTo>
                    <a:pt x="8559" y="5715"/>
                  </a:lnTo>
                  <a:lnTo>
                    <a:pt x="5714" y="10490"/>
                  </a:lnTo>
                  <a:lnTo>
                    <a:pt x="1904" y="21920"/>
                  </a:lnTo>
                  <a:lnTo>
                    <a:pt x="952" y="27647"/>
                  </a:lnTo>
                  <a:lnTo>
                    <a:pt x="0" y="32410"/>
                  </a:lnTo>
                  <a:lnTo>
                    <a:pt x="0" y="43853"/>
                  </a:lnTo>
                  <a:lnTo>
                    <a:pt x="952" y="46710"/>
                  </a:lnTo>
                  <a:lnTo>
                    <a:pt x="2857" y="48615"/>
                  </a:lnTo>
                  <a:lnTo>
                    <a:pt x="4762" y="51473"/>
                  </a:lnTo>
                  <a:lnTo>
                    <a:pt x="10464" y="53390"/>
                  </a:lnTo>
                  <a:lnTo>
                    <a:pt x="15227" y="54343"/>
                  </a:lnTo>
                  <a:lnTo>
                    <a:pt x="19989" y="53390"/>
                  </a:lnTo>
                  <a:lnTo>
                    <a:pt x="30467" y="43853"/>
                  </a:lnTo>
                  <a:lnTo>
                    <a:pt x="30467" y="30505"/>
                  </a:lnTo>
                  <a:lnTo>
                    <a:pt x="29514" y="25742"/>
                  </a:lnTo>
                  <a:lnTo>
                    <a:pt x="23799" y="8572"/>
                  </a:lnTo>
                  <a:lnTo>
                    <a:pt x="20942" y="4762"/>
                  </a:lnTo>
                  <a:lnTo>
                    <a:pt x="18084" y="1905"/>
                  </a:lnTo>
                  <a:lnTo>
                    <a:pt x="15227" y="0"/>
                  </a:lnTo>
                  <a:close/>
                </a:path>
              </a:pathLst>
            </a:custGeom>
            <a:solidFill>
              <a:srgbClr val="F5F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5" name="object 805"/>
            <p:cNvSpPr/>
            <p:nvPr/>
          </p:nvSpPr>
          <p:spPr>
            <a:xfrm>
              <a:off x="3365411" y="2302408"/>
              <a:ext cx="28575" cy="48260"/>
            </a:xfrm>
            <a:custGeom>
              <a:avLst/>
              <a:gdLst/>
              <a:ahLst/>
              <a:cxnLst/>
              <a:rect l="l" t="t" r="r" b="b"/>
              <a:pathLst>
                <a:path w="28575" h="48260">
                  <a:moveTo>
                    <a:pt x="14274" y="0"/>
                  </a:moveTo>
                  <a:lnTo>
                    <a:pt x="13322" y="0"/>
                  </a:lnTo>
                  <a:lnTo>
                    <a:pt x="10464" y="1904"/>
                  </a:lnTo>
                  <a:lnTo>
                    <a:pt x="8559" y="4762"/>
                  </a:lnTo>
                  <a:lnTo>
                    <a:pt x="6654" y="8585"/>
                  </a:lnTo>
                  <a:lnTo>
                    <a:pt x="4762" y="14300"/>
                  </a:lnTo>
                  <a:lnTo>
                    <a:pt x="2857" y="19062"/>
                  </a:lnTo>
                  <a:lnTo>
                    <a:pt x="952" y="28600"/>
                  </a:lnTo>
                  <a:lnTo>
                    <a:pt x="0" y="32410"/>
                  </a:lnTo>
                  <a:lnTo>
                    <a:pt x="952" y="38138"/>
                  </a:lnTo>
                  <a:lnTo>
                    <a:pt x="2857" y="43853"/>
                  </a:lnTo>
                  <a:lnTo>
                    <a:pt x="4762" y="45758"/>
                  </a:lnTo>
                  <a:lnTo>
                    <a:pt x="10464" y="47663"/>
                  </a:lnTo>
                  <a:lnTo>
                    <a:pt x="18084" y="47663"/>
                  </a:lnTo>
                  <a:lnTo>
                    <a:pt x="21894" y="46710"/>
                  </a:lnTo>
                  <a:lnTo>
                    <a:pt x="23799" y="45758"/>
                  </a:lnTo>
                  <a:lnTo>
                    <a:pt x="25704" y="43853"/>
                  </a:lnTo>
                  <a:lnTo>
                    <a:pt x="27609" y="40995"/>
                  </a:lnTo>
                  <a:lnTo>
                    <a:pt x="27609" y="38138"/>
                  </a:lnTo>
                  <a:lnTo>
                    <a:pt x="28562" y="32410"/>
                  </a:lnTo>
                  <a:lnTo>
                    <a:pt x="28562" y="31457"/>
                  </a:lnTo>
                  <a:lnTo>
                    <a:pt x="27609" y="27647"/>
                  </a:lnTo>
                  <a:lnTo>
                    <a:pt x="26657" y="22885"/>
                  </a:lnTo>
                  <a:lnTo>
                    <a:pt x="25704" y="17157"/>
                  </a:lnTo>
                  <a:lnTo>
                    <a:pt x="21894" y="7619"/>
                  </a:lnTo>
                  <a:lnTo>
                    <a:pt x="19989" y="3810"/>
                  </a:lnTo>
                  <a:lnTo>
                    <a:pt x="17132" y="952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F8F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6" name="object 806"/>
            <p:cNvSpPr/>
            <p:nvPr/>
          </p:nvSpPr>
          <p:spPr>
            <a:xfrm>
              <a:off x="3366363" y="2303360"/>
              <a:ext cx="24765" cy="43180"/>
            </a:xfrm>
            <a:custGeom>
              <a:avLst/>
              <a:gdLst/>
              <a:ahLst/>
              <a:cxnLst/>
              <a:rect l="l" t="t" r="r" b="b"/>
              <a:pathLst>
                <a:path w="24764" h="43180">
                  <a:moveTo>
                    <a:pt x="12369" y="0"/>
                  </a:moveTo>
                  <a:lnTo>
                    <a:pt x="11417" y="0"/>
                  </a:lnTo>
                  <a:lnTo>
                    <a:pt x="9512" y="1904"/>
                  </a:lnTo>
                  <a:lnTo>
                    <a:pt x="7607" y="4762"/>
                  </a:lnTo>
                  <a:lnTo>
                    <a:pt x="3810" y="12395"/>
                  </a:lnTo>
                  <a:lnTo>
                    <a:pt x="1905" y="17157"/>
                  </a:lnTo>
                  <a:lnTo>
                    <a:pt x="952" y="21932"/>
                  </a:lnTo>
                  <a:lnTo>
                    <a:pt x="952" y="25742"/>
                  </a:lnTo>
                  <a:lnTo>
                    <a:pt x="0" y="28600"/>
                  </a:lnTo>
                  <a:lnTo>
                    <a:pt x="952" y="34315"/>
                  </a:lnTo>
                  <a:lnTo>
                    <a:pt x="952" y="37185"/>
                  </a:lnTo>
                  <a:lnTo>
                    <a:pt x="2857" y="39090"/>
                  </a:lnTo>
                  <a:lnTo>
                    <a:pt x="3810" y="40995"/>
                  </a:lnTo>
                  <a:lnTo>
                    <a:pt x="9512" y="42900"/>
                  </a:lnTo>
                  <a:lnTo>
                    <a:pt x="16179" y="42900"/>
                  </a:lnTo>
                  <a:lnTo>
                    <a:pt x="24752" y="24790"/>
                  </a:lnTo>
                  <a:lnTo>
                    <a:pt x="23799" y="20015"/>
                  </a:lnTo>
                  <a:lnTo>
                    <a:pt x="22847" y="16205"/>
                  </a:lnTo>
                  <a:lnTo>
                    <a:pt x="19037" y="6667"/>
                  </a:lnTo>
                  <a:lnTo>
                    <a:pt x="15227" y="952"/>
                  </a:lnTo>
                  <a:lnTo>
                    <a:pt x="12369" y="0"/>
                  </a:lnTo>
                  <a:close/>
                </a:path>
              </a:pathLst>
            </a:custGeom>
            <a:solidFill>
              <a:srgbClr val="FA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7" name="object 807"/>
            <p:cNvSpPr/>
            <p:nvPr/>
          </p:nvSpPr>
          <p:spPr>
            <a:xfrm>
              <a:off x="3367316" y="2305265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4">
                  <a:moveTo>
                    <a:pt x="13322" y="0"/>
                  </a:moveTo>
                  <a:lnTo>
                    <a:pt x="10464" y="0"/>
                  </a:lnTo>
                  <a:lnTo>
                    <a:pt x="8559" y="952"/>
                  </a:lnTo>
                  <a:lnTo>
                    <a:pt x="4749" y="6680"/>
                  </a:lnTo>
                  <a:lnTo>
                    <a:pt x="2857" y="10490"/>
                  </a:lnTo>
                  <a:lnTo>
                    <a:pt x="0" y="21932"/>
                  </a:lnTo>
                  <a:lnTo>
                    <a:pt x="0" y="29552"/>
                  </a:lnTo>
                  <a:lnTo>
                    <a:pt x="1905" y="33375"/>
                  </a:lnTo>
                  <a:lnTo>
                    <a:pt x="3810" y="35280"/>
                  </a:lnTo>
                  <a:lnTo>
                    <a:pt x="7607" y="37185"/>
                  </a:lnTo>
                  <a:lnTo>
                    <a:pt x="14274" y="37185"/>
                  </a:lnTo>
                  <a:lnTo>
                    <a:pt x="18084" y="35280"/>
                  </a:lnTo>
                  <a:lnTo>
                    <a:pt x="19989" y="33375"/>
                  </a:lnTo>
                  <a:lnTo>
                    <a:pt x="21894" y="29552"/>
                  </a:lnTo>
                  <a:lnTo>
                    <a:pt x="21894" y="20980"/>
                  </a:lnTo>
                  <a:lnTo>
                    <a:pt x="19989" y="13347"/>
                  </a:lnTo>
                  <a:lnTo>
                    <a:pt x="18084" y="9537"/>
                  </a:lnTo>
                  <a:lnTo>
                    <a:pt x="17132" y="5727"/>
                  </a:lnTo>
                  <a:lnTo>
                    <a:pt x="13322" y="0"/>
                  </a:lnTo>
                  <a:close/>
                </a:path>
              </a:pathLst>
            </a:custGeom>
            <a:solidFill>
              <a:srgbClr val="FC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8" name="object 808"/>
            <p:cNvSpPr/>
            <p:nvPr/>
          </p:nvSpPr>
          <p:spPr>
            <a:xfrm>
              <a:off x="3368268" y="2306218"/>
              <a:ext cx="18415" cy="33020"/>
            </a:xfrm>
            <a:custGeom>
              <a:avLst/>
              <a:gdLst/>
              <a:ahLst/>
              <a:cxnLst/>
              <a:rect l="l" t="t" r="r" b="b"/>
              <a:pathLst>
                <a:path w="18414" h="33019">
                  <a:moveTo>
                    <a:pt x="12369" y="31457"/>
                  </a:moveTo>
                  <a:lnTo>
                    <a:pt x="6654" y="31457"/>
                  </a:lnTo>
                  <a:lnTo>
                    <a:pt x="9512" y="32423"/>
                  </a:lnTo>
                  <a:lnTo>
                    <a:pt x="12369" y="31457"/>
                  </a:lnTo>
                  <a:close/>
                </a:path>
                <a:path w="18414" h="33019">
                  <a:moveTo>
                    <a:pt x="9512" y="0"/>
                  </a:moveTo>
                  <a:lnTo>
                    <a:pt x="8559" y="0"/>
                  </a:lnTo>
                  <a:lnTo>
                    <a:pt x="6654" y="952"/>
                  </a:lnTo>
                  <a:lnTo>
                    <a:pt x="5702" y="2857"/>
                  </a:lnTo>
                  <a:lnTo>
                    <a:pt x="3797" y="5727"/>
                  </a:lnTo>
                  <a:lnTo>
                    <a:pt x="2857" y="9537"/>
                  </a:lnTo>
                  <a:lnTo>
                    <a:pt x="952" y="13347"/>
                  </a:lnTo>
                  <a:lnTo>
                    <a:pt x="910" y="16332"/>
                  </a:lnTo>
                  <a:lnTo>
                    <a:pt x="0" y="19075"/>
                  </a:lnTo>
                  <a:lnTo>
                    <a:pt x="0" y="25742"/>
                  </a:lnTo>
                  <a:lnTo>
                    <a:pt x="952" y="27647"/>
                  </a:lnTo>
                  <a:lnTo>
                    <a:pt x="1904" y="28600"/>
                  </a:lnTo>
                  <a:lnTo>
                    <a:pt x="2857" y="30505"/>
                  </a:lnTo>
                  <a:lnTo>
                    <a:pt x="4749" y="31457"/>
                  </a:lnTo>
                  <a:lnTo>
                    <a:pt x="14274" y="31457"/>
                  </a:lnTo>
                  <a:lnTo>
                    <a:pt x="18084" y="27647"/>
                  </a:lnTo>
                  <a:lnTo>
                    <a:pt x="18084" y="18122"/>
                  </a:lnTo>
                  <a:lnTo>
                    <a:pt x="17132" y="15252"/>
                  </a:lnTo>
                  <a:lnTo>
                    <a:pt x="17132" y="11442"/>
                  </a:lnTo>
                  <a:lnTo>
                    <a:pt x="15227" y="8585"/>
                  </a:lnTo>
                  <a:lnTo>
                    <a:pt x="14274" y="4775"/>
                  </a:lnTo>
                  <a:lnTo>
                    <a:pt x="12369" y="2857"/>
                  </a:lnTo>
                  <a:lnTo>
                    <a:pt x="11417" y="952"/>
                  </a:lnTo>
                  <a:lnTo>
                    <a:pt x="9512" y="0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9" name="object 809"/>
            <p:cNvSpPr/>
            <p:nvPr/>
          </p:nvSpPr>
          <p:spPr>
            <a:xfrm>
              <a:off x="3369221" y="2307170"/>
              <a:ext cx="15240" cy="27305"/>
            </a:xfrm>
            <a:custGeom>
              <a:avLst/>
              <a:gdLst/>
              <a:ahLst/>
              <a:cxnLst/>
              <a:rect l="l" t="t" r="r" b="b"/>
              <a:pathLst>
                <a:path w="15239" h="27305">
                  <a:moveTo>
                    <a:pt x="7607" y="0"/>
                  </a:moveTo>
                  <a:lnTo>
                    <a:pt x="6654" y="952"/>
                  </a:lnTo>
                  <a:lnTo>
                    <a:pt x="5702" y="952"/>
                  </a:lnTo>
                  <a:lnTo>
                    <a:pt x="3797" y="2857"/>
                  </a:lnTo>
                  <a:lnTo>
                    <a:pt x="0" y="14300"/>
                  </a:lnTo>
                  <a:lnTo>
                    <a:pt x="0" y="22885"/>
                  </a:lnTo>
                  <a:lnTo>
                    <a:pt x="952" y="24790"/>
                  </a:lnTo>
                  <a:lnTo>
                    <a:pt x="1904" y="25742"/>
                  </a:lnTo>
                  <a:lnTo>
                    <a:pt x="3797" y="26695"/>
                  </a:lnTo>
                  <a:lnTo>
                    <a:pt x="11417" y="26695"/>
                  </a:lnTo>
                  <a:lnTo>
                    <a:pt x="12369" y="25742"/>
                  </a:lnTo>
                  <a:lnTo>
                    <a:pt x="14274" y="24790"/>
                  </a:lnTo>
                  <a:lnTo>
                    <a:pt x="14274" y="22885"/>
                  </a:lnTo>
                  <a:lnTo>
                    <a:pt x="15227" y="21932"/>
                  </a:lnTo>
                  <a:lnTo>
                    <a:pt x="15227" y="15252"/>
                  </a:lnTo>
                  <a:lnTo>
                    <a:pt x="14274" y="13347"/>
                  </a:lnTo>
                  <a:lnTo>
                    <a:pt x="11417" y="4775"/>
                  </a:lnTo>
                  <a:lnTo>
                    <a:pt x="10464" y="2857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FEF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0" name="object 810"/>
            <p:cNvSpPr/>
            <p:nvPr/>
          </p:nvSpPr>
          <p:spPr>
            <a:xfrm>
              <a:off x="3370173" y="2252839"/>
              <a:ext cx="31750" cy="77470"/>
            </a:xfrm>
            <a:custGeom>
              <a:avLst/>
              <a:gdLst/>
              <a:ahLst/>
              <a:cxnLst/>
              <a:rect l="l" t="t" r="r" b="b"/>
              <a:pathLst>
                <a:path w="31750" h="77469">
                  <a:moveTo>
                    <a:pt x="11417" y="65773"/>
                  </a:moveTo>
                  <a:lnTo>
                    <a:pt x="9512" y="61963"/>
                  </a:lnTo>
                  <a:lnTo>
                    <a:pt x="8559" y="59105"/>
                  </a:lnTo>
                  <a:lnTo>
                    <a:pt x="7607" y="58153"/>
                  </a:lnTo>
                  <a:lnTo>
                    <a:pt x="6654" y="56235"/>
                  </a:lnTo>
                  <a:lnTo>
                    <a:pt x="5702" y="56235"/>
                  </a:lnTo>
                  <a:lnTo>
                    <a:pt x="3797" y="57188"/>
                  </a:lnTo>
                  <a:lnTo>
                    <a:pt x="2844" y="58153"/>
                  </a:lnTo>
                  <a:lnTo>
                    <a:pt x="952" y="61963"/>
                  </a:lnTo>
                  <a:lnTo>
                    <a:pt x="952" y="64820"/>
                  </a:lnTo>
                  <a:lnTo>
                    <a:pt x="0" y="66725"/>
                  </a:lnTo>
                  <a:lnTo>
                    <a:pt x="0" y="74358"/>
                  </a:lnTo>
                  <a:lnTo>
                    <a:pt x="2844" y="77216"/>
                  </a:lnTo>
                  <a:lnTo>
                    <a:pt x="8559" y="77216"/>
                  </a:lnTo>
                  <a:lnTo>
                    <a:pt x="10464" y="76263"/>
                  </a:lnTo>
                  <a:lnTo>
                    <a:pt x="10464" y="75311"/>
                  </a:lnTo>
                  <a:lnTo>
                    <a:pt x="11417" y="74358"/>
                  </a:lnTo>
                  <a:lnTo>
                    <a:pt x="11417" y="65773"/>
                  </a:lnTo>
                  <a:close/>
                </a:path>
                <a:path w="31750" h="77469">
                  <a:moveTo>
                    <a:pt x="31419" y="14300"/>
                  </a:moveTo>
                  <a:lnTo>
                    <a:pt x="20942" y="10477"/>
                  </a:lnTo>
                  <a:lnTo>
                    <a:pt x="11417" y="0"/>
                  </a:lnTo>
                  <a:lnTo>
                    <a:pt x="10464" y="0"/>
                  </a:lnTo>
                  <a:lnTo>
                    <a:pt x="10464" y="952"/>
                  </a:lnTo>
                  <a:lnTo>
                    <a:pt x="19989" y="11430"/>
                  </a:lnTo>
                  <a:lnTo>
                    <a:pt x="30467" y="15252"/>
                  </a:lnTo>
                  <a:lnTo>
                    <a:pt x="31419" y="15252"/>
                  </a:lnTo>
                  <a:lnTo>
                    <a:pt x="31419" y="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1" name="object 811"/>
            <p:cNvSpPr/>
            <p:nvPr/>
          </p:nvSpPr>
          <p:spPr>
            <a:xfrm>
              <a:off x="3400641" y="22676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7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2" name="object 812"/>
            <p:cNvSpPr/>
            <p:nvPr/>
          </p:nvSpPr>
          <p:spPr>
            <a:xfrm>
              <a:off x="3345408" y="2078380"/>
              <a:ext cx="110489" cy="189230"/>
            </a:xfrm>
            <a:custGeom>
              <a:avLst/>
              <a:gdLst/>
              <a:ahLst/>
              <a:cxnLst/>
              <a:rect l="l" t="t" r="r" b="b"/>
              <a:pathLst>
                <a:path w="110489" h="189230">
                  <a:moveTo>
                    <a:pt x="55232" y="0"/>
                  </a:moveTo>
                  <a:lnTo>
                    <a:pt x="17144" y="10477"/>
                  </a:lnTo>
                  <a:lnTo>
                    <a:pt x="0" y="49568"/>
                  </a:lnTo>
                  <a:lnTo>
                    <a:pt x="0" y="66725"/>
                  </a:lnTo>
                  <a:lnTo>
                    <a:pt x="10477" y="120116"/>
                  </a:lnTo>
                  <a:lnTo>
                    <a:pt x="25717" y="159207"/>
                  </a:lnTo>
                  <a:lnTo>
                    <a:pt x="55232" y="188760"/>
                  </a:lnTo>
                  <a:lnTo>
                    <a:pt x="59042" y="188760"/>
                  </a:lnTo>
                  <a:lnTo>
                    <a:pt x="87604" y="152526"/>
                  </a:lnTo>
                  <a:lnTo>
                    <a:pt x="100939" y="113436"/>
                  </a:lnTo>
                  <a:lnTo>
                    <a:pt x="110464" y="62915"/>
                  </a:lnTo>
                  <a:lnTo>
                    <a:pt x="108559" y="37172"/>
                  </a:lnTo>
                  <a:lnTo>
                    <a:pt x="83794" y="4762"/>
                  </a:lnTo>
                  <a:lnTo>
                    <a:pt x="55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3" name="object 813"/>
            <p:cNvSpPr/>
            <p:nvPr/>
          </p:nvSpPr>
          <p:spPr>
            <a:xfrm>
              <a:off x="3343503" y="2156548"/>
              <a:ext cx="60325" cy="114935"/>
            </a:xfrm>
            <a:custGeom>
              <a:avLst/>
              <a:gdLst/>
              <a:ahLst/>
              <a:cxnLst/>
              <a:rect l="l" t="t" r="r" b="b"/>
              <a:pathLst>
                <a:path w="60325" h="114935">
                  <a:moveTo>
                    <a:pt x="59994" y="107721"/>
                  </a:moveTo>
                  <a:lnTo>
                    <a:pt x="31419" y="77216"/>
                  </a:lnTo>
                  <a:lnTo>
                    <a:pt x="16192" y="38125"/>
                  </a:lnTo>
                  <a:lnTo>
                    <a:pt x="6667" y="0"/>
                  </a:lnTo>
                  <a:lnTo>
                    <a:pt x="0" y="0"/>
                  </a:lnTo>
                  <a:lnTo>
                    <a:pt x="0" y="6667"/>
                  </a:lnTo>
                  <a:lnTo>
                    <a:pt x="3810" y="24790"/>
                  </a:lnTo>
                  <a:lnTo>
                    <a:pt x="16192" y="65773"/>
                  </a:lnTo>
                  <a:lnTo>
                    <a:pt x="33324" y="100101"/>
                  </a:lnTo>
                  <a:lnTo>
                    <a:pt x="53327" y="114401"/>
                  </a:lnTo>
                  <a:lnTo>
                    <a:pt x="59994" y="114401"/>
                  </a:lnTo>
                  <a:lnTo>
                    <a:pt x="59994" y="107721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4" name="object 814"/>
            <p:cNvSpPr/>
            <p:nvPr/>
          </p:nvSpPr>
          <p:spPr>
            <a:xfrm>
              <a:off x="3346360" y="2112694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50521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5" name="object 815"/>
            <p:cNvSpPr/>
            <p:nvPr/>
          </p:nvSpPr>
          <p:spPr>
            <a:xfrm>
              <a:off x="3343503" y="2074557"/>
              <a:ext cx="113664" cy="45085"/>
            </a:xfrm>
            <a:custGeom>
              <a:avLst/>
              <a:gdLst/>
              <a:ahLst/>
              <a:cxnLst/>
              <a:rect l="l" t="t" r="r" b="b"/>
              <a:pathLst>
                <a:path w="113664" h="45085">
                  <a:moveTo>
                    <a:pt x="113322" y="38138"/>
                  </a:moveTo>
                  <a:lnTo>
                    <a:pt x="88557" y="4775"/>
                  </a:lnTo>
                  <a:lnTo>
                    <a:pt x="59994" y="0"/>
                  </a:lnTo>
                  <a:lnTo>
                    <a:pt x="53327" y="0"/>
                  </a:lnTo>
                  <a:lnTo>
                    <a:pt x="15240" y="10490"/>
                  </a:lnTo>
                  <a:lnTo>
                    <a:pt x="0" y="38138"/>
                  </a:lnTo>
                  <a:lnTo>
                    <a:pt x="0" y="44805"/>
                  </a:lnTo>
                  <a:lnTo>
                    <a:pt x="6667" y="44805"/>
                  </a:lnTo>
                  <a:lnTo>
                    <a:pt x="10477" y="34328"/>
                  </a:lnTo>
                  <a:lnTo>
                    <a:pt x="15240" y="24790"/>
                  </a:lnTo>
                  <a:lnTo>
                    <a:pt x="21907" y="17157"/>
                  </a:lnTo>
                  <a:lnTo>
                    <a:pt x="31419" y="11455"/>
                  </a:lnTo>
                  <a:lnTo>
                    <a:pt x="43802" y="7632"/>
                  </a:lnTo>
                  <a:lnTo>
                    <a:pt x="56654" y="6896"/>
                  </a:lnTo>
                  <a:lnTo>
                    <a:pt x="69519" y="7632"/>
                  </a:lnTo>
                  <a:lnTo>
                    <a:pt x="103797" y="33375"/>
                  </a:lnTo>
                  <a:lnTo>
                    <a:pt x="106654" y="44805"/>
                  </a:lnTo>
                  <a:lnTo>
                    <a:pt x="113322" y="44805"/>
                  </a:lnTo>
                  <a:lnTo>
                    <a:pt x="113322" y="38138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6" name="object 816"/>
            <p:cNvSpPr/>
            <p:nvPr/>
          </p:nvSpPr>
          <p:spPr>
            <a:xfrm>
              <a:off x="3454444" y="2112694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5">
                  <a:moveTo>
                    <a:pt x="0" y="44806"/>
                  </a:moveTo>
                  <a:lnTo>
                    <a:pt x="0" y="0"/>
                  </a:lnTo>
                </a:path>
              </a:pathLst>
            </a:custGeom>
            <a:ln w="8572">
              <a:solidFill>
                <a:srgbClr val="0A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7" name="object 817"/>
            <p:cNvSpPr/>
            <p:nvPr/>
          </p:nvSpPr>
          <p:spPr>
            <a:xfrm>
              <a:off x="3396831" y="2150820"/>
              <a:ext cx="60960" cy="120650"/>
            </a:xfrm>
            <a:custGeom>
              <a:avLst/>
              <a:gdLst/>
              <a:ahLst/>
              <a:cxnLst/>
              <a:rect l="l" t="t" r="r" b="b"/>
              <a:pathLst>
                <a:path w="60960" h="120650">
                  <a:moveTo>
                    <a:pt x="60947" y="0"/>
                  </a:moveTo>
                  <a:lnTo>
                    <a:pt x="54279" y="0"/>
                  </a:lnTo>
                  <a:lnTo>
                    <a:pt x="51422" y="17170"/>
                  </a:lnTo>
                  <a:lnTo>
                    <a:pt x="46659" y="37185"/>
                  </a:lnTo>
                  <a:lnTo>
                    <a:pt x="32372" y="77228"/>
                  </a:lnTo>
                  <a:lnTo>
                    <a:pt x="3810" y="112496"/>
                  </a:lnTo>
                  <a:lnTo>
                    <a:pt x="0" y="113449"/>
                  </a:lnTo>
                  <a:lnTo>
                    <a:pt x="0" y="120129"/>
                  </a:lnTo>
                  <a:lnTo>
                    <a:pt x="6667" y="120129"/>
                  </a:lnTo>
                  <a:lnTo>
                    <a:pt x="10477" y="119176"/>
                  </a:lnTo>
                  <a:lnTo>
                    <a:pt x="39039" y="83896"/>
                  </a:lnTo>
                  <a:lnTo>
                    <a:pt x="53327" y="43853"/>
                  </a:lnTo>
                  <a:lnTo>
                    <a:pt x="60947" y="6692"/>
                  </a:lnTo>
                  <a:lnTo>
                    <a:pt x="60947" y="0"/>
                  </a:lnTo>
                  <a:close/>
                </a:path>
              </a:pathLst>
            </a:custGeom>
            <a:solidFill>
              <a:srgbClr val="0A31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8" name="object 818"/>
          <p:cNvSpPr txBox="1"/>
          <p:nvPr/>
        </p:nvSpPr>
        <p:spPr>
          <a:xfrm>
            <a:off x="2707064" y="2302101"/>
            <a:ext cx="32258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10" dirty="0">
                <a:latin typeface="Arial" panose="020B0604020202020204"/>
                <a:cs typeface="Arial" panose="020B0604020202020204"/>
              </a:rPr>
              <a:t>H</a:t>
            </a:r>
            <a:r>
              <a:rPr sz="750" spc="-5" dirty="0">
                <a:latin typeface="Arial" panose="020B0604020202020204"/>
                <a:cs typeface="Arial" panose="020B0604020202020204"/>
              </a:rPr>
              <a:t>O</a:t>
            </a:r>
            <a:r>
              <a:rPr sz="750" dirty="0">
                <a:latin typeface="Arial" panose="020B0604020202020204"/>
                <a:cs typeface="Arial" panose="020B0604020202020204"/>
              </a:rPr>
              <a:t>M</a:t>
            </a:r>
            <a:r>
              <a:rPr sz="750" spc="-5" dirty="0">
                <a:latin typeface="Arial" panose="020B0604020202020204"/>
                <a:cs typeface="Arial" panose="020B0604020202020204"/>
              </a:rPr>
              <a:t>O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19" name="object 819"/>
          <p:cNvSpPr txBox="1"/>
          <p:nvPr/>
        </p:nvSpPr>
        <p:spPr>
          <a:xfrm>
            <a:off x="3332708" y="2302101"/>
            <a:ext cx="13525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u="dbl" spc="-5" dirty="0">
                <a:uFill>
                  <a:solidFill>
                    <a:srgbClr val="0A31FF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750" u="dbl" spc="-80" dirty="0">
                <a:uFill>
                  <a:solidFill>
                    <a:srgbClr val="0A31FF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endParaRPr sz="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20" name="object 820"/>
          <p:cNvSpPr txBox="1"/>
          <p:nvPr/>
        </p:nvSpPr>
        <p:spPr>
          <a:xfrm>
            <a:off x="2730871" y="2850271"/>
            <a:ext cx="30099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latin typeface="Arial" panose="020B0604020202020204"/>
                <a:cs typeface="Arial" panose="020B0604020202020204"/>
              </a:rPr>
              <a:t>L</a:t>
            </a:r>
            <a:r>
              <a:rPr sz="750" spc="-10" dirty="0">
                <a:latin typeface="Arial" panose="020B0604020202020204"/>
                <a:cs typeface="Arial" panose="020B0604020202020204"/>
              </a:rPr>
              <a:t>UM</a:t>
            </a:r>
            <a:r>
              <a:rPr sz="750" spc="-5" dirty="0">
                <a:latin typeface="Arial" panose="020B0604020202020204"/>
                <a:cs typeface="Arial" panose="020B0604020202020204"/>
              </a:rPr>
              <a:t>O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21" name="object 821"/>
          <p:cNvSpPr txBox="1"/>
          <p:nvPr/>
        </p:nvSpPr>
        <p:spPr>
          <a:xfrm>
            <a:off x="682244" y="2934714"/>
            <a:ext cx="1389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Symmetry</a:t>
            </a:r>
            <a:r>
              <a:rPr sz="12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latin typeface="Arial" panose="020B0604020202020204"/>
                <a:cs typeface="Arial" panose="020B0604020202020204"/>
              </a:rPr>
              <a:t>forbidden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22" name="object 822"/>
          <p:cNvSpPr/>
          <p:nvPr/>
        </p:nvSpPr>
        <p:spPr>
          <a:xfrm>
            <a:off x="6096" y="6095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0" y="0"/>
                </a:moveTo>
                <a:lnTo>
                  <a:pt x="4559807" y="0"/>
                </a:lnTo>
                <a:lnTo>
                  <a:pt x="4559807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2852" y="3129786"/>
            <a:ext cx="173990" cy="119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444" y="115314"/>
            <a:ext cx="4196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10.3: S</a:t>
            </a:r>
            <a:r>
              <a:rPr sz="1200" spc="-7" baseline="-21000" dirty="0"/>
              <a:t>N</a:t>
            </a:r>
            <a:r>
              <a:rPr sz="1200" spc="-5" dirty="0"/>
              <a:t>1 Reactions </a:t>
            </a:r>
            <a:r>
              <a:rPr sz="1200" dirty="0"/>
              <a:t>of </a:t>
            </a:r>
            <a:r>
              <a:rPr sz="1200" spc="-5" dirty="0"/>
              <a:t>Allylic Halides </a:t>
            </a:r>
            <a:r>
              <a:rPr sz="1200" b="0" dirty="0">
                <a:latin typeface="Arial" panose="020B0604020202020204"/>
                <a:cs typeface="Arial" panose="020B0604020202020204"/>
              </a:rPr>
              <a:t>- </a:t>
            </a:r>
            <a:r>
              <a:rPr sz="1200" b="0" spc="-5" dirty="0">
                <a:latin typeface="Arial" panose="020B0604020202020204"/>
                <a:cs typeface="Arial" panose="020B0604020202020204"/>
              </a:rPr>
              <a:t>allylic halides and  </a:t>
            </a:r>
            <a:r>
              <a:rPr sz="1200" b="0" dirty="0">
                <a:latin typeface="Arial" panose="020B0604020202020204"/>
                <a:cs typeface="Arial" panose="020B0604020202020204"/>
              </a:rPr>
              <a:t>sulfonates </a:t>
            </a:r>
            <a:r>
              <a:rPr sz="1200" b="0" spc="5" dirty="0">
                <a:latin typeface="Arial" panose="020B0604020202020204"/>
                <a:cs typeface="Arial" panose="020B0604020202020204"/>
              </a:rPr>
              <a:t>are </a:t>
            </a:r>
            <a:r>
              <a:rPr sz="1200" b="0" dirty="0">
                <a:latin typeface="Arial" panose="020B0604020202020204"/>
                <a:cs typeface="Arial" panose="020B0604020202020204"/>
              </a:rPr>
              <a:t>more reactive toward than simple </a:t>
            </a:r>
            <a:r>
              <a:rPr sz="1200" b="0" spc="-5" dirty="0">
                <a:latin typeface="Arial" panose="020B0604020202020204"/>
                <a:cs typeface="Arial" panose="020B0604020202020204"/>
              </a:rPr>
              <a:t>alkyl</a:t>
            </a:r>
            <a:r>
              <a:rPr sz="1200" b="0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0" spc="-5" dirty="0">
                <a:latin typeface="Arial" panose="020B0604020202020204"/>
                <a:cs typeface="Arial" panose="020B0604020202020204"/>
              </a:rPr>
              <a:t>halides  </a:t>
            </a:r>
            <a:r>
              <a:rPr sz="1200" b="0" dirty="0">
                <a:latin typeface="Arial" panose="020B0604020202020204"/>
                <a:cs typeface="Arial" panose="020B0604020202020204"/>
              </a:rPr>
              <a:t>toward </a:t>
            </a:r>
            <a:r>
              <a:rPr sz="1200" b="0" spc="-5" dirty="0">
                <a:latin typeface="Arial" panose="020B0604020202020204"/>
                <a:cs typeface="Arial" panose="020B0604020202020204"/>
              </a:rPr>
              <a:t>nucleophilic substitution </a:t>
            </a:r>
            <a:r>
              <a:rPr sz="1200" b="0" spc="10" dirty="0">
                <a:latin typeface="Arial" panose="020B0604020202020204"/>
                <a:cs typeface="Arial" panose="020B0604020202020204"/>
              </a:rPr>
              <a:t>by </a:t>
            </a:r>
            <a:r>
              <a:rPr sz="1200" b="0" dirty="0">
                <a:latin typeface="Arial" panose="020B0604020202020204"/>
                <a:cs typeface="Arial" panose="020B0604020202020204"/>
              </a:rPr>
              <a:t>the </a:t>
            </a:r>
            <a:r>
              <a:rPr sz="1200" b="0" spc="-10" dirty="0">
                <a:latin typeface="Arial" panose="020B0604020202020204"/>
                <a:cs typeface="Arial" panose="020B0604020202020204"/>
              </a:rPr>
              <a:t>S</a:t>
            </a:r>
            <a:r>
              <a:rPr sz="1200" b="0" spc="-15" baseline="-21000" dirty="0">
                <a:latin typeface="Arial" panose="020B0604020202020204"/>
                <a:cs typeface="Arial" panose="020B0604020202020204"/>
              </a:rPr>
              <a:t>N</a:t>
            </a:r>
            <a:r>
              <a:rPr sz="1200" b="0" spc="-10" dirty="0">
                <a:latin typeface="Arial" panose="020B0604020202020204"/>
                <a:cs typeface="Arial" panose="020B0604020202020204"/>
              </a:rPr>
              <a:t>1</a:t>
            </a:r>
            <a:r>
              <a:rPr sz="1200" b="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0" dirty="0">
                <a:latin typeface="Arial" panose="020B0604020202020204"/>
                <a:cs typeface="Arial" panose="020B0604020202020204"/>
              </a:rPr>
              <a:t>mechanism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84744" y="892847"/>
            <a:ext cx="269875" cy="245110"/>
            <a:chOff x="1384744" y="892847"/>
            <a:chExt cx="269875" cy="245110"/>
          </a:xfrm>
        </p:grpSpPr>
        <p:sp>
          <p:nvSpPr>
            <p:cNvPr id="5" name="object 5"/>
            <p:cNvSpPr/>
            <p:nvPr/>
          </p:nvSpPr>
          <p:spPr>
            <a:xfrm>
              <a:off x="1384744" y="1002715"/>
              <a:ext cx="269875" cy="46990"/>
            </a:xfrm>
            <a:custGeom>
              <a:avLst/>
              <a:gdLst/>
              <a:ahLst/>
              <a:cxnLst/>
              <a:rect l="l" t="t" r="r" b="b"/>
              <a:pathLst>
                <a:path w="269875" h="46990">
                  <a:moveTo>
                    <a:pt x="33159" y="20599"/>
                  </a:moveTo>
                  <a:lnTo>
                    <a:pt x="3429" y="3429"/>
                  </a:lnTo>
                  <a:lnTo>
                    <a:pt x="0" y="9156"/>
                  </a:lnTo>
                  <a:lnTo>
                    <a:pt x="29730" y="26314"/>
                  </a:lnTo>
                  <a:lnTo>
                    <a:pt x="33159" y="20599"/>
                  </a:lnTo>
                  <a:close/>
                </a:path>
                <a:path w="269875" h="46990">
                  <a:moveTo>
                    <a:pt x="150939" y="5715"/>
                  </a:moveTo>
                  <a:lnTo>
                    <a:pt x="147510" y="1143"/>
                  </a:lnTo>
                  <a:lnTo>
                    <a:pt x="113207" y="20599"/>
                  </a:lnTo>
                  <a:lnTo>
                    <a:pt x="116636" y="25171"/>
                  </a:lnTo>
                  <a:lnTo>
                    <a:pt x="150939" y="5715"/>
                  </a:lnTo>
                  <a:close/>
                </a:path>
                <a:path w="269875" h="46990">
                  <a:moveTo>
                    <a:pt x="163525" y="27457"/>
                  </a:moveTo>
                  <a:lnTo>
                    <a:pt x="160083" y="21742"/>
                  </a:lnTo>
                  <a:lnTo>
                    <a:pt x="125780" y="42341"/>
                  </a:lnTo>
                  <a:lnTo>
                    <a:pt x="128066" y="46913"/>
                  </a:lnTo>
                  <a:lnTo>
                    <a:pt x="163525" y="27457"/>
                  </a:lnTo>
                  <a:close/>
                </a:path>
                <a:path w="269875" h="46990">
                  <a:moveTo>
                    <a:pt x="269862" y="20599"/>
                  </a:moveTo>
                  <a:lnTo>
                    <a:pt x="234416" y="0"/>
                  </a:lnTo>
                  <a:lnTo>
                    <a:pt x="232130" y="5715"/>
                  </a:lnTo>
                  <a:lnTo>
                    <a:pt x="267563" y="26314"/>
                  </a:lnTo>
                  <a:lnTo>
                    <a:pt x="269862" y="20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58499" y="1102273"/>
              <a:ext cx="0" cy="34925"/>
            </a:xfrm>
            <a:custGeom>
              <a:avLst/>
              <a:gdLst/>
              <a:ahLst/>
              <a:cxnLst/>
              <a:rect l="l" t="t" r="r" b="b"/>
              <a:pathLst>
                <a:path h="34925">
                  <a:moveTo>
                    <a:pt x="0" y="0"/>
                  </a:moveTo>
                  <a:lnTo>
                    <a:pt x="0" y="343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54492" y="1101127"/>
              <a:ext cx="6350" cy="36830"/>
            </a:xfrm>
            <a:custGeom>
              <a:avLst/>
              <a:gdLst/>
              <a:ahLst/>
              <a:cxnLst/>
              <a:rect l="l" t="t" r="r" b="b"/>
              <a:pathLst>
                <a:path w="6350" h="36830">
                  <a:moveTo>
                    <a:pt x="5727" y="0"/>
                  </a:moveTo>
                  <a:lnTo>
                    <a:pt x="0" y="0"/>
                  </a:lnTo>
                  <a:lnTo>
                    <a:pt x="0" y="36614"/>
                  </a:lnTo>
                  <a:lnTo>
                    <a:pt x="5727" y="36614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77422" y="895142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30">
                  <a:moveTo>
                    <a:pt x="0" y="0"/>
                  </a:moveTo>
                  <a:lnTo>
                    <a:pt x="0" y="366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73415" y="892847"/>
              <a:ext cx="6350" cy="39370"/>
            </a:xfrm>
            <a:custGeom>
              <a:avLst/>
              <a:gdLst/>
              <a:ahLst/>
              <a:cxnLst/>
              <a:rect l="l" t="t" r="r" b="b"/>
              <a:pathLst>
                <a:path w="6350" h="39369">
                  <a:moveTo>
                    <a:pt x="5727" y="0"/>
                  </a:moveTo>
                  <a:lnTo>
                    <a:pt x="0" y="0"/>
                  </a:lnTo>
                  <a:lnTo>
                    <a:pt x="0" y="38912"/>
                  </a:lnTo>
                  <a:lnTo>
                    <a:pt x="5727" y="38912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266600" y="746949"/>
            <a:ext cx="753745" cy="30289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R="127635" algn="ctr">
              <a:lnSpc>
                <a:spcPct val="100000"/>
              </a:lnSpc>
              <a:spcBef>
                <a:spcPts val="290"/>
              </a:spcBef>
            </a:pPr>
            <a:r>
              <a:rPr sz="750" spc="-5" dirty="0">
                <a:latin typeface="Arial" panose="020B0604020202020204"/>
                <a:cs typeface="Arial" panose="020B0604020202020204"/>
              </a:rPr>
              <a:t>H</a:t>
            </a:r>
            <a:endParaRPr sz="750">
              <a:latin typeface="Arial" panose="020B0604020202020204"/>
              <a:cs typeface="Arial" panose="020B0604020202020204"/>
            </a:endParaRPr>
          </a:p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z="750" spc="-5" dirty="0">
                <a:latin typeface="Arial" panose="020B0604020202020204"/>
                <a:cs typeface="Arial" panose="020B0604020202020204"/>
              </a:rPr>
              <a:t>H </a:t>
            </a:r>
            <a:r>
              <a:rPr sz="1125" spc="-7" baseline="-41000" dirty="0">
                <a:latin typeface="Arial" panose="020B0604020202020204"/>
                <a:cs typeface="Arial" panose="020B0604020202020204"/>
              </a:rPr>
              <a:t>C </a:t>
            </a:r>
            <a:r>
              <a:rPr sz="750" spc="-5" dirty="0">
                <a:latin typeface="Arial" panose="020B0604020202020204"/>
                <a:cs typeface="Arial" panose="020B0604020202020204"/>
              </a:rPr>
              <a:t>C </a:t>
            </a:r>
            <a:r>
              <a:rPr sz="1125" spc="-7" baseline="-41000" dirty="0">
                <a:latin typeface="Arial" panose="020B0604020202020204"/>
                <a:cs typeface="Arial" panose="020B0604020202020204"/>
              </a:rPr>
              <a:t>C</a:t>
            </a:r>
            <a:r>
              <a:rPr sz="1125" spc="127" baseline="-41000" dirty="0">
                <a:latin typeface="Arial" panose="020B0604020202020204"/>
                <a:cs typeface="Arial" panose="020B0604020202020204"/>
              </a:rPr>
              <a:t> </a:t>
            </a:r>
            <a:r>
              <a:rPr sz="750" dirty="0">
                <a:latin typeface="Arial" panose="020B0604020202020204"/>
                <a:cs typeface="Arial" panose="020B0604020202020204"/>
              </a:rPr>
              <a:t>CH</a:t>
            </a:r>
            <a:r>
              <a:rPr sz="825" baseline="-15000" dirty="0">
                <a:latin typeface="Arial" panose="020B0604020202020204"/>
                <a:cs typeface="Arial" panose="020B0604020202020204"/>
              </a:rPr>
              <a:t>3</a:t>
            </a:r>
            <a:endParaRPr sz="825" baseline="-15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4343" y="952359"/>
            <a:ext cx="1618615" cy="220979"/>
            <a:chOff x="154343" y="952359"/>
            <a:chExt cx="1618615" cy="220979"/>
          </a:xfrm>
        </p:grpSpPr>
        <p:sp>
          <p:nvSpPr>
            <p:cNvPr id="12" name="object 12"/>
            <p:cNvSpPr/>
            <p:nvPr/>
          </p:nvSpPr>
          <p:spPr>
            <a:xfrm>
              <a:off x="1735798" y="1003858"/>
              <a:ext cx="36830" cy="24130"/>
            </a:xfrm>
            <a:custGeom>
              <a:avLst/>
              <a:gdLst/>
              <a:ahLst/>
              <a:cxnLst/>
              <a:rect l="l" t="t" r="r" b="b"/>
              <a:pathLst>
                <a:path w="36830" h="24130">
                  <a:moveTo>
                    <a:pt x="36588" y="4572"/>
                  </a:moveTo>
                  <a:lnTo>
                    <a:pt x="34302" y="0"/>
                  </a:lnTo>
                  <a:lnTo>
                    <a:pt x="0" y="19456"/>
                  </a:lnTo>
                  <a:lnTo>
                    <a:pt x="3429" y="24028"/>
                  </a:lnTo>
                  <a:lnTo>
                    <a:pt x="36588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674048" y="975820"/>
              <a:ext cx="46355" cy="0"/>
            </a:xfrm>
            <a:custGeom>
              <a:avLst/>
              <a:gdLst/>
              <a:ahLst/>
              <a:cxnLst/>
              <a:rect l="l" t="t" r="r" b="b"/>
              <a:pathLst>
                <a:path w="46355">
                  <a:moveTo>
                    <a:pt x="0" y="0"/>
                  </a:moveTo>
                  <a:lnTo>
                    <a:pt x="457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672907" y="974102"/>
              <a:ext cx="48260" cy="5080"/>
            </a:xfrm>
            <a:custGeom>
              <a:avLst/>
              <a:gdLst/>
              <a:ahLst/>
              <a:cxnLst/>
              <a:rect l="l" t="t" r="r" b="b"/>
              <a:pathLst>
                <a:path w="48260" h="5080">
                  <a:moveTo>
                    <a:pt x="48018" y="0"/>
                  </a:moveTo>
                  <a:lnTo>
                    <a:pt x="0" y="0"/>
                  </a:lnTo>
                  <a:lnTo>
                    <a:pt x="0" y="4584"/>
                  </a:lnTo>
                  <a:lnTo>
                    <a:pt x="48018" y="4584"/>
                  </a:lnTo>
                  <a:lnTo>
                    <a:pt x="480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696346" y="953505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5">
                  <a:moveTo>
                    <a:pt x="0" y="0"/>
                  </a:moveTo>
                  <a:lnTo>
                    <a:pt x="0" y="457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694624" y="952359"/>
              <a:ext cx="5080" cy="48260"/>
            </a:xfrm>
            <a:custGeom>
              <a:avLst/>
              <a:gdLst/>
              <a:ahLst/>
              <a:cxnLst/>
              <a:rect l="l" t="t" r="r" b="b"/>
              <a:pathLst>
                <a:path w="5080" h="48259">
                  <a:moveTo>
                    <a:pt x="4584" y="0"/>
                  </a:moveTo>
                  <a:lnTo>
                    <a:pt x="0" y="0"/>
                  </a:lnTo>
                  <a:lnTo>
                    <a:pt x="0" y="48069"/>
                  </a:lnTo>
                  <a:lnTo>
                    <a:pt x="4584" y="48069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695202" y="1102272"/>
              <a:ext cx="0" cy="34925"/>
            </a:xfrm>
            <a:custGeom>
              <a:avLst/>
              <a:gdLst/>
              <a:ahLst/>
              <a:cxnLst/>
              <a:rect l="l" t="t" r="r" b="b"/>
              <a:pathLst>
                <a:path h="34925">
                  <a:moveTo>
                    <a:pt x="0" y="0"/>
                  </a:moveTo>
                  <a:lnTo>
                    <a:pt x="0" y="343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54343" y="1039329"/>
              <a:ext cx="1544320" cy="98425"/>
            </a:xfrm>
            <a:custGeom>
              <a:avLst/>
              <a:gdLst/>
              <a:ahLst/>
              <a:cxnLst/>
              <a:rect l="l" t="t" r="r" b="b"/>
              <a:pathLst>
                <a:path w="1544320" h="98425">
                  <a:moveTo>
                    <a:pt x="33159" y="20599"/>
                  </a:moveTo>
                  <a:lnTo>
                    <a:pt x="3429" y="3441"/>
                  </a:lnTo>
                  <a:lnTo>
                    <a:pt x="0" y="8013"/>
                  </a:lnTo>
                  <a:lnTo>
                    <a:pt x="29730" y="25171"/>
                  </a:lnTo>
                  <a:lnTo>
                    <a:pt x="33159" y="20599"/>
                  </a:lnTo>
                  <a:close/>
                </a:path>
                <a:path w="1544320" h="98425">
                  <a:moveTo>
                    <a:pt x="150952" y="4584"/>
                  </a:moveTo>
                  <a:lnTo>
                    <a:pt x="148653" y="0"/>
                  </a:lnTo>
                  <a:lnTo>
                    <a:pt x="113207" y="19456"/>
                  </a:lnTo>
                  <a:lnTo>
                    <a:pt x="116636" y="25171"/>
                  </a:lnTo>
                  <a:lnTo>
                    <a:pt x="150952" y="4584"/>
                  </a:lnTo>
                  <a:close/>
                </a:path>
                <a:path w="1544320" h="98425">
                  <a:moveTo>
                    <a:pt x="163525" y="26327"/>
                  </a:moveTo>
                  <a:lnTo>
                    <a:pt x="160096" y="21742"/>
                  </a:lnTo>
                  <a:lnTo>
                    <a:pt x="125793" y="41198"/>
                  </a:lnTo>
                  <a:lnTo>
                    <a:pt x="129222" y="45783"/>
                  </a:lnTo>
                  <a:lnTo>
                    <a:pt x="163525" y="26327"/>
                  </a:lnTo>
                  <a:close/>
                </a:path>
                <a:path w="1544320" h="98425">
                  <a:moveTo>
                    <a:pt x="271018" y="20599"/>
                  </a:moveTo>
                  <a:lnTo>
                    <a:pt x="235559" y="0"/>
                  </a:lnTo>
                  <a:lnTo>
                    <a:pt x="232130" y="4584"/>
                  </a:lnTo>
                  <a:lnTo>
                    <a:pt x="267576" y="25171"/>
                  </a:lnTo>
                  <a:lnTo>
                    <a:pt x="271018" y="20599"/>
                  </a:lnTo>
                  <a:close/>
                </a:path>
                <a:path w="1544320" h="98425">
                  <a:moveTo>
                    <a:pt x="1543723" y="61798"/>
                  </a:moveTo>
                  <a:lnTo>
                    <a:pt x="1537995" y="61798"/>
                  </a:lnTo>
                  <a:lnTo>
                    <a:pt x="1537995" y="98412"/>
                  </a:lnTo>
                  <a:lnTo>
                    <a:pt x="1543723" y="98412"/>
                  </a:lnTo>
                  <a:lnTo>
                    <a:pt x="1543723" y="617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28102" y="1138892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5">
                  <a:moveTo>
                    <a:pt x="0" y="0"/>
                  </a:moveTo>
                  <a:lnTo>
                    <a:pt x="0" y="331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24104" y="1136598"/>
              <a:ext cx="5715" cy="36830"/>
            </a:xfrm>
            <a:custGeom>
              <a:avLst/>
              <a:gdLst/>
              <a:ahLst/>
              <a:cxnLst/>
              <a:rect l="l" t="t" r="r" b="b"/>
              <a:pathLst>
                <a:path w="5714" h="36830">
                  <a:moveTo>
                    <a:pt x="5715" y="0"/>
                  </a:moveTo>
                  <a:lnTo>
                    <a:pt x="0" y="0"/>
                  </a:lnTo>
                  <a:lnTo>
                    <a:pt x="0" y="36626"/>
                  </a:lnTo>
                  <a:lnTo>
                    <a:pt x="5715" y="36626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098167" y="954537"/>
            <a:ext cx="340995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327660" algn="l"/>
              </a:tabLst>
            </a:pPr>
            <a:r>
              <a:rPr sz="550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550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	</a:t>
            </a:r>
            <a:endParaRPr sz="5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603" y="782425"/>
            <a:ext cx="332105" cy="30289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90"/>
              </a:spcBef>
            </a:pPr>
            <a:r>
              <a:rPr sz="750" spc="-5" dirty="0">
                <a:latin typeface="Arial" panose="020B0604020202020204"/>
                <a:cs typeface="Arial" panose="020B0604020202020204"/>
              </a:rPr>
              <a:t>H</a:t>
            </a:r>
            <a:endParaRPr sz="750">
              <a:latin typeface="Arial" panose="020B0604020202020204"/>
              <a:cs typeface="Arial" panose="020B0604020202020204"/>
            </a:endParaRPr>
          </a:p>
          <a:p>
            <a:pPr marR="5080" algn="r">
              <a:lnSpc>
                <a:spcPct val="100000"/>
              </a:lnSpc>
              <a:spcBef>
                <a:spcPts val="190"/>
              </a:spcBef>
              <a:tabLst>
                <a:tab pos="237490" algn="l"/>
              </a:tabLst>
            </a:pPr>
            <a:r>
              <a:rPr sz="750" spc="-5" dirty="0">
                <a:latin typeface="Arial" panose="020B0604020202020204"/>
                <a:cs typeface="Arial" panose="020B0604020202020204"/>
              </a:rPr>
              <a:t>H</a:t>
            </a:r>
            <a:r>
              <a:rPr sz="750" spc="-5" dirty="0">
                <a:latin typeface="Arial" panose="020B0604020202020204"/>
                <a:cs typeface="Arial" panose="020B0604020202020204"/>
              </a:rPr>
              <a:t>	</a:t>
            </a:r>
            <a:r>
              <a:rPr sz="750" spc="-5" dirty="0">
                <a:latin typeface="Arial" panose="020B0604020202020204"/>
                <a:cs typeface="Arial" panose="020B0604020202020204"/>
              </a:rPr>
              <a:t>C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3027" y="928331"/>
            <a:ext cx="125095" cy="246379"/>
            <a:chOff x="343027" y="928331"/>
            <a:chExt cx="125095" cy="246379"/>
          </a:xfrm>
        </p:grpSpPr>
        <p:sp>
          <p:nvSpPr>
            <p:cNvPr id="24" name="object 24"/>
            <p:cNvSpPr/>
            <p:nvPr/>
          </p:nvSpPr>
          <p:spPr>
            <a:xfrm>
              <a:off x="347026" y="930617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30">
                  <a:moveTo>
                    <a:pt x="0" y="0"/>
                  </a:moveTo>
                  <a:lnTo>
                    <a:pt x="0" y="366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43027" y="928331"/>
              <a:ext cx="5715" cy="40640"/>
            </a:xfrm>
            <a:custGeom>
              <a:avLst/>
              <a:gdLst/>
              <a:ahLst/>
              <a:cxnLst/>
              <a:rect l="l" t="t" r="r" b="b"/>
              <a:pathLst>
                <a:path w="5714" h="40640">
                  <a:moveTo>
                    <a:pt x="5715" y="0"/>
                  </a:moveTo>
                  <a:lnTo>
                    <a:pt x="0" y="0"/>
                  </a:lnTo>
                  <a:lnTo>
                    <a:pt x="0" y="40055"/>
                  </a:lnTo>
                  <a:lnTo>
                    <a:pt x="5715" y="4005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65949" y="1138892"/>
              <a:ext cx="0" cy="34925"/>
            </a:xfrm>
            <a:custGeom>
              <a:avLst/>
              <a:gdLst/>
              <a:ahLst/>
              <a:cxnLst/>
              <a:rect l="l" t="t" r="r" b="b"/>
              <a:pathLst>
                <a:path h="34925">
                  <a:moveTo>
                    <a:pt x="0" y="0"/>
                  </a:moveTo>
                  <a:lnTo>
                    <a:pt x="0" y="343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61949" y="1136598"/>
              <a:ext cx="5715" cy="38100"/>
            </a:xfrm>
            <a:custGeom>
              <a:avLst/>
              <a:gdLst/>
              <a:ahLst/>
              <a:cxnLst/>
              <a:rect l="l" t="t" r="r" b="b"/>
              <a:pathLst>
                <a:path w="5715" h="38100">
                  <a:moveTo>
                    <a:pt x="5715" y="0"/>
                  </a:moveTo>
                  <a:lnTo>
                    <a:pt x="0" y="0"/>
                  </a:lnTo>
                  <a:lnTo>
                    <a:pt x="0" y="37769"/>
                  </a:lnTo>
                  <a:lnTo>
                    <a:pt x="5715" y="37769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155126" y="919748"/>
            <a:ext cx="636905" cy="37147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60"/>
              </a:spcBef>
              <a:tabLst>
                <a:tab pos="275590" algn="l"/>
              </a:tabLst>
            </a:pPr>
            <a:r>
              <a:rPr sz="1125" spc="-7" baseline="-22000" dirty="0">
                <a:latin typeface="Arial" panose="020B0604020202020204"/>
                <a:cs typeface="Arial" panose="020B0604020202020204"/>
              </a:rPr>
              <a:t>C	C</a:t>
            </a:r>
            <a:r>
              <a:rPr sz="1125" spc="52" baseline="-22000" dirty="0">
                <a:latin typeface="Arial" panose="020B0604020202020204"/>
                <a:cs typeface="Arial" panose="020B0604020202020204"/>
              </a:rPr>
              <a:t> </a:t>
            </a:r>
            <a:r>
              <a:rPr sz="750" dirty="0">
                <a:latin typeface="Arial" panose="020B0604020202020204"/>
                <a:cs typeface="Arial" panose="020B0604020202020204"/>
              </a:rPr>
              <a:t>CH</a:t>
            </a:r>
            <a:r>
              <a:rPr sz="825" baseline="-15000" dirty="0">
                <a:latin typeface="Arial" panose="020B0604020202020204"/>
                <a:cs typeface="Arial" panose="020B0604020202020204"/>
              </a:rPr>
              <a:t>3</a:t>
            </a:r>
            <a:endParaRPr sz="825" baseline="-15000">
              <a:latin typeface="Arial" panose="020B0604020202020204"/>
              <a:cs typeface="Arial" panose="020B0604020202020204"/>
            </a:endParaRPr>
          </a:p>
          <a:p>
            <a:pPr marL="38100">
              <a:lnSpc>
                <a:spcPct val="100000"/>
              </a:lnSpc>
              <a:spcBef>
                <a:spcPts val="460"/>
              </a:spcBef>
              <a:tabLst>
                <a:tab pos="275590" algn="l"/>
              </a:tabLst>
            </a:pPr>
            <a:r>
              <a:rPr sz="750" spc="-5" dirty="0">
                <a:latin typeface="Arial" panose="020B0604020202020204"/>
                <a:cs typeface="Arial" panose="020B0604020202020204"/>
              </a:rPr>
              <a:t>H	Cl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9538" y="861843"/>
            <a:ext cx="16256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5" dirty="0">
                <a:latin typeface="Arial" panose="020B0604020202020204"/>
                <a:cs typeface="Arial" panose="020B0604020202020204"/>
              </a:rPr>
              <a:t>CH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6757" y="906473"/>
            <a:ext cx="66040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550" spc="5" dirty="0">
                <a:latin typeface="Arial" panose="020B0604020202020204"/>
                <a:cs typeface="Arial" panose="020B0604020202020204"/>
              </a:rPr>
              <a:t>3</a:t>
            </a:r>
            <a:endParaRPr sz="5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75665" y="983259"/>
            <a:ext cx="2409825" cy="104139"/>
            <a:chOff x="475665" y="983259"/>
            <a:chExt cx="2409825" cy="104139"/>
          </a:xfrm>
        </p:grpSpPr>
        <p:sp>
          <p:nvSpPr>
            <p:cNvPr id="32" name="object 32"/>
            <p:cNvSpPr/>
            <p:nvPr/>
          </p:nvSpPr>
          <p:spPr>
            <a:xfrm>
              <a:off x="475665" y="983258"/>
              <a:ext cx="78105" cy="93980"/>
            </a:xfrm>
            <a:custGeom>
              <a:avLst/>
              <a:gdLst/>
              <a:ahLst/>
              <a:cxnLst/>
              <a:rect l="l" t="t" r="r" b="b"/>
              <a:pathLst>
                <a:path w="78104" h="93980">
                  <a:moveTo>
                    <a:pt x="19443" y="1143"/>
                  </a:moveTo>
                  <a:lnTo>
                    <a:pt x="13728" y="0"/>
                  </a:lnTo>
                  <a:lnTo>
                    <a:pt x="0" y="53784"/>
                  </a:lnTo>
                  <a:lnTo>
                    <a:pt x="5715" y="54927"/>
                  </a:lnTo>
                  <a:lnTo>
                    <a:pt x="19443" y="1143"/>
                  </a:lnTo>
                  <a:close/>
                </a:path>
                <a:path w="78104" h="93980">
                  <a:moveTo>
                    <a:pt x="77762" y="82397"/>
                  </a:moveTo>
                  <a:lnTo>
                    <a:pt x="75476" y="76669"/>
                  </a:lnTo>
                  <a:lnTo>
                    <a:pt x="34302" y="88112"/>
                  </a:lnTo>
                  <a:lnTo>
                    <a:pt x="35445" y="93840"/>
                  </a:lnTo>
                  <a:lnTo>
                    <a:pt x="77762" y="82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845016" y="1049059"/>
              <a:ext cx="212725" cy="0"/>
            </a:xfrm>
            <a:custGeom>
              <a:avLst/>
              <a:gdLst/>
              <a:ahLst/>
              <a:cxnLst/>
              <a:rect l="l" t="t" r="r" b="b"/>
              <a:pathLst>
                <a:path w="212725">
                  <a:moveTo>
                    <a:pt x="0" y="0"/>
                  </a:moveTo>
                  <a:lnTo>
                    <a:pt x="2126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43876" y="1046200"/>
              <a:ext cx="215265" cy="5715"/>
            </a:xfrm>
            <a:custGeom>
              <a:avLst/>
              <a:gdLst/>
              <a:ahLst/>
              <a:cxnLst/>
              <a:rect l="l" t="t" r="r" b="b"/>
              <a:pathLst>
                <a:path w="215265" h="5715">
                  <a:moveTo>
                    <a:pt x="214972" y="0"/>
                  </a:moveTo>
                  <a:lnTo>
                    <a:pt x="0" y="0"/>
                  </a:lnTo>
                  <a:lnTo>
                    <a:pt x="0" y="5714"/>
                  </a:lnTo>
                  <a:lnTo>
                    <a:pt x="214972" y="5714"/>
                  </a:lnTo>
                  <a:lnTo>
                    <a:pt x="2149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86182" y="1066225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5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85037" y="1032471"/>
              <a:ext cx="223520" cy="36830"/>
            </a:xfrm>
            <a:custGeom>
              <a:avLst/>
              <a:gdLst/>
              <a:ahLst/>
              <a:cxnLst/>
              <a:rect l="l" t="t" r="r" b="b"/>
              <a:pathLst>
                <a:path w="223519" h="36830">
                  <a:moveTo>
                    <a:pt x="213829" y="30886"/>
                  </a:moveTo>
                  <a:lnTo>
                    <a:pt x="0" y="30886"/>
                  </a:lnTo>
                  <a:lnTo>
                    <a:pt x="0" y="36614"/>
                  </a:lnTo>
                  <a:lnTo>
                    <a:pt x="213829" y="36614"/>
                  </a:lnTo>
                  <a:lnTo>
                    <a:pt x="213829" y="30886"/>
                  </a:lnTo>
                  <a:close/>
                </a:path>
                <a:path w="223519" h="36830">
                  <a:moveTo>
                    <a:pt x="222986" y="19443"/>
                  </a:moveTo>
                  <a:lnTo>
                    <a:pt x="220700" y="18300"/>
                  </a:lnTo>
                  <a:lnTo>
                    <a:pt x="213829" y="16014"/>
                  </a:lnTo>
                  <a:lnTo>
                    <a:pt x="204685" y="13728"/>
                  </a:lnTo>
                  <a:lnTo>
                    <a:pt x="194398" y="10299"/>
                  </a:lnTo>
                  <a:lnTo>
                    <a:pt x="182956" y="6858"/>
                  </a:lnTo>
                  <a:lnTo>
                    <a:pt x="168097" y="1143"/>
                  </a:lnTo>
                  <a:lnTo>
                    <a:pt x="165811" y="0"/>
                  </a:lnTo>
                  <a:lnTo>
                    <a:pt x="165811" y="1143"/>
                  </a:lnTo>
                  <a:lnTo>
                    <a:pt x="168097" y="3429"/>
                  </a:lnTo>
                  <a:lnTo>
                    <a:pt x="169240" y="5715"/>
                  </a:lnTo>
                  <a:lnTo>
                    <a:pt x="172669" y="16014"/>
                  </a:lnTo>
                  <a:lnTo>
                    <a:pt x="172669" y="19443"/>
                  </a:lnTo>
                  <a:lnTo>
                    <a:pt x="222986" y="194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054275" y="1051347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6031" y="0"/>
                  </a:lnTo>
                </a:path>
              </a:pathLst>
            </a:custGeom>
            <a:ln w="57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057134" y="1045054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858" y="4577"/>
                  </a:moveTo>
                  <a:lnTo>
                    <a:pt x="2858" y="4577"/>
                  </a:lnTo>
                </a:path>
              </a:pathLst>
            </a:custGeom>
            <a:ln w="91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047419" y="1030172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5">
                  <a:moveTo>
                    <a:pt x="12573" y="14884"/>
                  </a:moveTo>
                  <a:lnTo>
                    <a:pt x="10287" y="8013"/>
                  </a:lnTo>
                  <a:lnTo>
                    <a:pt x="9144" y="5727"/>
                  </a:lnTo>
                  <a:lnTo>
                    <a:pt x="8001" y="3441"/>
                  </a:lnTo>
                  <a:lnTo>
                    <a:pt x="5715" y="0"/>
                  </a:lnTo>
                  <a:lnTo>
                    <a:pt x="0" y="0"/>
                  </a:lnTo>
                  <a:lnTo>
                    <a:pt x="0" y="5727"/>
                  </a:lnTo>
                  <a:lnTo>
                    <a:pt x="2286" y="9156"/>
                  </a:lnTo>
                  <a:lnTo>
                    <a:pt x="3429" y="11442"/>
                  </a:lnTo>
                  <a:lnTo>
                    <a:pt x="4572" y="13741"/>
                  </a:lnTo>
                  <a:lnTo>
                    <a:pt x="6858" y="20599"/>
                  </a:lnTo>
                  <a:lnTo>
                    <a:pt x="12573" y="20599"/>
                  </a:lnTo>
                  <a:lnTo>
                    <a:pt x="12573" y="148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050273" y="103017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2858" y="2861"/>
                  </a:moveTo>
                  <a:lnTo>
                    <a:pt x="2858" y="2861"/>
                  </a:lnTo>
                </a:path>
              </a:pathLst>
            </a:custGeom>
            <a:ln w="5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047419" y="1030172"/>
              <a:ext cx="60960" cy="24130"/>
            </a:xfrm>
            <a:custGeom>
              <a:avLst/>
              <a:gdLst/>
              <a:ahLst/>
              <a:cxnLst/>
              <a:rect l="l" t="t" r="r" b="b"/>
              <a:pathLst>
                <a:path w="60959" h="24130">
                  <a:moveTo>
                    <a:pt x="60604" y="18313"/>
                  </a:moveTo>
                  <a:lnTo>
                    <a:pt x="53733" y="16027"/>
                  </a:lnTo>
                  <a:lnTo>
                    <a:pt x="44589" y="12598"/>
                  </a:lnTo>
                  <a:lnTo>
                    <a:pt x="34302" y="9156"/>
                  </a:lnTo>
                  <a:lnTo>
                    <a:pt x="24003" y="5727"/>
                  </a:lnTo>
                  <a:lnTo>
                    <a:pt x="14859" y="3441"/>
                  </a:lnTo>
                  <a:lnTo>
                    <a:pt x="8001" y="1143"/>
                  </a:lnTo>
                  <a:lnTo>
                    <a:pt x="5715" y="0"/>
                  </a:lnTo>
                  <a:lnTo>
                    <a:pt x="0" y="0"/>
                  </a:lnTo>
                  <a:lnTo>
                    <a:pt x="0" y="5727"/>
                  </a:lnTo>
                  <a:lnTo>
                    <a:pt x="2286" y="6870"/>
                  </a:lnTo>
                  <a:lnTo>
                    <a:pt x="9144" y="9156"/>
                  </a:lnTo>
                  <a:lnTo>
                    <a:pt x="18288" y="11442"/>
                  </a:lnTo>
                  <a:lnTo>
                    <a:pt x="28587" y="14884"/>
                  </a:lnTo>
                  <a:lnTo>
                    <a:pt x="38874" y="18313"/>
                  </a:lnTo>
                  <a:lnTo>
                    <a:pt x="48018" y="21742"/>
                  </a:lnTo>
                  <a:lnTo>
                    <a:pt x="54876" y="24041"/>
                  </a:lnTo>
                  <a:lnTo>
                    <a:pt x="60604" y="24041"/>
                  </a:lnTo>
                  <a:lnTo>
                    <a:pt x="60604" y="183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102302" y="1051347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5">
                  <a:moveTo>
                    <a:pt x="0" y="0"/>
                  </a:moveTo>
                  <a:lnTo>
                    <a:pt x="8004" y="0"/>
                  </a:lnTo>
                </a:path>
              </a:pathLst>
            </a:custGeom>
            <a:ln w="57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32434" y="1032471"/>
              <a:ext cx="275590" cy="52069"/>
            </a:xfrm>
            <a:custGeom>
              <a:avLst/>
              <a:gdLst/>
              <a:ahLst/>
              <a:cxnLst/>
              <a:rect l="l" t="t" r="r" b="b"/>
              <a:pathLst>
                <a:path w="275590" h="52069">
                  <a:moveTo>
                    <a:pt x="60604" y="45770"/>
                  </a:moveTo>
                  <a:lnTo>
                    <a:pt x="58458" y="44919"/>
                  </a:lnTo>
                  <a:lnTo>
                    <a:pt x="58318" y="44627"/>
                  </a:lnTo>
                  <a:lnTo>
                    <a:pt x="56032" y="37757"/>
                  </a:lnTo>
                  <a:lnTo>
                    <a:pt x="54889" y="35471"/>
                  </a:lnTo>
                  <a:lnTo>
                    <a:pt x="53746" y="32029"/>
                  </a:lnTo>
                  <a:lnTo>
                    <a:pt x="53746" y="30886"/>
                  </a:lnTo>
                  <a:lnTo>
                    <a:pt x="14871" y="30886"/>
                  </a:lnTo>
                  <a:lnTo>
                    <a:pt x="8013" y="28600"/>
                  </a:lnTo>
                  <a:lnTo>
                    <a:pt x="5715" y="27457"/>
                  </a:lnTo>
                  <a:lnTo>
                    <a:pt x="0" y="27457"/>
                  </a:lnTo>
                  <a:lnTo>
                    <a:pt x="0" y="33185"/>
                  </a:lnTo>
                  <a:lnTo>
                    <a:pt x="2286" y="34328"/>
                  </a:lnTo>
                  <a:lnTo>
                    <a:pt x="9156" y="36614"/>
                  </a:lnTo>
                  <a:lnTo>
                    <a:pt x="18300" y="38900"/>
                  </a:lnTo>
                  <a:lnTo>
                    <a:pt x="40030" y="45770"/>
                  </a:lnTo>
                  <a:lnTo>
                    <a:pt x="49174" y="49199"/>
                  </a:lnTo>
                  <a:lnTo>
                    <a:pt x="54889" y="51485"/>
                  </a:lnTo>
                  <a:lnTo>
                    <a:pt x="60604" y="51485"/>
                  </a:lnTo>
                  <a:lnTo>
                    <a:pt x="60604" y="49199"/>
                  </a:lnTo>
                  <a:lnTo>
                    <a:pt x="60604" y="48056"/>
                  </a:lnTo>
                  <a:lnTo>
                    <a:pt x="60604" y="45770"/>
                  </a:lnTo>
                  <a:close/>
                </a:path>
                <a:path w="275590" h="52069">
                  <a:moveTo>
                    <a:pt x="275590" y="19443"/>
                  </a:moveTo>
                  <a:lnTo>
                    <a:pt x="273304" y="18300"/>
                  </a:lnTo>
                  <a:lnTo>
                    <a:pt x="266433" y="16014"/>
                  </a:lnTo>
                  <a:lnTo>
                    <a:pt x="257289" y="13728"/>
                  </a:lnTo>
                  <a:lnTo>
                    <a:pt x="247002" y="10299"/>
                  </a:lnTo>
                  <a:lnTo>
                    <a:pt x="235559" y="6858"/>
                  </a:lnTo>
                  <a:lnTo>
                    <a:pt x="220700" y="1143"/>
                  </a:lnTo>
                  <a:lnTo>
                    <a:pt x="218414" y="0"/>
                  </a:lnTo>
                  <a:lnTo>
                    <a:pt x="218414" y="1143"/>
                  </a:lnTo>
                  <a:lnTo>
                    <a:pt x="220700" y="3429"/>
                  </a:lnTo>
                  <a:lnTo>
                    <a:pt x="221843" y="5715"/>
                  </a:lnTo>
                  <a:lnTo>
                    <a:pt x="225272" y="16014"/>
                  </a:lnTo>
                  <a:lnTo>
                    <a:pt x="225272" y="19443"/>
                  </a:lnTo>
                  <a:lnTo>
                    <a:pt x="275590" y="194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87325" y="1081102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5">
                  <a:moveTo>
                    <a:pt x="0" y="0"/>
                  </a:moveTo>
                  <a:lnTo>
                    <a:pt x="8004" y="0"/>
                  </a:lnTo>
                </a:path>
              </a:pathLst>
            </a:custGeom>
            <a:ln w="57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892471" y="107824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2858" y="2860"/>
                  </a:moveTo>
                  <a:lnTo>
                    <a:pt x="2858" y="2860"/>
                  </a:lnTo>
                </a:path>
              </a:pathLst>
            </a:custGeom>
            <a:ln w="57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882751" y="1062214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585" y="16027"/>
                  </a:moveTo>
                  <a:lnTo>
                    <a:pt x="11430" y="13741"/>
                  </a:lnTo>
                  <a:lnTo>
                    <a:pt x="10287" y="11442"/>
                  </a:lnTo>
                  <a:lnTo>
                    <a:pt x="8001" y="5727"/>
                  </a:lnTo>
                  <a:lnTo>
                    <a:pt x="6858" y="2286"/>
                  </a:lnTo>
                  <a:lnTo>
                    <a:pt x="5715" y="0"/>
                  </a:lnTo>
                  <a:lnTo>
                    <a:pt x="0" y="0"/>
                  </a:lnTo>
                  <a:lnTo>
                    <a:pt x="0" y="5727"/>
                  </a:lnTo>
                  <a:lnTo>
                    <a:pt x="1143" y="8013"/>
                  </a:lnTo>
                  <a:lnTo>
                    <a:pt x="2286" y="11442"/>
                  </a:lnTo>
                  <a:lnTo>
                    <a:pt x="4572" y="17170"/>
                  </a:lnTo>
                  <a:lnTo>
                    <a:pt x="5715" y="19456"/>
                  </a:lnTo>
                  <a:lnTo>
                    <a:pt x="6858" y="21742"/>
                  </a:lnTo>
                  <a:lnTo>
                    <a:pt x="12585" y="21742"/>
                  </a:lnTo>
                  <a:lnTo>
                    <a:pt x="12585" y="160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885610" y="1059931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5">
                  <a:moveTo>
                    <a:pt x="-2858" y="4005"/>
                  </a:moveTo>
                  <a:lnTo>
                    <a:pt x="2858" y="4005"/>
                  </a:lnTo>
                </a:path>
              </a:pathLst>
            </a:custGeom>
            <a:ln w="80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32438" y="106279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6031" y="0"/>
                  </a:lnTo>
                </a:path>
              </a:pathLst>
            </a:custGeom>
            <a:ln w="57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838149" y="1010728"/>
              <a:ext cx="2047239" cy="71120"/>
            </a:xfrm>
            <a:custGeom>
              <a:avLst/>
              <a:gdLst/>
              <a:ahLst/>
              <a:cxnLst/>
              <a:rect l="l" t="t" r="r" b="b"/>
              <a:pathLst>
                <a:path w="2047239" h="71119">
                  <a:moveTo>
                    <a:pt x="54889" y="69799"/>
                  </a:moveTo>
                  <a:lnTo>
                    <a:pt x="53746" y="68656"/>
                  </a:lnTo>
                  <a:lnTo>
                    <a:pt x="52603" y="66370"/>
                  </a:lnTo>
                  <a:lnTo>
                    <a:pt x="50317" y="59499"/>
                  </a:lnTo>
                  <a:lnTo>
                    <a:pt x="49174" y="57213"/>
                  </a:lnTo>
                  <a:lnTo>
                    <a:pt x="48031" y="53771"/>
                  </a:lnTo>
                  <a:lnTo>
                    <a:pt x="48031" y="52628"/>
                  </a:lnTo>
                  <a:lnTo>
                    <a:pt x="0" y="52628"/>
                  </a:lnTo>
                  <a:lnTo>
                    <a:pt x="6870" y="54927"/>
                  </a:lnTo>
                  <a:lnTo>
                    <a:pt x="16014" y="58356"/>
                  </a:lnTo>
                  <a:lnTo>
                    <a:pt x="36601" y="65227"/>
                  </a:lnTo>
                  <a:lnTo>
                    <a:pt x="45745" y="67513"/>
                  </a:lnTo>
                  <a:lnTo>
                    <a:pt x="52603" y="69799"/>
                  </a:lnTo>
                  <a:lnTo>
                    <a:pt x="54889" y="70942"/>
                  </a:lnTo>
                  <a:lnTo>
                    <a:pt x="54889" y="69799"/>
                  </a:lnTo>
                  <a:close/>
                </a:path>
                <a:path w="2047239" h="71119">
                  <a:moveTo>
                    <a:pt x="1926793" y="4572"/>
                  </a:moveTo>
                  <a:lnTo>
                    <a:pt x="1924507" y="0"/>
                  </a:lnTo>
                  <a:lnTo>
                    <a:pt x="1890191" y="19443"/>
                  </a:lnTo>
                  <a:lnTo>
                    <a:pt x="1892490" y="25171"/>
                  </a:lnTo>
                  <a:lnTo>
                    <a:pt x="1920036" y="8636"/>
                  </a:lnTo>
                  <a:lnTo>
                    <a:pt x="1925650" y="5715"/>
                  </a:lnTo>
                  <a:lnTo>
                    <a:pt x="1925650" y="5270"/>
                  </a:lnTo>
                  <a:lnTo>
                    <a:pt x="1926793" y="4572"/>
                  </a:lnTo>
                  <a:close/>
                </a:path>
                <a:path w="2047239" h="71119">
                  <a:moveTo>
                    <a:pt x="2034273" y="41186"/>
                  </a:moveTo>
                  <a:lnTo>
                    <a:pt x="1998827" y="20586"/>
                  </a:lnTo>
                  <a:lnTo>
                    <a:pt x="1996541" y="26314"/>
                  </a:lnTo>
                  <a:lnTo>
                    <a:pt x="2031987" y="46913"/>
                  </a:lnTo>
                  <a:lnTo>
                    <a:pt x="2034273" y="41186"/>
                  </a:lnTo>
                  <a:close/>
                </a:path>
                <a:path w="2047239" h="71119">
                  <a:moveTo>
                    <a:pt x="2046859" y="20586"/>
                  </a:moveTo>
                  <a:lnTo>
                    <a:pt x="2011413" y="0"/>
                  </a:lnTo>
                  <a:lnTo>
                    <a:pt x="2007984" y="4572"/>
                  </a:lnTo>
                  <a:lnTo>
                    <a:pt x="2044573" y="25171"/>
                  </a:lnTo>
                  <a:lnTo>
                    <a:pt x="2046859" y="205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2971545" y="916773"/>
            <a:ext cx="25400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latin typeface="Arial" panose="020B0604020202020204"/>
                <a:cs typeface="Arial" panose="020B0604020202020204"/>
              </a:rPr>
              <a:t>CH</a:t>
            </a:r>
            <a:r>
              <a:rPr sz="825" baseline="-15000" dirty="0">
                <a:latin typeface="Arial" panose="020B0604020202020204"/>
                <a:cs typeface="Arial" panose="020B0604020202020204"/>
              </a:rPr>
              <a:t>3</a:t>
            </a:r>
            <a:endParaRPr sz="825" baseline="-15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803817" y="899718"/>
            <a:ext cx="199390" cy="245745"/>
            <a:chOff x="2803817" y="899718"/>
            <a:chExt cx="199390" cy="245745"/>
          </a:xfrm>
        </p:grpSpPr>
        <p:sp>
          <p:nvSpPr>
            <p:cNvPr id="52" name="object 52"/>
            <p:cNvSpPr/>
            <p:nvPr/>
          </p:nvSpPr>
          <p:spPr>
            <a:xfrm>
              <a:off x="2966199" y="1010728"/>
              <a:ext cx="36830" cy="25400"/>
            </a:xfrm>
            <a:custGeom>
              <a:avLst/>
              <a:gdLst/>
              <a:ahLst/>
              <a:cxnLst/>
              <a:rect l="l" t="t" r="r" b="b"/>
              <a:pathLst>
                <a:path w="36830" h="25400">
                  <a:moveTo>
                    <a:pt x="36588" y="4572"/>
                  </a:moveTo>
                  <a:lnTo>
                    <a:pt x="33159" y="0"/>
                  </a:lnTo>
                  <a:lnTo>
                    <a:pt x="0" y="19443"/>
                  </a:lnTo>
                  <a:lnTo>
                    <a:pt x="2286" y="25171"/>
                  </a:lnTo>
                  <a:lnTo>
                    <a:pt x="36588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925599" y="1110283"/>
              <a:ext cx="0" cy="34925"/>
            </a:xfrm>
            <a:custGeom>
              <a:avLst/>
              <a:gdLst/>
              <a:ahLst/>
              <a:cxnLst/>
              <a:rect l="l" t="t" r="r" b="b"/>
              <a:pathLst>
                <a:path h="34925">
                  <a:moveTo>
                    <a:pt x="0" y="0"/>
                  </a:moveTo>
                  <a:lnTo>
                    <a:pt x="0" y="343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2922739" y="1107998"/>
              <a:ext cx="5715" cy="36830"/>
            </a:xfrm>
            <a:custGeom>
              <a:avLst/>
              <a:gdLst/>
              <a:ahLst/>
              <a:cxnLst/>
              <a:rect l="l" t="t" r="r" b="b"/>
              <a:pathLst>
                <a:path w="5714" h="36830">
                  <a:moveTo>
                    <a:pt x="5714" y="0"/>
                  </a:moveTo>
                  <a:lnTo>
                    <a:pt x="0" y="0"/>
                  </a:lnTo>
                  <a:lnTo>
                    <a:pt x="0" y="36614"/>
                  </a:lnTo>
                  <a:lnTo>
                    <a:pt x="5714" y="3661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806676" y="902008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30">
                  <a:moveTo>
                    <a:pt x="0" y="0"/>
                  </a:moveTo>
                  <a:lnTo>
                    <a:pt x="0" y="366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803817" y="899718"/>
              <a:ext cx="5715" cy="39370"/>
            </a:xfrm>
            <a:custGeom>
              <a:avLst/>
              <a:gdLst/>
              <a:ahLst/>
              <a:cxnLst/>
              <a:rect l="l" t="t" r="r" b="b"/>
              <a:pathLst>
                <a:path w="5714" h="39369">
                  <a:moveTo>
                    <a:pt x="5714" y="0"/>
                  </a:moveTo>
                  <a:lnTo>
                    <a:pt x="0" y="0"/>
                  </a:lnTo>
                  <a:lnTo>
                    <a:pt x="0" y="38912"/>
                  </a:lnTo>
                  <a:lnTo>
                    <a:pt x="5714" y="38912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2521253" y="754960"/>
            <a:ext cx="450850" cy="3689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R="123825" algn="r">
              <a:lnSpc>
                <a:spcPct val="100000"/>
              </a:lnSpc>
              <a:spcBef>
                <a:spcPts val="280"/>
              </a:spcBef>
            </a:pPr>
            <a:r>
              <a:rPr sz="750" spc="-5" dirty="0">
                <a:latin typeface="Arial" panose="020B0604020202020204"/>
                <a:cs typeface="Arial" panose="020B0604020202020204"/>
              </a:rPr>
              <a:t>H</a:t>
            </a:r>
            <a:endParaRPr sz="750">
              <a:latin typeface="Arial" panose="020B0604020202020204"/>
              <a:cs typeface="Arial" panose="020B0604020202020204"/>
            </a:endParaRPr>
          </a:p>
          <a:p>
            <a:pPr marR="123825" algn="r">
              <a:lnSpc>
                <a:spcPts val="720"/>
              </a:lnSpc>
              <a:spcBef>
                <a:spcPts val="180"/>
              </a:spcBef>
              <a:tabLst>
                <a:tab pos="237490" algn="l"/>
              </a:tabLst>
            </a:pPr>
            <a:r>
              <a:rPr sz="750" spc="-5" dirty="0">
                <a:latin typeface="Arial" panose="020B0604020202020204"/>
                <a:cs typeface="Arial" panose="020B0604020202020204"/>
              </a:rPr>
              <a:t>H</a:t>
            </a:r>
            <a:r>
              <a:rPr sz="750" spc="-5" dirty="0">
                <a:latin typeface="Arial" panose="020B0604020202020204"/>
                <a:cs typeface="Arial" panose="020B0604020202020204"/>
              </a:rPr>
              <a:t>	</a:t>
            </a:r>
            <a:r>
              <a:rPr sz="750" spc="-5" dirty="0">
                <a:latin typeface="Arial" panose="020B0604020202020204"/>
                <a:cs typeface="Arial" panose="020B0604020202020204"/>
              </a:rPr>
              <a:t>C</a:t>
            </a:r>
            <a:endParaRPr sz="750">
              <a:latin typeface="Arial" panose="020B0604020202020204"/>
              <a:cs typeface="Arial" panose="020B0604020202020204"/>
            </a:endParaRPr>
          </a:p>
          <a:p>
            <a:pPr marL="131445">
              <a:lnSpc>
                <a:spcPts val="720"/>
              </a:lnSpc>
              <a:tabLst>
                <a:tab pos="368935" algn="l"/>
              </a:tabLst>
            </a:pPr>
            <a:r>
              <a:rPr sz="750" spc="-5" dirty="0">
                <a:latin typeface="Arial" panose="020B0604020202020204"/>
                <a:cs typeface="Arial" panose="020B0604020202020204"/>
              </a:rPr>
              <a:t>C</a:t>
            </a:r>
            <a:r>
              <a:rPr sz="750" spc="-5" dirty="0">
                <a:latin typeface="Arial" panose="020B0604020202020204"/>
                <a:cs typeface="Arial" panose="020B0604020202020204"/>
              </a:rPr>
              <a:t>	</a:t>
            </a:r>
            <a:r>
              <a:rPr sz="750" spc="-5" dirty="0">
                <a:latin typeface="Arial" panose="020B0604020202020204"/>
                <a:cs typeface="Arial" panose="020B0604020202020204"/>
              </a:rPr>
              <a:t>C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381315" y="961516"/>
            <a:ext cx="1329055" cy="1223010"/>
            <a:chOff x="1381315" y="961516"/>
            <a:chExt cx="1329055" cy="1223010"/>
          </a:xfrm>
        </p:grpSpPr>
        <p:sp>
          <p:nvSpPr>
            <p:cNvPr id="59" name="object 59"/>
            <p:cNvSpPr/>
            <p:nvPr/>
          </p:nvSpPr>
          <p:spPr>
            <a:xfrm>
              <a:off x="2615146" y="1013014"/>
              <a:ext cx="32384" cy="23495"/>
            </a:xfrm>
            <a:custGeom>
              <a:avLst/>
              <a:gdLst/>
              <a:ahLst/>
              <a:cxnLst/>
              <a:rect l="l" t="t" r="r" b="b"/>
              <a:pathLst>
                <a:path w="32385" h="23494">
                  <a:moveTo>
                    <a:pt x="32016" y="18300"/>
                  </a:moveTo>
                  <a:lnTo>
                    <a:pt x="2286" y="0"/>
                  </a:lnTo>
                  <a:lnTo>
                    <a:pt x="0" y="5715"/>
                  </a:lnTo>
                  <a:lnTo>
                    <a:pt x="29730" y="22885"/>
                  </a:lnTo>
                  <a:lnTo>
                    <a:pt x="32016" y="183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2663168" y="986119"/>
              <a:ext cx="46355" cy="0"/>
            </a:xfrm>
            <a:custGeom>
              <a:avLst/>
              <a:gdLst/>
              <a:ahLst/>
              <a:cxnLst/>
              <a:rect l="l" t="t" r="r" b="b"/>
              <a:pathLst>
                <a:path w="46355">
                  <a:moveTo>
                    <a:pt x="0" y="0"/>
                  </a:moveTo>
                  <a:lnTo>
                    <a:pt x="457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2662021" y="983259"/>
              <a:ext cx="48260" cy="5080"/>
            </a:xfrm>
            <a:custGeom>
              <a:avLst/>
              <a:gdLst/>
              <a:ahLst/>
              <a:cxnLst/>
              <a:rect l="l" t="t" r="r" b="b"/>
              <a:pathLst>
                <a:path w="48260" h="5080">
                  <a:moveTo>
                    <a:pt x="48031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48031" y="4572"/>
                  </a:lnTo>
                  <a:lnTo>
                    <a:pt x="480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2686609" y="962660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5">
                  <a:moveTo>
                    <a:pt x="0" y="0"/>
                  </a:moveTo>
                  <a:lnTo>
                    <a:pt x="0" y="457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2683751" y="961516"/>
              <a:ext cx="5080" cy="48260"/>
            </a:xfrm>
            <a:custGeom>
              <a:avLst/>
              <a:gdLst/>
              <a:ahLst/>
              <a:cxnLst/>
              <a:rect l="l" t="t" r="r" b="b"/>
              <a:pathLst>
                <a:path w="5080" h="48259">
                  <a:moveTo>
                    <a:pt x="4571" y="0"/>
                  </a:moveTo>
                  <a:lnTo>
                    <a:pt x="0" y="0"/>
                  </a:lnTo>
                  <a:lnTo>
                    <a:pt x="0" y="48056"/>
                  </a:lnTo>
                  <a:lnTo>
                    <a:pt x="4571" y="48056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2687753" y="111028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5">
                  <a:moveTo>
                    <a:pt x="0" y="0"/>
                  </a:moveTo>
                  <a:lnTo>
                    <a:pt x="0" y="331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2411603" y="1016443"/>
              <a:ext cx="279400" cy="128270"/>
            </a:xfrm>
            <a:custGeom>
              <a:avLst/>
              <a:gdLst/>
              <a:ahLst/>
              <a:cxnLst/>
              <a:rect l="l" t="t" r="r" b="b"/>
              <a:pathLst>
                <a:path w="279400" h="128269">
                  <a:moveTo>
                    <a:pt x="92621" y="19456"/>
                  </a:moveTo>
                  <a:lnTo>
                    <a:pt x="86906" y="19456"/>
                  </a:lnTo>
                  <a:lnTo>
                    <a:pt x="82334" y="20599"/>
                  </a:lnTo>
                  <a:lnTo>
                    <a:pt x="81495" y="20815"/>
                  </a:lnTo>
                  <a:lnTo>
                    <a:pt x="75463" y="19456"/>
                  </a:lnTo>
                  <a:lnTo>
                    <a:pt x="61747" y="14871"/>
                  </a:lnTo>
                  <a:lnTo>
                    <a:pt x="46875" y="11442"/>
                  </a:lnTo>
                  <a:lnTo>
                    <a:pt x="30873" y="6870"/>
                  </a:lnTo>
                  <a:lnTo>
                    <a:pt x="17145" y="3429"/>
                  </a:lnTo>
                  <a:lnTo>
                    <a:pt x="6858" y="1143"/>
                  </a:lnTo>
                  <a:lnTo>
                    <a:pt x="3429" y="0"/>
                  </a:lnTo>
                  <a:lnTo>
                    <a:pt x="4572" y="2286"/>
                  </a:lnTo>
                  <a:lnTo>
                    <a:pt x="9144" y="6870"/>
                  </a:lnTo>
                  <a:lnTo>
                    <a:pt x="10287" y="10299"/>
                  </a:lnTo>
                  <a:lnTo>
                    <a:pt x="12573" y="14871"/>
                  </a:lnTo>
                  <a:lnTo>
                    <a:pt x="13716" y="18313"/>
                  </a:lnTo>
                  <a:lnTo>
                    <a:pt x="13716" y="26327"/>
                  </a:lnTo>
                  <a:lnTo>
                    <a:pt x="12573" y="29756"/>
                  </a:lnTo>
                  <a:lnTo>
                    <a:pt x="10287" y="33185"/>
                  </a:lnTo>
                  <a:lnTo>
                    <a:pt x="9144" y="36614"/>
                  </a:lnTo>
                  <a:lnTo>
                    <a:pt x="7302" y="39382"/>
                  </a:lnTo>
                  <a:lnTo>
                    <a:pt x="4572" y="40055"/>
                  </a:lnTo>
                  <a:lnTo>
                    <a:pt x="0" y="41198"/>
                  </a:lnTo>
                  <a:lnTo>
                    <a:pt x="0" y="46913"/>
                  </a:lnTo>
                  <a:lnTo>
                    <a:pt x="5715" y="46913"/>
                  </a:lnTo>
                  <a:lnTo>
                    <a:pt x="10287" y="45770"/>
                  </a:lnTo>
                  <a:lnTo>
                    <a:pt x="19431" y="43484"/>
                  </a:lnTo>
                  <a:lnTo>
                    <a:pt x="33159" y="40055"/>
                  </a:lnTo>
                  <a:lnTo>
                    <a:pt x="49161" y="36614"/>
                  </a:lnTo>
                  <a:lnTo>
                    <a:pt x="65176" y="32042"/>
                  </a:lnTo>
                  <a:lnTo>
                    <a:pt x="78892" y="28613"/>
                  </a:lnTo>
                  <a:lnTo>
                    <a:pt x="88049" y="26327"/>
                  </a:lnTo>
                  <a:lnTo>
                    <a:pt x="92621" y="25171"/>
                  </a:lnTo>
                  <a:lnTo>
                    <a:pt x="92621" y="19456"/>
                  </a:lnTo>
                  <a:close/>
                </a:path>
                <a:path w="279400" h="128269">
                  <a:moveTo>
                    <a:pt x="279006" y="91554"/>
                  </a:moveTo>
                  <a:lnTo>
                    <a:pt x="273291" y="91554"/>
                  </a:lnTo>
                  <a:lnTo>
                    <a:pt x="273291" y="128168"/>
                  </a:lnTo>
                  <a:lnTo>
                    <a:pt x="279006" y="128168"/>
                  </a:lnTo>
                  <a:lnTo>
                    <a:pt x="279006" y="915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2411599" y="1060503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>
                  <a:moveTo>
                    <a:pt x="0" y="0"/>
                  </a:moveTo>
                  <a:lnTo>
                    <a:pt x="6860" y="0"/>
                  </a:lnTo>
                </a:path>
              </a:pathLst>
            </a:custGeom>
            <a:ln w="57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2412746" y="1043913"/>
              <a:ext cx="13970" cy="19685"/>
            </a:xfrm>
            <a:custGeom>
              <a:avLst/>
              <a:gdLst/>
              <a:ahLst/>
              <a:cxnLst/>
              <a:rect l="l" t="t" r="r" b="b"/>
              <a:pathLst>
                <a:path w="13969" h="19684">
                  <a:moveTo>
                    <a:pt x="13716" y="0"/>
                  </a:moveTo>
                  <a:lnTo>
                    <a:pt x="8001" y="0"/>
                  </a:lnTo>
                  <a:lnTo>
                    <a:pt x="6858" y="3429"/>
                  </a:lnTo>
                  <a:lnTo>
                    <a:pt x="6858" y="6858"/>
                  </a:lnTo>
                  <a:lnTo>
                    <a:pt x="4572" y="6858"/>
                  </a:lnTo>
                  <a:lnTo>
                    <a:pt x="2286" y="9144"/>
                  </a:lnTo>
                  <a:lnTo>
                    <a:pt x="1143" y="11442"/>
                  </a:lnTo>
                  <a:lnTo>
                    <a:pt x="0" y="13728"/>
                  </a:lnTo>
                  <a:lnTo>
                    <a:pt x="0" y="19443"/>
                  </a:lnTo>
                  <a:lnTo>
                    <a:pt x="5715" y="19443"/>
                  </a:lnTo>
                  <a:lnTo>
                    <a:pt x="6858" y="17157"/>
                  </a:lnTo>
                  <a:lnTo>
                    <a:pt x="8001" y="14871"/>
                  </a:lnTo>
                  <a:lnTo>
                    <a:pt x="10287" y="12585"/>
                  </a:lnTo>
                  <a:lnTo>
                    <a:pt x="10287" y="9144"/>
                  </a:lnTo>
                  <a:lnTo>
                    <a:pt x="12573" y="9144"/>
                  </a:lnTo>
                  <a:lnTo>
                    <a:pt x="13716" y="5715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2422463" y="1024457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4">
                  <a:moveTo>
                    <a:pt x="0" y="32042"/>
                  </a:moveTo>
                  <a:lnTo>
                    <a:pt x="0" y="0"/>
                  </a:lnTo>
                </a:path>
              </a:pathLst>
            </a:custGeom>
            <a:ln w="10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2412746" y="1014157"/>
              <a:ext cx="12700" cy="16510"/>
            </a:xfrm>
            <a:custGeom>
              <a:avLst/>
              <a:gdLst/>
              <a:ahLst/>
              <a:cxnLst/>
              <a:rect l="l" t="t" r="r" b="b"/>
              <a:pathLst>
                <a:path w="12700" h="16509">
                  <a:moveTo>
                    <a:pt x="12573" y="10299"/>
                  </a:moveTo>
                  <a:lnTo>
                    <a:pt x="10287" y="6870"/>
                  </a:lnTo>
                  <a:lnTo>
                    <a:pt x="6858" y="1143"/>
                  </a:lnTo>
                  <a:lnTo>
                    <a:pt x="5715" y="0"/>
                  </a:lnTo>
                  <a:lnTo>
                    <a:pt x="0" y="0"/>
                  </a:lnTo>
                  <a:lnTo>
                    <a:pt x="0" y="5715"/>
                  </a:lnTo>
                  <a:lnTo>
                    <a:pt x="1143" y="6870"/>
                  </a:lnTo>
                  <a:lnTo>
                    <a:pt x="4572" y="12585"/>
                  </a:lnTo>
                  <a:lnTo>
                    <a:pt x="6858" y="16014"/>
                  </a:lnTo>
                  <a:lnTo>
                    <a:pt x="12573" y="16014"/>
                  </a:lnTo>
                  <a:lnTo>
                    <a:pt x="12573" y="102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2412743" y="101701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7" y="0"/>
                  </a:lnTo>
                </a:path>
              </a:pathLst>
            </a:custGeom>
            <a:ln w="57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2097138" y="1014157"/>
              <a:ext cx="407670" cy="50800"/>
            </a:xfrm>
            <a:custGeom>
              <a:avLst/>
              <a:gdLst/>
              <a:ahLst/>
              <a:cxnLst/>
              <a:rect l="l" t="t" r="r" b="b"/>
              <a:pathLst>
                <a:path w="407669" h="50800">
                  <a:moveTo>
                    <a:pt x="91478" y="1143"/>
                  </a:moveTo>
                  <a:lnTo>
                    <a:pt x="85763" y="1143"/>
                  </a:lnTo>
                  <a:lnTo>
                    <a:pt x="84620" y="2286"/>
                  </a:lnTo>
                  <a:lnTo>
                    <a:pt x="82334" y="4572"/>
                  </a:lnTo>
                  <a:lnTo>
                    <a:pt x="75476" y="6870"/>
                  </a:lnTo>
                  <a:lnTo>
                    <a:pt x="61747" y="10299"/>
                  </a:lnTo>
                  <a:lnTo>
                    <a:pt x="45745" y="13728"/>
                  </a:lnTo>
                  <a:lnTo>
                    <a:pt x="29730" y="18313"/>
                  </a:lnTo>
                  <a:lnTo>
                    <a:pt x="10363" y="23164"/>
                  </a:lnTo>
                  <a:lnTo>
                    <a:pt x="9156" y="22885"/>
                  </a:lnTo>
                  <a:lnTo>
                    <a:pt x="5715" y="21742"/>
                  </a:lnTo>
                  <a:lnTo>
                    <a:pt x="0" y="21742"/>
                  </a:lnTo>
                  <a:lnTo>
                    <a:pt x="0" y="27457"/>
                  </a:lnTo>
                  <a:lnTo>
                    <a:pt x="3429" y="28613"/>
                  </a:lnTo>
                  <a:lnTo>
                    <a:pt x="13728" y="30899"/>
                  </a:lnTo>
                  <a:lnTo>
                    <a:pt x="19443" y="30899"/>
                  </a:lnTo>
                  <a:lnTo>
                    <a:pt x="19443" y="29476"/>
                  </a:lnTo>
                  <a:lnTo>
                    <a:pt x="27444" y="31483"/>
                  </a:lnTo>
                  <a:lnTo>
                    <a:pt x="27444" y="34328"/>
                  </a:lnTo>
                  <a:lnTo>
                    <a:pt x="43459" y="38900"/>
                  </a:lnTo>
                  <a:lnTo>
                    <a:pt x="58318" y="43484"/>
                  </a:lnTo>
                  <a:lnTo>
                    <a:pt x="72047" y="46913"/>
                  </a:lnTo>
                  <a:lnTo>
                    <a:pt x="82334" y="49199"/>
                  </a:lnTo>
                  <a:lnTo>
                    <a:pt x="85763" y="50342"/>
                  </a:lnTo>
                  <a:lnTo>
                    <a:pt x="91478" y="50342"/>
                  </a:lnTo>
                  <a:lnTo>
                    <a:pt x="91478" y="44627"/>
                  </a:lnTo>
                  <a:lnTo>
                    <a:pt x="90335" y="42341"/>
                  </a:lnTo>
                  <a:lnTo>
                    <a:pt x="88049" y="40055"/>
                  </a:lnTo>
                  <a:lnTo>
                    <a:pt x="84620" y="33185"/>
                  </a:lnTo>
                  <a:lnTo>
                    <a:pt x="82334" y="29756"/>
                  </a:lnTo>
                  <a:lnTo>
                    <a:pt x="79286" y="29756"/>
                  </a:lnTo>
                  <a:lnTo>
                    <a:pt x="77762" y="25171"/>
                  </a:lnTo>
                  <a:lnTo>
                    <a:pt x="78905" y="20599"/>
                  </a:lnTo>
                  <a:lnTo>
                    <a:pt x="80429" y="16014"/>
                  </a:lnTo>
                  <a:lnTo>
                    <a:pt x="84620" y="16014"/>
                  </a:lnTo>
                  <a:lnTo>
                    <a:pt x="88049" y="10299"/>
                  </a:lnTo>
                  <a:lnTo>
                    <a:pt x="90335" y="8013"/>
                  </a:lnTo>
                  <a:lnTo>
                    <a:pt x="91478" y="6870"/>
                  </a:lnTo>
                  <a:lnTo>
                    <a:pt x="91478" y="1143"/>
                  </a:lnTo>
                  <a:close/>
                </a:path>
                <a:path w="407669" h="50800">
                  <a:moveTo>
                    <a:pt x="407085" y="21742"/>
                  </a:moveTo>
                  <a:lnTo>
                    <a:pt x="402513" y="20599"/>
                  </a:lnTo>
                  <a:lnTo>
                    <a:pt x="393357" y="18313"/>
                  </a:lnTo>
                  <a:lnTo>
                    <a:pt x="379641" y="14871"/>
                  </a:lnTo>
                  <a:lnTo>
                    <a:pt x="363626" y="10299"/>
                  </a:lnTo>
                  <a:lnTo>
                    <a:pt x="347624" y="5715"/>
                  </a:lnTo>
                  <a:lnTo>
                    <a:pt x="333895" y="2286"/>
                  </a:lnTo>
                  <a:lnTo>
                    <a:pt x="324751" y="0"/>
                  </a:lnTo>
                  <a:lnTo>
                    <a:pt x="319036" y="0"/>
                  </a:lnTo>
                  <a:lnTo>
                    <a:pt x="319036" y="2667"/>
                  </a:lnTo>
                  <a:lnTo>
                    <a:pt x="317893" y="2286"/>
                  </a:lnTo>
                  <a:lnTo>
                    <a:pt x="319036" y="4572"/>
                  </a:lnTo>
                  <a:lnTo>
                    <a:pt x="319036" y="5715"/>
                  </a:lnTo>
                  <a:lnTo>
                    <a:pt x="320548" y="6108"/>
                  </a:lnTo>
                  <a:lnTo>
                    <a:pt x="323608" y="9156"/>
                  </a:lnTo>
                  <a:lnTo>
                    <a:pt x="324751" y="12585"/>
                  </a:lnTo>
                  <a:lnTo>
                    <a:pt x="327037" y="17157"/>
                  </a:lnTo>
                  <a:lnTo>
                    <a:pt x="328180" y="20599"/>
                  </a:lnTo>
                  <a:lnTo>
                    <a:pt x="328180" y="28613"/>
                  </a:lnTo>
                  <a:lnTo>
                    <a:pt x="327037" y="32042"/>
                  </a:lnTo>
                  <a:lnTo>
                    <a:pt x="324751" y="35471"/>
                  </a:lnTo>
                  <a:lnTo>
                    <a:pt x="323608" y="38900"/>
                  </a:lnTo>
                  <a:lnTo>
                    <a:pt x="321322" y="42341"/>
                  </a:lnTo>
                  <a:lnTo>
                    <a:pt x="317893" y="45770"/>
                  </a:lnTo>
                  <a:lnTo>
                    <a:pt x="317893" y="46913"/>
                  </a:lnTo>
                  <a:lnTo>
                    <a:pt x="321322" y="45770"/>
                  </a:lnTo>
                  <a:lnTo>
                    <a:pt x="331609" y="43484"/>
                  </a:lnTo>
                  <a:lnTo>
                    <a:pt x="345338" y="40055"/>
                  </a:lnTo>
                  <a:lnTo>
                    <a:pt x="361340" y="35471"/>
                  </a:lnTo>
                  <a:lnTo>
                    <a:pt x="376212" y="32042"/>
                  </a:lnTo>
                  <a:lnTo>
                    <a:pt x="389928" y="28613"/>
                  </a:lnTo>
                  <a:lnTo>
                    <a:pt x="396798" y="26327"/>
                  </a:lnTo>
                  <a:lnTo>
                    <a:pt x="401370" y="27457"/>
                  </a:lnTo>
                  <a:lnTo>
                    <a:pt x="407085" y="27457"/>
                  </a:lnTo>
                  <a:lnTo>
                    <a:pt x="407085" y="217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2185760" y="101415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2858" y="3433"/>
                  </a:moveTo>
                  <a:lnTo>
                    <a:pt x="2858" y="3433"/>
                  </a:lnTo>
                </a:path>
              </a:pathLst>
            </a:custGeom>
            <a:ln w="68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381315" y="1014157"/>
              <a:ext cx="807720" cy="1082675"/>
            </a:xfrm>
            <a:custGeom>
              <a:avLst/>
              <a:gdLst/>
              <a:ahLst/>
              <a:cxnLst/>
              <a:rect l="l" t="t" r="r" b="b"/>
              <a:pathLst>
                <a:path w="807719" h="1082675">
                  <a:moveTo>
                    <a:pt x="32016" y="1056246"/>
                  </a:moveTo>
                  <a:lnTo>
                    <a:pt x="2286" y="1039088"/>
                  </a:lnTo>
                  <a:lnTo>
                    <a:pt x="0" y="1043660"/>
                  </a:lnTo>
                  <a:lnTo>
                    <a:pt x="29730" y="1060831"/>
                  </a:lnTo>
                  <a:lnTo>
                    <a:pt x="32016" y="1056246"/>
                  </a:lnTo>
                  <a:close/>
                </a:path>
                <a:path w="807719" h="1082675">
                  <a:moveTo>
                    <a:pt x="149796" y="1041374"/>
                  </a:moveTo>
                  <a:lnTo>
                    <a:pt x="147510" y="1035646"/>
                  </a:lnTo>
                  <a:lnTo>
                    <a:pt x="113207" y="1056246"/>
                  </a:lnTo>
                  <a:lnTo>
                    <a:pt x="115493" y="1060831"/>
                  </a:lnTo>
                  <a:lnTo>
                    <a:pt x="149796" y="1041374"/>
                  </a:lnTo>
                  <a:close/>
                </a:path>
                <a:path w="807719" h="1082675">
                  <a:moveTo>
                    <a:pt x="162369" y="1061974"/>
                  </a:moveTo>
                  <a:lnTo>
                    <a:pt x="160083" y="1057389"/>
                  </a:lnTo>
                  <a:lnTo>
                    <a:pt x="125780" y="1076858"/>
                  </a:lnTo>
                  <a:lnTo>
                    <a:pt x="128066" y="1082573"/>
                  </a:lnTo>
                  <a:lnTo>
                    <a:pt x="162369" y="1061974"/>
                  </a:lnTo>
                  <a:close/>
                </a:path>
                <a:path w="807719" h="1082675">
                  <a:moveTo>
                    <a:pt x="269862" y="1056246"/>
                  </a:moveTo>
                  <a:lnTo>
                    <a:pt x="234416" y="1035646"/>
                  </a:lnTo>
                  <a:lnTo>
                    <a:pt x="230987" y="1040231"/>
                  </a:lnTo>
                  <a:lnTo>
                    <a:pt x="266433" y="1060831"/>
                  </a:lnTo>
                  <a:lnTo>
                    <a:pt x="269862" y="1056246"/>
                  </a:lnTo>
                  <a:close/>
                </a:path>
                <a:path w="807719" h="1082675">
                  <a:moveTo>
                    <a:pt x="807300" y="0"/>
                  </a:moveTo>
                  <a:lnTo>
                    <a:pt x="801585" y="0"/>
                  </a:lnTo>
                  <a:lnTo>
                    <a:pt x="798156" y="1143"/>
                  </a:lnTo>
                  <a:lnTo>
                    <a:pt x="787869" y="3429"/>
                  </a:lnTo>
                  <a:lnTo>
                    <a:pt x="774141" y="6870"/>
                  </a:lnTo>
                  <a:lnTo>
                    <a:pt x="774141" y="11036"/>
                  </a:lnTo>
                  <a:lnTo>
                    <a:pt x="761568" y="13728"/>
                  </a:lnTo>
                  <a:lnTo>
                    <a:pt x="745553" y="18313"/>
                  </a:lnTo>
                  <a:lnTo>
                    <a:pt x="735266" y="20891"/>
                  </a:lnTo>
                  <a:lnTo>
                    <a:pt x="735266" y="18313"/>
                  </a:lnTo>
                  <a:lnTo>
                    <a:pt x="729551" y="18313"/>
                  </a:lnTo>
                  <a:lnTo>
                    <a:pt x="719251" y="20599"/>
                  </a:lnTo>
                  <a:lnTo>
                    <a:pt x="715822" y="21742"/>
                  </a:lnTo>
                  <a:lnTo>
                    <a:pt x="715822" y="27457"/>
                  </a:lnTo>
                  <a:lnTo>
                    <a:pt x="721537" y="27457"/>
                  </a:lnTo>
                  <a:lnTo>
                    <a:pt x="724979" y="26314"/>
                  </a:lnTo>
                  <a:lnTo>
                    <a:pt x="725436" y="26212"/>
                  </a:lnTo>
                  <a:lnTo>
                    <a:pt x="731837" y="28613"/>
                  </a:lnTo>
                  <a:lnTo>
                    <a:pt x="745553" y="32042"/>
                  </a:lnTo>
                  <a:lnTo>
                    <a:pt x="761568" y="36614"/>
                  </a:lnTo>
                  <a:lnTo>
                    <a:pt x="777570" y="40055"/>
                  </a:lnTo>
                  <a:lnTo>
                    <a:pt x="791298" y="43484"/>
                  </a:lnTo>
                  <a:lnTo>
                    <a:pt x="805014" y="48056"/>
                  </a:lnTo>
                  <a:lnTo>
                    <a:pt x="802728" y="45770"/>
                  </a:lnTo>
                  <a:lnTo>
                    <a:pt x="801585" y="43484"/>
                  </a:lnTo>
                  <a:lnTo>
                    <a:pt x="797013" y="36614"/>
                  </a:lnTo>
                  <a:lnTo>
                    <a:pt x="795870" y="32042"/>
                  </a:lnTo>
                  <a:lnTo>
                    <a:pt x="793584" y="25171"/>
                  </a:lnTo>
                  <a:lnTo>
                    <a:pt x="794727" y="20599"/>
                  </a:lnTo>
                  <a:lnTo>
                    <a:pt x="797013" y="13728"/>
                  </a:lnTo>
                  <a:lnTo>
                    <a:pt x="801179" y="7467"/>
                  </a:lnTo>
                  <a:lnTo>
                    <a:pt x="803871" y="6870"/>
                  </a:lnTo>
                  <a:lnTo>
                    <a:pt x="807300" y="5715"/>
                  </a:lnTo>
                  <a:lnTo>
                    <a:pt x="807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453925" y="2149369"/>
              <a:ext cx="0" cy="34925"/>
            </a:xfrm>
            <a:custGeom>
              <a:avLst/>
              <a:gdLst/>
              <a:ahLst/>
              <a:cxnLst/>
              <a:rect l="l" t="t" r="r" b="b"/>
              <a:pathLst>
                <a:path h="34925">
                  <a:moveTo>
                    <a:pt x="0" y="0"/>
                  </a:moveTo>
                  <a:lnTo>
                    <a:pt x="0" y="343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451063" y="2148230"/>
              <a:ext cx="5715" cy="35560"/>
            </a:xfrm>
            <a:custGeom>
              <a:avLst/>
              <a:gdLst/>
              <a:ahLst/>
              <a:cxnLst/>
              <a:rect l="l" t="t" r="r" b="b"/>
              <a:pathLst>
                <a:path w="5715" h="35560">
                  <a:moveTo>
                    <a:pt x="5714" y="0"/>
                  </a:moveTo>
                  <a:lnTo>
                    <a:pt x="0" y="0"/>
                  </a:lnTo>
                  <a:lnTo>
                    <a:pt x="0" y="35471"/>
                  </a:lnTo>
                  <a:lnTo>
                    <a:pt x="5714" y="35471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" name="object 76"/>
          <p:cNvSpPr txBox="1"/>
          <p:nvPr/>
        </p:nvSpPr>
        <p:spPr>
          <a:xfrm>
            <a:off x="1525272" y="1817390"/>
            <a:ext cx="9398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5" dirty="0">
                <a:latin typeface="Arial" panose="020B0604020202020204"/>
                <a:cs typeface="Arial" panose="020B0604020202020204"/>
              </a:rPr>
              <a:t>H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1569986" y="1939949"/>
            <a:ext cx="125095" cy="245110"/>
            <a:chOff x="1569986" y="1939949"/>
            <a:chExt cx="125095" cy="245110"/>
          </a:xfrm>
        </p:grpSpPr>
        <p:sp>
          <p:nvSpPr>
            <p:cNvPr id="78" name="object 78"/>
            <p:cNvSpPr/>
            <p:nvPr/>
          </p:nvSpPr>
          <p:spPr>
            <a:xfrm>
              <a:off x="1572849" y="1941094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30">
                  <a:moveTo>
                    <a:pt x="0" y="0"/>
                  </a:moveTo>
                  <a:lnTo>
                    <a:pt x="0" y="366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569986" y="1939949"/>
              <a:ext cx="5715" cy="39370"/>
            </a:xfrm>
            <a:custGeom>
              <a:avLst/>
              <a:gdLst/>
              <a:ahLst/>
              <a:cxnLst/>
              <a:rect l="l" t="t" r="r" b="b"/>
              <a:pathLst>
                <a:path w="5715" h="39369">
                  <a:moveTo>
                    <a:pt x="5714" y="0"/>
                  </a:moveTo>
                  <a:lnTo>
                    <a:pt x="0" y="0"/>
                  </a:lnTo>
                  <a:lnTo>
                    <a:pt x="0" y="38912"/>
                  </a:lnTo>
                  <a:lnTo>
                    <a:pt x="5714" y="38912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691772" y="2149369"/>
              <a:ext cx="0" cy="34925"/>
            </a:xfrm>
            <a:custGeom>
              <a:avLst/>
              <a:gdLst/>
              <a:ahLst/>
              <a:cxnLst/>
              <a:rect l="l" t="t" r="r" b="b"/>
              <a:pathLst>
                <a:path h="34925">
                  <a:moveTo>
                    <a:pt x="0" y="0"/>
                  </a:moveTo>
                  <a:lnTo>
                    <a:pt x="0" y="343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688909" y="2148229"/>
              <a:ext cx="5715" cy="36830"/>
            </a:xfrm>
            <a:custGeom>
              <a:avLst/>
              <a:gdLst/>
              <a:ahLst/>
              <a:cxnLst/>
              <a:rect l="l" t="t" r="r" b="b"/>
              <a:pathLst>
                <a:path w="5714" h="36830">
                  <a:moveTo>
                    <a:pt x="5714" y="0"/>
                  </a:moveTo>
                  <a:lnTo>
                    <a:pt x="0" y="0"/>
                  </a:lnTo>
                  <a:lnTo>
                    <a:pt x="0" y="36614"/>
                  </a:lnTo>
                  <a:lnTo>
                    <a:pt x="5714" y="3661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" name="object 82"/>
          <p:cNvSpPr txBox="1"/>
          <p:nvPr/>
        </p:nvSpPr>
        <p:spPr>
          <a:xfrm>
            <a:off x="1249326" y="1989046"/>
            <a:ext cx="768350" cy="312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ts val="590"/>
              </a:lnSpc>
              <a:spcBef>
                <a:spcPts val="95"/>
              </a:spcBef>
              <a:tabLst>
                <a:tab pos="288290" algn="l"/>
                <a:tab pos="539750" algn="l"/>
              </a:tabLst>
            </a:pPr>
            <a:r>
              <a:rPr sz="1125" spc="-7" baseline="19000" dirty="0">
                <a:latin typeface="Arial" panose="020B0604020202020204"/>
                <a:cs typeface="Arial" panose="020B0604020202020204"/>
              </a:rPr>
              <a:t>H	C	</a:t>
            </a:r>
            <a:r>
              <a:rPr sz="750" dirty="0">
                <a:latin typeface="Arial" panose="020B0604020202020204"/>
                <a:cs typeface="Arial" panose="020B0604020202020204"/>
              </a:rPr>
              <a:t>CH</a:t>
            </a:r>
            <a:r>
              <a:rPr sz="825" baseline="-15000" dirty="0">
                <a:latin typeface="Arial" panose="020B0604020202020204"/>
                <a:cs typeface="Arial" panose="020B0604020202020204"/>
              </a:rPr>
              <a:t>3</a:t>
            </a:r>
            <a:endParaRPr sz="825" baseline="-15000">
              <a:latin typeface="Arial" panose="020B0604020202020204"/>
              <a:cs typeface="Arial" panose="020B0604020202020204"/>
            </a:endParaRPr>
          </a:p>
          <a:p>
            <a:pPr marL="169545">
              <a:lnSpc>
                <a:spcPts val="590"/>
              </a:lnSpc>
              <a:tabLst>
                <a:tab pos="406400" algn="l"/>
              </a:tabLst>
            </a:pPr>
            <a:r>
              <a:rPr sz="750" spc="-5" dirty="0">
                <a:latin typeface="Arial" panose="020B0604020202020204"/>
                <a:cs typeface="Arial" panose="020B0604020202020204"/>
              </a:rPr>
              <a:t>C	C</a:t>
            </a:r>
            <a:endParaRPr sz="750">
              <a:latin typeface="Arial" panose="020B0604020202020204"/>
              <a:cs typeface="Arial" panose="020B0604020202020204"/>
            </a:endParaRPr>
          </a:p>
          <a:p>
            <a:pPr marL="169545">
              <a:lnSpc>
                <a:spcPct val="100000"/>
              </a:lnSpc>
              <a:spcBef>
                <a:spcPts val="185"/>
              </a:spcBef>
              <a:tabLst>
                <a:tab pos="405130" algn="l"/>
              </a:tabLst>
            </a:pPr>
            <a:r>
              <a:rPr sz="750" spc="-5" dirty="0">
                <a:latin typeface="Arial" panose="020B0604020202020204"/>
                <a:cs typeface="Arial" panose="020B0604020202020204"/>
              </a:rPr>
              <a:t>H	OH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659961" y="1872320"/>
            <a:ext cx="25400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latin typeface="Arial" panose="020B0604020202020204"/>
                <a:cs typeface="Arial" panose="020B0604020202020204"/>
              </a:rPr>
              <a:t>CH</a:t>
            </a:r>
            <a:r>
              <a:rPr sz="825" baseline="-15000" dirty="0">
                <a:latin typeface="Arial" panose="020B0604020202020204"/>
                <a:cs typeface="Arial" panose="020B0604020202020204"/>
              </a:rPr>
              <a:t>3</a:t>
            </a:r>
            <a:endParaRPr sz="825" baseline="-15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1235202" y="769836"/>
            <a:ext cx="2026285" cy="1318260"/>
            <a:chOff x="1235202" y="769836"/>
            <a:chExt cx="2026285" cy="1318260"/>
          </a:xfrm>
        </p:grpSpPr>
        <p:sp>
          <p:nvSpPr>
            <p:cNvPr id="85" name="object 85"/>
            <p:cNvSpPr/>
            <p:nvPr/>
          </p:nvSpPr>
          <p:spPr>
            <a:xfrm>
              <a:off x="1701495" y="1993734"/>
              <a:ext cx="78105" cy="93980"/>
            </a:xfrm>
            <a:custGeom>
              <a:avLst/>
              <a:gdLst/>
              <a:ahLst/>
              <a:cxnLst/>
              <a:rect l="l" t="t" r="r" b="b"/>
              <a:pathLst>
                <a:path w="78105" h="93980">
                  <a:moveTo>
                    <a:pt x="20574" y="2286"/>
                  </a:moveTo>
                  <a:lnTo>
                    <a:pt x="14859" y="0"/>
                  </a:lnTo>
                  <a:lnTo>
                    <a:pt x="0" y="53784"/>
                  </a:lnTo>
                  <a:lnTo>
                    <a:pt x="5715" y="54927"/>
                  </a:lnTo>
                  <a:lnTo>
                    <a:pt x="20574" y="2286"/>
                  </a:lnTo>
                  <a:close/>
                </a:path>
                <a:path w="78105" h="93980">
                  <a:moveTo>
                    <a:pt x="77749" y="82397"/>
                  </a:moveTo>
                  <a:lnTo>
                    <a:pt x="75463" y="76669"/>
                  </a:lnTo>
                  <a:lnTo>
                    <a:pt x="34302" y="88125"/>
                  </a:lnTo>
                  <a:lnTo>
                    <a:pt x="35445" y="93840"/>
                  </a:lnTo>
                  <a:lnTo>
                    <a:pt x="77749" y="82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238377" y="772694"/>
              <a:ext cx="2019935" cy="565785"/>
            </a:xfrm>
            <a:custGeom>
              <a:avLst/>
              <a:gdLst/>
              <a:ahLst/>
              <a:cxnLst/>
              <a:rect l="l" t="t" r="r" b="b"/>
              <a:pathLst>
                <a:path w="2019935" h="565785">
                  <a:moveTo>
                    <a:pt x="1979383" y="2861"/>
                  </a:moveTo>
                  <a:lnTo>
                    <a:pt x="2019406" y="2861"/>
                  </a:lnTo>
                </a:path>
                <a:path w="2019935" h="565785">
                  <a:moveTo>
                    <a:pt x="2016547" y="0"/>
                  </a:moveTo>
                  <a:lnTo>
                    <a:pt x="2016547" y="565318"/>
                  </a:lnTo>
                </a:path>
                <a:path w="2019935" h="565785">
                  <a:moveTo>
                    <a:pt x="1979383" y="562457"/>
                  </a:moveTo>
                  <a:lnTo>
                    <a:pt x="2019406" y="562457"/>
                  </a:lnTo>
                </a:path>
                <a:path w="2019935" h="565785">
                  <a:moveTo>
                    <a:pt x="0" y="562457"/>
                  </a:moveTo>
                  <a:lnTo>
                    <a:pt x="41165" y="562457"/>
                  </a:lnTo>
                </a:path>
                <a:path w="2019935" h="565785">
                  <a:moveTo>
                    <a:pt x="2858" y="0"/>
                  </a:moveTo>
                  <a:lnTo>
                    <a:pt x="2858" y="565318"/>
                  </a:lnTo>
                </a:path>
                <a:path w="2019935" h="565785">
                  <a:moveTo>
                    <a:pt x="0" y="2861"/>
                  </a:moveTo>
                  <a:lnTo>
                    <a:pt x="41165" y="2861"/>
                  </a:lnTo>
                </a:path>
              </a:pathLst>
            </a:custGeom>
            <a:ln w="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594575" y="1390653"/>
              <a:ext cx="0" cy="286385"/>
            </a:xfrm>
            <a:custGeom>
              <a:avLst/>
              <a:gdLst/>
              <a:ahLst/>
              <a:cxnLst/>
              <a:rect l="l" t="t" r="r" b="b"/>
              <a:pathLst>
                <a:path h="286385">
                  <a:moveTo>
                    <a:pt x="0" y="0"/>
                  </a:moveTo>
                  <a:lnTo>
                    <a:pt x="0" y="2860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568843" y="1389506"/>
              <a:ext cx="46990" cy="365125"/>
            </a:xfrm>
            <a:custGeom>
              <a:avLst/>
              <a:gdLst/>
              <a:ahLst/>
              <a:cxnLst/>
              <a:rect l="l" t="t" r="r" b="b"/>
              <a:pathLst>
                <a:path w="46990" h="365125">
                  <a:moveTo>
                    <a:pt x="46888" y="276936"/>
                  </a:moveTo>
                  <a:lnTo>
                    <a:pt x="45745" y="278079"/>
                  </a:lnTo>
                  <a:lnTo>
                    <a:pt x="42316" y="280377"/>
                  </a:lnTo>
                  <a:lnTo>
                    <a:pt x="40030" y="281520"/>
                  </a:lnTo>
                  <a:lnTo>
                    <a:pt x="36588" y="283806"/>
                  </a:lnTo>
                  <a:lnTo>
                    <a:pt x="33159" y="284949"/>
                  </a:lnTo>
                  <a:lnTo>
                    <a:pt x="29730" y="287235"/>
                  </a:lnTo>
                  <a:lnTo>
                    <a:pt x="28587" y="287235"/>
                  </a:lnTo>
                  <a:lnTo>
                    <a:pt x="28587" y="0"/>
                  </a:lnTo>
                  <a:lnTo>
                    <a:pt x="22872" y="0"/>
                  </a:lnTo>
                  <a:lnTo>
                    <a:pt x="22872" y="287235"/>
                  </a:lnTo>
                  <a:lnTo>
                    <a:pt x="21729" y="287235"/>
                  </a:lnTo>
                  <a:lnTo>
                    <a:pt x="18300" y="284949"/>
                  </a:lnTo>
                  <a:lnTo>
                    <a:pt x="13728" y="283806"/>
                  </a:lnTo>
                  <a:lnTo>
                    <a:pt x="10299" y="281520"/>
                  </a:lnTo>
                  <a:lnTo>
                    <a:pt x="7683" y="280657"/>
                  </a:lnTo>
                  <a:lnTo>
                    <a:pt x="6858" y="276936"/>
                  </a:lnTo>
                  <a:lnTo>
                    <a:pt x="5715" y="273507"/>
                  </a:lnTo>
                  <a:lnTo>
                    <a:pt x="0" y="273507"/>
                  </a:lnTo>
                  <a:lnTo>
                    <a:pt x="0" y="279222"/>
                  </a:lnTo>
                  <a:lnTo>
                    <a:pt x="1143" y="282663"/>
                  </a:lnTo>
                  <a:lnTo>
                    <a:pt x="3429" y="292963"/>
                  </a:lnTo>
                  <a:lnTo>
                    <a:pt x="6858" y="306692"/>
                  </a:lnTo>
                  <a:lnTo>
                    <a:pt x="11442" y="322707"/>
                  </a:lnTo>
                  <a:lnTo>
                    <a:pt x="16014" y="337591"/>
                  </a:lnTo>
                  <a:lnTo>
                    <a:pt x="19443" y="352463"/>
                  </a:lnTo>
                  <a:lnTo>
                    <a:pt x="21729" y="361619"/>
                  </a:lnTo>
                  <a:lnTo>
                    <a:pt x="22872" y="365061"/>
                  </a:lnTo>
                  <a:lnTo>
                    <a:pt x="28587" y="365061"/>
                  </a:lnTo>
                  <a:lnTo>
                    <a:pt x="28587" y="359333"/>
                  </a:lnTo>
                  <a:lnTo>
                    <a:pt x="27444" y="355904"/>
                  </a:lnTo>
                  <a:lnTo>
                    <a:pt x="27228" y="355079"/>
                  </a:lnTo>
                  <a:lnTo>
                    <a:pt x="28587" y="349034"/>
                  </a:lnTo>
                  <a:lnTo>
                    <a:pt x="32016" y="335305"/>
                  </a:lnTo>
                  <a:lnTo>
                    <a:pt x="36588" y="319278"/>
                  </a:lnTo>
                  <a:lnTo>
                    <a:pt x="40030" y="303263"/>
                  </a:lnTo>
                  <a:lnTo>
                    <a:pt x="45745" y="280377"/>
                  </a:lnTo>
                  <a:lnTo>
                    <a:pt x="46888" y="2769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571705" y="166301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2858" y="2860"/>
                  </a:moveTo>
                  <a:lnTo>
                    <a:pt x="2858" y="2860"/>
                  </a:lnTo>
                </a:path>
              </a:pathLst>
            </a:custGeom>
            <a:ln w="57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568843" y="1663013"/>
              <a:ext cx="24130" cy="16510"/>
            </a:xfrm>
            <a:custGeom>
              <a:avLst/>
              <a:gdLst/>
              <a:ahLst/>
              <a:cxnLst/>
              <a:rect l="l" t="t" r="r" b="b"/>
              <a:pathLst>
                <a:path w="24130" h="16510">
                  <a:moveTo>
                    <a:pt x="24015" y="10299"/>
                  </a:moveTo>
                  <a:lnTo>
                    <a:pt x="20586" y="9156"/>
                  </a:lnTo>
                  <a:lnTo>
                    <a:pt x="17157" y="6870"/>
                  </a:lnTo>
                  <a:lnTo>
                    <a:pt x="13728" y="5715"/>
                  </a:lnTo>
                  <a:lnTo>
                    <a:pt x="10299" y="3429"/>
                  </a:lnTo>
                  <a:lnTo>
                    <a:pt x="8001" y="2286"/>
                  </a:lnTo>
                  <a:lnTo>
                    <a:pt x="5715" y="0"/>
                  </a:lnTo>
                  <a:lnTo>
                    <a:pt x="0" y="0"/>
                  </a:lnTo>
                  <a:lnTo>
                    <a:pt x="0" y="5715"/>
                  </a:lnTo>
                  <a:lnTo>
                    <a:pt x="2286" y="8013"/>
                  </a:lnTo>
                  <a:lnTo>
                    <a:pt x="4572" y="9156"/>
                  </a:lnTo>
                  <a:lnTo>
                    <a:pt x="8001" y="11442"/>
                  </a:lnTo>
                  <a:lnTo>
                    <a:pt x="11442" y="12585"/>
                  </a:lnTo>
                  <a:lnTo>
                    <a:pt x="14871" y="14871"/>
                  </a:lnTo>
                  <a:lnTo>
                    <a:pt x="18300" y="16014"/>
                  </a:lnTo>
                  <a:lnTo>
                    <a:pt x="24015" y="16014"/>
                  </a:lnTo>
                  <a:lnTo>
                    <a:pt x="24015" y="102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587142" y="167617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21" y="0"/>
                  </a:lnTo>
                </a:path>
              </a:pathLst>
            </a:custGeom>
            <a:ln w="57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595145" y="1663013"/>
              <a:ext cx="23495" cy="16510"/>
            </a:xfrm>
            <a:custGeom>
              <a:avLst/>
              <a:gdLst/>
              <a:ahLst/>
              <a:cxnLst/>
              <a:rect l="l" t="t" r="r" b="b"/>
              <a:pathLst>
                <a:path w="23494" h="16510">
                  <a:moveTo>
                    <a:pt x="22872" y="0"/>
                  </a:moveTo>
                  <a:lnTo>
                    <a:pt x="17157" y="0"/>
                  </a:lnTo>
                  <a:lnTo>
                    <a:pt x="16014" y="2286"/>
                  </a:lnTo>
                  <a:lnTo>
                    <a:pt x="13728" y="3429"/>
                  </a:lnTo>
                  <a:lnTo>
                    <a:pt x="10287" y="5715"/>
                  </a:lnTo>
                  <a:lnTo>
                    <a:pt x="6858" y="6870"/>
                  </a:lnTo>
                  <a:lnTo>
                    <a:pt x="3429" y="9156"/>
                  </a:lnTo>
                  <a:lnTo>
                    <a:pt x="0" y="10299"/>
                  </a:lnTo>
                  <a:lnTo>
                    <a:pt x="0" y="16014"/>
                  </a:lnTo>
                  <a:lnTo>
                    <a:pt x="5715" y="16014"/>
                  </a:lnTo>
                  <a:lnTo>
                    <a:pt x="9144" y="14871"/>
                  </a:lnTo>
                  <a:lnTo>
                    <a:pt x="12585" y="12585"/>
                  </a:lnTo>
                  <a:lnTo>
                    <a:pt x="16014" y="11442"/>
                  </a:lnTo>
                  <a:lnTo>
                    <a:pt x="19443" y="9156"/>
                  </a:lnTo>
                  <a:lnTo>
                    <a:pt x="21729" y="8013"/>
                  </a:lnTo>
                  <a:lnTo>
                    <a:pt x="22872" y="5715"/>
                  </a:lnTo>
                  <a:lnTo>
                    <a:pt x="228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615158" y="166301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858" y="4577"/>
                  </a:moveTo>
                  <a:lnTo>
                    <a:pt x="2858" y="4577"/>
                  </a:lnTo>
                </a:path>
              </a:pathLst>
            </a:custGeom>
            <a:ln w="91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1571129" y="1666442"/>
              <a:ext cx="46990" cy="88265"/>
            </a:xfrm>
            <a:custGeom>
              <a:avLst/>
              <a:gdLst/>
              <a:ahLst/>
              <a:cxnLst/>
              <a:rect l="l" t="t" r="r" b="b"/>
              <a:pathLst>
                <a:path w="46990" h="88264">
                  <a:moveTo>
                    <a:pt x="46888" y="0"/>
                  </a:moveTo>
                  <a:lnTo>
                    <a:pt x="44602" y="0"/>
                  </a:lnTo>
                  <a:lnTo>
                    <a:pt x="41173" y="0"/>
                  </a:lnTo>
                  <a:lnTo>
                    <a:pt x="40474" y="3149"/>
                  </a:lnTo>
                  <a:lnTo>
                    <a:pt x="40030" y="3441"/>
                  </a:lnTo>
                  <a:lnTo>
                    <a:pt x="37744" y="4584"/>
                  </a:lnTo>
                  <a:lnTo>
                    <a:pt x="34302" y="6870"/>
                  </a:lnTo>
                  <a:lnTo>
                    <a:pt x="30873" y="8013"/>
                  </a:lnTo>
                  <a:lnTo>
                    <a:pt x="27444" y="10299"/>
                  </a:lnTo>
                  <a:lnTo>
                    <a:pt x="19443" y="10299"/>
                  </a:lnTo>
                  <a:lnTo>
                    <a:pt x="16014" y="8013"/>
                  </a:lnTo>
                  <a:lnTo>
                    <a:pt x="11442" y="6870"/>
                  </a:lnTo>
                  <a:lnTo>
                    <a:pt x="8013" y="4584"/>
                  </a:lnTo>
                  <a:lnTo>
                    <a:pt x="4572" y="3441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1143" y="3441"/>
                  </a:lnTo>
                  <a:lnTo>
                    <a:pt x="3429" y="12585"/>
                  </a:lnTo>
                  <a:lnTo>
                    <a:pt x="8013" y="26327"/>
                  </a:lnTo>
                  <a:lnTo>
                    <a:pt x="11442" y="42341"/>
                  </a:lnTo>
                  <a:lnTo>
                    <a:pt x="16014" y="58369"/>
                  </a:lnTo>
                  <a:lnTo>
                    <a:pt x="19443" y="72097"/>
                  </a:lnTo>
                  <a:lnTo>
                    <a:pt x="21272" y="80340"/>
                  </a:lnTo>
                  <a:lnTo>
                    <a:pt x="20586" y="82397"/>
                  </a:lnTo>
                  <a:lnTo>
                    <a:pt x="20586" y="88125"/>
                  </a:lnTo>
                  <a:lnTo>
                    <a:pt x="26301" y="88125"/>
                  </a:lnTo>
                  <a:lnTo>
                    <a:pt x="27444" y="84683"/>
                  </a:lnTo>
                  <a:lnTo>
                    <a:pt x="29730" y="75526"/>
                  </a:lnTo>
                  <a:lnTo>
                    <a:pt x="33159" y="60655"/>
                  </a:lnTo>
                  <a:lnTo>
                    <a:pt x="36601" y="45770"/>
                  </a:lnTo>
                  <a:lnTo>
                    <a:pt x="41173" y="29756"/>
                  </a:lnTo>
                  <a:lnTo>
                    <a:pt x="44602" y="16027"/>
                  </a:lnTo>
                  <a:lnTo>
                    <a:pt x="46888" y="5727"/>
                  </a:lnTo>
                  <a:lnTo>
                    <a:pt x="468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2795241" y="1371199"/>
              <a:ext cx="0" cy="330835"/>
            </a:xfrm>
            <a:custGeom>
              <a:avLst/>
              <a:gdLst/>
              <a:ahLst/>
              <a:cxnLst/>
              <a:rect l="l" t="t" r="r" b="b"/>
              <a:pathLst>
                <a:path h="330835">
                  <a:moveTo>
                    <a:pt x="0" y="0"/>
                  </a:moveTo>
                  <a:lnTo>
                    <a:pt x="0" y="3307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2769514" y="1370049"/>
              <a:ext cx="46990" cy="410209"/>
            </a:xfrm>
            <a:custGeom>
              <a:avLst/>
              <a:gdLst/>
              <a:ahLst/>
              <a:cxnLst/>
              <a:rect l="l" t="t" r="r" b="b"/>
              <a:pathLst>
                <a:path w="46989" h="410210">
                  <a:moveTo>
                    <a:pt x="46875" y="321576"/>
                  </a:moveTo>
                  <a:lnTo>
                    <a:pt x="45732" y="322719"/>
                  </a:lnTo>
                  <a:lnTo>
                    <a:pt x="42303" y="325005"/>
                  </a:lnTo>
                  <a:lnTo>
                    <a:pt x="40017" y="326148"/>
                  </a:lnTo>
                  <a:lnTo>
                    <a:pt x="33159" y="330720"/>
                  </a:lnTo>
                  <a:lnTo>
                    <a:pt x="29730" y="331863"/>
                  </a:lnTo>
                  <a:lnTo>
                    <a:pt x="28587" y="331863"/>
                  </a:lnTo>
                  <a:lnTo>
                    <a:pt x="28587" y="0"/>
                  </a:lnTo>
                  <a:lnTo>
                    <a:pt x="22872" y="0"/>
                  </a:lnTo>
                  <a:lnTo>
                    <a:pt x="22872" y="331863"/>
                  </a:lnTo>
                  <a:lnTo>
                    <a:pt x="21729" y="331863"/>
                  </a:lnTo>
                  <a:lnTo>
                    <a:pt x="18300" y="330720"/>
                  </a:lnTo>
                  <a:lnTo>
                    <a:pt x="13716" y="328434"/>
                  </a:lnTo>
                  <a:lnTo>
                    <a:pt x="10287" y="326148"/>
                  </a:lnTo>
                  <a:lnTo>
                    <a:pt x="7480" y="325221"/>
                  </a:lnTo>
                  <a:lnTo>
                    <a:pt x="6858" y="322719"/>
                  </a:lnTo>
                  <a:lnTo>
                    <a:pt x="5715" y="318135"/>
                  </a:lnTo>
                  <a:lnTo>
                    <a:pt x="0" y="318135"/>
                  </a:lnTo>
                  <a:lnTo>
                    <a:pt x="0" y="323862"/>
                  </a:lnTo>
                  <a:lnTo>
                    <a:pt x="1143" y="328434"/>
                  </a:lnTo>
                  <a:lnTo>
                    <a:pt x="3429" y="337591"/>
                  </a:lnTo>
                  <a:lnTo>
                    <a:pt x="6858" y="351320"/>
                  </a:lnTo>
                  <a:lnTo>
                    <a:pt x="11430" y="367347"/>
                  </a:lnTo>
                  <a:lnTo>
                    <a:pt x="16002" y="383362"/>
                  </a:lnTo>
                  <a:lnTo>
                    <a:pt x="19443" y="397103"/>
                  </a:lnTo>
                  <a:lnTo>
                    <a:pt x="21729" y="406260"/>
                  </a:lnTo>
                  <a:lnTo>
                    <a:pt x="22872" y="409689"/>
                  </a:lnTo>
                  <a:lnTo>
                    <a:pt x="28587" y="409689"/>
                  </a:lnTo>
                  <a:lnTo>
                    <a:pt x="28587" y="403961"/>
                  </a:lnTo>
                  <a:lnTo>
                    <a:pt x="27444" y="400532"/>
                  </a:lnTo>
                  <a:lnTo>
                    <a:pt x="27228" y="399707"/>
                  </a:lnTo>
                  <a:lnTo>
                    <a:pt x="28587" y="393661"/>
                  </a:lnTo>
                  <a:lnTo>
                    <a:pt x="32016" y="379933"/>
                  </a:lnTo>
                  <a:lnTo>
                    <a:pt x="36588" y="363918"/>
                  </a:lnTo>
                  <a:lnTo>
                    <a:pt x="40017" y="349034"/>
                  </a:lnTo>
                  <a:lnTo>
                    <a:pt x="43446" y="335305"/>
                  </a:lnTo>
                  <a:lnTo>
                    <a:pt x="45732" y="325005"/>
                  </a:lnTo>
                  <a:lnTo>
                    <a:pt x="46875" y="321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2772371" y="1688189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-2858" y="3433"/>
                  </a:moveTo>
                  <a:lnTo>
                    <a:pt x="2858" y="3433"/>
                  </a:lnTo>
                </a:path>
              </a:pathLst>
            </a:custGeom>
            <a:ln w="68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2769514" y="1689327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30" h="15239">
                  <a:moveTo>
                    <a:pt x="24015" y="9156"/>
                  </a:moveTo>
                  <a:lnTo>
                    <a:pt x="20586" y="8013"/>
                  </a:lnTo>
                  <a:lnTo>
                    <a:pt x="17145" y="6870"/>
                  </a:lnTo>
                  <a:lnTo>
                    <a:pt x="13716" y="4584"/>
                  </a:lnTo>
                  <a:lnTo>
                    <a:pt x="10287" y="2298"/>
                  </a:lnTo>
                  <a:lnTo>
                    <a:pt x="8001" y="1143"/>
                  </a:lnTo>
                  <a:lnTo>
                    <a:pt x="5715" y="0"/>
                  </a:lnTo>
                  <a:lnTo>
                    <a:pt x="0" y="0"/>
                  </a:lnTo>
                  <a:lnTo>
                    <a:pt x="0" y="5727"/>
                  </a:lnTo>
                  <a:lnTo>
                    <a:pt x="2286" y="6870"/>
                  </a:lnTo>
                  <a:lnTo>
                    <a:pt x="4572" y="8013"/>
                  </a:lnTo>
                  <a:lnTo>
                    <a:pt x="8001" y="10299"/>
                  </a:lnTo>
                  <a:lnTo>
                    <a:pt x="11430" y="12585"/>
                  </a:lnTo>
                  <a:lnTo>
                    <a:pt x="14859" y="13741"/>
                  </a:lnTo>
                  <a:lnTo>
                    <a:pt x="18300" y="14884"/>
                  </a:lnTo>
                  <a:lnTo>
                    <a:pt x="24015" y="14884"/>
                  </a:lnTo>
                  <a:lnTo>
                    <a:pt x="24015" y="9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2787808" y="1701349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21" y="0"/>
                  </a:lnTo>
                </a:path>
              </a:pathLst>
            </a:custGeom>
            <a:ln w="57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2795816" y="1689327"/>
              <a:ext cx="23495" cy="15240"/>
            </a:xfrm>
            <a:custGeom>
              <a:avLst/>
              <a:gdLst/>
              <a:ahLst/>
              <a:cxnLst/>
              <a:rect l="l" t="t" r="r" b="b"/>
              <a:pathLst>
                <a:path w="23494" h="15239">
                  <a:moveTo>
                    <a:pt x="22872" y="0"/>
                  </a:moveTo>
                  <a:lnTo>
                    <a:pt x="17145" y="0"/>
                  </a:lnTo>
                  <a:lnTo>
                    <a:pt x="16002" y="1143"/>
                  </a:lnTo>
                  <a:lnTo>
                    <a:pt x="13716" y="2298"/>
                  </a:lnTo>
                  <a:lnTo>
                    <a:pt x="10287" y="4584"/>
                  </a:lnTo>
                  <a:lnTo>
                    <a:pt x="3429" y="8013"/>
                  </a:lnTo>
                  <a:lnTo>
                    <a:pt x="0" y="9156"/>
                  </a:lnTo>
                  <a:lnTo>
                    <a:pt x="0" y="14884"/>
                  </a:lnTo>
                  <a:lnTo>
                    <a:pt x="5715" y="14884"/>
                  </a:lnTo>
                  <a:lnTo>
                    <a:pt x="9144" y="13741"/>
                  </a:lnTo>
                  <a:lnTo>
                    <a:pt x="16002" y="10299"/>
                  </a:lnTo>
                  <a:lnTo>
                    <a:pt x="19431" y="8013"/>
                  </a:lnTo>
                  <a:lnTo>
                    <a:pt x="21729" y="6870"/>
                  </a:lnTo>
                  <a:lnTo>
                    <a:pt x="22872" y="5727"/>
                  </a:lnTo>
                  <a:lnTo>
                    <a:pt x="228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2815824" y="168933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858" y="4577"/>
                  </a:moveTo>
                  <a:lnTo>
                    <a:pt x="2858" y="4577"/>
                  </a:lnTo>
                </a:path>
              </a:pathLst>
            </a:custGeom>
            <a:ln w="91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2771800" y="1691626"/>
              <a:ext cx="46990" cy="88265"/>
            </a:xfrm>
            <a:custGeom>
              <a:avLst/>
              <a:gdLst/>
              <a:ahLst/>
              <a:cxnLst/>
              <a:rect l="l" t="t" r="r" b="b"/>
              <a:pathLst>
                <a:path w="46989" h="88264">
                  <a:moveTo>
                    <a:pt x="46888" y="1143"/>
                  </a:moveTo>
                  <a:lnTo>
                    <a:pt x="44208" y="1143"/>
                  </a:lnTo>
                  <a:lnTo>
                    <a:pt x="44589" y="0"/>
                  </a:lnTo>
                  <a:lnTo>
                    <a:pt x="43446" y="1143"/>
                  </a:lnTo>
                  <a:lnTo>
                    <a:pt x="41160" y="1143"/>
                  </a:lnTo>
                  <a:lnTo>
                    <a:pt x="40703" y="2971"/>
                  </a:lnTo>
                  <a:lnTo>
                    <a:pt x="40017" y="3429"/>
                  </a:lnTo>
                  <a:lnTo>
                    <a:pt x="37731" y="4572"/>
                  </a:lnTo>
                  <a:lnTo>
                    <a:pt x="30873" y="9144"/>
                  </a:lnTo>
                  <a:lnTo>
                    <a:pt x="27444" y="10287"/>
                  </a:lnTo>
                  <a:lnTo>
                    <a:pt x="19443" y="10287"/>
                  </a:lnTo>
                  <a:lnTo>
                    <a:pt x="16014" y="9144"/>
                  </a:lnTo>
                  <a:lnTo>
                    <a:pt x="11430" y="6858"/>
                  </a:lnTo>
                  <a:lnTo>
                    <a:pt x="8001" y="4572"/>
                  </a:lnTo>
                  <a:lnTo>
                    <a:pt x="4572" y="3429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1143" y="3429"/>
                  </a:lnTo>
                  <a:lnTo>
                    <a:pt x="3429" y="13728"/>
                  </a:lnTo>
                  <a:lnTo>
                    <a:pt x="8001" y="27457"/>
                  </a:lnTo>
                  <a:lnTo>
                    <a:pt x="11430" y="42341"/>
                  </a:lnTo>
                  <a:lnTo>
                    <a:pt x="16014" y="58356"/>
                  </a:lnTo>
                  <a:lnTo>
                    <a:pt x="19443" y="72085"/>
                  </a:lnTo>
                  <a:lnTo>
                    <a:pt x="21272" y="80327"/>
                  </a:lnTo>
                  <a:lnTo>
                    <a:pt x="20586" y="82384"/>
                  </a:lnTo>
                  <a:lnTo>
                    <a:pt x="20586" y="88112"/>
                  </a:lnTo>
                  <a:lnTo>
                    <a:pt x="26301" y="88112"/>
                  </a:lnTo>
                  <a:lnTo>
                    <a:pt x="27444" y="84683"/>
                  </a:lnTo>
                  <a:lnTo>
                    <a:pt x="29730" y="75526"/>
                  </a:lnTo>
                  <a:lnTo>
                    <a:pt x="33159" y="61785"/>
                  </a:lnTo>
                  <a:lnTo>
                    <a:pt x="36588" y="45770"/>
                  </a:lnTo>
                  <a:lnTo>
                    <a:pt x="41160" y="29743"/>
                  </a:lnTo>
                  <a:lnTo>
                    <a:pt x="44589" y="16014"/>
                  </a:lnTo>
                  <a:lnTo>
                    <a:pt x="46888" y="6858"/>
                  </a:lnTo>
                  <a:lnTo>
                    <a:pt x="46888" y="11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3" name="object 103"/>
          <p:cNvSpPr txBox="1"/>
          <p:nvPr/>
        </p:nvSpPr>
        <p:spPr>
          <a:xfrm>
            <a:off x="2628741" y="2056563"/>
            <a:ext cx="33083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8920" algn="l"/>
              </a:tabLst>
            </a:pPr>
            <a:r>
              <a:rPr sz="750" spc="-5" dirty="0">
                <a:latin typeface="Arial" panose="020B0604020202020204"/>
                <a:cs typeface="Arial" panose="020B0604020202020204"/>
              </a:rPr>
              <a:t>C</a:t>
            </a:r>
            <a:r>
              <a:rPr sz="750" spc="-5" dirty="0">
                <a:latin typeface="Arial" panose="020B0604020202020204"/>
                <a:cs typeface="Arial" panose="020B0604020202020204"/>
              </a:rPr>
              <a:t>	</a:t>
            </a:r>
            <a:r>
              <a:rPr sz="750" spc="-5" dirty="0">
                <a:latin typeface="Arial" panose="020B0604020202020204"/>
                <a:cs typeface="Arial" panose="020B0604020202020204"/>
              </a:rPr>
              <a:t>C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715768" y="2081859"/>
            <a:ext cx="156845" cy="46990"/>
          </a:xfrm>
          <a:custGeom>
            <a:avLst/>
            <a:gdLst/>
            <a:ahLst/>
            <a:cxnLst/>
            <a:rect l="l" t="t" r="r" b="b"/>
            <a:pathLst>
              <a:path w="156844" h="46989">
                <a:moveTo>
                  <a:pt x="37731" y="4584"/>
                </a:moveTo>
                <a:lnTo>
                  <a:pt x="34302" y="0"/>
                </a:lnTo>
                <a:lnTo>
                  <a:pt x="0" y="19443"/>
                </a:lnTo>
                <a:lnTo>
                  <a:pt x="2286" y="25171"/>
                </a:lnTo>
                <a:lnTo>
                  <a:pt x="37731" y="4584"/>
                </a:lnTo>
                <a:close/>
              </a:path>
              <a:path w="156844" h="46989">
                <a:moveTo>
                  <a:pt x="144081" y="41186"/>
                </a:moveTo>
                <a:lnTo>
                  <a:pt x="108635" y="20586"/>
                </a:lnTo>
                <a:lnTo>
                  <a:pt x="106349" y="26314"/>
                </a:lnTo>
                <a:lnTo>
                  <a:pt x="141795" y="46913"/>
                </a:lnTo>
                <a:lnTo>
                  <a:pt x="144081" y="41186"/>
                </a:lnTo>
                <a:close/>
              </a:path>
              <a:path w="156844" h="46989">
                <a:moveTo>
                  <a:pt x="156654" y="20586"/>
                </a:moveTo>
                <a:lnTo>
                  <a:pt x="121208" y="0"/>
                </a:lnTo>
                <a:lnTo>
                  <a:pt x="118922" y="4584"/>
                </a:lnTo>
                <a:lnTo>
                  <a:pt x="154368" y="25171"/>
                </a:lnTo>
                <a:lnTo>
                  <a:pt x="156654" y="205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 txBox="1"/>
          <p:nvPr/>
        </p:nvSpPr>
        <p:spPr>
          <a:xfrm>
            <a:off x="2722264" y="1987901"/>
            <a:ext cx="50292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274320" algn="l"/>
              </a:tabLst>
            </a:pPr>
            <a:r>
              <a:rPr sz="750" spc="-5" dirty="0">
                <a:latin typeface="Arial" panose="020B0604020202020204"/>
                <a:cs typeface="Arial" panose="020B0604020202020204"/>
              </a:rPr>
              <a:t>C	</a:t>
            </a:r>
            <a:r>
              <a:rPr sz="750" dirty="0">
                <a:latin typeface="Arial" panose="020B0604020202020204"/>
                <a:cs typeface="Arial" panose="020B0604020202020204"/>
              </a:rPr>
              <a:t>CH</a:t>
            </a:r>
            <a:r>
              <a:rPr sz="825" baseline="-15000" dirty="0">
                <a:latin typeface="Arial" panose="020B0604020202020204"/>
                <a:cs typeface="Arial" panose="020B0604020202020204"/>
              </a:rPr>
              <a:t>3</a:t>
            </a:r>
            <a:endParaRPr sz="825" baseline="-15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2910166" y="2081847"/>
            <a:ext cx="80645" cy="134620"/>
            <a:chOff x="2910166" y="2081847"/>
            <a:chExt cx="80645" cy="134620"/>
          </a:xfrm>
        </p:grpSpPr>
        <p:sp>
          <p:nvSpPr>
            <p:cNvPr id="107" name="object 107"/>
            <p:cNvSpPr/>
            <p:nvPr/>
          </p:nvSpPr>
          <p:spPr>
            <a:xfrm>
              <a:off x="2953613" y="2081859"/>
              <a:ext cx="36830" cy="25400"/>
            </a:xfrm>
            <a:custGeom>
              <a:avLst/>
              <a:gdLst/>
              <a:ahLst/>
              <a:cxnLst/>
              <a:rect l="l" t="t" r="r" b="b"/>
              <a:pathLst>
                <a:path w="36830" h="25400">
                  <a:moveTo>
                    <a:pt x="36588" y="5715"/>
                  </a:moveTo>
                  <a:lnTo>
                    <a:pt x="33159" y="0"/>
                  </a:lnTo>
                  <a:lnTo>
                    <a:pt x="0" y="19443"/>
                  </a:lnTo>
                  <a:lnTo>
                    <a:pt x="2286" y="25171"/>
                  </a:lnTo>
                  <a:lnTo>
                    <a:pt x="36588" y="5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2913021" y="2181411"/>
              <a:ext cx="0" cy="34925"/>
            </a:xfrm>
            <a:custGeom>
              <a:avLst/>
              <a:gdLst/>
              <a:ahLst/>
              <a:cxnLst/>
              <a:rect l="l" t="t" r="r" b="b"/>
              <a:pathLst>
                <a:path h="34925">
                  <a:moveTo>
                    <a:pt x="0" y="0"/>
                  </a:moveTo>
                  <a:lnTo>
                    <a:pt x="0" y="343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2910166" y="2179116"/>
              <a:ext cx="5715" cy="36830"/>
            </a:xfrm>
            <a:custGeom>
              <a:avLst/>
              <a:gdLst/>
              <a:ahLst/>
              <a:cxnLst/>
              <a:rect l="l" t="t" r="r" b="b"/>
              <a:pathLst>
                <a:path w="5714" h="36830">
                  <a:moveTo>
                    <a:pt x="5714" y="0"/>
                  </a:moveTo>
                  <a:lnTo>
                    <a:pt x="0" y="0"/>
                  </a:lnTo>
                  <a:lnTo>
                    <a:pt x="0" y="36626"/>
                  </a:lnTo>
                  <a:lnTo>
                    <a:pt x="5714" y="36626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0" name="object 110"/>
          <p:cNvSpPr txBox="1"/>
          <p:nvPr/>
        </p:nvSpPr>
        <p:spPr>
          <a:xfrm>
            <a:off x="2746521" y="1849432"/>
            <a:ext cx="9398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5" dirty="0">
                <a:latin typeface="Arial" panose="020B0604020202020204"/>
                <a:cs typeface="Arial" panose="020B0604020202020204"/>
              </a:rPr>
              <a:t>H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2791244" y="1971992"/>
            <a:ext cx="5715" cy="39370"/>
            <a:chOff x="2791244" y="1971992"/>
            <a:chExt cx="5715" cy="39370"/>
          </a:xfrm>
        </p:grpSpPr>
        <p:sp>
          <p:nvSpPr>
            <p:cNvPr id="112" name="object 112"/>
            <p:cNvSpPr/>
            <p:nvPr/>
          </p:nvSpPr>
          <p:spPr>
            <a:xfrm>
              <a:off x="2794097" y="1973136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30">
                  <a:moveTo>
                    <a:pt x="0" y="0"/>
                  </a:moveTo>
                  <a:lnTo>
                    <a:pt x="0" y="366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2791244" y="1971992"/>
              <a:ext cx="5715" cy="39370"/>
            </a:xfrm>
            <a:custGeom>
              <a:avLst/>
              <a:gdLst/>
              <a:ahLst/>
              <a:cxnLst/>
              <a:rect l="l" t="t" r="r" b="b"/>
              <a:pathLst>
                <a:path w="5714" h="39369">
                  <a:moveTo>
                    <a:pt x="5714" y="0"/>
                  </a:moveTo>
                  <a:lnTo>
                    <a:pt x="0" y="0"/>
                  </a:lnTo>
                  <a:lnTo>
                    <a:pt x="0" y="38912"/>
                  </a:lnTo>
                  <a:lnTo>
                    <a:pt x="5714" y="38912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4" name="object 114"/>
          <p:cNvSpPr txBox="1"/>
          <p:nvPr/>
        </p:nvSpPr>
        <p:spPr>
          <a:xfrm>
            <a:off x="2599911" y="2193887"/>
            <a:ext cx="49403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-5" dirty="0">
                <a:latin typeface="Arial" panose="020B0604020202020204"/>
                <a:cs typeface="Arial" panose="020B0604020202020204"/>
              </a:rPr>
              <a:t>OH</a:t>
            </a:r>
            <a:r>
              <a:rPr sz="750" spc="85" dirty="0">
                <a:latin typeface="Arial" panose="020B0604020202020204"/>
                <a:cs typeface="Arial" panose="020B0604020202020204"/>
              </a:rPr>
              <a:t> </a:t>
            </a:r>
            <a:r>
              <a:rPr sz="750" dirty="0">
                <a:latin typeface="Arial" panose="020B0604020202020204"/>
                <a:cs typeface="Arial" panose="020B0604020202020204"/>
              </a:rPr>
              <a:t>CH</a:t>
            </a:r>
            <a:r>
              <a:rPr sz="825" baseline="-15000" dirty="0">
                <a:latin typeface="Arial" panose="020B0604020202020204"/>
                <a:cs typeface="Arial" panose="020B0604020202020204"/>
              </a:rPr>
              <a:t>3</a:t>
            </a:r>
            <a:endParaRPr sz="825" baseline="-15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672321" y="2179128"/>
            <a:ext cx="5715" cy="38100"/>
          </a:xfrm>
          <a:custGeom>
            <a:avLst/>
            <a:gdLst/>
            <a:ahLst/>
            <a:cxnLst/>
            <a:rect l="l" t="t" r="r" b="b"/>
            <a:pathLst>
              <a:path w="5714" h="38100">
                <a:moveTo>
                  <a:pt x="5715" y="0"/>
                </a:moveTo>
                <a:lnTo>
                  <a:pt x="0" y="0"/>
                </a:lnTo>
                <a:lnTo>
                  <a:pt x="0" y="37757"/>
                </a:lnTo>
                <a:lnTo>
                  <a:pt x="5715" y="37757"/>
                </a:lnTo>
                <a:lnTo>
                  <a:pt x="5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 txBox="1"/>
          <p:nvPr/>
        </p:nvSpPr>
        <p:spPr>
          <a:xfrm>
            <a:off x="2494953" y="2019944"/>
            <a:ext cx="9398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5" dirty="0">
                <a:latin typeface="Arial" panose="020B0604020202020204"/>
                <a:cs typeface="Arial" panose="020B0604020202020204"/>
              </a:rPr>
              <a:t>H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586432" y="1903218"/>
            <a:ext cx="9398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5" dirty="0">
                <a:latin typeface="Arial" panose="020B0604020202020204"/>
                <a:cs typeface="Arial" panose="020B0604020202020204"/>
              </a:rPr>
              <a:t>H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2586558" y="2028062"/>
            <a:ext cx="79375" cy="92075"/>
          </a:xfrm>
          <a:custGeom>
            <a:avLst/>
            <a:gdLst/>
            <a:ahLst/>
            <a:cxnLst/>
            <a:rect l="l" t="t" r="r" b="b"/>
            <a:pathLst>
              <a:path w="79375" h="92075">
                <a:moveTo>
                  <a:pt x="43446" y="85826"/>
                </a:moveTo>
                <a:lnTo>
                  <a:pt x="2286" y="74383"/>
                </a:lnTo>
                <a:lnTo>
                  <a:pt x="0" y="80111"/>
                </a:lnTo>
                <a:lnTo>
                  <a:pt x="42303" y="91554"/>
                </a:lnTo>
                <a:lnTo>
                  <a:pt x="43446" y="85826"/>
                </a:lnTo>
                <a:close/>
              </a:path>
              <a:path w="79375" h="92075">
                <a:moveTo>
                  <a:pt x="78892" y="51498"/>
                </a:moveTo>
                <a:lnTo>
                  <a:pt x="64033" y="0"/>
                </a:lnTo>
                <a:lnTo>
                  <a:pt x="59461" y="1143"/>
                </a:lnTo>
                <a:lnTo>
                  <a:pt x="73177" y="52641"/>
                </a:lnTo>
                <a:lnTo>
                  <a:pt x="78892" y="51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 txBox="1"/>
          <p:nvPr/>
        </p:nvSpPr>
        <p:spPr>
          <a:xfrm>
            <a:off x="3917456" y="975135"/>
            <a:ext cx="33210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0190" algn="l"/>
              </a:tabLst>
            </a:pPr>
            <a:r>
              <a:rPr sz="750" spc="-5" dirty="0">
                <a:solidFill>
                  <a:srgbClr val="008F00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750" spc="-5" dirty="0">
                <a:solidFill>
                  <a:srgbClr val="008F00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750" spc="-5" dirty="0">
                <a:solidFill>
                  <a:srgbClr val="008F00"/>
                </a:solidFill>
                <a:latin typeface="Arial" panose="020B0604020202020204"/>
                <a:cs typeface="Arial" panose="020B0604020202020204"/>
              </a:rPr>
              <a:t>C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4005631" y="1000429"/>
            <a:ext cx="156845" cy="46990"/>
          </a:xfrm>
          <a:custGeom>
            <a:avLst/>
            <a:gdLst/>
            <a:ahLst/>
            <a:cxnLst/>
            <a:rect l="l" t="t" r="r" b="b"/>
            <a:pathLst>
              <a:path w="156845" h="46990">
                <a:moveTo>
                  <a:pt x="36588" y="5715"/>
                </a:moveTo>
                <a:lnTo>
                  <a:pt x="34302" y="1143"/>
                </a:lnTo>
                <a:lnTo>
                  <a:pt x="0" y="20599"/>
                </a:lnTo>
                <a:lnTo>
                  <a:pt x="2286" y="25171"/>
                </a:lnTo>
                <a:lnTo>
                  <a:pt x="36588" y="5715"/>
                </a:lnTo>
                <a:close/>
              </a:path>
              <a:path w="156845" h="46990">
                <a:moveTo>
                  <a:pt x="144081" y="42341"/>
                </a:moveTo>
                <a:lnTo>
                  <a:pt x="108623" y="21742"/>
                </a:lnTo>
                <a:lnTo>
                  <a:pt x="106337" y="26314"/>
                </a:lnTo>
                <a:lnTo>
                  <a:pt x="141795" y="46913"/>
                </a:lnTo>
                <a:lnTo>
                  <a:pt x="144081" y="42341"/>
                </a:lnTo>
                <a:close/>
              </a:path>
              <a:path w="156845" h="46990">
                <a:moveTo>
                  <a:pt x="156654" y="20599"/>
                </a:moveTo>
                <a:lnTo>
                  <a:pt x="121208" y="0"/>
                </a:lnTo>
                <a:lnTo>
                  <a:pt x="117779" y="5715"/>
                </a:lnTo>
                <a:lnTo>
                  <a:pt x="154368" y="26314"/>
                </a:lnTo>
                <a:lnTo>
                  <a:pt x="156654" y="20599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 txBox="1"/>
          <p:nvPr/>
        </p:nvSpPr>
        <p:spPr>
          <a:xfrm>
            <a:off x="4010979" y="906474"/>
            <a:ext cx="50419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275590" algn="l"/>
              </a:tabLst>
            </a:pPr>
            <a:r>
              <a:rPr sz="750" spc="-5" dirty="0">
                <a:solidFill>
                  <a:srgbClr val="008F00"/>
                </a:solidFill>
                <a:latin typeface="Arial" panose="020B0604020202020204"/>
                <a:cs typeface="Arial" panose="020B0604020202020204"/>
              </a:rPr>
              <a:t>C	</a:t>
            </a:r>
            <a:r>
              <a:rPr sz="750" dirty="0">
                <a:solidFill>
                  <a:srgbClr val="008F00"/>
                </a:solidFill>
                <a:latin typeface="Arial" panose="020B0604020202020204"/>
                <a:cs typeface="Arial" panose="020B0604020202020204"/>
              </a:rPr>
              <a:t>CH</a:t>
            </a:r>
            <a:r>
              <a:rPr sz="825" baseline="-20000" dirty="0">
                <a:solidFill>
                  <a:srgbClr val="008F00"/>
                </a:solidFill>
                <a:latin typeface="Arial" panose="020B0604020202020204"/>
                <a:cs typeface="Arial" panose="020B0604020202020204"/>
              </a:rPr>
              <a:t>3</a:t>
            </a:r>
            <a:endParaRPr sz="825" baseline="-20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4200016" y="1009573"/>
            <a:ext cx="66675" cy="125095"/>
            <a:chOff x="4200016" y="1009573"/>
            <a:chExt cx="66675" cy="125095"/>
          </a:xfrm>
        </p:grpSpPr>
        <p:sp>
          <p:nvSpPr>
            <p:cNvPr id="123" name="object 123"/>
            <p:cNvSpPr/>
            <p:nvPr/>
          </p:nvSpPr>
          <p:spPr>
            <a:xfrm>
              <a:off x="4243476" y="1009573"/>
              <a:ext cx="23495" cy="16510"/>
            </a:xfrm>
            <a:custGeom>
              <a:avLst/>
              <a:gdLst/>
              <a:ahLst/>
              <a:cxnLst/>
              <a:rect l="l" t="t" r="r" b="b"/>
              <a:pathLst>
                <a:path w="23495" h="16509">
                  <a:moveTo>
                    <a:pt x="22872" y="4584"/>
                  </a:moveTo>
                  <a:lnTo>
                    <a:pt x="19431" y="0"/>
                  </a:lnTo>
                  <a:lnTo>
                    <a:pt x="0" y="11455"/>
                  </a:lnTo>
                  <a:lnTo>
                    <a:pt x="2286" y="16027"/>
                  </a:lnTo>
                  <a:lnTo>
                    <a:pt x="22872" y="4584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4202879" y="1099984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5">
                  <a:moveTo>
                    <a:pt x="0" y="0"/>
                  </a:moveTo>
                  <a:lnTo>
                    <a:pt x="0" y="33186"/>
                  </a:lnTo>
                </a:path>
              </a:pathLst>
            </a:custGeom>
            <a:ln w="3175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4200016" y="1098841"/>
              <a:ext cx="6350" cy="35560"/>
            </a:xfrm>
            <a:custGeom>
              <a:avLst/>
              <a:gdLst/>
              <a:ahLst/>
              <a:cxnLst/>
              <a:rect l="l" t="t" r="r" b="b"/>
              <a:pathLst>
                <a:path w="6350" h="35559">
                  <a:moveTo>
                    <a:pt x="5727" y="0"/>
                  </a:moveTo>
                  <a:lnTo>
                    <a:pt x="0" y="0"/>
                  </a:lnTo>
                  <a:lnTo>
                    <a:pt x="0" y="35471"/>
                  </a:lnTo>
                  <a:lnTo>
                    <a:pt x="5727" y="35471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6" name="object 126"/>
          <p:cNvSpPr txBox="1"/>
          <p:nvPr/>
        </p:nvSpPr>
        <p:spPr>
          <a:xfrm>
            <a:off x="4036379" y="769149"/>
            <a:ext cx="9398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5" dirty="0">
                <a:solidFill>
                  <a:srgbClr val="008F00"/>
                </a:solidFill>
                <a:latin typeface="Arial" panose="020B0604020202020204"/>
                <a:cs typeface="Arial" panose="020B0604020202020204"/>
              </a:rPr>
              <a:t>H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4081094" y="890561"/>
            <a:ext cx="6350" cy="40005"/>
            <a:chOff x="4081094" y="890561"/>
            <a:chExt cx="6350" cy="40005"/>
          </a:xfrm>
        </p:grpSpPr>
        <p:sp>
          <p:nvSpPr>
            <p:cNvPr id="128" name="object 128"/>
            <p:cNvSpPr/>
            <p:nvPr/>
          </p:nvSpPr>
          <p:spPr>
            <a:xfrm>
              <a:off x="4083956" y="892853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30">
                  <a:moveTo>
                    <a:pt x="0" y="0"/>
                  </a:moveTo>
                  <a:lnTo>
                    <a:pt x="0" y="36619"/>
                  </a:lnTo>
                </a:path>
              </a:pathLst>
            </a:custGeom>
            <a:ln w="3175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4081094" y="890561"/>
              <a:ext cx="6350" cy="39370"/>
            </a:xfrm>
            <a:custGeom>
              <a:avLst/>
              <a:gdLst/>
              <a:ahLst/>
              <a:cxnLst/>
              <a:rect l="l" t="t" r="r" b="b"/>
              <a:pathLst>
                <a:path w="6350" h="39369">
                  <a:moveTo>
                    <a:pt x="5727" y="0"/>
                  </a:moveTo>
                  <a:lnTo>
                    <a:pt x="0" y="0"/>
                  </a:lnTo>
                  <a:lnTo>
                    <a:pt x="0" y="38912"/>
                  </a:lnTo>
                  <a:lnTo>
                    <a:pt x="5727" y="38912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0" name="object 130"/>
          <p:cNvSpPr txBox="1"/>
          <p:nvPr/>
        </p:nvSpPr>
        <p:spPr>
          <a:xfrm>
            <a:off x="3892056" y="1112460"/>
            <a:ext cx="50419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275590" algn="l"/>
              </a:tabLst>
            </a:pPr>
            <a:r>
              <a:rPr sz="750" spc="-5" dirty="0">
                <a:solidFill>
                  <a:srgbClr val="008F00"/>
                </a:solidFill>
                <a:latin typeface="Arial" panose="020B0604020202020204"/>
                <a:cs typeface="Arial" panose="020B0604020202020204"/>
              </a:rPr>
              <a:t>Cl	</a:t>
            </a:r>
            <a:r>
              <a:rPr sz="750" dirty="0">
                <a:solidFill>
                  <a:srgbClr val="008F00"/>
                </a:solidFill>
                <a:latin typeface="Arial" panose="020B0604020202020204"/>
                <a:cs typeface="Arial" panose="020B0604020202020204"/>
              </a:rPr>
              <a:t>CH</a:t>
            </a:r>
            <a:r>
              <a:rPr sz="825" baseline="-15000" dirty="0">
                <a:solidFill>
                  <a:srgbClr val="008F00"/>
                </a:solidFill>
                <a:latin typeface="Arial" panose="020B0604020202020204"/>
                <a:cs typeface="Arial" panose="020B0604020202020204"/>
              </a:rPr>
              <a:t>3</a:t>
            </a:r>
            <a:endParaRPr sz="825" baseline="-15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3961028" y="1098841"/>
            <a:ext cx="6985" cy="36195"/>
            <a:chOff x="3961028" y="1098841"/>
            <a:chExt cx="6985" cy="36195"/>
          </a:xfrm>
        </p:grpSpPr>
        <p:sp>
          <p:nvSpPr>
            <p:cNvPr id="132" name="object 132"/>
            <p:cNvSpPr/>
            <p:nvPr/>
          </p:nvSpPr>
          <p:spPr>
            <a:xfrm>
              <a:off x="3965033" y="1099984"/>
              <a:ext cx="0" cy="34925"/>
            </a:xfrm>
            <a:custGeom>
              <a:avLst/>
              <a:gdLst/>
              <a:ahLst/>
              <a:cxnLst/>
              <a:rect l="l" t="t" r="r" b="b"/>
              <a:pathLst>
                <a:path h="34925">
                  <a:moveTo>
                    <a:pt x="0" y="0"/>
                  </a:moveTo>
                  <a:lnTo>
                    <a:pt x="0" y="34331"/>
                  </a:lnTo>
                </a:path>
              </a:pathLst>
            </a:custGeom>
            <a:ln w="3175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3961028" y="1098841"/>
              <a:ext cx="6985" cy="35560"/>
            </a:xfrm>
            <a:custGeom>
              <a:avLst/>
              <a:gdLst/>
              <a:ahLst/>
              <a:cxnLst/>
              <a:rect l="l" t="t" r="r" b="b"/>
              <a:pathLst>
                <a:path w="6985" h="35559">
                  <a:moveTo>
                    <a:pt x="6858" y="0"/>
                  </a:moveTo>
                  <a:lnTo>
                    <a:pt x="1143" y="0"/>
                  </a:lnTo>
                  <a:lnTo>
                    <a:pt x="0" y="35471"/>
                  </a:lnTo>
                  <a:lnTo>
                    <a:pt x="5714" y="35471"/>
                  </a:lnTo>
                  <a:lnTo>
                    <a:pt x="6858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4" name="object 134"/>
          <p:cNvSpPr txBox="1"/>
          <p:nvPr/>
        </p:nvSpPr>
        <p:spPr>
          <a:xfrm>
            <a:off x="3430333" y="938516"/>
            <a:ext cx="44894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1780" algn="l"/>
              </a:tabLst>
            </a:pPr>
            <a:r>
              <a:rPr sz="550" u="sng" dirty="0">
                <a:uFill>
                  <a:solidFill>
                    <a:srgbClr val="008F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550" u="sng" dirty="0">
                <a:uFill>
                  <a:solidFill>
                    <a:srgbClr val="008F00"/>
                  </a:solidFill>
                </a:u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550" dirty="0">
                <a:latin typeface="Times New Roman" panose="02020603050405020304"/>
                <a:cs typeface="Times New Roman" panose="02020603050405020304"/>
              </a:rPr>
              <a:t>    </a:t>
            </a:r>
            <a:r>
              <a:rPr sz="550" spc="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750" spc="-5" dirty="0">
                <a:solidFill>
                  <a:srgbClr val="008F00"/>
                </a:solidFill>
                <a:latin typeface="Arial" panose="020B0604020202020204"/>
                <a:cs typeface="Arial" panose="020B0604020202020204"/>
              </a:rPr>
              <a:t>H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876290" y="822935"/>
            <a:ext cx="9398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5" dirty="0">
                <a:solidFill>
                  <a:srgbClr val="008F00"/>
                </a:solidFill>
                <a:latin typeface="Arial" panose="020B0604020202020204"/>
                <a:cs typeface="Arial" panose="020B0604020202020204"/>
              </a:rPr>
              <a:t>H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3421558" y="947787"/>
            <a:ext cx="532765" cy="114300"/>
            <a:chOff x="3421558" y="947787"/>
            <a:chExt cx="532765" cy="114300"/>
          </a:xfrm>
        </p:grpSpPr>
        <p:sp>
          <p:nvSpPr>
            <p:cNvPr id="137" name="object 137"/>
            <p:cNvSpPr/>
            <p:nvPr/>
          </p:nvSpPr>
          <p:spPr>
            <a:xfrm>
              <a:off x="3876408" y="947787"/>
              <a:ext cx="78105" cy="90805"/>
            </a:xfrm>
            <a:custGeom>
              <a:avLst/>
              <a:gdLst/>
              <a:ahLst/>
              <a:cxnLst/>
              <a:rect l="l" t="t" r="r" b="b"/>
              <a:pathLst>
                <a:path w="78104" h="90805">
                  <a:moveTo>
                    <a:pt x="43459" y="84683"/>
                  </a:moveTo>
                  <a:lnTo>
                    <a:pt x="1155" y="74383"/>
                  </a:lnTo>
                  <a:lnTo>
                    <a:pt x="0" y="78955"/>
                  </a:lnTo>
                  <a:lnTo>
                    <a:pt x="42316" y="90398"/>
                  </a:lnTo>
                  <a:lnTo>
                    <a:pt x="43459" y="84683"/>
                  </a:lnTo>
                  <a:close/>
                </a:path>
                <a:path w="78104" h="90805">
                  <a:moveTo>
                    <a:pt x="77762" y="51485"/>
                  </a:moveTo>
                  <a:lnTo>
                    <a:pt x="64046" y="0"/>
                  </a:lnTo>
                  <a:lnTo>
                    <a:pt x="58318" y="1143"/>
                  </a:lnTo>
                  <a:lnTo>
                    <a:pt x="73190" y="52641"/>
                  </a:lnTo>
                  <a:lnTo>
                    <a:pt x="77762" y="51485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3437312" y="1022739"/>
              <a:ext cx="212725" cy="0"/>
            </a:xfrm>
            <a:custGeom>
              <a:avLst/>
              <a:gdLst/>
              <a:ahLst/>
              <a:cxnLst/>
              <a:rect l="l" t="t" r="r" b="b"/>
              <a:pathLst>
                <a:path w="212725">
                  <a:moveTo>
                    <a:pt x="0" y="0"/>
                  </a:moveTo>
                  <a:lnTo>
                    <a:pt x="212689" y="0"/>
                  </a:lnTo>
                </a:path>
              </a:pathLst>
            </a:custGeom>
            <a:ln w="3175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3436175" y="1007287"/>
              <a:ext cx="260985" cy="18415"/>
            </a:xfrm>
            <a:custGeom>
              <a:avLst/>
              <a:gdLst/>
              <a:ahLst/>
              <a:cxnLst/>
              <a:rect l="l" t="t" r="r" b="b"/>
              <a:pathLst>
                <a:path w="260985" h="18415">
                  <a:moveTo>
                    <a:pt x="260705" y="18313"/>
                  </a:moveTo>
                  <a:lnTo>
                    <a:pt x="254990" y="16027"/>
                  </a:lnTo>
                  <a:lnTo>
                    <a:pt x="245846" y="12585"/>
                  </a:lnTo>
                  <a:lnTo>
                    <a:pt x="234403" y="9156"/>
                  </a:lnTo>
                  <a:lnTo>
                    <a:pt x="224116" y="5727"/>
                  </a:lnTo>
                  <a:lnTo>
                    <a:pt x="214972" y="3441"/>
                  </a:lnTo>
                  <a:lnTo>
                    <a:pt x="208114" y="1143"/>
                  </a:lnTo>
                  <a:lnTo>
                    <a:pt x="205816" y="0"/>
                  </a:lnTo>
                  <a:lnTo>
                    <a:pt x="206959" y="1143"/>
                  </a:lnTo>
                  <a:lnTo>
                    <a:pt x="206959" y="2286"/>
                  </a:lnTo>
                  <a:lnTo>
                    <a:pt x="208114" y="3441"/>
                  </a:lnTo>
                  <a:lnTo>
                    <a:pt x="209257" y="5727"/>
                  </a:lnTo>
                  <a:lnTo>
                    <a:pt x="211543" y="9156"/>
                  </a:lnTo>
                  <a:lnTo>
                    <a:pt x="212686" y="11442"/>
                  </a:lnTo>
                  <a:lnTo>
                    <a:pt x="212686" y="12585"/>
                  </a:lnTo>
                  <a:lnTo>
                    <a:pt x="0" y="12585"/>
                  </a:lnTo>
                  <a:lnTo>
                    <a:pt x="0" y="18313"/>
                  </a:lnTo>
                  <a:lnTo>
                    <a:pt x="213829" y="18313"/>
                  </a:lnTo>
                  <a:lnTo>
                    <a:pt x="214972" y="18313"/>
                  </a:lnTo>
                  <a:lnTo>
                    <a:pt x="260705" y="18313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3639706" y="1005001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5">
                  <a:moveTo>
                    <a:pt x="12585" y="14871"/>
                  </a:moveTo>
                  <a:lnTo>
                    <a:pt x="11442" y="11442"/>
                  </a:lnTo>
                  <a:lnTo>
                    <a:pt x="10299" y="8013"/>
                  </a:lnTo>
                  <a:lnTo>
                    <a:pt x="9156" y="5727"/>
                  </a:lnTo>
                  <a:lnTo>
                    <a:pt x="8013" y="3429"/>
                  </a:lnTo>
                  <a:lnTo>
                    <a:pt x="6870" y="1143"/>
                  </a:lnTo>
                  <a:lnTo>
                    <a:pt x="5727" y="0"/>
                  </a:lnTo>
                  <a:lnTo>
                    <a:pt x="0" y="0"/>
                  </a:lnTo>
                  <a:lnTo>
                    <a:pt x="0" y="5727"/>
                  </a:lnTo>
                  <a:lnTo>
                    <a:pt x="1143" y="6870"/>
                  </a:lnTo>
                  <a:lnTo>
                    <a:pt x="2286" y="9156"/>
                  </a:lnTo>
                  <a:lnTo>
                    <a:pt x="3429" y="11442"/>
                  </a:lnTo>
                  <a:lnTo>
                    <a:pt x="4584" y="13728"/>
                  </a:lnTo>
                  <a:lnTo>
                    <a:pt x="5727" y="17170"/>
                  </a:lnTo>
                  <a:lnTo>
                    <a:pt x="6870" y="20599"/>
                  </a:lnTo>
                  <a:lnTo>
                    <a:pt x="12585" y="20599"/>
                  </a:lnTo>
                  <a:lnTo>
                    <a:pt x="12585" y="14871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3642568" y="100500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2858" y="2860"/>
                  </a:moveTo>
                  <a:lnTo>
                    <a:pt x="2858" y="2860"/>
                  </a:lnTo>
                </a:path>
              </a:pathLst>
            </a:custGeom>
            <a:ln w="5721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3639710" y="1007862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4" y="0"/>
                  </a:lnTo>
                </a:path>
              </a:pathLst>
            </a:custGeom>
            <a:ln w="5721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3424733" y="1005001"/>
              <a:ext cx="272415" cy="53975"/>
            </a:xfrm>
            <a:custGeom>
              <a:avLst/>
              <a:gdLst/>
              <a:ahLst/>
              <a:cxnLst/>
              <a:rect l="l" t="t" r="r" b="b"/>
              <a:pathLst>
                <a:path w="272414" h="53975">
                  <a:moveTo>
                    <a:pt x="60604" y="48056"/>
                  </a:moveTo>
                  <a:lnTo>
                    <a:pt x="58534" y="47371"/>
                  </a:lnTo>
                  <a:lnTo>
                    <a:pt x="58318" y="46913"/>
                  </a:lnTo>
                  <a:lnTo>
                    <a:pt x="56032" y="43484"/>
                  </a:lnTo>
                  <a:lnTo>
                    <a:pt x="54889" y="40055"/>
                  </a:lnTo>
                  <a:lnTo>
                    <a:pt x="53746" y="37769"/>
                  </a:lnTo>
                  <a:lnTo>
                    <a:pt x="53746" y="34328"/>
                  </a:lnTo>
                  <a:lnTo>
                    <a:pt x="52603" y="33185"/>
                  </a:lnTo>
                  <a:lnTo>
                    <a:pt x="14871" y="33185"/>
                  </a:lnTo>
                  <a:lnTo>
                    <a:pt x="8001" y="30899"/>
                  </a:lnTo>
                  <a:lnTo>
                    <a:pt x="5715" y="29756"/>
                  </a:lnTo>
                  <a:lnTo>
                    <a:pt x="0" y="29756"/>
                  </a:lnTo>
                  <a:lnTo>
                    <a:pt x="0" y="35471"/>
                  </a:lnTo>
                  <a:lnTo>
                    <a:pt x="2286" y="36614"/>
                  </a:lnTo>
                  <a:lnTo>
                    <a:pt x="9144" y="38912"/>
                  </a:lnTo>
                  <a:lnTo>
                    <a:pt x="18300" y="41198"/>
                  </a:lnTo>
                  <a:lnTo>
                    <a:pt x="24015" y="41198"/>
                  </a:lnTo>
                  <a:lnTo>
                    <a:pt x="24015" y="40055"/>
                  </a:lnTo>
                  <a:lnTo>
                    <a:pt x="28587" y="41579"/>
                  </a:lnTo>
                  <a:lnTo>
                    <a:pt x="28587" y="44627"/>
                  </a:lnTo>
                  <a:lnTo>
                    <a:pt x="38874" y="48056"/>
                  </a:lnTo>
                  <a:lnTo>
                    <a:pt x="48031" y="51498"/>
                  </a:lnTo>
                  <a:lnTo>
                    <a:pt x="54889" y="53784"/>
                  </a:lnTo>
                  <a:lnTo>
                    <a:pt x="60604" y="53784"/>
                  </a:lnTo>
                  <a:lnTo>
                    <a:pt x="60604" y="51498"/>
                  </a:lnTo>
                  <a:lnTo>
                    <a:pt x="60604" y="48056"/>
                  </a:lnTo>
                  <a:close/>
                </a:path>
                <a:path w="272414" h="53975">
                  <a:moveTo>
                    <a:pt x="272148" y="20599"/>
                  </a:moveTo>
                  <a:lnTo>
                    <a:pt x="266433" y="18313"/>
                  </a:lnTo>
                  <a:lnTo>
                    <a:pt x="259575" y="15735"/>
                  </a:lnTo>
                  <a:lnTo>
                    <a:pt x="259575" y="12585"/>
                  </a:lnTo>
                  <a:lnTo>
                    <a:pt x="249288" y="9156"/>
                  </a:lnTo>
                  <a:lnTo>
                    <a:pt x="238988" y="5727"/>
                  </a:lnTo>
                  <a:lnTo>
                    <a:pt x="229844" y="2286"/>
                  </a:lnTo>
                  <a:lnTo>
                    <a:pt x="222986" y="0"/>
                  </a:lnTo>
                  <a:lnTo>
                    <a:pt x="217258" y="0"/>
                  </a:lnTo>
                  <a:lnTo>
                    <a:pt x="217258" y="2286"/>
                  </a:lnTo>
                  <a:lnTo>
                    <a:pt x="217258" y="5727"/>
                  </a:lnTo>
                  <a:lnTo>
                    <a:pt x="220014" y="6654"/>
                  </a:lnTo>
                  <a:lnTo>
                    <a:pt x="220700" y="8013"/>
                  </a:lnTo>
                  <a:lnTo>
                    <a:pt x="222986" y="11442"/>
                  </a:lnTo>
                  <a:lnTo>
                    <a:pt x="224129" y="13728"/>
                  </a:lnTo>
                  <a:lnTo>
                    <a:pt x="224129" y="17170"/>
                  </a:lnTo>
                  <a:lnTo>
                    <a:pt x="225272" y="20599"/>
                  </a:lnTo>
                  <a:lnTo>
                    <a:pt x="272148" y="20599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3479621" y="105592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4" y="0"/>
                  </a:lnTo>
                </a:path>
              </a:pathLst>
            </a:custGeom>
            <a:ln w="5721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3484766" y="105306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2858" y="2860"/>
                  </a:moveTo>
                  <a:lnTo>
                    <a:pt x="2858" y="2860"/>
                  </a:lnTo>
                </a:path>
              </a:pathLst>
            </a:custGeom>
            <a:ln w="5721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3477336" y="1042770"/>
              <a:ext cx="10795" cy="16510"/>
            </a:xfrm>
            <a:custGeom>
              <a:avLst/>
              <a:gdLst/>
              <a:ahLst/>
              <a:cxnLst/>
              <a:rect l="l" t="t" r="r" b="b"/>
              <a:pathLst>
                <a:path w="10795" h="16509">
                  <a:moveTo>
                    <a:pt x="10287" y="10287"/>
                  </a:moveTo>
                  <a:lnTo>
                    <a:pt x="9144" y="8001"/>
                  </a:lnTo>
                  <a:lnTo>
                    <a:pt x="8001" y="5715"/>
                  </a:lnTo>
                  <a:lnTo>
                    <a:pt x="6858" y="2286"/>
                  </a:lnTo>
                  <a:lnTo>
                    <a:pt x="5715" y="0"/>
                  </a:lnTo>
                  <a:lnTo>
                    <a:pt x="0" y="0"/>
                  </a:lnTo>
                  <a:lnTo>
                    <a:pt x="0" y="5715"/>
                  </a:lnTo>
                  <a:lnTo>
                    <a:pt x="1143" y="8001"/>
                  </a:lnTo>
                  <a:lnTo>
                    <a:pt x="2286" y="11442"/>
                  </a:lnTo>
                  <a:lnTo>
                    <a:pt x="3429" y="13728"/>
                  </a:lnTo>
                  <a:lnTo>
                    <a:pt x="4572" y="16014"/>
                  </a:lnTo>
                  <a:lnTo>
                    <a:pt x="10287" y="16014"/>
                  </a:lnTo>
                  <a:lnTo>
                    <a:pt x="10287" y="10287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3477905" y="1034755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5">
                  <a:moveTo>
                    <a:pt x="-2858" y="4005"/>
                  </a:moveTo>
                  <a:lnTo>
                    <a:pt x="2858" y="4005"/>
                  </a:lnTo>
                </a:path>
              </a:pathLst>
            </a:custGeom>
            <a:ln w="8010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3424733" y="1037616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4">
                  <a:moveTo>
                    <a:pt x="0" y="0"/>
                  </a:moveTo>
                  <a:lnTo>
                    <a:pt x="56031" y="0"/>
                  </a:lnTo>
                </a:path>
              </a:pathLst>
            </a:custGeom>
            <a:ln w="5721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3427018" y="1038186"/>
              <a:ext cx="58419" cy="18415"/>
            </a:xfrm>
            <a:custGeom>
              <a:avLst/>
              <a:gdLst/>
              <a:ahLst/>
              <a:cxnLst/>
              <a:rect l="l" t="t" r="r" b="b"/>
              <a:pathLst>
                <a:path w="58420" h="18415">
                  <a:moveTo>
                    <a:pt x="50317" y="0"/>
                  </a:moveTo>
                  <a:lnTo>
                    <a:pt x="0" y="0"/>
                  </a:lnTo>
                  <a:lnTo>
                    <a:pt x="3428" y="0"/>
                  </a:lnTo>
                  <a:lnTo>
                    <a:pt x="18300" y="5727"/>
                  </a:lnTo>
                  <a:lnTo>
                    <a:pt x="28587" y="9156"/>
                  </a:lnTo>
                  <a:lnTo>
                    <a:pt x="40030" y="12585"/>
                  </a:lnTo>
                  <a:lnTo>
                    <a:pt x="49174" y="14871"/>
                  </a:lnTo>
                  <a:lnTo>
                    <a:pt x="54889" y="17170"/>
                  </a:lnTo>
                  <a:lnTo>
                    <a:pt x="58318" y="18313"/>
                  </a:lnTo>
                  <a:lnTo>
                    <a:pt x="57175" y="17170"/>
                  </a:lnTo>
                  <a:lnTo>
                    <a:pt x="57175" y="16027"/>
                  </a:lnTo>
                  <a:lnTo>
                    <a:pt x="56032" y="13728"/>
                  </a:lnTo>
                  <a:lnTo>
                    <a:pt x="53746" y="10299"/>
                  </a:lnTo>
                  <a:lnTo>
                    <a:pt x="52603" y="6870"/>
                  </a:lnTo>
                  <a:lnTo>
                    <a:pt x="51460" y="4584"/>
                  </a:lnTo>
                  <a:lnTo>
                    <a:pt x="51460" y="1142"/>
                  </a:lnTo>
                  <a:lnTo>
                    <a:pt x="50317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0" name="object 150"/>
          <p:cNvSpPr txBox="1"/>
          <p:nvPr/>
        </p:nvSpPr>
        <p:spPr>
          <a:xfrm>
            <a:off x="1358979" y="1121615"/>
            <a:ext cx="1772920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  <a:tabLst>
                <a:tab pos="302260" algn="l"/>
                <a:tab pos="1293495" algn="l"/>
                <a:tab pos="1531620" algn="l"/>
              </a:tabLst>
            </a:pPr>
            <a:r>
              <a:rPr sz="1125" spc="-7" baseline="4000" dirty="0">
                <a:latin typeface="Arial" panose="020B0604020202020204"/>
                <a:cs typeface="Arial" panose="020B0604020202020204"/>
              </a:rPr>
              <a:t>H	</a:t>
            </a:r>
            <a:r>
              <a:rPr sz="1125" baseline="4000" dirty="0">
                <a:latin typeface="Arial" panose="020B0604020202020204"/>
                <a:cs typeface="Arial" panose="020B0604020202020204"/>
              </a:rPr>
              <a:t>CH</a:t>
            </a:r>
            <a:r>
              <a:rPr sz="825" baseline="-10000" dirty="0">
                <a:latin typeface="Arial" panose="020B0604020202020204"/>
                <a:cs typeface="Arial" panose="020B0604020202020204"/>
              </a:rPr>
              <a:t>3	</a:t>
            </a:r>
            <a:r>
              <a:rPr sz="750" spc="-5" dirty="0">
                <a:latin typeface="Arial" panose="020B0604020202020204"/>
                <a:cs typeface="Arial" panose="020B0604020202020204"/>
              </a:rPr>
              <a:t>H	</a:t>
            </a:r>
            <a:r>
              <a:rPr sz="750" dirty="0">
                <a:latin typeface="Arial" panose="020B0604020202020204"/>
                <a:cs typeface="Arial" panose="020B0604020202020204"/>
              </a:rPr>
              <a:t>CH</a:t>
            </a:r>
            <a:r>
              <a:rPr sz="825" baseline="-15000" dirty="0">
                <a:latin typeface="Arial" panose="020B0604020202020204"/>
                <a:cs typeface="Arial" panose="020B0604020202020204"/>
              </a:rPr>
              <a:t>3</a:t>
            </a:r>
            <a:endParaRPr sz="825" baseline="-15000">
              <a:latin typeface="Arial" panose="020B0604020202020204"/>
              <a:cs typeface="Arial" panose="020B0604020202020204"/>
            </a:endParaRPr>
          </a:p>
          <a:p>
            <a:pPr marL="274320" marR="374650" indent="73025">
              <a:lnSpc>
                <a:spcPct val="100000"/>
              </a:lnSpc>
              <a:spcBef>
                <a:spcPts val="725"/>
              </a:spcBef>
            </a:pPr>
            <a:r>
              <a:rPr sz="8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Resonance stabilized  carbocation</a:t>
            </a:r>
            <a:r>
              <a:rPr sz="800" spc="-3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intermediate</a:t>
            </a:r>
            <a:endParaRPr sz="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23444" y="1334514"/>
            <a:ext cx="871855" cy="441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1000"/>
              </a:lnSpc>
              <a:spcBef>
                <a:spcPts val="100"/>
              </a:spcBef>
            </a:pPr>
            <a:r>
              <a:rPr sz="900" spc="-5" dirty="0">
                <a:latin typeface="Arial" panose="020B0604020202020204"/>
                <a:cs typeface="Arial" panose="020B0604020202020204"/>
              </a:rPr>
              <a:t>over 100x</a:t>
            </a:r>
            <a:r>
              <a:rPr sz="9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900" dirty="0">
                <a:latin typeface="Arial" panose="020B0604020202020204"/>
                <a:cs typeface="Arial" panose="020B0604020202020204"/>
              </a:rPr>
              <a:t>more  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reactive </a:t>
            </a:r>
            <a:r>
              <a:rPr sz="900" dirty="0">
                <a:latin typeface="Arial" panose="020B0604020202020204"/>
                <a:cs typeface="Arial" panose="020B0604020202020204"/>
              </a:rPr>
              <a:t>than  (H</a:t>
            </a:r>
            <a:r>
              <a:rPr sz="900" baseline="-23000" dirty="0">
                <a:latin typeface="Arial" panose="020B0604020202020204"/>
                <a:cs typeface="Arial" panose="020B0604020202020204"/>
              </a:rPr>
              <a:t>3</a:t>
            </a:r>
            <a:r>
              <a:rPr sz="900" dirty="0">
                <a:latin typeface="Arial" panose="020B0604020202020204"/>
                <a:cs typeface="Arial" panose="020B0604020202020204"/>
              </a:rPr>
              <a:t>C)C-Cl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2014220" y="2212338"/>
            <a:ext cx="37655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latin typeface="Arial" panose="020B0604020202020204"/>
                <a:cs typeface="Arial" panose="020B0604020202020204"/>
              </a:rPr>
              <a:t>85 :</a:t>
            </a:r>
            <a:r>
              <a:rPr sz="9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900" dirty="0">
                <a:latin typeface="Arial" panose="020B0604020202020204"/>
                <a:cs typeface="Arial" panose="020B0604020202020204"/>
              </a:rPr>
              <a:t>15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6096" y="6095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0" y="0"/>
                </a:moveTo>
                <a:lnTo>
                  <a:pt x="4559807" y="0"/>
                </a:lnTo>
                <a:lnTo>
                  <a:pt x="4559807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2852" y="3129787"/>
            <a:ext cx="173990" cy="119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 marR="304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10.4: S</a:t>
            </a:r>
            <a:r>
              <a:rPr sz="1200" spc="-7" baseline="-21000" dirty="0"/>
              <a:t>N</a:t>
            </a:r>
            <a:r>
              <a:rPr sz="1200" spc="-5" dirty="0"/>
              <a:t>2 Reactions </a:t>
            </a:r>
            <a:r>
              <a:rPr sz="1200" dirty="0"/>
              <a:t>of </a:t>
            </a:r>
            <a:r>
              <a:rPr sz="1200" spc="-5" dirty="0"/>
              <a:t>Allylic Halides </a:t>
            </a:r>
            <a:r>
              <a:rPr sz="1200" b="0" dirty="0">
                <a:latin typeface="Arial" panose="020B0604020202020204"/>
                <a:cs typeface="Arial" panose="020B0604020202020204"/>
              </a:rPr>
              <a:t>- </a:t>
            </a:r>
            <a:r>
              <a:rPr sz="1200" b="0" spc="-5" dirty="0">
                <a:latin typeface="Arial" panose="020B0604020202020204"/>
                <a:cs typeface="Arial" panose="020B0604020202020204"/>
              </a:rPr>
              <a:t>allylic halides and  </a:t>
            </a:r>
            <a:r>
              <a:rPr sz="1200" b="0" dirty="0">
                <a:latin typeface="Arial" panose="020B0604020202020204"/>
                <a:cs typeface="Arial" panose="020B0604020202020204"/>
              </a:rPr>
              <a:t>sulfonates </a:t>
            </a:r>
            <a:r>
              <a:rPr sz="1200" b="0" spc="5" dirty="0">
                <a:latin typeface="Arial" panose="020B0604020202020204"/>
                <a:cs typeface="Arial" panose="020B0604020202020204"/>
              </a:rPr>
              <a:t>are </a:t>
            </a:r>
            <a:r>
              <a:rPr sz="1200" b="0" dirty="0">
                <a:latin typeface="Arial" panose="020B0604020202020204"/>
                <a:cs typeface="Arial" panose="020B0604020202020204"/>
              </a:rPr>
              <a:t>more reactive toward than simple </a:t>
            </a:r>
            <a:r>
              <a:rPr sz="1200" b="0" spc="-5" dirty="0">
                <a:latin typeface="Arial" panose="020B0604020202020204"/>
                <a:cs typeface="Arial" panose="020B0604020202020204"/>
              </a:rPr>
              <a:t>alkyl</a:t>
            </a:r>
            <a:r>
              <a:rPr sz="1200" b="0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0" spc="-5" dirty="0">
                <a:latin typeface="Arial" panose="020B0604020202020204"/>
                <a:cs typeface="Arial" panose="020B0604020202020204"/>
              </a:rPr>
              <a:t>halides  </a:t>
            </a:r>
            <a:r>
              <a:rPr sz="1200" b="0" dirty="0">
                <a:latin typeface="Arial" panose="020B0604020202020204"/>
                <a:cs typeface="Arial" panose="020B0604020202020204"/>
              </a:rPr>
              <a:t>toward </a:t>
            </a:r>
            <a:r>
              <a:rPr sz="1200" b="0" spc="-5" dirty="0">
                <a:latin typeface="Arial" panose="020B0604020202020204"/>
                <a:cs typeface="Arial" panose="020B0604020202020204"/>
              </a:rPr>
              <a:t>nucleophilic substitution </a:t>
            </a:r>
            <a:r>
              <a:rPr sz="1200" b="0" spc="10" dirty="0">
                <a:latin typeface="Arial" panose="020B0604020202020204"/>
                <a:cs typeface="Arial" panose="020B0604020202020204"/>
              </a:rPr>
              <a:t>by </a:t>
            </a:r>
            <a:r>
              <a:rPr sz="1200" b="0" dirty="0">
                <a:latin typeface="Arial" panose="020B0604020202020204"/>
                <a:cs typeface="Arial" panose="020B0604020202020204"/>
              </a:rPr>
              <a:t>the </a:t>
            </a:r>
            <a:r>
              <a:rPr sz="1200" b="0" spc="-10" dirty="0">
                <a:latin typeface="Arial" panose="020B0604020202020204"/>
                <a:cs typeface="Arial" panose="020B0604020202020204"/>
              </a:rPr>
              <a:t>S</a:t>
            </a:r>
            <a:r>
              <a:rPr sz="1200" b="0" spc="-15" baseline="-21000" dirty="0">
                <a:latin typeface="Arial" panose="020B0604020202020204"/>
                <a:cs typeface="Arial" panose="020B0604020202020204"/>
              </a:rPr>
              <a:t>N</a:t>
            </a:r>
            <a:r>
              <a:rPr sz="1200" b="0" spc="-10" dirty="0">
                <a:latin typeface="Arial" panose="020B0604020202020204"/>
                <a:cs typeface="Arial" panose="020B0604020202020204"/>
              </a:rPr>
              <a:t>2</a:t>
            </a:r>
            <a:r>
              <a:rPr sz="1200" b="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0" dirty="0">
                <a:latin typeface="Arial" panose="020B0604020202020204"/>
                <a:cs typeface="Arial" panose="020B0604020202020204"/>
              </a:rPr>
              <a:t>mechanism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23844" y="840740"/>
            <a:ext cx="1060450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marR="355600">
              <a:lnSpc>
                <a:spcPct val="100000"/>
              </a:lnSpc>
              <a:spcBef>
                <a:spcPts val="110"/>
              </a:spcBef>
            </a:pPr>
            <a:r>
              <a:rPr sz="900" spc="5" dirty="0">
                <a:latin typeface="Arial" panose="020B0604020202020204"/>
                <a:cs typeface="Arial" panose="020B0604020202020204"/>
              </a:rPr>
              <a:t>~ 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80x </a:t>
            </a:r>
            <a:r>
              <a:rPr sz="900" dirty="0">
                <a:latin typeface="Arial" panose="020B0604020202020204"/>
                <a:cs typeface="Arial" panose="020B0604020202020204"/>
              </a:rPr>
              <a:t>more  </a:t>
            </a:r>
            <a:r>
              <a:rPr sz="900" spc="-5" dirty="0">
                <a:latin typeface="Arial" panose="020B0604020202020204"/>
                <a:cs typeface="Arial" panose="020B0604020202020204"/>
              </a:rPr>
              <a:t>reactive</a:t>
            </a:r>
            <a:r>
              <a:rPr sz="9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900" dirty="0">
                <a:latin typeface="Arial" panose="020B0604020202020204"/>
                <a:cs typeface="Arial" panose="020B0604020202020204"/>
              </a:rPr>
              <a:t>than</a:t>
            </a:r>
            <a:endParaRPr sz="900">
              <a:latin typeface="Arial" panose="020B0604020202020204"/>
              <a:cs typeface="Arial" panose="020B0604020202020204"/>
            </a:endParaRPr>
          </a:p>
          <a:p>
            <a:pPr marL="38100">
              <a:lnSpc>
                <a:spcPct val="100000"/>
              </a:lnSpc>
            </a:pPr>
            <a:r>
              <a:rPr sz="900" dirty="0">
                <a:latin typeface="Arial" panose="020B0604020202020204"/>
                <a:cs typeface="Arial" panose="020B0604020202020204"/>
              </a:rPr>
              <a:t>Cl-CH</a:t>
            </a:r>
            <a:r>
              <a:rPr sz="900" baseline="-23000" dirty="0">
                <a:latin typeface="Arial" panose="020B0604020202020204"/>
                <a:cs typeface="Arial" panose="020B0604020202020204"/>
              </a:rPr>
              <a:t>2</a:t>
            </a:r>
            <a:r>
              <a:rPr sz="900" dirty="0">
                <a:latin typeface="Arial" panose="020B0604020202020204"/>
                <a:cs typeface="Arial" panose="020B0604020202020204"/>
              </a:rPr>
              <a:t>CH</a:t>
            </a:r>
            <a:r>
              <a:rPr sz="900" baseline="-23000" dirty="0">
                <a:latin typeface="Arial" panose="020B0604020202020204"/>
                <a:cs typeface="Arial" panose="020B0604020202020204"/>
              </a:rPr>
              <a:t>2</a:t>
            </a:r>
            <a:r>
              <a:rPr sz="900" dirty="0">
                <a:latin typeface="Arial" panose="020B0604020202020204"/>
                <a:cs typeface="Arial" panose="020B0604020202020204"/>
              </a:rPr>
              <a:t>CH</a:t>
            </a:r>
            <a:r>
              <a:rPr sz="900" baseline="-23000" dirty="0">
                <a:latin typeface="Arial" panose="020B0604020202020204"/>
                <a:cs typeface="Arial" panose="020B0604020202020204"/>
              </a:rPr>
              <a:t>2</a:t>
            </a:r>
            <a:r>
              <a:rPr sz="900" dirty="0">
                <a:latin typeface="Arial" panose="020B0604020202020204"/>
                <a:cs typeface="Arial" panose="020B0604020202020204"/>
              </a:rPr>
              <a:t>CH</a:t>
            </a:r>
            <a:r>
              <a:rPr sz="900" baseline="-23000" dirty="0">
                <a:latin typeface="Arial" panose="020B0604020202020204"/>
                <a:cs typeface="Arial" panose="020B0604020202020204"/>
              </a:rPr>
              <a:t>3</a:t>
            </a:r>
            <a:endParaRPr sz="900" baseline="-2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6663" y="1049578"/>
            <a:ext cx="268605" cy="46990"/>
          </a:xfrm>
          <a:custGeom>
            <a:avLst/>
            <a:gdLst/>
            <a:ahLst/>
            <a:cxnLst/>
            <a:rect l="l" t="t" r="r" b="b"/>
            <a:pathLst>
              <a:path w="268605" h="46990">
                <a:moveTo>
                  <a:pt x="32816" y="20447"/>
                </a:moveTo>
                <a:lnTo>
                  <a:pt x="3390" y="3403"/>
                </a:lnTo>
                <a:lnTo>
                  <a:pt x="0" y="7950"/>
                </a:lnTo>
                <a:lnTo>
                  <a:pt x="29425" y="24993"/>
                </a:lnTo>
                <a:lnTo>
                  <a:pt x="32816" y="20447"/>
                </a:lnTo>
                <a:close/>
              </a:path>
              <a:path w="268605" h="46990">
                <a:moveTo>
                  <a:pt x="149390" y="5676"/>
                </a:moveTo>
                <a:lnTo>
                  <a:pt x="145986" y="0"/>
                </a:lnTo>
                <a:lnTo>
                  <a:pt x="112039" y="20447"/>
                </a:lnTo>
                <a:lnTo>
                  <a:pt x="115430" y="24993"/>
                </a:lnTo>
                <a:lnTo>
                  <a:pt x="149390" y="5676"/>
                </a:lnTo>
                <a:close/>
              </a:path>
              <a:path w="268605" h="46990">
                <a:moveTo>
                  <a:pt x="161836" y="26136"/>
                </a:moveTo>
                <a:lnTo>
                  <a:pt x="158432" y="21590"/>
                </a:lnTo>
                <a:lnTo>
                  <a:pt x="124485" y="40906"/>
                </a:lnTo>
                <a:lnTo>
                  <a:pt x="127889" y="46583"/>
                </a:lnTo>
                <a:lnTo>
                  <a:pt x="161836" y="26136"/>
                </a:lnTo>
                <a:close/>
              </a:path>
              <a:path w="268605" h="46990">
                <a:moveTo>
                  <a:pt x="268211" y="20447"/>
                </a:moveTo>
                <a:lnTo>
                  <a:pt x="232003" y="0"/>
                </a:lnTo>
                <a:lnTo>
                  <a:pt x="229743" y="4533"/>
                </a:lnTo>
                <a:lnTo>
                  <a:pt x="264820" y="24993"/>
                </a:lnTo>
                <a:lnTo>
                  <a:pt x="268211" y="20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62439" y="1159606"/>
            <a:ext cx="9334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10" dirty="0">
                <a:latin typeface="Arial" panose="020B0604020202020204"/>
                <a:cs typeface="Arial" panose="020B0604020202020204"/>
              </a:rPr>
              <a:t>H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05700" y="940473"/>
            <a:ext cx="123825" cy="243204"/>
            <a:chOff x="1005700" y="940473"/>
            <a:chExt cx="123825" cy="243204"/>
          </a:xfrm>
        </p:grpSpPr>
        <p:sp>
          <p:nvSpPr>
            <p:cNvPr id="8" name="object 8"/>
            <p:cNvSpPr/>
            <p:nvPr/>
          </p:nvSpPr>
          <p:spPr>
            <a:xfrm>
              <a:off x="1009656" y="1148441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h="34290">
                  <a:moveTo>
                    <a:pt x="0" y="0"/>
                  </a:moveTo>
                  <a:lnTo>
                    <a:pt x="0" y="340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05700" y="1147305"/>
              <a:ext cx="5715" cy="35560"/>
            </a:xfrm>
            <a:custGeom>
              <a:avLst/>
              <a:gdLst/>
              <a:ahLst/>
              <a:cxnLst/>
              <a:rect l="l" t="t" r="r" b="b"/>
              <a:pathLst>
                <a:path w="5715" h="35559">
                  <a:moveTo>
                    <a:pt x="5651" y="0"/>
                  </a:moveTo>
                  <a:lnTo>
                    <a:pt x="0" y="0"/>
                  </a:lnTo>
                  <a:lnTo>
                    <a:pt x="0" y="35229"/>
                  </a:lnTo>
                  <a:lnTo>
                    <a:pt x="5651" y="35229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27356" y="941613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30">
                  <a:moveTo>
                    <a:pt x="0" y="0"/>
                  </a:moveTo>
                  <a:lnTo>
                    <a:pt x="0" y="363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23391" y="940473"/>
              <a:ext cx="5715" cy="38735"/>
            </a:xfrm>
            <a:custGeom>
              <a:avLst/>
              <a:gdLst/>
              <a:ahLst/>
              <a:cxnLst/>
              <a:rect l="l" t="t" r="r" b="b"/>
              <a:pathLst>
                <a:path w="5715" h="38734">
                  <a:moveTo>
                    <a:pt x="5664" y="0"/>
                  </a:moveTo>
                  <a:lnTo>
                    <a:pt x="0" y="0"/>
                  </a:lnTo>
                  <a:lnTo>
                    <a:pt x="0" y="38646"/>
                  </a:lnTo>
                  <a:lnTo>
                    <a:pt x="5664" y="38646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844739" y="794362"/>
            <a:ext cx="584200" cy="36893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R="13970" algn="ctr">
              <a:lnSpc>
                <a:spcPct val="100000"/>
              </a:lnSpc>
              <a:spcBef>
                <a:spcPts val="285"/>
              </a:spcBef>
            </a:pPr>
            <a:r>
              <a:rPr sz="750" spc="-10" dirty="0">
                <a:latin typeface="Arial" panose="020B0604020202020204"/>
                <a:cs typeface="Arial" panose="020B0604020202020204"/>
              </a:rPr>
              <a:t>H</a:t>
            </a:r>
            <a:endParaRPr sz="75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ts val="720"/>
              </a:lnSpc>
              <a:spcBef>
                <a:spcPts val="180"/>
              </a:spcBef>
              <a:tabLst>
                <a:tab pos="234950" algn="l"/>
                <a:tab pos="469265" algn="l"/>
              </a:tabLst>
            </a:pPr>
            <a:r>
              <a:rPr sz="750" spc="-10" dirty="0">
                <a:latin typeface="Arial" panose="020B0604020202020204"/>
                <a:cs typeface="Arial" panose="020B0604020202020204"/>
              </a:rPr>
              <a:t>H</a:t>
            </a:r>
            <a:r>
              <a:rPr sz="750" spc="-10" dirty="0">
                <a:latin typeface="Arial" panose="020B0604020202020204"/>
                <a:cs typeface="Arial" panose="020B0604020202020204"/>
              </a:rPr>
              <a:t>	</a:t>
            </a:r>
            <a:r>
              <a:rPr sz="750" spc="-10" dirty="0">
                <a:latin typeface="Arial" panose="020B0604020202020204"/>
                <a:cs typeface="Arial" panose="020B0604020202020204"/>
              </a:rPr>
              <a:t>C</a:t>
            </a:r>
            <a:r>
              <a:rPr sz="750" spc="-10" dirty="0">
                <a:latin typeface="Arial" panose="020B0604020202020204"/>
                <a:cs typeface="Arial" panose="020B0604020202020204"/>
              </a:rPr>
              <a:t>	</a:t>
            </a:r>
            <a:r>
              <a:rPr sz="750" spc="-5" dirty="0">
                <a:latin typeface="Arial" panose="020B0604020202020204"/>
                <a:cs typeface="Arial" panose="020B0604020202020204"/>
              </a:rPr>
              <a:t>Cl</a:t>
            </a:r>
            <a:endParaRPr sz="750">
              <a:latin typeface="Arial" panose="020B0604020202020204"/>
              <a:cs typeface="Arial" panose="020B0604020202020204"/>
            </a:endParaRPr>
          </a:p>
          <a:p>
            <a:pPr marR="12065" algn="ctr">
              <a:lnSpc>
                <a:spcPts val="720"/>
              </a:lnSpc>
              <a:tabLst>
                <a:tab pos="234950" algn="l"/>
              </a:tabLst>
            </a:pPr>
            <a:r>
              <a:rPr sz="750" spc="-10" dirty="0">
                <a:latin typeface="Arial" panose="020B0604020202020204"/>
                <a:cs typeface="Arial" panose="020B0604020202020204"/>
              </a:rPr>
              <a:t>C	C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84097" y="1050708"/>
            <a:ext cx="36830" cy="24130"/>
          </a:xfrm>
          <a:custGeom>
            <a:avLst/>
            <a:gdLst/>
            <a:ahLst/>
            <a:cxnLst/>
            <a:rect l="l" t="t" r="r" b="b"/>
            <a:pathLst>
              <a:path w="36830" h="24130">
                <a:moveTo>
                  <a:pt x="36220" y="4546"/>
                </a:moveTo>
                <a:lnTo>
                  <a:pt x="33959" y="0"/>
                </a:lnTo>
                <a:lnTo>
                  <a:pt x="0" y="19316"/>
                </a:lnTo>
                <a:lnTo>
                  <a:pt x="3403" y="23863"/>
                </a:lnTo>
                <a:lnTo>
                  <a:pt x="36220" y="4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28802" y="1141423"/>
            <a:ext cx="22923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10" dirty="0">
                <a:latin typeface="Arial" panose="020B0604020202020204"/>
                <a:cs typeface="Arial" panose="020B0604020202020204"/>
              </a:rPr>
              <a:t>H</a:t>
            </a:r>
            <a:r>
              <a:rPr sz="750" spc="45" dirty="0">
                <a:latin typeface="Arial" panose="020B0604020202020204"/>
                <a:cs typeface="Arial" panose="020B0604020202020204"/>
              </a:rPr>
              <a:t> </a:t>
            </a:r>
            <a:r>
              <a:rPr sz="750" spc="-10" dirty="0">
                <a:latin typeface="Arial" panose="020B0604020202020204"/>
                <a:cs typeface="Arial" panose="020B0604020202020204"/>
              </a:rPr>
              <a:t>H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02613" y="1052899"/>
            <a:ext cx="1668780" cy="113030"/>
            <a:chOff x="1202613" y="1052899"/>
            <a:chExt cx="1668780" cy="113030"/>
          </a:xfrm>
        </p:grpSpPr>
        <p:sp>
          <p:nvSpPr>
            <p:cNvPr id="16" name="object 16"/>
            <p:cNvSpPr/>
            <p:nvPr/>
          </p:nvSpPr>
          <p:spPr>
            <a:xfrm>
              <a:off x="1202613" y="1138211"/>
              <a:ext cx="83185" cy="27305"/>
            </a:xfrm>
            <a:custGeom>
              <a:avLst/>
              <a:gdLst/>
              <a:ahLst/>
              <a:cxnLst/>
              <a:rect l="l" t="t" r="r" b="b"/>
              <a:pathLst>
                <a:path w="83184" h="27305">
                  <a:moveTo>
                    <a:pt x="18110" y="3416"/>
                  </a:moveTo>
                  <a:lnTo>
                    <a:pt x="13589" y="1143"/>
                  </a:lnTo>
                  <a:lnTo>
                    <a:pt x="0" y="25006"/>
                  </a:lnTo>
                  <a:lnTo>
                    <a:pt x="4533" y="27279"/>
                  </a:lnTo>
                  <a:lnTo>
                    <a:pt x="18110" y="3416"/>
                  </a:lnTo>
                  <a:close/>
                </a:path>
                <a:path w="83184" h="27305">
                  <a:moveTo>
                    <a:pt x="82613" y="25006"/>
                  </a:moveTo>
                  <a:lnTo>
                    <a:pt x="69037" y="0"/>
                  </a:lnTo>
                  <a:lnTo>
                    <a:pt x="64516" y="3416"/>
                  </a:lnTo>
                  <a:lnTo>
                    <a:pt x="78092" y="27279"/>
                  </a:lnTo>
                  <a:lnTo>
                    <a:pt x="82613" y="250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664361" y="1081960"/>
              <a:ext cx="504190" cy="0"/>
            </a:xfrm>
            <a:custGeom>
              <a:avLst/>
              <a:gdLst/>
              <a:ahLst/>
              <a:cxnLst/>
              <a:rect l="l" t="t" r="r" b="b"/>
              <a:pathLst>
                <a:path w="504189">
                  <a:moveTo>
                    <a:pt x="0" y="0"/>
                  </a:moveTo>
                  <a:lnTo>
                    <a:pt x="5036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663230" y="1059802"/>
              <a:ext cx="582295" cy="46990"/>
            </a:xfrm>
            <a:custGeom>
              <a:avLst/>
              <a:gdLst/>
              <a:ahLst/>
              <a:cxnLst/>
              <a:rect l="l" t="t" r="r" b="b"/>
              <a:pathLst>
                <a:path w="582294" h="46990">
                  <a:moveTo>
                    <a:pt x="494715" y="330"/>
                  </a:moveTo>
                  <a:lnTo>
                    <a:pt x="494563" y="0"/>
                  </a:lnTo>
                  <a:lnTo>
                    <a:pt x="493433" y="0"/>
                  </a:lnTo>
                  <a:lnTo>
                    <a:pt x="494715" y="330"/>
                  </a:lnTo>
                  <a:close/>
                </a:path>
                <a:path w="582294" h="46990">
                  <a:moveTo>
                    <a:pt x="581710" y="19316"/>
                  </a:moveTo>
                  <a:lnTo>
                    <a:pt x="576046" y="19316"/>
                  </a:lnTo>
                  <a:lnTo>
                    <a:pt x="572655" y="20459"/>
                  </a:lnTo>
                  <a:lnTo>
                    <a:pt x="571449" y="20739"/>
                  </a:lnTo>
                  <a:lnTo>
                    <a:pt x="565861" y="19316"/>
                  </a:lnTo>
                  <a:lnTo>
                    <a:pt x="552284" y="14770"/>
                  </a:lnTo>
                  <a:lnTo>
                    <a:pt x="536435" y="11366"/>
                  </a:lnTo>
                  <a:lnTo>
                    <a:pt x="520598" y="6819"/>
                  </a:lnTo>
                  <a:lnTo>
                    <a:pt x="494715" y="330"/>
                  </a:lnTo>
                  <a:lnTo>
                    <a:pt x="496824" y="4546"/>
                  </a:lnTo>
                  <a:lnTo>
                    <a:pt x="499084" y="6819"/>
                  </a:lnTo>
                  <a:lnTo>
                    <a:pt x="501357" y="11366"/>
                  </a:lnTo>
                  <a:lnTo>
                    <a:pt x="503618" y="18186"/>
                  </a:lnTo>
                  <a:lnTo>
                    <a:pt x="503897" y="19316"/>
                  </a:lnTo>
                  <a:lnTo>
                    <a:pt x="0" y="19316"/>
                  </a:lnTo>
                  <a:lnTo>
                    <a:pt x="0" y="24993"/>
                  </a:lnTo>
                  <a:lnTo>
                    <a:pt x="500380" y="24993"/>
                  </a:lnTo>
                  <a:lnTo>
                    <a:pt x="497954" y="30683"/>
                  </a:lnTo>
                  <a:lnTo>
                    <a:pt x="494563" y="36360"/>
                  </a:lnTo>
                  <a:lnTo>
                    <a:pt x="492302" y="38633"/>
                  </a:lnTo>
                  <a:lnTo>
                    <a:pt x="491172" y="40906"/>
                  </a:lnTo>
                  <a:lnTo>
                    <a:pt x="491172" y="46596"/>
                  </a:lnTo>
                  <a:lnTo>
                    <a:pt x="496824" y="46596"/>
                  </a:lnTo>
                  <a:lnTo>
                    <a:pt x="500227" y="45453"/>
                  </a:lnTo>
                  <a:lnTo>
                    <a:pt x="510413" y="43180"/>
                  </a:lnTo>
                  <a:lnTo>
                    <a:pt x="523989" y="39776"/>
                  </a:lnTo>
                  <a:lnTo>
                    <a:pt x="538695" y="36360"/>
                  </a:lnTo>
                  <a:lnTo>
                    <a:pt x="554545" y="31813"/>
                  </a:lnTo>
                  <a:lnTo>
                    <a:pt x="568121" y="28409"/>
                  </a:lnTo>
                  <a:lnTo>
                    <a:pt x="578307" y="26136"/>
                  </a:lnTo>
                  <a:lnTo>
                    <a:pt x="581710" y="24993"/>
                  </a:lnTo>
                  <a:lnTo>
                    <a:pt x="581710" y="193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164584" y="108025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09">
                  <a:moveTo>
                    <a:pt x="0" y="3409"/>
                  </a:moveTo>
                  <a:lnTo>
                    <a:pt x="5658" y="3409"/>
                  </a:lnTo>
                </a:path>
                <a:path w="5714" h="3809">
                  <a:moveTo>
                    <a:pt x="0" y="0"/>
                  </a:moveTo>
                  <a:lnTo>
                    <a:pt x="5658" y="0"/>
                  </a:lnTo>
                </a:path>
              </a:pathLst>
            </a:custGeom>
            <a:ln w="90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154402" y="1057528"/>
              <a:ext cx="15875" cy="24130"/>
            </a:xfrm>
            <a:custGeom>
              <a:avLst/>
              <a:gdLst/>
              <a:ahLst/>
              <a:cxnLst/>
              <a:rect l="l" t="t" r="r" b="b"/>
              <a:pathLst>
                <a:path w="15875" h="24130">
                  <a:moveTo>
                    <a:pt x="15836" y="18186"/>
                  </a:moveTo>
                  <a:lnTo>
                    <a:pt x="12446" y="10223"/>
                  </a:lnTo>
                  <a:lnTo>
                    <a:pt x="11315" y="6819"/>
                  </a:lnTo>
                  <a:lnTo>
                    <a:pt x="9055" y="3403"/>
                  </a:lnTo>
                  <a:lnTo>
                    <a:pt x="5651" y="0"/>
                  </a:lnTo>
                  <a:lnTo>
                    <a:pt x="0" y="0"/>
                  </a:lnTo>
                  <a:lnTo>
                    <a:pt x="0" y="5676"/>
                  </a:lnTo>
                  <a:lnTo>
                    <a:pt x="3390" y="9093"/>
                  </a:lnTo>
                  <a:lnTo>
                    <a:pt x="5651" y="12496"/>
                  </a:lnTo>
                  <a:lnTo>
                    <a:pt x="6781" y="15913"/>
                  </a:lnTo>
                  <a:lnTo>
                    <a:pt x="10185" y="23863"/>
                  </a:lnTo>
                  <a:lnTo>
                    <a:pt x="15836" y="23863"/>
                  </a:lnTo>
                  <a:lnTo>
                    <a:pt x="15836" y="181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157228" y="1056391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2829" y="3409"/>
                  </a:moveTo>
                  <a:lnTo>
                    <a:pt x="2829" y="3409"/>
                  </a:lnTo>
                </a:path>
              </a:pathLst>
            </a:custGeom>
            <a:ln w="68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154402" y="1056385"/>
              <a:ext cx="716915" cy="52705"/>
            </a:xfrm>
            <a:custGeom>
              <a:avLst/>
              <a:gdLst/>
              <a:ahLst/>
              <a:cxnLst/>
              <a:rect l="l" t="t" r="r" b="b"/>
              <a:pathLst>
                <a:path w="716914" h="52705">
                  <a:moveTo>
                    <a:pt x="90538" y="22733"/>
                  </a:moveTo>
                  <a:lnTo>
                    <a:pt x="87134" y="21602"/>
                  </a:lnTo>
                  <a:lnTo>
                    <a:pt x="76949" y="19329"/>
                  </a:lnTo>
                  <a:lnTo>
                    <a:pt x="63373" y="15913"/>
                  </a:lnTo>
                  <a:lnTo>
                    <a:pt x="47523" y="11366"/>
                  </a:lnTo>
                  <a:lnTo>
                    <a:pt x="32816" y="7962"/>
                  </a:lnTo>
                  <a:lnTo>
                    <a:pt x="19240" y="3416"/>
                  </a:lnTo>
                  <a:lnTo>
                    <a:pt x="9055" y="1143"/>
                  </a:lnTo>
                  <a:lnTo>
                    <a:pt x="5651" y="0"/>
                  </a:lnTo>
                  <a:lnTo>
                    <a:pt x="0" y="0"/>
                  </a:lnTo>
                  <a:lnTo>
                    <a:pt x="0" y="5689"/>
                  </a:lnTo>
                  <a:lnTo>
                    <a:pt x="3390" y="6819"/>
                  </a:lnTo>
                  <a:lnTo>
                    <a:pt x="5283" y="7251"/>
                  </a:lnTo>
                  <a:lnTo>
                    <a:pt x="5651" y="7962"/>
                  </a:lnTo>
                  <a:lnTo>
                    <a:pt x="7912" y="10236"/>
                  </a:lnTo>
                  <a:lnTo>
                    <a:pt x="10185" y="14782"/>
                  </a:lnTo>
                  <a:lnTo>
                    <a:pt x="12446" y="21602"/>
                  </a:lnTo>
                  <a:lnTo>
                    <a:pt x="13576" y="26136"/>
                  </a:lnTo>
                  <a:lnTo>
                    <a:pt x="10185" y="36372"/>
                  </a:lnTo>
                  <a:lnTo>
                    <a:pt x="5651" y="43192"/>
                  </a:lnTo>
                  <a:lnTo>
                    <a:pt x="4521" y="45466"/>
                  </a:lnTo>
                  <a:lnTo>
                    <a:pt x="2260" y="47739"/>
                  </a:lnTo>
                  <a:lnTo>
                    <a:pt x="29425" y="40919"/>
                  </a:lnTo>
                  <a:lnTo>
                    <a:pt x="45262" y="36372"/>
                  </a:lnTo>
                  <a:lnTo>
                    <a:pt x="61112" y="32956"/>
                  </a:lnTo>
                  <a:lnTo>
                    <a:pt x="74688" y="29552"/>
                  </a:lnTo>
                  <a:lnTo>
                    <a:pt x="80987" y="27178"/>
                  </a:lnTo>
                  <a:lnTo>
                    <a:pt x="81483" y="27279"/>
                  </a:lnTo>
                  <a:lnTo>
                    <a:pt x="84874" y="28409"/>
                  </a:lnTo>
                  <a:lnTo>
                    <a:pt x="90538" y="28409"/>
                  </a:lnTo>
                  <a:lnTo>
                    <a:pt x="90538" y="22733"/>
                  </a:lnTo>
                  <a:close/>
                </a:path>
                <a:path w="716914" h="52705">
                  <a:moveTo>
                    <a:pt x="480974" y="26136"/>
                  </a:moveTo>
                  <a:lnTo>
                    <a:pt x="451561" y="9093"/>
                  </a:lnTo>
                  <a:lnTo>
                    <a:pt x="448157" y="13639"/>
                  </a:lnTo>
                  <a:lnTo>
                    <a:pt x="477583" y="30683"/>
                  </a:lnTo>
                  <a:lnTo>
                    <a:pt x="480974" y="26136"/>
                  </a:lnTo>
                  <a:close/>
                </a:path>
                <a:path w="716914" h="52705">
                  <a:moveTo>
                    <a:pt x="597547" y="11366"/>
                  </a:moveTo>
                  <a:lnTo>
                    <a:pt x="595287" y="5689"/>
                  </a:lnTo>
                  <a:lnTo>
                    <a:pt x="560197" y="26136"/>
                  </a:lnTo>
                  <a:lnTo>
                    <a:pt x="563600" y="30683"/>
                  </a:lnTo>
                  <a:lnTo>
                    <a:pt x="597547" y="11366"/>
                  </a:lnTo>
                  <a:close/>
                </a:path>
                <a:path w="716914" h="52705">
                  <a:moveTo>
                    <a:pt x="609993" y="31826"/>
                  </a:moveTo>
                  <a:lnTo>
                    <a:pt x="606602" y="27279"/>
                  </a:lnTo>
                  <a:lnTo>
                    <a:pt x="572655" y="46596"/>
                  </a:lnTo>
                  <a:lnTo>
                    <a:pt x="576046" y="52285"/>
                  </a:lnTo>
                  <a:lnTo>
                    <a:pt x="609993" y="31826"/>
                  </a:lnTo>
                  <a:close/>
                </a:path>
                <a:path w="716914" h="52705">
                  <a:moveTo>
                    <a:pt x="716381" y="26136"/>
                  </a:moveTo>
                  <a:lnTo>
                    <a:pt x="681291" y="5689"/>
                  </a:lnTo>
                  <a:lnTo>
                    <a:pt x="677900" y="10236"/>
                  </a:lnTo>
                  <a:lnTo>
                    <a:pt x="712990" y="30683"/>
                  </a:lnTo>
                  <a:lnTo>
                    <a:pt x="716381" y="261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2628341" y="1172106"/>
            <a:ext cx="9334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10" dirty="0">
                <a:latin typeface="Arial" panose="020B0604020202020204"/>
                <a:cs typeface="Arial" panose="020B0604020202020204"/>
              </a:rPr>
              <a:t>H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671597" y="952982"/>
            <a:ext cx="123825" cy="243204"/>
            <a:chOff x="2671597" y="952982"/>
            <a:chExt cx="123825" cy="243204"/>
          </a:xfrm>
        </p:grpSpPr>
        <p:sp>
          <p:nvSpPr>
            <p:cNvPr id="25" name="object 25"/>
            <p:cNvSpPr/>
            <p:nvPr/>
          </p:nvSpPr>
          <p:spPr>
            <a:xfrm>
              <a:off x="2675559" y="1160941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h="34290">
                  <a:moveTo>
                    <a:pt x="0" y="0"/>
                  </a:moveTo>
                  <a:lnTo>
                    <a:pt x="0" y="340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671597" y="1159802"/>
              <a:ext cx="5715" cy="35560"/>
            </a:xfrm>
            <a:custGeom>
              <a:avLst/>
              <a:gdLst/>
              <a:ahLst/>
              <a:cxnLst/>
              <a:rect l="l" t="t" r="r" b="b"/>
              <a:pathLst>
                <a:path w="5714" h="35559">
                  <a:moveTo>
                    <a:pt x="5664" y="0"/>
                  </a:moveTo>
                  <a:lnTo>
                    <a:pt x="0" y="0"/>
                  </a:lnTo>
                  <a:lnTo>
                    <a:pt x="0" y="35229"/>
                  </a:lnTo>
                  <a:lnTo>
                    <a:pt x="5664" y="35229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793259" y="954114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75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789300" y="952982"/>
              <a:ext cx="5715" cy="38735"/>
            </a:xfrm>
            <a:custGeom>
              <a:avLst/>
              <a:gdLst/>
              <a:ahLst/>
              <a:cxnLst/>
              <a:rect l="l" t="t" r="r" b="b"/>
              <a:pathLst>
                <a:path w="5714" h="38734">
                  <a:moveTo>
                    <a:pt x="5651" y="0"/>
                  </a:moveTo>
                  <a:lnTo>
                    <a:pt x="0" y="0"/>
                  </a:lnTo>
                  <a:lnTo>
                    <a:pt x="0" y="38633"/>
                  </a:lnTo>
                  <a:lnTo>
                    <a:pt x="5651" y="38633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2510642" y="809135"/>
            <a:ext cx="615315" cy="36639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R="43180" algn="ctr">
              <a:lnSpc>
                <a:spcPct val="100000"/>
              </a:lnSpc>
              <a:spcBef>
                <a:spcPts val="275"/>
              </a:spcBef>
            </a:pPr>
            <a:r>
              <a:rPr sz="750" spc="-10" dirty="0">
                <a:latin typeface="Arial" panose="020B0604020202020204"/>
                <a:cs typeface="Arial" panose="020B0604020202020204"/>
              </a:rPr>
              <a:t>H</a:t>
            </a:r>
            <a:endParaRPr sz="75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ts val="720"/>
              </a:lnSpc>
              <a:spcBef>
                <a:spcPts val="175"/>
              </a:spcBef>
              <a:tabLst>
                <a:tab pos="234950" algn="l"/>
                <a:tab pos="469265" algn="l"/>
              </a:tabLst>
            </a:pPr>
            <a:r>
              <a:rPr sz="750" spc="-10" dirty="0">
                <a:latin typeface="Arial" panose="020B0604020202020204"/>
                <a:cs typeface="Arial" panose="020B0604020202020204"/>
              </a:rPr>
              <a:t>H</a:t>
            </a:r>
            <a:r>
              <a:rPr sz="750" spc="-10" dirty="0">
                <a:latin typeface="Arial" panose="020B0604020202020204"/>
                <a:cs typeface="Arial" panose="020B0604020202020204"/>
              </a:rPr>
              <a:t>	</a:t>
            </a:r>
            <a:r>
              <a:rPr sz="750" spc="-10" dirty="0">
                <a:latin typeface="Arial" panose="020B0604020202020204"/>
                <a:cs typeface="Arial" panose="020B0604020202020204"/>
              </a:rPr>
              <a:t>C</a:t>
            </a:r>
            <a:r>
              <a:rPr sz="750" spc="-10" dirty="0">
                <a:latin typeface="Arial" panose="020B0604020202020204"/>
                <a:cs typeface="Arial" panose="020B0604020202020204"/>
              </a:rPr>
              <a:t>	</a:t>
            </a:r>
            <a:r>
              <a:rPr sz="750" spc="-10" dirty="0">
                <a:latin typeface="Arial" panose="020B0604020202020204"/>
                <a:cs typeface="Arial" panose="020B0604020202020204"/>
              </a:rPr>
              <a:t>Nu</a:t>
            </a:r>
            <a:endParaRPr sz="750">
              <a:latin typeface="Arial" panose="020B0604020202020204"/>
              <a:cs typeface="Arial" panose="020B0604020202020204"/>
            </a:endParaRPr>
          </a:p>
          <a:p>
            <a:pPr marR="43180" algn="ctr">
              <a:lnSpc>
                <a:spcPts val="720"/>
              </a:lnSpc>
              <a:tabLst>
                <a:tab pos="234950" algn="l"/>
              </a:tabLst>
            </a:pPr>
            <a:r>
              <a:rPr sz="750" spc="-10" dirty="0">
                <a:latin typeface="Arial" panose="020B0604020202020204"/>
                <a:cs typeface="Arial" panose="020B0604020202020204"/>
              </a:rPr>
              <a:t>C	C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950006" y="1065478"/>
            <a:ext cx="31750" cy="21590"/>
          </a:xfrm>
          <a:custGeom>
            <a:avLst/>
            <a:gdLst/>
            <a:ahLst/>
            <a:cxnLst/>
            <a:rect l="l" t="t" r="r" b="b"/>
            <a:pathLst>
              <a:path w="31750" h="21590">
                <a:moveTo>
                  <a:pt x="31686" y="5689"/>
                </a:moveTo>
                <a:lnTo>
                  <a:pt x="29425" y="0"/>
                </a:lnTo>
                <a:lnTo>
                  <a:pt x="0" y="17043"/>
                </a:lnTo>
                <a:lnTo>
                  <a:pt x="3390" y="21590"/>
                </a:lnTo>
                <a:lnTo>
                  <a:pt x="31686" y="5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795837" y="1153923"/>
            <a:ext cx="22923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10" dirty="0">
                <a:latin typeface="Arial" panose="020B0604020202020204"/>
                <a:cs typeface="Arial" panose="020B0604020202020204"/>
              </a:rPr>
              <a:t>H</a:t>
            </a:r>
            <a:r>
              <a:rPr sz="750" spc="45" dirty="0">
                <a:latin typeface="Arial" panose="020B0604020202020204"/>
                <a:cs typeface="Arial" panose="020B0604020202020204"/>
              </a:rPr>
              <a:t> </a:t>
            </a:r>
            <a:r>
              <a:rPr sz="750" spc="-10" dirty="0">
                <a:latin typeface="Arial" panose="020B0604020202020204"/>
                <a:cs typeface="Arial" panose="020B0604020202020204"/>
              </a:rPr>
              <a:t>H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868523" y="1150708"/>
            <a:ext cx="83820" cy="27305"/>
          </a:xfrm>
          <a:custGeom>
            <a:avLst/>
            <a:gdLst/>
            <a:ahLst/>
            <a:cxnLst/>
            <a:rect l="l" t="t" r="r" b="b"/>
            <a:pathLst>
              <a:path w="83819" h="27305">
                <a:moveTo>
                  <a:pt x="19240" y="3416"/>
                </a:moveTo>
                <a:lnTo>
                  <a:pt x="13576" y="1143"/>
                </a:lnTo>
                <a:lnTo>
                  <a:pt x="0" y="25006"/>
                </a:lnTo>
                <a:lnTo>
                  <a:pt x="4521" y="27279"/>
                </a:lnTo>
                <a:lnTo>
                  <a:pt x="5219" y="26136"/>
                </a:lnTo>
                <a:lnTo>
                  <a:pt x="5651" y="26136"/>
                </a:lnTo>
                <a:lnTo>
                  <a:pt x="7429" y="22555"/>
                </a:lnTo>
                <a:lnTo>
                  <a:pt x="19240" y="3416"/>
                </a:lnTo>
                <a:close/>
              </a:path>
              <a:path w="83819" h="27305">
                <a:moveTo>
                  <a:pt x="83743" y="25006"/>
                </a:moveTo>
                <a:lnTo>
                  <a:pt x="69037" y="0"/>
                </a:lnTo>
                <a:lnTo>
                  <a:pt x="64503" y="3416"/>
                </a:lnTo>
                <a:lnTo>
                  <a:pt x="78079" y="27279"/>
                </a:lnTo>
                <a:lnTo>
                  <a:pt x="83743" y="25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871216" y="956187"/>
            <a:ext cx="7747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spc="5" dirty="0">
                <a:latin typeface="Arial" panose="020B0604020202020204"/>
                <a:cs typeface="Arial" panose="020B0604020202020204"/>
              </a:rPr>
              <a:t>N</a:t>
            </a:r>
            <a:endParaRPr sz="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07839" y="911867"/>
            <a:ext cx="19240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10" dirty="0">
                <a:latin typeface="Arial" panose="020B0604020202020204"/>
                <a:cs typeface="Arial" panose="020B0604020202020204"/>
              </a:rPr>
              <a:t>S</a:t>
            </a:r>
            <a:r>
              <a:rPr sz="750" spc="120" dirty="0">
                <a:latin typeface="Arial" panose="020B0604020202020204"/>
                <a:cs typeface="Arial" panose="020B0604020202020204"/>
              </a:rPr>
              <a:t> </a:t>
            </a:r>
            <a:r>
              <a:rPr sz="750" spc="-10" dirty="0">
                <a:latin typeface="Arial" panose="020B0604020202020204"/>
                <a:cs typeface="Arial" panose="020B0604020202020204"/>
              </a:rPr>
              <a:t>2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096" y="6095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0" y="0"/>
                </a:moveTo>
                <a:lnTo>
                  <a:pt x="4559807" y="0"/>
                </a:lnTo>
                <a:lnTo>
                  <a:pt x="4559807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" y="78738"/>
            <a:ext cx="1897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10.5: Allylic </a:t>
            </a:r>
            <a:r>
              <a:rPr dirty="0"/>
              <a:t>Free</a:t>
            </a:r>
            <a:r>
              <a:rPr spc="-75" dirty="0"/>
              <a:t> </a:t>
            </a:r>
            <a:r>
              <a:rPr spc="-5" dirty="0"/>
              <a:t>Radicals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09643" y="712274"/>
            <a:ext cx="9461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latin typeface="Arial" panose="020B0604020202020204"/>
                <a:cs typeface="Arial" panose="020B0604020202020204"/>
              </a:rPr>
              <a:t>C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3" y="609991"/>
            <a:ext cx="9461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latin typeface="Arial" panose="020B0604020202020204"/>
                <a:cs typeface="Arial" panose="020B0604020202020204"/>
              </a:rPr>
              <a:t>C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7837" y="476732"/>
            <a:ext cx="360680" cy="514984"/>
            <a:chOff x="477837" y="476732"/>
            <a:chExt cx="360680" cy="514984"/>
          </a:xfrm>
        </p:grpSpPr>
        <p:sp>
          <p:nvSpPr>
            <p:cNvPr id="6" name="object 6"/>
            <p:cNvSpPr/>
            <p:nvPr/>
          </p:nvSpPr>
          <p:spPr>
            <a:xfrm>
              <a:off x="657322" y="838749"/>
              <a:ext cx="0" cy="151765"/>
            </a:xfrm>
            <a:custGeom>
              <a:avLst/>
              <a:gdLst/>
              <a:ahLst/>
              <a:cxnLst/>
              <a:rect l="l" t="t" r="r" b="b"/>
              <a:pathLst>
                <a:path h="151765">
                  <a:moveTo>
                    <a:pt x="0" y="0"/>
                  </a:moveTo>
                  <a:lnTo>
                    <a:pt x="0" y="151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3313" y="836447"/>
              <a:ext cx="6350" cy="155575"/>
            </a:xfrm>
            <a:custGeom>
              <a:avLst/>
              <a:gdLst/>
              <a:ahLst/>
              <a:cxnLst/>
              <a:rect l="l" t="t" r="r" b="b"/>
              <a:pathLst>
                <a:path w="6350" h="155575">
                  <a:moveTo>
                    <a:pt x="5727" y="0"/>
                  </a:moveTo>
                  <a:lnTo>
                    <a:pt x="0" y="0"/>
                  </a:lnTo>
                  <a:lnTo>
                    <a:pt x="0" y="155155"/>
                  </a:lnTo>
                  <a:lnTo>
                    <a:pt x="5727" y="155155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78535" y="672109"/>
              <a:ext cx="114681" cy="91935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35081" y="479035"/>
              <a:ext cx="0" cy="153035"/>
            </a:xfrm>
            <a:custGeom>
              <a:avLst/>
              <a:gdLst/>
              <a:ahLst/>
              <a:cxnLst/>
              <a:rect l="l" t="t" r="r" b="b"/>
              <a:pathLst>
                <a:path h="153034">
                  <a:moveTo>
                    <a:pt x="0" y="0"/>
                  </a:moveTo>
                  <a:lnTo>
                    <a:pt x="0" y="1528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32218" y="476732"/>
              <a:ext cx="6350" cy="156845"/>
            </a:xfrm>
            <a:custGeom>
              <a:avLst/>
              <a:gdLst/>
              <a:ahLst/>
              <a:cxnLst/>
              <a:rect l="l" t="t" r="r" b="b"/>
              <a:pathLst>
                <a:path w="6350" h="156845">
                  <a:moveTo>
                    <a:pt x="5727" y="0"/>
                  </a:moveTo>
                  <a:lnTo>
                    <a:pt x="0" y="0"/>
                  </a:lnTo>
                  <a:lnTo>
                    <a:pt x="0" y="156298"/>
                  </a:lnTo>
                  <a:lnTo>
                    <a:pt x="5727" y="156298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77837" y="680148"/>
              <a:ext cx="138772" cy="838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965162" y="712274"/>
            <a:ext cx="9461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latin typeface="Arial" panose="020B0604020202020204"/>
                <a:cs typeface="Arial" panose="020B0604020202020204"/>
              </a:rPr>
              <a:t>C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74649" y="680148"/>
            <a:ext cx="316865" cy="311785"/>
            <a:chOff x="874649" y="680148"/>
            <a:chExt cx="316865" cy="311785"/>
          </a:xfrm>
        </p:grpSpPr>
        <p:sp>
          <p:nvSpPr>
            <p:cNvPr id="14" name="object 14"/>
            <p:cNvSpPr/>
            <p:nvPr/>
          </p:nvSpPr>
          <p:spPr>
            <a:xfrm>
              <a:off x="874649" y="704290"/>
              <a:ext cx="97790" cy="60325"/>
            </a:xfrm>
            <a:custGeom>
              <a:avLst/>
              <a:gdLst/>
              <a:ahLst/>
              <a:cxnLst/>
              <a:rect l="l" t="t" r="r" b="b"/>
              <a:pathLst>
                <a:path w="97790" h="60325">
                  <a:moveTo>
                    <a:pt x="97472" y="54013"/>
                  </a:moveTo>
                  <a:lnTo>
                    <a:pt x="3441" y="0"/>
                  </a:lnTo>
                  <a:lnTo>
                    <a:pt x="0" y="4597"/>
                  </a:lnTo>
                  <a:lnTo>
                    <a:pt x="94043" y="59753"/>
                  </a:lnTo>
                  <a:lnTo>
                    <a:pt x="97472" y="540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53553" y="680148"/>
              <a:ext cx="137617" cy="827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07681" y="836446"/>
              <a:ext cx="6985" cy="155575"/>
            </a:xfrm>
            <a:custGeom>
              <a:avLst/>
              <a:gdLst/>
              <a:ahLst/>
              <a:cxnLst/>
              <a:rect l="l" t="t" r="r" b="b"/>
              <a:pathLst>
                <a:path w="6984" h="155575">
                  <a:moveTo>
                    <a:pt x="6883" y="0"/>
                  </a:moveTo>
                  <a:lnTo>
                    <a:pt x="1143" y="0"/>
                  </a:lnTo>
                  <a:lnTo>
                    <a:pt x="0" y="155155"/>
                  </a:lnTo>
                  <a:lnTo>
                    <a:pt x="5727" y="155155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982364" y="628378"/>
            <a:ext cx="6921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" dirty="0">
                <a:latin typeface="Arial" panose="020B0604020202020204"/>
                <a:cs typeface="Arial" panose="020B0604020202020204"/>
              </a:rPr>
              <a:t>•</a:t>
            </a:r>
            <a:endParaRPr sz="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91596" y="720318"/>
            <a:ext cx="9461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latin typeface="Arial" panose="020B0604020202020204"/>
                <a:cs typeface="Arial" panose="020B0604020202020204"/>
              </a:rPr>
              <a:t>C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12690" y="616886"/>
            <a:ext cx="9461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latin typeface="Arial" panose="020B0604020202020204"/>
                <a:cs typeface="Arial" panose="020B0604020202020204"/>
              </a:rPr>
              <a:t>C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357501" y="483628"/>
            <a:ext cx="359410" cy="514984"/>
            <a:chOff x="2357501" y="483628"/>
            <a:chExt cx="359410" cy="514984"/>
          </a:xfrm>
        </p:grpSpPr>
        <p:sp>
          <p:nvSpPr>
            <p:cNvPr id="21" name="object 21"/>
            <p:cNvSpPr/>
            <p:nvPr/>
          </p:nvSpPr>
          <p:spPr>
            <a:xfrm>
              <a:off x="2538128" y="845644"/>
              <a:ext cx="0" cy="151765"/>
            </a:xfrm>
            <a:custGeom>
              <a:avLst/>
              <a:gdLst/>
              <a:ahLst/>
              <a:cxnLst/>
              <a:rect l="l" t="t" r="r" b="b"/>
              <a:pathLst>
                <a:path h="151765">
                  <a:moveTo>
                    <a:pt x="0" y="0"/>
                  </a:moveTo>
                  <a:lnTo>
                    <a:pt x="0" y="1516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535262" y="843343"/>
              <a:ext cx="6350" cy="155575"/>
            </a:xfrm>
            <a:custGeom>
              <a:avLst/>
              <a:gdLst/>
              <a:ahLst/>
              <a:cxnLst/>
              <a:rect l="l" t="t" r="r" b="b"/>
              <a:pathLst>
                <a:path w="6350" h="155575">
                  <a:moveTo>
                    <a:pt x="5727" y="0"/>
                  </a:moveTo>
                  <a:lnTo>
                    <a:pt x="0" y="0"/>
                  </a:lnTo>
                  <a:lnTo>
                    <a:pt x="0" y="155155"/>
                  </a:lnTo>
                  <a:lnTo>
                    <a:pt x="5727" y="155155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399931" y="679005"/>
              <a:ext cx="115836" cy="919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360369" y="485930"/>
              <a:ext cx="0" cy="153035"/>
            </a:xfrm>
            <a:custGeom>
              <a:avLst/>
              <a:gdLst/>
              <a:ahLst/>
              <a:cxnLst/>
              <a:rect l="l" t="t" r="r" b="b"/>
              <a:pathLst>
                <a:path h="153034">
                  <a:moveTo>
                    <a:pt x="0" y="0"/>
                  </a:moveTo>
                  <a:lnTo>
                    <a:pt x="0" y="1528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357501" y="483628"/>
              <a:ext cx="6350" cy="156845"/>
            </a:xfrm>
            <a:custGeom>
              <a:avLst/>
              <a:gdLst/>
              <a:ahLst/>
              <a:cxnLst/>
              <a:rect l="l" t="t" r="r" b="b"/>
              <a:pathLst>
                <a:path w="6350" h="156845">
                  <a:moveTo>
                    <a:pt x="5740" y="0"/>
                  </a:moveTo>
                  <a:lnTo>
                    <a:pt x="0" y="0"/>
                  </a:lnTo>
                  <a:lnTo>
                    <a:pt x="0" y="156298"/>
                  </a:lnTo>
                  <a:lnTo>
                    <a:pt x="5740" y="156298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578836" y="687044"/>
              <a:ext cx="137629" cy="838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2134931" y="719169"/>
            <a:ext cx="9461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latin typeface="Arial" panose="020B0604020202020204"/>
                <a:cs typeface="Arial" panose="020B0604020202020204"/>
              </a:rPr>
              <a:t>C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003132" y="687044"/>
            <a:ext cx="315595" cy="311785"/>
            <a:chOff x="2003132" y="687044"/>
            <a:chExt cx="315595" cy="311785"/>
          </a:xfrm>
        </p:grpSpPr>
        <p:sp>
          <p:nvSpPr>
            <p:cNvPr id="29" name="object 29"/>
            <p:cNvSpPr/>
            <p:nvPr/>
          </p:nvSpPr>
          <p:spPr>
            <a:xfrm>
              <a:off x="2223325" y="711186"/>
              <a:ext cx="95250" cy="59055"/>
            </a:xfrm>
            <a:custGeom>
              <a:avLst/>
              <a:gdLst/>
              <a:ahLst/>
              <a:cxnLst/>
              <a:rect l="l" t="t" r="r" b="b"/>
              <a:pathLst>
                <a:path w="95250" h="59054">
                  <a:moveTo>
                    <a:pt x="95186" y="5740"/>
                  </a:moveTo>
                  <a:lnTo>
                    <a:pt x="92887" y="0"/>
                  </a:lnTo>
                  <a:lnTo>
                    <a:pt x="0" y="54013"/>
                  </a:lnTo>
                  <a:lnTo>
                    <a:pt x="2286" y="58610"/>
                  </a:lnTo>
                  <a:lnTo>
                    <a:pt x="95186" y="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003132" y="687044"/>
              <a:ext cx="138760" cy="838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179739" y="843342"/>
              <a:ext cx="6985" cy="155575"/>
            </a:xfrm>
            <a:custGeom>
              <a:avLst/>
              <a:gdLst/>
              <a:ahLst/>
              <a:cxnLst/>
              <a:rect l="l" t="t" r="r" b="b"/>
              <a:pathLst>
                <a:path w="6985" h="155575">
                  <a:moveTo>
                    <a:pt x="6883" y="155155"/>
                  </a:moveTo>
                  <a:lnTo>
                    <a:pt x="5740" y="0"/>
                  </a:lnTo>
                  <a:lnTo>
                    <a:pt x="0" y="0"/>
                  </a:lnTo>
                  <a:lnTo>
                    <a:pt x="1155" y="155155"/>
                  </a:lnTo>
                  <a:lnTo>
                    <a:pt x="6883" y="1551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2142959" y="635274"/>
            <a:ext cx="6921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" dirty="0">
                <a:latin typeface="Arial" panose="020B0604020202020204"/>
                <a:cs typeface="Arial" panose="020B0604020202020204"/>
              </a:rPr>
              <a:t>•</a:t>
            </a:r>
            <a:endParaRPr sz="9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09726" y="423684"/>
            <a:ext cx="3401695" cy="615950"/>
            <a:chOff x="609726" y="423684"/>
            <a:chExt cx="3401695" cy="615950"/>
          </a:xfrm>
        </p:grpSpPr>
        <p:sp>
          <p:nvSpPr>
            <p:cNvPr id="34" name="object 34"/>
            <p:cNvSpPr/>
            <p:nvPr/>
          </p:nvSpPr>
          <p:spPr>
            <a:xfrm>
              <a:off x="970978" y="662913"/>
              <a:ext cx="50800" cy="31115"/>
            </a:xfrm>
            <a:custGeom>
              <a:avLst/>
              <a:gdLst/>
              <a:ahLst/>
              <a:cxnLst/>
              <a:rect l="l" t="t" r="r" b="b"/>
              <a:pathLst>
                <a:path w="50800" h="31115">
                  <a:moveTo>
                    <a:pt x="50457" y="25285"/>
                  </a:moveTo>
                  <a:lnTo>
                    <a:pt x="14909" y="1155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5753"/>
                  </a:lnTo>
                  <a:lnTo>
                    <a:pt x="9182" y="6896"/>
                  </a:lnTo>
                  <a:lnTo>
                    <a:pt x="18351" y="9194"/>
                  </a:lnTo>
                  <a:lnTo>
                    <a:pt x="26377" y="12636"/>
                  </a:lnTo>
                  <a:lnTo>
                    <a:pt x="38989" y="24130"/>
                  </a:lnTo>
                  <a:lnTo>
                    <a:pt x="44729" y="31026"/>
                  </a:lnTo>
                  <a:lnTo>
                    <a:pt x="50457" y="31026"/>
                  </a:lnTo>
                  <a:lnTo>
                    <a:pt x="50457" y="252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62953" y="66578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61" y="0"/>
                  </a:lnTo>
                </a:path>
              </a:pathLst>
            </a:custGeom>
            <a:ln w="57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25106" y="656017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40">
                  <a:moveTo>
                    <a:pt x="43586" y="6896"/>
                  </a:moveTo>
                  <a:lnTo>
                    <a:pt x="37846" y="6896"/>
                  </a:lnTo>
                  <a:lnTo>
                    <a:pt x="28676" y="9194"/>
                  </a:lnTo>
                  <a:lnTo>
                    <a:pt x="28676" y="8813"/>
                  </a:lnTo>
                  <a:lnTo>
                    <a:pt x="30962" y="5753"/>
                  </a:lnTo>
                  <a:lnTo>
                    <a:pt x="30962" y="0"/>
                  </a:lnTo>
                  <a:lnTo>
                    <a:pt x="25234" y="0"/>
                  </a:lnTo>
                  <a:lnTo>
                    <a:pt x="21793" y="4597"/>
                  </a:lnTo>
                  <a:lnTo>
                    <a:pt x="18351" y="10350"/>
                  </a:lnTo>
                  <a:lnTo>
                    <a:pt x="8026" y="22987"/>
                  </a:lnTo>
                  <a:lnTo>
                    <a:pt x="4584" y="28727"/>
                  </a:lnTo>
                  <a:lnTo>
                    <a:pt x="1143" y="33324"/>
                  </a:lnTo>
                  <a:lnTo>
                    <a:pt x="0" y="34480"/>
                  </a:lnTo>
                  <a:lnTo>
                    <a:pt x="0" y="40220"/>
                  </a:lnTo>
                  <a:lnTo>
                    <a:pt x="5740" y="40220"/>
                  </a:lnTo>
                  <a:lnTo>
                    <a:pt x="6883" y="39077"/>
                  </a:lnTo>
                  <a:lnTo>
                    <a:pt x="10325" y="34480"/>
                  </a:lnTo>
                  <a:lnTo>
                    <a:pt x="13766" y="28727"/>
                  </a:lnTo>
                  <a:lnTo>
                    <a:pt x="14109" y="28308"/>
                  </a:lnTo>
                  <a:lnTo>
                    <a:pt x="17208" y="26428"/>
                  </a:lnTo>
                  <a:lnTo>
                    <a:pt x="21793" y="21831"/>
                  </a:lnTo>
                  <a:lnTo>
                    <a:pt x="26377" y="18389"/>
                  </a:lnTo>
                  <a:lnTo>
                    <a:pt x="29819" y="14935"/>
                  </a:lnTo>
                  <a:lnTo>
                    <a:pt x="34404" y="14935"/>
                  </a:lnTo>
                  <a:lnTo>
                    <a:pt x="43586" y="12649"/>
                  </a:lnTo>
                  <a:lnTo>
                    <a:pt x="43586" y="68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954354" y="654868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4">
                  <a:moveTo>
                    <a:pt x="0" y="19538"/>
                  </a:moveTo>
                  <a:lnTo>
                    <a:pt x="0" y="0"/>
                  </a:lnTo>
                </a:path>
              </a:pathLst>
            </a:custGeom>
            <a:ln w="80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25106" y="657173"/>
              <a:ext cx="32384" cy="39370"/>
            </a:xfrm>
            <a:custGeom>
              <a:avLst/>
              <a:gdLst/>
              <a:ahLst/>
              <a:cxnLst/>
              <a:rect l="l" t="t" r="r" b="b"/>
              <a:pathLst>
                <a:path w="32384" h="39370">
                  <a:moveTo>
                    <a:pt x="32118" y="11493"/>
                  </a:moveTo>
                  <a:lnTo>
                    <a:pt x="29248" y="11493"/>
                  </a:lnTo>
                  <a:lnTo>
                    <a:pt x="28676" y="10337"/>
                  </a:lnTo>
                  <a:lnTo>
                    <a:pt x="28676" y="0"/>
                  </a:lnTo>
                  <a:lnTo>
                    <a:pt x="27520" y="2286"/>
                  </a:lnTo>
                  <a:lnTo>
                    <a:pt x="25234" y="5740"/>
                  </a:lnTo>
                  <a:lnTo>
                    <a:pt x="20650" y="11493"/>
                  </a:lnTo>
                  <a:lnTo>
                    <a:pt x="13766" y="21831"/>
                  </a:lnTo>
                  <a:lnTo>
                    <a:pt x="9182" y="26428"/>
                  </a:lnTo>
                  <a:lnTo>
                    <a:pt x="1143" y="32169"/>
                  </a:lnTo>
                  <a:lnTo>
                    <a:pt x="0" y="33324"/>
                  </a:lnTo>
                  <a:lnTo>
                    <a:pt x="0" y="39065"/>
                  </a:lnTo>
                  <a:lnTo>
                    <a:pt x="5740" y="39065"/>
                  </a:lnTo>
                  <a:lnTo>
                    <a:pt x="6883" y="37922"/>
                  </a:lnTo>
                  <a:lnTo>
                    <a:pt x="14909" y="32169"/>
                  </a:lnTo>
                  <a:lnTo>
                    <a:pt x="19494" y="27571"/>
                  </a:lnTo>
                  <a:lnTo>
                    <a:pt x="24079" y="24130"/>
                  </a:lnTo>
                  <a:lnTo>
                    <a:pt x="28676" y="19532"/>
                  </a:lnTo>
                  <a:lnTo>
                    <a:pt x="32118" y="17233"/>
                  </a:lnTo>
                  <a:lnTo>
                    <a:pt x="32118" y="114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59967" y="730719"/>
              <a:ext cx="143344" cy="758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09726" y="646823"/>
              <a:ext cx="127304" cy="965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223325" y="679005"/>
              <a:ext cx="15240" cy="6985"/>
            </a:xfrm>
            <a:custGeom>
              <a:avLst/>
              <a:gdLst/>
              <a:ahLst/>
              <a:cxnLst/>
              <a:rect l="l" t="t" r="r" b="b"/>
              <a:pathLst>
                <a:path w="15239" h="6984">
                  <a:moveTo>
                    <a:pt x="5727" y="0"/>
                  </a:moveTo>
                  <a:lnTo>
                    <a:pt x="0" y="0"/>
                  </a:lnTo>
                  <a:lnTo>
                    <a:pt x="0" y="5740"/>
                  </a:lnTo>
                  <a:lnTo>
                    <a:pt x="9169" y="6896"/>
                  </a:lnTo>
                  <a:lnTo>
                    <a:pt x="14909" y="6896"/>
                  </a:lnTo>
                  <a:lnTo>
                    <a:pt x="14909" y="1143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206120" y="681877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0" y="0"/>
                  </a:moveTo>
                  <a:lnTo>
                    <a:pt x="22936" y="0"/>
                  </a:lnTo>
                </a:path>
              </a:pathLst>
            </a:custGeom>
            <a:ln w="57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171712" y="673264"/>
              <a:ext cx="89535" cy="34925"/>
            </a:xfrm>
            <a:custGeom>
              <a:avLst/>
              <a:gdLst/>
              <a:ahLst/>
              <a:cxnLst/>
              <a:rect l="l" t="t" r="r" b="b"/>
              <a:pathLst>
                <a:path w="89535" h="34925">
                  <a:moveTo>
                    <a:pt x="40144" y="5740"/>
                  </a:moveTo>
                  <a:lnTo>
                    <a:pt x="34404" y="5740"/>
                  </a:lnTo>
                  <a:lnTo>
                    <a:pt x="26377" y="8039"/>
                  </a:lnTo>
                  <a:lnTo>
                    <a:pt x="18351" y="11480"/>
                  </a:lnTo>
                  <a:lnTo>
                    <a:pt x="5740" y="21831"/>
                  </a:lnTo>
                  <a:lnTo>
                    <a:pt x="0" y="28727"/>
                  </a:lnTo>
                  <a:lnTo>
                    <a:pt x="0" y="34467"/>
                  </a:lnTo>
                  <a:lnTo>
                    <a:pt x="5740" y="34467"/>
                  </a:lnTo>
                  <a:lnTo>
                    <a:pt x="11468" y="27571"/>
                  </a:lnTo>
                  <a:lnTo>
                    <a:pt x="24079" y="17233"/>
                  </a:lnTo>
                  <a:lnTo>
                    <a:pt x="32118" y="13779"/>
                  </a:lnTo>
                  <a:lnTo>
                    <a:pt x="40144" y="11480"/>
                  </a:lnTo>
                  <a:lnTo>
                    <a:pt x="40144" y="5740"/>
                  </a:lnTo>
                  <a:close/>
                </a:path>
                <a:path w="89535" h="34925">
                  <a:moveTo>
                    <a:pt x="89458" y="33324"/>
                  </a:moveTo>
                  <a:lnTo>
                    <a:pt x="87160" y="28727"/>
                  </a:lnTo>
                  <a:lnTo>
                    <a:pt x="77990" y="17233"/>
                  </a:lnTo>
                  <a:lnTo>
                    <a:pt x="73393" y="10337"/>
                  </a:lnTo>
                  <a:lnTo>
                    <a:pt x="69964" y="4584"/>
                  </a:lnTo>
                  <a:lnTo>
                    <a:pt x="66522" y="1143"/>
                  </a:lnTo>
                  <a:lnTo>
                    <a:pt x="66522" y="0"/>
                  </a:lnTo>
                  <a:lnTo>
                    <a:pt x="65366" y="1143"/>
                  </a:lnTo>
                  <a:lnTo>
                    <a:pt x="65366" y="12636"/>
                  </a:lnTo>
                  <a:lnTo>
                    <a:pt x="68808" y="16078"/>
                  </a:lnTo>
                  <a:lnTo>
                    <a:pt x="77990" y="22974"/>
                  </a:lnTo>
                  <a:lnTo>
                    <a:pt x="82575" y="27571"/>
                  </a:lnTo>
                  <a:lnTo>
                    <a:pt x="87160" y="31026"/>
                  </a:lnTo>
                  <a:lnTo>
                    <a:pt x="89458" y="333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258874" y="707159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>
                  <a:moveTo>
                    <a:pt x="0" y="0"/>
                  </a:moveTo>
                  <a:lnTo>
                    <a:pt x="6880" y="0"/>
                  </a:lnTo>
                </a:path>
              </a:pathLst>
            </a:custGeom>
            <a:ln w="57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233638" y="670953"/>
              <a:ext cx="31115" cy="39370"/>
            </a:xfrm>
            <a:custGeom>
              <a:avLst/>
              <a:gdLst/>
              <a:ahLst/>
              <a:cxnLst/>
              <a:rect l="l" t="t" r="r" b="b"/>
              <a:pathLst>
                <a:path w="31114" h="39370">
                  <a:moveTo>
                    <a:pt x="30975" y="33337"/>
                  </a:moveTo>
                  <a:lnTo>
                    <a:pt x="27533" y="31038"/>
                  </a:lnTo>
                  <a:lnTo>
                    <a:pt x="24091" y="26441"/>
                  </a:lnTo>
                  <a:lnTo>
                    <a:pt x="18351" y="22987"/>
                  </a:lnTo>
                  <a:lnTo>
                    <a:pt x="10325" y="14947"/>
                  </a:lnTo>
                  <a:lnTo>
                    <a:pt x="6883" y="12649"/>
                  </a:lnTo>
                  <a:lnTo>
                    <a:pt x="6248" y="12026"/>
                  </a:lnTo>
                  <a:lnTo>
                    <a:pt x="6883" y="5753"/>
                  </a:lnTo>
                  <a:lnTo>
                    <a:pt x="6883" y="0"/>
                  </a:lnTo>
                  <a:lnTo>
                    <a:pt x="1155" y="0"/>
                  </a:lnTo>
                  <a:lnTo>
                    <a:pt x="0" y="11493"/>
                  </a:lnTo>
                  <a:lnTo>
                    <a:pt x="0" y="17246"/>
                  </a:lnTo>
                  <a:lnTo>
                    <a:pt x="1155" y="18389"/>
                  </a:lnTo>
                  <a:lnTo>
                    <a:pt x="4597" y="20688"/>
                  </a:lnTo>
                  <a:lnTo>
                    <a:pt x="12623" y="28740"/>
                  </a:lnTo>
                  <a:lnTo>
                    <a:pt x="18351" y="32181"/>
                  </a:lnTo>
                  <a:lnTo>
                    <a:pt x="21793" y="36779"/>
                  </a:lnTo>
                  <a:lnTo>
                    <a:pt x="25234" y="39077"/>
                  </a:lnTo>
                  <a:lnTo>
                    <a:pt x="30975" y="39077"/>
                  </a:lnTo>
                  <a:lnTo>
                    <a:pt x="30975" y="333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237657" y="669809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2867" y="3448"/>
                  </a:moveTo>
                  <a:lnTo>
                    <a:pt x="2867" y="3448"/>
                  </a:lnTo>
                </a:path>
              </a:pathLst>
            </a:custGeom>
            <a:ln w="68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234793" y="669810"/>
              <a:ext cx="31115" cy="40640"/>
            </a:xfrm>
            <a:custGeom>
              <a:avLst/>
              <a:gdLst/>
              <a:ahLst/>
              <a:cxnLst/>
              <a:rect l="l" t="t" r="r" b="b"/>
              <a:pathLst>
                <a:path w="31114" h="40640">
                  <a:moveTo>
                    <a:pt x="30962" y="34480"/>
                  </a:moveTo>
                  <a:lnTo>
                    <a:pt x="29819" y="33324"/>
                  </a:lnTo>
                  <a:lnTo>
                    <a:pt x="26377" y="29883"/>
                  </a:lnTo>
                  <a:lnTo>
                    <a:pt x="18351" y="17233"/>
                  </a:lnTo>
                  <a:lnTo>
                    <a:pt x="13754" y="11493"/>
                  </a:lnTo>
                  <a:lnTo>
                    <a:pt x="9169" y="5740"/>
                  </a:lnTo>
                  <a:lnTo>
                    <a:pt x="6883" y="1143"/>
                  </a:lnTo>
                  <a:lnTo>
                    <a:pt x="5727" y="0"/>
                  </a:lnTo>
                  <a:lnTo>
                    <a:pt x="0" y="0"/>
                  </a:lnTo>
                  <a:lnTo>
                    <a:pt x="0" y="5740"/>
                  </a:lnTo>
                  <a:lnTo>
                    <a:pt x="1143" y="6896"/>
                  </a:lnTo>
                  <a:lnTo>
                    <a:pt x="2286" y="9182"/>
                  </a:lnTo>
                  <a:lnTo>
                    <a:pt x="2286" y="16090"/>
                  </a:lnTo>
                  <a:lnTo>
                    <a:pt x="5727" y="19532"/>
                  </a:lnTo>
                  <a:lnTo>
                    <a:pt x="14693" y="26276"/>
                  </a:lnTo>
                  <a:lnTo>
                    <a:pt x="20637" y="35623"/>
                  </a:lnTo>
                  <a:lnTo>
                    <a:pt x="24079" y="39077"/>
                  </a:lnTo>
                  <a:lnTo>
                    <a:pt x="25222" y="40220"/>
                  </a:lnTo>
                  <a:lnTo>
                    <a:pt x="30962" y="40220"/>
                  </a:lnTo>
                  <a:lnTo>
                    <a:pt x="30962" y="34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487091" y="673257"/>
              <a:ext cx="84867" cy="666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308186" y="752550"/>
              <a:ext cx="129593" cy="701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395309" y="787607"/>
              <a:ext cx="405130" cy="0"/>
            </a:xfrm>
            <a:custGeom>
              <a:avLst/>
              <a:gdLst/>
              <a:ahLst/>
              <a:cxnLst/>
              <a:rect l="l" t="t" r="r" b="b"/>
              <a:pathLst>
                <a:path w="405130">
                  <a:moveTo>
                    <a:pt x="0" y="0"/>
                  </a:moveTo>
                  <a:lnTo>
                    <a:pt x="4048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394168" y="764044"/>
              <a:ext cx="480695" cy="45085"/>
            </a:xfrm>
            <a:custGeom>
              <a:avLst/>
              <a:gdLst/>
              <a:ahLst/>
              <a:cxnLst/>
              <a:rect l="l" t="t" r="r" b="b"/>
              <a:pathLst>
                <a:path w="480694" h="45084">
                  <a:moveTo>
                    <a:pt x="395884" y="44373"/>
                  </a:moveTo>
                  <a:lnTo>
                    <a:pt x="394500" y="44831"/>
                  </a:lnTo>
                  <a:lnTo>
                    <a:pt x="395655" y="44831"/>
                  </a:lnTo>
                  <a:lnTo>
                    <a:pt x="395884" y="44373"/>
                  </a:lnTo>
                  <a:close/>
                </a:path>
                <a:path w="480694" h="45084">
                  <a:moveTo>
                    <a:pt x="480517" y="22987"/>
                  </a:moveTo>
                  <a:lnTo>
                    <a:pt x="477075" y="21844"/>
                  </a:lnTo>
                  <a:lnTo>
                    <a:pt x="454139" y="16090"/>
                  </a:lnTo>
                  <a:lnTo>
                    <a:pt x="422033" y="6896"/>
                  </a:lnTo>
                  <a:lnTo>
                    <a:pt x="408266" y="3454"/>
                  </a:lnTo>
                  <a:lnTo>
                    <a:pt x="397941" y="1155"/>
                  </a:lnTo>
                  <a:lnTo>
                    <a:pt x="394500" y="0"/>
                  </a:lnTo>
                  <a:lnTo>
                    <a:pt x="396798" y="2298"/>
                  </a:lnTo>
                  <a:lnTo>
                    <a:pt x="397941" y="4597"/>
                  </a:lnTo>
                  <a:lnTo>
                    <a:pt x="402526" y="11493"/>
                  </a:lnTo>
                  <a:lnTo>
                    <a:pt x="403682" y="14947"/>
                  </a:lnTo>
                  <a:lnTo>
                    <a:pt x="404825" y="19545"/>
                  </a:lnTo>
                  <a:lnTo>
                    <a:pt x="405193" y="20688"/>
                  </a:lnTo>
                  <a:lnTo>
                    <a:pt x="0" y="20688"/>
                  </a:lnTo>
                  <a:lnTo>
                    <a:pt x="0" y="26441"/>
                  </a:lnTo>
                  <a:lnTo>
                    <a:pt x="404825" y="26441"/>
                  </a:lnTo>
                  <a:lnTo>
                    <a:pt x="403682" y="31038"/>
                  </a:lnTo>
                  <a:lnTo>
                    <a:pt x="402526" y="34480"/>
                  </a:lnTo>
                  <a:lnTo>
                    <a:pt x="400240" y="37934"/>
                  </a:lnTo>
                  <a:lnTo>
                    <a:pt x="397941" y="40220"/>
                  </a:lnTo>
                  <a:lnTo>
                    <a:pt x="395884" y="44373"/>
                  </a:lnTo>
                  <a:lnTo>
                    <a:pt x="397941" y="43675"/>
                  </a:lnTo>
                  <a:lnTo>
                    <a:pt x="408266" y="41376"/>
                  </a:lnTo>
                  <a:lnTo>
                    <a:pt x="422033" y="37934"/>
                  </a:lnTo>
                  <a:lnTo>
                    <a:pt x="438086" y="34480"/>
                  </a:lnTo>
                  <a:lnTo>
                    <a:pt x="454139" y="29883"/>
                  </a:lnTo>
                  <a:lnTo>
                    <a:pt x="477075" y="24142"/>
                  </a:lnTo>
                  <a:lnTo>
                    <a:pt x="480517" y="229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868951" y="78760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74" y="0"/>
                  </a:lnTo>
                </a:path>
              </a:pathLst>
            </a:custGeom>
            <a:ln w="57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786382" y="784732"/>
              <a:ext cx="88900" cy="27940"/>
            </a:xfrm>
            <a:custGeom>
              <a:avLst/>
              <a:gdLst/>
              <a:ahLst/>
              <a:cxnLst/>
              <a:rect l="l" t="t" r="r" b="b"/>
              <a:pathLst>
                <a:path w="88900" h="27940">
                  <a:moveTo>
                    <a:pt x="88303" y="0"/>
                  </a:moveTo>
                  <a:lnTo>
                    <a:pt x="82562" y="0"/>
                  </a:lnTo>
                  <a:lnTo>
                    <a:pt x="72250" y="3454"/>
                  </a:lnTo>
                  <a:lnTo>
                    <a:pt x="58483" y="6896"/>
                  </a:lnTo>
                  <a:lnTo>
                    <a:pt x="42430" y="10350"/>
                  </a:lnTo>
                  <a:lnTo>
                    <a:pt x="26377" y="14947"/>
                  </a:lnTo>
                  <a:lnTo>
                    <a:pt x="12611" y="18389"/>
                  </a:lnTo>
                  <a:lnTo>
                    <a:pt x="3441" y="20688"/>
                  </a:lnTo>
                  <a:lnTo>
                    <a:pt x="0" y="21831"/>
                  </a:lnTo>
                  <a:lnTo>
                    <a:pt x="0" y="27584"/>
                  </a:lnTo>
                  <a:lnTo>
                    <a:pt x="5727" y="27584"/>
                  </a:lnTo>
                  <a:lnTo>
                    <a:pt x="9169" y="26428"/>
                  </a:lnTo>
                  <a:lnTo>
                    <a:pt x="18351" y="24142"/>
                  </a:lnTo>
                  <a:lnTo>
                    <a:pt x="32105" y="20688"/>
                  </a:lnTo>
                  <a:lnTo>
                    <a:pt x="48158" y="16090"/>
                  </a:lnTo>
                  <a:lnTo>
                    <a:pt x="64223" y="12649"/>
                  </a:lnTo>
                  <a:lnTo>
                    <a:pt x="77978" y="9194"/>
                  </a:lnTo>
                  <a:lnTo>
                    <a:pt x="88303" y="5753"/>
                  </a:lnTo>
                  <a:lnTo>
                    <a:pt x="883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789246" y="805421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2867" y="3447"/>
                  </a:moveTo>
                  <a:lnTo>
                    <a:pt x="2867" y="3447"/>
                  </a:lnTo>
                </a:path>
              </a:pathLst>
            </a:custGeom>
            <a:ln w="68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786382" y="788186"/>
              <a:ext cx="16510" cy="23495"/>
            </a:xfrm>
            <a:custGeom>
              <a:avLst/>
              <a:gdLst/>
              <a:ahLst/>
              <a:cxnLst/>
              <a:rect l="l" t="t" r="r" b="b"/>
              <a:pathLst>
                <a:path w="16510" h="23495">
                  <a:moveTo>
                    <a:pt x="16052" y="0"/>
                  </a:moveTo>
                  <a:lnTo>
                    <a:pt x="10312" y="0"/>
                  </a:lnTo>
                  <a:lnTo>
                    <a:pt x="9169" y="3441"/>
                  </a:lnTo>
                  <a:lnTo>
                    <a:pt x="6883" y="6896"/>
                  </a:lnTo>
                  <a:lnTo>
                    <a:pt x="4584" y="10337"/>
                  </a:lnTo>
                  <a:lnTo>
                    <a:pt x="3441" y="13792"/>
                  </a:lnTo>
                  <a:lnTo>
                    <a:pt x="0" y="17233"/>
                  </a:lnTo>
                  <a:lnTo>
                    <a:pt x="0" y="22974"/>
                  </a:lnTo>
                  <a:lnTo>
                    <a:pt x="5727" y="22974"/>
                  </a:lnTo>
                  <a:lnTo>
                    <a:pt x="9169" y="19532"/>
                  </a:lnTo>
                  <a:lnTo>
                    <a:pt x="10312" y="16078"/>
                  </a:lnTo>
                  <a:lnTo>
                    <a:pt x="12611" y="12636"/>
                  </a:lnTo>
                  <a:lnTo>
                    <a:pt x="14909" y="9194"/>
                  </a:lnTo>
                  <a:lnTo>
                    <a:pt x="16052" y="5740"/>
                  </a:lnTo>
                  <a:lnTo>
                    <a:pt x="160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799567" y="784734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867" y="4596"/>
                  </a:moveTo>
                  <a:lnTo>
                    <a:pt x="2867" y="4596"/>
                  </a:lnTo>
                </a:path>
              </a:pathLst>
            </a:custGeom>
            <a:ln w="91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799567" y="780137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-2867" y="5171"/>
                  </a:moveTo>
                  <a:lnTo>
                    <a:pt x="2867" y="5171"/>
                  </a:lnTo>
                </a:path>
              </a:pathLst>
            </a:custGeom>
            <a:ln w="103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786382" y="761745"/>
              <a:ext cx="16510" cy="24765"/>
            </a:xfrm>
            <a:custGeom>
              <a:avLst/>
              <a:gdLst/>
              <a:ahLst/>
              <a:cxnLst/>
              <a:rect l="l" t="t" r="r" b="b"/>
              <a:pathLst>
                <a:path w="16510" h="24765">
                  <a:moveTo>
                    <a:pt x="16052" y="18389"/>
                  </a:moveTo>
                  <a:lnTo>
                    <a:pt x="14909" y="14947"/>
                  </a:lnTo>
                  <a:lnTo>
                    <a:pt x="12611" y="10350"/>
                  </a:lnTo>
                  <a:lnTo>
                    <a:pt x="9169" y="4597"/>
                  </a:lnTo>
                  <a:lnTo>
                    <a:pt x="6883" y="2298"/>
                  </a:lnTo>
                  <a:lnTo>
                    <a:pt x="5727" y="0"/>
                  </a:lnTo>
                  <a:lnTo>
                    <a:pt x="0" y="0"/>
                  </a:lnTo>
                  <a:lnTo>
                    <a:pt x="0" y="5753"/>
                  </a:lnTo>
                  <a:lnTo>
                    <a:pt x="1143" y="8051"/>
                  </a:lnTo>
                  <a:lnTo>
                    <a:pt x="3441" y="10350"/>
                  </a:lnTo>
                  <a:lnTo>
                    <a:pt x="6883" y="16090"/>
                  </a:lnTo>
                  <a:lnTo>
                    <a:pt x="9169" y="20688"/>
                  </a:lnTo>
                  <a:lnTo>
                    <a:pt x="10312" y="24142"/>
                  </a:lnTo>
                  <a:lnTo>
                    <a:pt x="16052" y="24142"/>
                  </a:lnTo>
                  <a:lnTo>
                    <a:pt x="16052" y="18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786379" y="76462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74" y="0"/>
                  </a:lnTo>
                </a:path>
              </a:pathLst>
            </a:custGeom>
            <a:ln w="57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320762" y="761745"/>
              <a:ext cx="557530" cy="48895"/>
            </a:xfrm>
            <a:custGeom>
              <a:avLst/>
              <a:gdLst/>
              <a:ahLst/>
              <a:cxnLst/>
              <a:rect l="l" t="t" r="r" b="b"/>
              <a:pathLst>
                <a:path w="557530" h="48895">
                  <a:moveTo>
                    <a:pt x="86017" y="48272"/>
                  </a:moveTo>
                  <a:lnTo>
                    <a:pt x="84645" y="47828"/>
                  </a:lnTo>
                  <a:lnTo>
                    <a:pt x="84874" y="48272"/>
                  </a:lnTo>
                  <a:lnTo>
                    <a:pt x="86017" y="48272"/>
                  </a:lnTo>
                  <a:close/>
                </a:path>
                <a:path w="557530" h="48895">
                  <a:moveTo>
                    <a:pt x="86017" y="3454"/>
                  </a:moveTo>
                  <a:lnTo>
                    <a:pt x="82575" y="4597"/>
                  </a:lnTo>
                  <a:lnTo>
                    <a:pt x="72250" y="6896"/>
                  </a:lnTo>
                  <a:lnTo>
                    <a:pt x="58496" y="10350"/>
                  </a:lnTo>
                  <a:lnTo>
                    <a:pt x="42430" y="14947"/>
                  </a:lnTo>
                  <a:lnTo>
                    <a:pt x="26377" y="18389"/>
                  </a:lnTo>
                  <a:lnTo>
                    <a:pt x="3441" y="24142"/>
                  </a:lnTo>
                  <a:lnTo>
                    <a:pt x="0" y="25285"/>
                  </a:lnTo>
                  <a:lnTo>
                    <a:pt x="3441" y="26441"/>
                  </a:lnTo>
                  <a:lnTo>
                    <a:pt x="26377" y="32181"/>
                  </a:lnTo>
                  <a:lnTo>
                    <a:pt x="58496" y="41376"/>
                  </a:lnTo>
                  <a:lnTo>
                    <a:pt x="72250" y="44818"/>
                  </a:lnTo>
                  <a:lnTo>
                    <a:pt x="82575" y="47129"/>
                  </a:lnTo>
                  <a:lnTo>
                    <a:pt x="84645" y="47828"/>
                  </a:lnTo>
                  <a:lnTo>
                    <a:pt x="82575" y="43675"/>
                  </a:lnTo>
                  <a:lnTo>
                    <a:pt x="77990" y="36779"/>
                  </a:lnTo>
                  <a:lnTo>
                    <a:pt x="76835" y="33337"/>
                  </a:lnTo>
                  <a:lnTo>
                    <a:pt x="75692" y="28740"/>
                  </a:lnTo>
                  <a:lnTo>
                    <a:pt x="74549" y="25285"/>
                  </a:lnTo>
                  <a:lnTo>
                    <a:pt x="76835" y="18389"/>
                  </a:lnTo>
                  <a:lnTo>
                    <a:pt x="77990" y="13792"/>
                  </a:lnTo>
                  <a:lnTo>
                    <a:pt x="80276" y="11493"/>
                  </a:lnTo>
                  <a:lnTo>
                    <a:pt x="82575" y="8051"/>
                  </a:lnTo>
                  <a:lnTo>
                    <a:pt x="83718" y="5753"/>
                  </a:lnTo>
                  <a:lnTo>
                    <a:pt x="86017" y="3454"/>
                  </a:lnTo>
                  <a:close/>
                </a:path>
                <a:path w="557530" h="48895">
                  <a:moveTo>
                    <a:pt x="469290" y="46672"/>
                  </a:moveTo>
                  <a:lnTo>
                    <a:pt x="467906" y="47129"/>
                  </a:lnTo>
                  <a:lnTo>
                    <a:pt x="469061" y="47129"/>
                  </a:lnTo>
                  <a:lnTo>
                    <a:pt x="469290" y="46672"/>
                  </a:lnTo>
                  <a:close/>
                </a:path>
                <a:path w="557530" h="48895">
                  <a:moveTo>
                    <a:pt x="557364" y="22987"/>
                  </a:moveTo>
                  <a:lnTo>
                    <a:pt x="553923" y="21844"/>
                  </a:lnTo>
                  <a:lnTo>
                    <a:pt x="543598" y="18389"/>
                  </a:lnTo>
                  <a:lnTo>
                    <a:pt x="529844" y="14947"/>
                  </a:lnTo>
                  <a:lnTo>
                    <a:pt x="497725" y="6896"/>
                  </a:lnTo>
                  <a:lnTo>
                    <a:pt x="483971" y="3454"/>
                  </a:lnTo>
                  <a:lnTo>
                    <a:pt x="474789" y="0"/>
                  </a:lnTo>
                  <a:lnTo>
                    <a:pt x="469061" y="0"/>
                  </a:lnTo>
                  <a:lnTo>
                    <a:pt x="469061" y="2692"/>
                  </a:lnTo>
                  <a:lnTo>
                    <a:pt x="467906" y="2298"/>
                  </a:lnTo>
                  <a:lnTo>
                    <a:pt x="469061" y="3454"/>
                  </a:lnTo>
                  <a:lnTo>
                    <a:pt x="469061" y="5753"/>
                  </a:lnTo>
                  <a:lnTo>
                    <a:pt x="471170" y="6553"/>
                  </a:lnTo>
                  <a:lnTo>
                    <a:pt x="471347" y="6896"/>
                  </a:lnTo>
                  <a:lnTo>
                    <a:pt x="475932" y="13792"/>
                  </a:lnTo>
                  <a:lnTo>
                    <a:pt x="477088" y="17246"/>
                  </a:lnTo>
                  <a:lnTo>
                    <a:pt x="478231" y="21844"/>
                  </a:lnTo>
                  <a:lnTo>
                    <a:pt x="479374" y="25285"/>
                  </a:lnTo>
                  <a:lnTo>
                    <a:pt x="478231" y="28740"/>
                  </a:lnTo>
                  <a:lnTo>
                    <a:pt x="477088" y="33337"/>
                  </a:lnTo>
                  <a:lnTo>
                    <a:pt x="475932" y="36779"/>
                  </a:lnTo>
                  <a:lnTo>
                    <a:pt x="473646" y="40233"/>
                  </a:lnTo>
                  <a:lnTo>
                    <a:pt x="471347" y="42519"/>
                  </a:lnTo>
                  <a:lnTo>
                    <a:pt x="469290" y="46672"/>
                  </a:lnTo>
                  <a:lnTo>
                    <a:pt x="471347" y="45974"/>
                  </a:lnTo>
                  <a:lnTo>
                    <a:pt x="481672" y="43675"/>
                  </a:lnTo>
                  <a:lnTo>
                    <a:pt x="495439" y="40233"/>
                  </a:lnTo>
                  <a:lnTo>
                    <a:pt x="511492" y="36779"/>
                  </a:lnTo>
                  <a:lnTo>
                    <a:pt x="527545" y="32181"/>
                  </a:lnTo>
                  <a:lnTo>
                    <a:pt x="547204" y="27266"/>
                  </a:lnTo>
                  <a:lnTo>
                    <a:pt x="548182" y="27584"/>
                  </a:lnTo>
                  <a:lnTo>
                    <a:pt x="551624" y="28740"/>
                  </a:lnTo>
                  <a:lnTo>
                    <a:pt x="557364" y="28740"/>
                  </a:lnTo>
                  <a:lnTo>
                    <a:pt x="557364" y="229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317324" y="78760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74" y="0"/>
                  </a:lnTo>
                </a:path>
              </a:pathLst>
            </a:custGeom>
            <a:ln w="57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320762" y="784732"/>
              <a:ext cx="88900" cy="29209"/>
            </a:xfrm>
            <a:custGeom>
              <a:avLst/>
              <a:gdLst/>
              <a:ahLst/>
              <a:cxnLst/>
              <a:rect l="l" t="t" r="r" b="b"/>
              <a:pathLst>
                <a:path w="88900" h="29209">
                  <a:moveTo>
                    <a:pt x="88315" y="22987"/>
                  </a:moveTo>
                  <a:lnTo>
                    <a:pt x="84874" y="21831"/>
                  </a:lnTo>
                  <a:lnTo>
                    <a:pt x="75692" y="18389"/>
                  </a:lnTo>
                  <a:lnTo>
                    <a:pt x="60782" y="14947"/>
                  </a:lnTo>
                  <a:lnTo>
                    <a:pt x="29819" y="6896"/>
                  </a:lnTo>
                  <a:lnTo>
                    <a:pt x="16052" y="3454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5753"/>
                  </a:lnTo>
                  <a:lnTo>
                    <a:pt x="10325" y="9194"/>
                  </a:lnTo>
                  <a:lnTo>
                    <a:pt x="24091" y="12649"/>
                  </a:lnTo>
                  <a:lnTo>
                    <a:pt x="55054" y="20688"/>
                  </a:lnTo>
                  <a:lnTo>
                    <a:pt x="69964" y="24142"/>
                  </a:lnTo>
                  <a:lnTo>
                    <a:pt x="79133" y="27584"/>
                  </a:lnTo>
                  <a:lnTo>
                    <a:pt x="82575" y="28740"/>
                  </a:lnTo>
                  <a:lnTo>
                    <a:pt x="88315" y="28740"/>
                  </a:lnTo>
                  <a:lnTo>
                    <a:pt x="88315" y="229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406204" y="806570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-2867" y="3447"/>
                  </a:moveTo>
                  <a:lnTo>
                    <a:pt x="2867" y="3447"/>
                  </a:lnTo>
                </a:path>
              </a:pathLst>
            </a:custGeom>
            <a:ln w="68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393012" y="788186"/>
              <a:ext cx="16510" cy="24130"/>
            </a:xfrm>
            <a:custGeom>
              <a:avLst/>
              <a:gdLst/>
              <a:ahLst/>
              <a:cxnLst/>
              <a:rect l="l" t="t" r="r" b="b"/>
              <a:pathLst>
                <a:path w="16509" h="24129">
                  <a:moveTo>
                    <a:pt x="16065" y="18376"/>
                  </a:moveTo>
                  <a:lnTo>
                    <a:pt x="12623" y="14935"/>
                  </a:lnTo>
                  <a:lnTo>
                    <a:pt x="9182" y="8039"/>
                  </a:lnTo>
                  <a:lnTo>
                    <a:pt x="6883" y="3441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5740"/>
                  </a:lnTo>
                  <a:lnTo>
                    <a:pt x="1155" y="9194"/>
                  </a:lnTo>
                  <a:lnTo>
                    <a:pt x="3441" y="13792"/>
                  </a:lnTo>
                  <a:lnTo>
                    <a:pt x="6883" y="20688"/>
                  </a:lnTo>
                  <a:lnTo>
                    <a:pt x="10325" y="24130"/>
                  </a:lnTo>
                  <a:lnTo>
                    <a:pt x="16065" y="24130"/>
                  </a:lnTo>
                  <a:lnTo>
                    <a:pt x="16065" y="1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395882" y="784734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867" y="4596"/>
                  </a:moveTo>
                  <a:lnTo>
                    <a:pt x="2867" y="4596"/>
                  </a:lnTo>
                </a:path>
              </a:pathLst>
            </a:custGeom>
            <a:ln w="91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393012" y="762901"/>
              <a:ext cx="16510" cy="27940"/>
            </a:xfrm>
            <a:custGeom>
              <a:avLst/>
              <a:gdLst/>
              <a:ahLst/>
              <a:cxnLst/>
              <a:rect l="l" t="t" r="r" b="b"/>
              <a:pathLst>
                <a:path w="16509" h="27940">
                  <a:moveTo>
                    <a:pt x="16065" y="0"/>
                  </a:moveTo>
                  <a:lnTo>
                    <a:pt x="10325" y="0"/>
                  </a:lnTo>
                  <a:lnTo>
                    <a:pt x="9182" y="1143"/>
                  </a:lnTo>
                  <a:lnTo>
                    <a:pt x="6883" y="3441"/>
                  </a:lnTo>
                  <a:lnTo>
                    <a:pt x="5740" y="6896"/>
                  </a:lnTo>
                  <a:lnTo>
                    <a:pt x="3441" y="10337"/>
                  </a:lnTo>
                  <a:lnTo>
                    <a:pt x="1155" y="13792"/>
                  </a:lnTo>
                  <a:lnTo>
                    <a:pt x="0" y="21831"/>
                  </a:lnTo>
                  <a:lnTo>
                    <a:pt x="0" y="27584"/>
                  </a:lnTo>
                  <a:lnTo>
                    <a:pt x="5740" y="27584"/>
                  </a:lnTo>
                  <a:lnTo>
                    <a:pt x="6883" y="19532"/>
                  </a:lnTo>
                  <a:lnTo>
                    <a:pt x="9182" y="16090"/>
                  </a:lnTo>
                  <a:lnTo>
                    <a:pt x="11468" y="12636"/>
                  </a:lnTo>
                  <a:lnTo>
                    <a:pt x="12623" y="9194"/>
                  </a:lnTo>
                  <a:lnTo>
                    <a:pt x="14909" y="6896"/>
                  </a:lnTo>
                  <a:lnTo>
                    <a:pt x="16065" y="5740"/>
                  </a:lnTo>
                  <a:lnTo>
                    <a:pt x="16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399896" y="76577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74" y="0"/>
                  </a:lnTo>
                </a:path>
              </a:pathLst>
            </a:custGeom>
            <a:ln w="57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317320" y="762901"/>
              <a:ext cx="89535" cy="47625"/>
            </a:xfrm>
            <a:custGeom>
              <a:avLst/>
              <a:gdLst/>
              <a:ahLst/>
              <a:cxnLst/>
              <a:rect l="l" t="t" r="r" b="b"/>
              <a:pathLst>
                <a:path w="89534" h="47625">
                  <a:moveTo>
                    <a:pt x="89458" y="47117"/>
                  </a:moveTo>
                  <a:lnTo>
                    <a:pt x="88087" y="46672"/>
                  </a:lnTo>
                  <a:lnTo>
                    <a:pt x="88315" y="47117"/>
                  </a:lnTo>
                  <a:lnTo>
                    <a:pt x="89458" y="47117"/>
                  </a:lnTo>
                  <a:close/>
                </a:path>
                <a:path w="89534" h="47625">
                  <a:moveTo>
                    <a:pt x="89458" y="2298"/>
                  </a:moveTo>
                  <a:lnTo>
                    <a:pt x="88315" y="2679"/>
                  </a:lnTo>
                  <a:lnTo>
                    <a:pt x="88315" y="0"/>
                  </a:lnTo>
                  <a:lnTo>
                    <a:pt x="82575" y="0"/>
                  </a:lnTo>
                  <a:lnTo>
                    <a:pt x="73406" y="3441"/>
                  </a:lnTo>
                  <a:lnTo>
                    <a:pt x="58496" y="6896"/>
                  </a:lnTo>
                  <a:lnTo>
                    <a:pt x="43586" y="10337"/>
                  </a:lnTo>
                  <a:lnTo>
                    <a:pt x="27533" y="14935"/>
                  </a:lnTo>
                  <a:lnTo>
                    <a:pt x="13766" y="18389"/>
                  </a:lnTo>
                  <a:lnTo>
                    <a:pt x="3441" y="20688"/>
                  </a:lnTo>
                  <a:lnTo>
                    <a:pt x="0" y="21831"/>
                  </a:lnTo>
                  <a:lnTo>
                    <a:pt x="0" y="27584"/>
                  </a:lnTo>
                  <a:lnTo>
                    <a:pt x="5740" y="27584"/>
                  </a:lnTo>
                  <a:lnTo>
                    <a:pt x="9182" y="26428"/>
                  </a:lnTo>
                  <a:lnTo>
                    <a:pt x="10375" y="26162"/>
                  </a:lnTo>
                  <a:lnTo>
                    <a:pt x="29819" y="31026"/>
                  </a:lnTo>
                  <a:lnTo>
                    <a:pt x="61937" y="40220"/>
                  </a:lnTo>
                  <a:lnTo>
                    <a:pt x="75692" y="43662"/>
                  </a:lnTo>
                  <a:lnTo>
                    <a:pt x="86017" y="45974"/>
                  </a:lnTo>
                  <a:lnTo>
                    <a:pt x="88087" y="46672"/>
                  </a:lnTo>
                  <a:lnTo>
                    <a:pt x="86017" y="42519"/>
                  </a:lnTo>
                  <a:lnTo>
                    <a:pt x="81432" y="35623"/>
                  </a:lnTo>
                  <a:lnTo>
                    <a:pt x="80276" y="32181"/>
                  </a:lnTo>
                  <a:lnTo>
                    <a:pt x="79133" y="27584"/>
                  </a:lnTo>
                  <a:lnTo>
                    <a:pt x="77990" y="24130"/>
                  </a:lnTo>
                  <a:lnTo>
                    <a:pt x="80276" y="17233"/>
                  </a:lnTo>
                  <a:lnTo>
                    <a:pt x="81432" y="12636"/>
                  </a:lnTo>
                  <a:lnTo>
                    <a:pt x="83718" y="10337"/>
                  </a:lnTo>
                  <a:lnTo>
                    <a:pt x="86017" y="6896"/>
                  </a:lnTo>
                  <a:lnTo>
                    <a:pt x="86194" y="6540"/>
                  </a:lnTo>
                  <a:lnTo>
                    <a:pt x="88315" y="5740"/>
                  </a:lnTo>
                  <a:lnTo>
                    <a:pt x="88315" y="3441"/>
                  </a:lnTo>
                  <a:lnTo>
                    <a:pt x="89458" y="22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3522911" y="750492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80">
                  <a:moveTo>
                    <a:pt x="0" y="0"/>
                  </a:moveTo>
                  <a:lnTo>
                    <a:pt x="0" y="1443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3519487" y="749731"/>
              <a:ext cx="5715" cy="145415"/>
            </a:xfrm>
            <a:custGeom>
              <a:avLst/>
              <a:gdLst/>
              <a:ahLst/>
              <a:cxnLst/>
              <a:rect l="l" t="t" r="r" b="b"/>
              <a:pathLst>
                <a:path w="5714" h="145415">
                  <a:moveTo>
                    <a:pt x="5321" y="0"/>
                  </a:moveTo>
                  <a:lnTo>
                    <a:pt x="0" y="0"/>
                  </a:lnTo>
                  <a:lnTo>
                    <a:pt x="0" y="145072"/>
                  </a:lnTo>
                  <a:lnTo>
                    <a:pt x="5321" y="145072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3554501" y="629843"/>
              <a:ext cx="111887" cy="8552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3358121" y="609993"/>
              <a:ext cx="132448" cy="7941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3685793" y="424448"/>
              <a:ext cx="0" cy="147955"/>
            </a:xfrm>
            <a:custGeom>
              <a:avLst/>
              <a:gdLst/>
              <a:ahLst/>
              <a:cxnLst/>
              <a:rect l="l" t="t" r="r" b="b"/>
              <a:pathLst>
                <a:path h="147954">
                  <a:moveTo>
                    <a:pt x="0" y="0"/>
                  </a:moveTo>
                  <a:lnTo>
                    <a:pt x="0" y="1473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3682365" y="423684"/>
              <a:ext cx="5715" cy="149225"/>
            </a:xfrm>
            <a:custGeom>
              <a:avLst/>
              <a:gdLst/>
              <a:ahLst/>
              <a:cxnLst/>
              <a:rect l="l" t="t" r="r" b="b"/>
              <a:pathLst>
                <a:path w="5714" h="149225">
                  <a:moveTo>
                    <a:pt x="5334" y="0"/>
                  </a:moveTo>
                  <a:lnTo>
                    <a:pt x="0" y="0"/>
                  </a:lnTo>
                  <a:lnTo>
                    <a:pt x="0" y="148894"/>
                  </a:lnTo>
                  <a:lnTo>
                    <a:pt x="5334" y="148894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3703675" y="629843"/>
              <a:ext cx="112649" cy="8552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3843731" y="748969"/>
              <a:ext cx="6350" cy="146050"/>
            </a:xfrm>
            <a:custGeom>
              <a:avLst/>
              <a:gdLst/>
              <a:ahLst/>
              <a:cxnLst/>
              <a:rect l="l" t="t" r="r" b="b"/>
              <a:pathLst>
                <a:path w="6350" h="146050">
                  <a:moveTo>
                    <a:pt x="6083" y="762"/>
                  </a:moveTo>
                  <a:lnTo>
                    <a:pt x="762" y="0"/>
                  </a:lnTo>
                  <a:lnTo>
                    <a:pt x="0" y="145834"/>
                  </a:lnTo>
                  <a:lnTo>
                    <a:pt x="5321" y="145834"/>
                  </a:lnTo>
                  <a:lnTo>
                    <a:pt x="6083" y="7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3622243" y="771105"/>
              <a:ext cx="140042" cy="2680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3880256" y="609231"/>
              <a:ext cx="130911" cy="7941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/>
          <p:cNvSpPr txBox="1"/>
          <p:nvPr/>
        </p:nvSpPr>
        <p:spPr>
          <a:xfrm>
            <a:off x="3520487" y="1057728"/>
            <a:ext cx="42164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FF40FF"/>
                </a:solidFill>
                <a:latin typeface="Arial" panose="020B0604020202020204"/>
                <a:cs typeface="Arial" panose="020B0604020202020204"/>
              </a:rPr>
              <a:t>1 1/2</a:t>
            </a:r>
            <a:r>
              <a:rPr sz="600" spc="-65" dirty="0">
                <a:solidFill>
                  <a:srgbClr val="FF40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600" spc="-5" dirty="0">
                <a:solidFill>
                  <a:srgbClr val="FF40FF"/>
                </a:solidFill>
                <a:latin typeface="Arial" panose="020B0604020202020204"/>
                <a:cs typeface="Arial" panose="020B0604020202020204"/>
              </a:rPr>
              <a:t>bonds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393378" y="475765"/>
            <a:ext cx="183515" cy="2882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6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1/2</a:t>
            </a:r>
            <a:r>
              <a:rPr sz="600" spc="-6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•</a:t>
            </a:r>
            <a:endParaRPr sz="700">
              <a:latin typeface="Arial" panose="020B0604020202020204"/>
              <a:cs typeface="Arial" panose="020B0604020202020204"/>
            </a:endParaRPr>
          </a:p>
          <a:p>
            <a:pPr marL="101600">
              <a:lnSpc>
                <a:spcPct val="100000"/>
              </a:lnSpc>
              <a:spcBef>
                <a:spcPts val="23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C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619911" y="503933"/>
            <a:ext cx="356870" cy="2603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5"/>
              </a:spcBef>
            </a:pPr>
            <a:r>
              <a:rPr sz="900" spc="-7" baseline="-14000" dirty="0">
                <a:latin typeface="Arial" panose="020B0604020202020204"/>
                <a:cs typeface="Arial" panose="020B0604020202020204"/>
              </a:rPr>
              <a:t>C </a:t>
            </a:r>
            <a:r>
              <a:rPr sz="6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1/2</a:t>
            </a:r>
            <a:r>
              <a:rPr sz="600" spc="-2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•</a:t>
            </a:r>
            <a:endParaRPr sz="700">
              <a:latin typeface="Arial" panose="020B0604020202020204"/>
              <a:cs typeface="Arial" panose="020B0604020202020204"/>
            </a:endParaRPr>
          </a:p>
          <a:p>
            <a:pPr marL="200025">
              <a:lnSpc>
                <a:spcPct val="100000"/>
              </a:lnSpc>
              <a:spcBef>
                <a:spcPts val="130"/>
              </a:spcBef>
            </a:pPr>
            <a:r>
              <a:rPr sz="600" spc="-5" dirty="0">
                <a:latin typeface="Arial" panose="020B0604020202020204"/>
                <a:cs typeface="Arial" panose="020B0604020202020204"/>
              </a:rPr>
              <a:t>C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228600" y="1371599"/>
            <a:ext cx="3907790" cy="1146175"/>
            <a:chOff x="228600" y="1371599"/>
            <a:chExt cx="3907790" cy="1146175"/>
          </a:xfrm>
        </p:grpSpPr>
        <p:sp>
          <p:nvSpPr>
            <p:cNvPr id="83" name="object 83"/>
            <p:cNvSpPr/>
            <p:nvPr/>
          </p:nvSpPr>
          <p:spPr>
            <a:xfrm>
              <a:off x="228600" y="1484375"/>
              <a:ext cx="1541486" cy="7863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2514600" y="1371599"/>
              <a:ext cx="1621536" cy="114604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5" name="object 85"/>
          <p:cNvSpPr txBox="1"/>
          <p:nvPr/>
        </p:nvSpPr>
        <p:spPr>
          <a:xfrm>
            <a:off x="2700020" y="2739390"/>
            <a:ext cx="1639570" cy="512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980">
              <a:lnSpc>
                <a:spcPct val="101000"/>
              </a:lnSpc>
              <a:spcBef>
                <a:spcPts val="100"/>
              </a:spcBef>
            </a:pPr>
            <a:r>
              <a:rPr sz="900" b="1" spc="-5" dirty="0">
                <a:latin typeface="Times New Roman" panose="02020603050405020304"/>
                <a:cs typeface="Times New Roman" panose="02020603050405020304"/>
              </a:rPr>
              <a:t>Map </a:t>
            </a:r>
            <a:r>
              <a:rPr sz="900" b="1" dirty="0">
                <a:latin typeface="Times New Roman" panose="02020603050405020304"/>
                <a:cs typeface="Times New Roman" panose="02020603050405020304"/>
              </a:rPr>
              <a:t>of the electron </a:t>
            </a:r>
            <a:r>
              <a:rPr sz="900" b="1" spc="-5" dirty="0">
                <a:latin typeface="Times New Roman" panose="02020603050405020304"/>
                <a:cs typeface="Times New Roman" panose="02020603050405020304"/>
              </a:rPr>
              <a:t>density  due </a:t>
            </a:r>
            <a:r>
              <a:rPr sz="900" b="1" dirty="0">
                <a:latin typeface="Times New Roman" panose="02020603050405020304"/>
                <a:cs typeface="Times New Roman" panose="02020603050405020304"/>
              </a:rPr>
              <a:t>to the </a:t>
            </a:r>
            <a:r>
              <a:rPr sz="900" b="1" spc="-5" dirty="0">
                <a:latin typeface="Times New Roman" panose="02020603050405020304"/>
                <a:cs typeface="Times New Roman" panose="02020603050405020304"/>
              </a:rPr>
              <a:t>unpaired </a:t>
            </a:r>
            <a:r>
              <a:rPr sz="900" b="1" dirty="0">
                <a:latin typeface="Times New Roman" panose="02020603050405020304"/>
                <a:cs typeface="Times New Roman" panose="02020603050405020304"/>
              </a:rPr>
              <a:t>electron  (the</a:t>
            </a:r>
            <a:r>
              <a:rPr sz="90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dirty="0">
                <a:latin typeface="Times New Roman" panose="02020603050405020304"/>
                <a:cs typeface="Times New Roman" panose="02020603050405020304"/>
              </a:rPr>
              <a:t>“spin”)</a:t>
            </a:r>
            <a:endParaRPr sz="900">
              <a:latin typeface="Times New Roman" panose="02020603050405020304"/>
              <a:cs typeface="Times New Roman" panose="02020603050405020304"/>
            </a:endParaRPr>
          </a:p>
          <a:p>
            <a:pPr marR="5080" algn="r">
              <a:lnSpc>
                <a:spcPts val="630"/>
              </a:lnSpc>
            </a:pP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6096" y="6095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0" y="0"/>
                </a:moveTo>
                <a:lnTo>
                  <a:pt x="4559807" y="0"/>
                </a:lnTo>
                <a:lnTo>
                  <a:pt x="4559807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602993" y="784859"/>
            <a:ext cx="1019810" cy="70485"/>
            <a:chOff x="1602993" y="784859"/>
            <a:chExt cx="1019810" cy="70485"/>
          </a:xfrm>
        </p:grpSpPr>
        <p:sp>
          <p:nvSpPr>
            <p:cNvPr id="4" name="object 4"/>
            <p:cNvSpPr/>
            <p:nvPr/>
          </p:nvSpPr>
          <p:spPr>
            <a:xfrm>
              <a:off x="1609343" y="816863"/>
              <a:ext cx="944880" cy="0"/>
            </a:xfrm>
            <a:custGeom>
              <a:avLst/>
              <a:gdLst/>
              <a:ahLst/>
              <a:cxnLst/>
              <a:rect l="l" t="t" r="r" b="b"/>
              <a:pathLst>
                <a:path w="944880">
                  <a:moveTo>
                    <a:pt x="0" y="0"/>
                  </a:moveTo>
                  <a:lnTo>
                    <a:pt x="944879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555747" y="784859"/>
              <a:ext cx="67310" cy="70485"/>
            </a:xfrm>
            <a:custGeom>
              <a:avLst/>
              <a:gdLst/>
              <a:ahLst/>
              <a:cxnLst/>
              <a:rect l="l" t="t" r="r" b="b"/>
              <a:pathLst>
                <a:path w="67310" h="70484">
                  <a:moveTo>
                    <a:pt x="0" y="0"/>
                  </a:moveTo>
                  <a:lnTo>
                    <a:pt x="0" y="70104"/>
                  </a:lnTo>
                  <a:lnTo>
                    <a:pt x="67055" y="33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90500" y="727964"/>
            <a:ext cx="1125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E4E4E4"/>
                </a:solidFill>
                <a:latin typeface="Arial" panose="020B0604020202020204"/>
                <a:cs typeface="Arial" panose="020B0604020202020204"/>
              </a:rPr>
              <a:t>CH</a:t>
            </a:r>
            <a:r>
              <a:rPr sz="1200" spc="-15" baseline="-17000" dirty="0">
                <a:latin typeface="Arial" panose="020B0604020202020204"/>
                <a:cs typeface="Arial" panose="020B0604020202020204"/>
              </a:rPr>
              <a:t>3</a:t>
            </a:r>
            <a:r>
              <a:rPr sz="1200" spc="-10" dirty="0">
                <a:solidFill>
                  <a:srgbClr val="E4E4E4"/>
                </a:solidFill>
                <a:latin typeface="Arial" panose="020B0604020202020204"/>
                <a:cs typeface="Arial" panose="020B0604020202020204"/>
              </a:rPr>
              <a:t>CH</a:t>
            </a:r>
            <a:r>
              <a:rPr sz="1200" spc="-15" baseline="-17000" dirty="0">
                <a:latin typeface="Arial" panose="020B0604020202020204"/>
                <a:cs typeface="Arial" panose="020B0604020202020204"/>
              </a:rPr>
              <a:t>3</a:t>
            </a:r>
            <a:r>
              <a:rPr sz="1200" spc="-225" baseline="-1700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5" dirty="0">
                <a:solidFill>
                  <a:srgbClr val="E4E4E4"/>
                </a:solidFill>
                <a:latin typeface="Arial" panose="020B0604020202020204"/>
                <a:cs typeface="Arial" panose="020B0604020202020204"/>
              </a:rPr>
              <a:t>CH—H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9804" y="721867"/>
            <a:ext cx="1074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 panose="020B0604020202020204"/>
                <a:cs typeface="Arial" panose="020B0604020202020204"/>
              </a:rPr>
              <a:t>CH </a:t>
            </a:r>
            <a:r>
              <a:rPr sz="1200" spc="5" dirty="0">
                <a:latin typeface="Arial" panose="020B0604020202020204"/>
                <a:cs typeface="Arial" panose="020B0604020202020204"/>
              </a:rPr>
              <a:t>CH</a:t>
            </a:r>
            <a:r>
              <a:rPr sz="1200" spc="195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5" dirty="0">
                <a:latin typeface="Arial" panose="020B0604020202020204"/>
                <a:cs typeface="Arial" panose="020B0604020202020204"/>
              </a:rPr>
              <a:t>CH—</a:t>
            </a:r>
            <a:r>
              <a:rPr sz="1200" spc="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H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8460" y="584708"/>
            <a:ext cx="762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 panose="020B0604020202020204"/>
                <a:cs typeface="Arial" panose="020B0604020202020204"/>
              </a:rPr>
              <a:t>410</a:t>
            </a:r>
            <a:r>
              <a:rPr sz="12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latin typeface="Arial" panose="020B0604020202020204"/>
                <a:cs typeface="Arial" panose="020B0604020202020204"/>
              </a:rPr>
              <a:t>kJ/mol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87320" y="721867"/>
            <a:ext cx="8902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 panose="020B0604020202020204"/>
                <a:cs typeface="Arial" panose="020B0604020202020204"/>
              </a:rPr>
              <a:t>CH</a:t>
            </a:r>
            <a:r>
              <a:rPr sz="1200" spc="7" baseline="-21000" dirty="0">
                <a:latin typeface="Arial" panose="020B0604020202020204"/>
                <a:cs typeface="Arial" panose="020B0604020202020204"/>
              </a:rPr>
              <a:t>3</a:t>
            </a:r>
            <a:r>
              <a:rPr sz="1200" spc="5" dirty="0">
                <a:latin typeface="Arial" panose="020B0604020202020204"/>
                <a:cs typeface="Arial" panose="020B0604020202020204"/>
              </a:rPr>
              <a:t>CH</a:t>
            </a:r>
            <a:r>
              <a:rPr sz="1200" spc="7" baseline="-21000" dirty="0">
                <a:latin typeface="Arial" panose="020B0604020202020204"/>
                <a:cs typeface="Arial" panose="020B0604020202020204"/>
              </a:rPr>
              <a:t>2</a:t>
            </a:r>
            <a:r>
              <a:rPr sz="1200" spc="5" dirty="0">
                <a:latin typeface="Arial" panose="020B0604020202020204"/>
                <a:cs typeface="Arial" panose="020B0604020202020204"/>
              </a:rPr>
              <a:t>CH</a:t>
            </a:r>
            <a:r>
              <a:rPr sz="1200" spc="7" baseline="-21000" dirty="0">
                <a:latin typeface="Arial" panose="020B0604020202020204"/>
                <a:cs typeface="Arial" panose="020B0604020202020204"/>
              </a:rPr>
              <a:t>2</a:t>
            </a:r>
            <a:endParaRPr sz="1200" baseline="-2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78428" y="697483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+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55796" y="685291"/>
            <a:ext cx="188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1200" dirty="0">
                <a:latin typeface="Arial" panose="020B0604020202020204"/>
                <a:cs typeface="Arial" panose="020B0604020202020204"/>
              </a:rPr>
              <a:t>•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00984" y="587755"/>
            <a:ext cx="53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•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72513" y="2522219"/>
            <a:ext cx="1026160" cy="70485"/>
            <a:chOff x="1572513" y="2522219"/>
            <a:chExt cx="1026160" cy="70485"/>
          </a:xfrm>
        </p:grpSpPr>
        <p:sp>
          <p:nvSpPr>
            <p:cNvPr id="14" name="object 14"/>
            <p:cNvSpPr/>
            <p:nvPr/>
          </p:nvSpPr>
          <p:spPr>
            <a:xfrm>
              <a:off x="1578863" y="2554223"/>
              <a:ext cx="948055" cy="0"/>
            </a:xfrm>
            <a:custGeom>
              <a:avLst/>
              <a:gdLst/>
              <a:ahLst/>
              <a:cxnLst/>
              <a:rect l="l" t="t" r="r" b="b"/>
              <a:pathLst>
                <a:path w="948055">
                  <a:moveTo>
                    <a:pt x="0" y="0"/>
                  </a:moveTo>
                  <a:lnTo>
                    <a:pt x="947927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528316" y="2522219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5" h="70485">
                  <a:moveTo>
                    <a:pt x="0" y="0"/>
                  </a:moveTo>
                  <a:lnTo>
                    <a:pt x="0" y="70104"/>
                  </a:lnTo>
                  <a:lnTo>
                    <a:pt x="70104" y="33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41064" y="2437891"/>
            <a:ext cx="102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+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12083" y="1078483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•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9872" y="2526791"/>
            <a:ext cx="2783205" cy="48895"/>
          </a:xfrm>
          <a:custGeom>
            <a:avLst/>
            <a:gdLst/>
            <a:ahLst/>
            <a:cxnLst/>
            <a:rect l="l" t="t" r="r" b="b"/>
            <a:pathLst>
              <a:path w="2783204" h="48894">
                <a:moveTo>
                  <a:pt x="0" y="48767"/>
                </a:moveTo>
                <a:lnTo>
                  <a:pt x="173735" y="48767"/>
                </a:lnTo>
              </a:path>
              <a:path w="2783204" h="48894">
                <a:moveTo>
                  <a:pt x="2609087" y="0"/>
                </a:moveTo>
                <a:lnTo>
                  <a:pt x="2782823" y="0"/>
                </a:lnTo>
              </a:path>
              <a:path w="2783204" h="48894">
                <a:moveTo>
                  <a:pt x="2609087" y="39623"/>
                </a:moveTo>
                <a:lnTo>
                  <a:pt x="2782823" y="3962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2371" y="2895091"/>
            <a:ext cx="4027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 panose="020B0604020202020204"/>
                <a:cs typeface="Arial" panose="020B0604020202020204"/>
              </a:rPr>
              <a:t>C—</a:t>
            </a:r>
            <a:r>
              <a:rPr sz="12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H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bond is weaker in propene because </a:t>
            </a:r>
            <a:r>
              <a:rPr sz="1200" dirty="0">
                <a:latin typeface="Arial" panose="020B0604020202020204"/>
                <a:cs typeface="Arial" panose="020B0604020202020204"/>
              </a:rPr>
              <a:t>the resulting</a:t>
            </a:r>
            <a:r>
              <a:rPr sz="12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allyl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2371" y="3114547"/>
            <a:ext cx="3016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radical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is </a:t>
            </a:r>
            <a:r>
              <a:rPr sz="1200" dirty="0">
                <a:latin typeface="Arial" panose="020B0604020202020204"/>
                <a:cs typeface="Arial" panose="020B0604020202020204"/>
              </a:rPr>
              <a:t>more stable than the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alkyl</a:t>
            </a:r>
            <a:r>
              <a:rPr sz="1200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latin typeface="Arial" panose="020B0604020202020204"/>
                <a:cs typeface="Arial" panose="020B0604020202020204"/>
              </a:rPr>
              <a:t>radicals.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2163" y="109220"/>
            <a:ext cx="4498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 panose="020B0604020202020204"/>
                <a:cs typeface="Arial" panose="020B0604020202020204"/>
              </a:rPr>
              <a:t>Free </a:t>
            </a:r>
            <a:r>
              <a:rPr b="0" spc="-5" dirty="0">
                <a:latin typeface="Arial" panose="020B0604020202020204"/>
                <a:cs typeface="Arial" panose="020B0604020202020204"/>
              </a:rPr>
              <a:t>Radical </a:t>
            </a:r>
            <a:r>
              <a:rPr b="0" dirty="0">
                <a:latin typeface="Arial" panose="020B0604020202020204"/>
                <a:cs typeface="Arial" panose="020B0604020202020204"/>
              </a:rPr>
              <a:t>Stabilities </a:t>
            </a:r>
            <a:r>
              <a:rPr b="0" spc="-5" dirty="0">
                <a:latin typeface="Arial" panose="020B0604020202020204"/>
                <a:cs typeface="Arial" panose="020B0604020202020204"/>
              </a:rPr>
              <a:t>are Related </a:t>
            </a:r>
            <a:r>
              <a:rPr b="0" dirty="0">
                <a:latin typeface="Arial" panose="020B0604020202020204"/>
                <a:cs typeface="Arial" panose="020B0604020202020204"/>
              </a:rPr>
              <a:t>to Bond-Dissociation</a:t>
            </a:r>
            <a:r>
              <a:rPr b="0" spc="-80" dirty="0">
                <a:latin typeface="Arial" panose="020B0604020202020204"/>
                <a:cs typeface="Arial" panose="020B0604020202020204"/>
              </a:rPr>
              <a:t> </a:t>
            </a:r>
            <a:r>
              <a:rPr b="0" dirty="0">
                <a:latin typeface="Arial" panose="020B0604020202020204"/>
                <a:cs typeface="Arial" panose="020B0604020202020204"/>
              </a:rPr>
              <a:t>Energies</a:t>
            </a:r>
            <a:endParaRPr b="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6595" y="1788667"/>
            <a:ext cx="8934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 panose="020B0604020202020204"/>
                <a:cs typeface="Arial" panose="020B0604020202020204"/>
              </a:rPr>
              <a:t>(CH</a:t>
            </a:r>
            <a:r>
              <a:rPr sz="1200" spc="7" baseline="-21000" dirty="0">
                <a:latin typeface="Arial" panose="020B0604020202020204"/>
                <a:cs typeface="Arial" panose="020B0604020202020204"/>
              </a:rPr>
              <a:t>3</a:t>
            </a:r>
            <a:r>
              <a:rPr sz="1200" spc="5" dirty="0">
                <a:latin typeface="Arial" panose="020B0604020202020204"/>
                <a:cs typeface="Arial" panose="020B0604020202020204"/>
              </a:rPr>
              <a:t>)</a:t>
            </a:r>
            <a:r>
              <a:rPr sz="1200" spc="7" baseline="-21000" dirty="0">
                <a:latin typeface="Arial" panose="020B0604020202020204"/>
                <a:cs typeface="Arial" panose="020B0604020202020204"/>
              </a:rPr>
              <a:t>3</a:t>
            </a:r>
            <a:r>
              <a:rPr sz="1200" spc="5" dirty="0">
                <a:latin typeface="Arial" panose="020B0604020202020204"/>
                <a:cs typeface="Arial" panose="020B0604020202020204"/>
              </a:rPr>
              <a:t>C—</a:t>
            </a:r>
            <a:r>
              <a:rPr sz="1200" spc="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H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0020" y="1218691"/>
            <a:ext cx="1003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 panose="020B0604020202020204"/>
                <a:cs typeface="Arial" panose="020B0604020202020204"/>
              </a:rPr>
              <a:t>(CH</a:t>
            </a:r>
            <a:r>
              <a:rPr sz="1200" spc="7" baseline="-21000" dirty="0">
                <a:latin typeface="Arial" panose="020B0604020202020204"/>
                <a:cs typeface="Arial" panose="020B0604020202020204"/>
              </a:rPr>
              <a:t>3</a:t>
            </a:r>
            <a:r>
              <a:rPr sz="1200" spc="5" dirty="0">
                <a:latin typeface="Arial" panose="020B0604020202020204"/>
                <a:cs typeface="Arial" panose="020B0604020202020204"/>
              </a:rPr>
              <a:t>)</a:t>
            </a:r>
            <a:r>
              <a:rPr sz="1200" spc="7" baseline="-21000" dirty="0">
                <a:latin typeface="Arial" panose="020B0604020202020204"/>
                <a:cs typeface="Arial" panose="020B0604020202020204"/>
              </a:rPr>
              <a:t>2</a:t>
            </a:r>
            <a:r>
              <a:rPr sz="1200" spc="5" dirty="0">
                <a:latin typeface="Arial" panose="020B0604020202020204"/>
                <a:cs typeface="Arial" panose="020B0604020202020204"/>
              </a:rPr>
              <a:t>CH—</a:t>
            </a:r>
            <a:r>
              <a:rPr sz="1200" spc="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H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50820" y="1752091"/>
            <a:ext cx="625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(CH</a:t>
            </a:r>
            <a:r>
              <a:rPr sz="1200" baseline="-21000" dirty="0">
                <a:latin typeface="Arial" panose="020B0604020202020204"/>
                <a:cs typeface="Arial" panose="020B0604020202020204"/>
              </a:rPr>
              <a:t>3</a:t>
            </a:r>
            <a:r>
              <a:rPr sz="1200" dirty="0">
                <a:latin typeface="Arial" panose="020B0604020202020204"/>
                <a:cs typeface="Arial" panose="020B0604020202020204"/>
              </a:rPr>
              <a:t>)</a:t>
            </a:r>
            <a:r>
              <a:rPr sz="1200" baseline="-21000" dirty="0">
                <a:latin typeface="Arial" panose="020B0604020202020204"/>
                <a:cs typeface="Arial" panose="020B0604020202020204"/>
              </a:rPr>
              <a:t>3</a:t>
            </a:r>
            <a:r>
              <a:rPr sz="1200" dirty="0">
                <a:latin typeface="Arial" panose="020B0604020202020204"/>
                <a:cs typeface="Arial" panose="020B0604020202020204"/>
              </a:rPr>
              <a:t>C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403" y="2334259"/>
            <a:ext cx="42862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1960">
              <a:lnSpc>
                <a:spcPts val="1260"/>
              </a:lnSpc>
              <a:spcBef>
                <a:spcPts val="100"/>
              </a:spcBef>
              <a:tabLst>
                <a:tab pos="615950" algn="l"/>
                <a:tab pos="1576070" algn="l"/>
                <a:tab pos="3496310" algn="l"/>
              </a:tabLst>
            </a:pPr>
            <a:r>
              <a:rPr sz="1800" u="sng" baseline="5000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	</a:t>
            </a:r>
            <a:r>
              <a:rPr sz="1800" baseline="5000" dirty="0">
                <a:latin typeface="Arial" panose="020B0604020202020204"/>
                <a:cs typeface="Arial" panose="020B0604020202020204"/>
              </a:rPr>
              <a:t>	</a:t>
            </a:r>
            <a:r>
              <a:rPr sz="1800" spc="-7" baseline="5000" dirty="0">
                <a:latin typeface="Arial" panose="020B0604020202020204"/>
                <a:cs typeface="Arial" panose="020B0604020202020204"/>
              </a:rPr>
              <a:t>368</a:t>
            </a:r>
            <a:r>
              <a:rPr sz="1800" baseline="5000" dirty="0">
                <a:latin typeface="Arial" panose="020B0604020202020204"/>
                <a:cs typeface="Arial" panose="020B0604020202020204"/>
              </a:rPr>
              <a:t> </a:t>
            </a:r>
            <a:r>
              <a:rPr sz="1800" baseline="5000" dirty="0">
                <a:latin typeface="Arial" panose="020B0604020202020204"/>
                <a:cs typeface="Arial" panose="020B0604020202020204"/>
              </a:rPr>
              <a:t>kJ/mol</a:t>
            </a:r>
            <a:r>
              <a:rPr sz="1800" baseline="5000" dirty="0">
                <a:latin typeface="Arial" panose="020B0604020202020204"/>
                <a:cs typeface="Arial" panose="020B0604020202020204"/>
              </a:rPr>
              <a:t>	</a:t>
            </a:r>
            <a:r>
              <a:rPr sz="1200" dirty="0">
                <a:latin typeface="Arial" panose="020B0604020202020204"/>
                <a:cs typeface="Arial" panose="020B0604020202020204"/>
              </a:rPr>
              <a:t>•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88900">
              <a:lnSpc>
                <a:spcPts val="1260"/>
              </a:lnSpc>
              <a:tabLst>
                <a:tab pos="643255" algn="l"/>
                <a:tab pos="2697480" algn="l"/>
                <a:tab pos="3252470" algn="l"/>
                <a:tab pos="4084320" algn="l"/>
              </a:tabLst>
            </a:pPr>
            <a:r>
              <a:rPr sz="1800" baseline="5000" dirty="0">
                <a:latin typeface="Arial" panose="020B0604020202020204"/>
                <a:cs typeface="Arial" panose="020B0604020202020204"/>
              </a:rPr>
              <a:t>H</a:t>
            </a:r>
            <a:r>
              <a:rPr sz="1200" baseline="-14000" dirty="0">
                <a:latin typeface="Arial" panose="020B0604020202020204"/>
                <a:cs typeface="Arial" panose="020B0604020202020204"/>
              </a:rPr>
              <a:t>2</a:t>
            </a:r>
            <a:r>
              <a:rPr sz="1800" baseline="5000" dirty="0">
                <a:latin typeface="Arial" panose="020B0604020202020204"/>
                <a:cs typeface="Arial" panose="020B0604020202020204"/>
              </a:rPr>
              <a:t>C</a:t>
            </a:r>
            <a:r>
              <a:rPr sz="1800" baseline="5000" dirty="0">
                <a:latin typeface="Arial" panose="020B0604020202020204"/>
                <a:cs typeface="Arial" panose="020B0604020202020204"/>
              </a:rPr>
              <a:t>	</a:t>
            </a:r>
            <a:r>
              <a:rPr sz="1800" baseline="2000" dirty="0">
                <a:latin typeface="Arial" panose="020B0604020202020204"/>
                <a:cs typeface="Arial" panose="020B0604020202020204"/>
              </a:rPr>
              <a:t>CHCH</a:t>
            </a:r>
            <a:r>
              <a:rPr sz="1200" baseline="-17000" dirty="0">
                <a:latin typeface="Arial" panose="020B0604020202020204"/>
                <a:cs typeface="Arial" panose="020B0604020202020204"/>
              </a:rPr>
              <a:t>2</a:t>
            </a:r>
            <a:r>
              <a:rPr sz="1800" baseline="2000" dirty="0">
                <a:latin typeface="Arial" panose="020B0604020202020204"/>
                <a:cs typeface="Arial" panose="020B0604020202020204"/>
              </a:rPr>
              <a:t>—</a:t>
            </a:r>
            <a:r>
              <a:rPr sz="1800" baseline="200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1800" baseline="200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800" baseline="7000" dirty="0">
                <a:latin typeface="Arial" panose="020B0604020202020204"/>
                <a:cs typeface="Arial" panose="020B0604020202020204"/>
              </a:rPr>
              <a:t>H</a:t>
            </a:r>
            <a:r>
              <a:rPr sz="1200" baseline="-10000" dirty="0">
                <a:latin typeface="Arial" panose="020B0604020202020204"/>
                <a:cs typeface="Arial" panose="020B0604020202020204"/>
              </a:rPr>
              <a:t>2</a:t>
            </a:r>
            <a:r>
              <a:rPr sz="1800" baseline="7000" dirty="0">
                <a:latin typeface="Arial" panose="020B0604020202020204"/>
                <a:cs typeface="Arial" panose="020B0604020202020204"/>
              </a:rPr>
              <a:t>C</a:t>
            </a:r>
            <a:r>
              <a:rPr sz="1800" baseline="7000" dirty="0">
                <a:latin typeface="Arial" panose="020B0604020202020204"/>
                <a:cs typeface="Arial" panose="020B0604020202020204"/>
              </a:rPr>
              <a:t>	</a:t>
            </a:r>
            <a:r>
              <a:rPr sz="1800" spc="-15" baseline="7000" dirty="0">
                <a:latin typeface="Arial" panose="020B0604020202020204"/>
                <a:cs typeface="Arial" panose="020B0604020202020204"/>
              </a:rPr>
              <a:t>CHCH</a:t>
            </a:r>
            <a:r>
              <a:rPr sz="1200" spc="-15" baseline="-10000" dirty="0">
                <a:latin typeface="Arial" panose="020B0604020202020204"/>
                <a:cs typeface="Arial" panose="020B0604020202020204"/>
              </a:rPr>
              <a:t>2</a:t>
            </a:r>
            <a:r>
              <a:rPr sz="1200" spc="-15" baseline="-10000" dirty="0">
                <a:latin typeface="Arial" panose="020B0604020202020204"/>
                <a:cs typeface="Arial" panose="020B0604020202020204"/>
              </a:rPr>
              <a:t>	</a:t>
            </a:r>
            <a:r>
              <a:rPr sz="12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•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48660" y="1636267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•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98495" y="1179067"/>
            <a:ext cx="1435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964565" algn="l"/>
                <a:tab pos="1233170" algn="l"/>
              </a:tabLst>
            </a:pPr>
            <a:r>
              <a:rPr sz="1200" dirty="0">
                <a:latin typeface="Arial" panose="020B0604020202020204"/>
                <a:cs typeface="Arial" panose="020B0604020202020204"/>
              </a:rPr>
              <a:t>(CH</a:t>
            </a:r>
            <a:r>
              <a:rPr sz="1200" baseline="-21000" dirty="0">
                <a:latin typeface="Arial" panose="020B0604020202020204"/>
                <a:cs typeface="Arial" panose="020B0604020202020204"/>
              </a:rPr>
              <a:t>3</a:t>
            </a:r>
            <a:r>
              <a:rPr sz="1200" dirty="0">
                <a:latin typeface="Arial" panose="020B0604020202020204"/>
                <a:cs typeface="Arial" panose="020B0604020202020204"/>
              </a:rPr>
              <a:t>)</a:t>
            </a:r>
            <a:r>
              <a:rPr sz="1200" baseline="-21000" dirty="0">
                <a:latin typeface="Arial" panose="020B0604020202020204"/>
                <a:cs typeface="Arial" panose="020B0604020202020204"/>
              </a:rPr>
              <a:t>2</a:t>
            </a:r>
            <a:r>
              <a:rPr sz="1200" dirty="0">
                <a:latin typeface="Arial" panose="020B0604020202020204"/>
                <a:cs typeface="Arial" panose="020B0604020202020204"/>
              </a:rPr>
              <a:t>CH</a:t>
            </a:r>
            <a:r>
              <a:rPr sz="1200" dirty="0">
                <a:latin typeface="Arial" panose="020B0604020202020204"/>
                <a:cs typeface="Arial" panose="020B0604020202020204"/>
              </a:rPr>
              <a:t>	</a:t>
            </a:r>
            <a:r>
              <a:rPr sz="1200" dirty="0">
                <a:latin typeface="Arial" panose="020B0604020202020204"/>
                <a:cs typeface="Arial" panose="020B0604020202020204"/>
              </a:rPr>
              <a:t>+</a:t>
            </a:r>
            <a:r>
              <a:rPr sz="1200" dirty="0">
                <a:latin typeface="Arial" panose="020B0604020202020204"/>
                <a:cs typeface="Arial" panose="020B0604020202020204"/>
              </a:rPr>
              <a:t>	</a:t>
            </a:r>
            <a:r>
              <a:rPr sz="12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•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90620" y="1788667"/>
            <a:ext cx="454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495" algn="l"/>
              </a:tabLst>
            </a:pPr>
            <a:r>
              <a:rPr sz="1200" dirty="0">
                <a:latin typeface="Arial" panose="020B0604020202020204"/>
                <a:cs typeface="Arial" panose="020B0604020202020204"/>
              </a:rPr>
              <a:t>+</a:t>
            </a:r>
            <a:r>
              <a:rPr sz="1200" dirty="0">
                <a:latin typeface="Arial" panose="020B0604020202020204"/>
                <a:cs typeface="Arial" panose="020B0604020202020204"/>
              </a:rPr>
              <a:t>	</a:t>
            </a:r>
            <a:r>
              <a:rPr sz="12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1200" dirty="0">
                <a:latin typeface="Arial" panose="020B0604020202020204"/>
                <a:cs typeface="Arial" panose="020B0604020202020204"/>
              </a:rPr>
              <a:t>•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3025" y="1263395"/>
            <a:ext cx="4349750" cy="1522730"/>
            <a:chOff x="73025" y="1263395"/>
            <a:chExt cx="4349750" cy="1522730"/>
          </a:xfrm>
        </p:grpSpPr>
        <p:sp>
          <p:nvSpPr>
            <p:cNvPr id="30" name="object 30"/>
            <p:cNvSpPr/>
            <p:nvPr/>
          </p:nvSpPr>
          <p:spPr>
            <a:xfrm>
              <a:off x="76200" y="2285999"/>
              <a:ext cx="4343400" cy="497205"/>
            </a:xfrm>
            <a:custGeom>
              <a:avLst/>
              <a:gdLst/>
              <a:ahLst/>
              <a:cxnLst/>
              <a:rect l="l" t="t" r="r" b="b"/>
              <a:pathLst>
                <a:path w="4343400" h="497205">
                  <a:moveTo>
                    <a:pt x="0" y="0"/>
                  </a:moveTo>
                  <a:lnTo>
                    <a:pt x="4343399" y="0"/>
                  </a:lnTo>
                  <a:lnTo>
                    <a:pt x="4343399" y="496823"/>
                  </a:lnTo>
                  <a:lnTo>
                    <a:pt x="0" y="496823"/>
                  </a:lnTo>
                  <a:lnTo>
                    <a:pt x="0" y="0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560575" y="1295399"/>
              <a:ext cx="948055" cy="0"/>
            </a:xfrm>
            <a:custGeom>
              <a:avLst/>
              <a:gdLst/>
              <a:ahLst/>
              <a:cxnLst/>
              <a:rect l="l" t="t" r="r" b="b"/>
              <a:pathLst>
                <a:path w="948055">
                  <a:moveTo>
                    <a:pt x="0" y="0"/>
                  </a:moveTo>
                  <a:lnTo>
                    <a:pt x="947927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510027" y="1263395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5" h="70484">
                  <a:moveTo>
                    <a:pt x="0" y="0"/>
                  </a:moveTo>
                  <a:lnTo>
                    <a:pt x="0" y="70104"/>
                  </a:lnTo>
                  <a:lnTo>
                    <a:pt x="70104" y="36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560575" y="1865375"/>
              <a:ext cx="948055" cy="0"/>
            </a:xfrm>
            <a:custGeom>
              <a:avLst/>
              <a:gdLst/>
              <a:ahLst/>
              <a:cxnLst/>
              <a:rect l="l" t="t" r="r" b="b"/>
              <a:pathLst>
                <a:path w="948055">
                  <a:moveTo>
                    <a:pt x="0" y="0"/>
                  </a:moveTo>
                  <a:lnTo>
                    <a:pt x="947927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510027" y="1833371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5" h="70485">
                  <a:moveTo>
                    <a:pt x="0" y="0"/>
                  </a:moveTo>
                  <a:lnTo>
                    <a:pt x="0" y="70103"/>
                  </a:lnTo>
                  <a:lnTo>
                    <a:pt x="70104" y="33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1633220" y="1066291"/>
            <a:ext cx="762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 panose="020B0604020202020204"/>
                <a:cs typeface="Arial" panose="020B0604020202020204"/>
              </a:rPr>
              <a:t>397</a:t>
            </a:r>
            <a:r>
              <a:rPr sz="12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latin typeface="Arial" panose="020B0604020202020204"/>
                <a:cs typeface="Arial" panose="020B0604020202020204"/>
              </a:rPr>
              <a:t>kJ/mol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33220" y="1636267"/>
            <a:ext cx="762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 panose="020B0604020202020204"/>
                <a:cs typeface="Arial" panose="020B0604020202020204"/>
              </a:rPr>
              <a:t>380</a:t>
            </a:r>
            <a:r>
              <a:rPr sz="12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latin typeface="Arial" panose="020B0604020202020204"/>
                <a:cs typeface="Arial" panose="020B0604020202020204"/>
              </a:rPr>
              <a:t>kJ/mol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96" y="6095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0" y="0"/>
                </a:moveTo>
                <a:lnTo>
                  <a:pt x="4559807" y="0"/>
                </a:lnTo>
                <a:lnTo>
                  <a:pt x="4559807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10.6: Allylic Halogenation </a:t>
            </a:r>
            <a:r>
              <a:rPr b="0" dirty="0">
                <a:latin typeface="Arial" panose="020B0604020202020204"/>
                <a:cs typeface="Arial" panose="020B0604020202020204"/>
              </a:rPr>
              <a:t>- </a:t>
            </a:r>
            <a:r>
              <a:rPr b="0" spc="-5" dirty="0">
                <a:latin typeface="Arial" panose="020B0604020202020204"/>
                <a:cs typeface="Arial" panose="020B0604020202020204"/>
              </a:rPr>
              <a:t>Allylic halogenation </a:t>
            </a:r>
            <a:r>
              <a:rPr b="0" dirty="0">
                <a:latin typeface="Arial" panose="020B0604020202020204"/>
                <a:cs typeface="Arial" panose="020B0604020202020204"/>
              </a:rPr>
              <a:t>of </a:t>
            </a:r>
            <a:r>
              <a:rPr b="0" spc="-5" dirty="0">
                <a:latin typeface="Arial" panose="020B0604020202020204"/>
                <a:cs typeface="Arial" panose="020B0604020202020204"/>
              </a:rPr>
              <a:t>an alkene  </a:t>
            </a:r>
            <a:r>
              <a:rPr b="0" dirty="0">
                <a:latin typeface="Arial" panose="020B0604020202020204"/>
                <a:cs typeface="Arial" panose="020B0604020202020204"/>
              </a:rPr>
              <a:t>takes </a:t>
            </a:r>
            <a:r>
              <a:rPr b="0" spc="-5" dirty="0">
                <a:latin typeface="Arial" panose="020B0604020202020204"/>
                <a:cs typeface="Arial" panose="020B0604020202020204"/>
              </a:rPr>
              <a:t>place </a:t>
            </a:r>
            <a:r>
              <a:rPr b="0" dirty="0">
                <a:latin typeface="Arial" panose="020B0604020202020204"/>
                <a:cs typeface="Arial" panose="020B0604020202020204"/>
              </a:rPr>
              <a:t>through a free radical</a:t>
            </a:r>
            <a:r>
              <a:rPr b="0" spc="-25" dirty="0">
                <a:latin typeface="Arial" panose="020B0604020202020204"/>
                <a:cs typeface="Arial" panose="020B0604020202020204"/>
              </a:rPr>
              <a:t> </a:t>
            </a:r>
            <a:r>
              <a:rPr b="0" dirty="0">
                <a:latin typeface="Arial" panose="020B0604020202020204"/>
                <a:cs typeface="Arial" panose="020B0604020202020204"/>
              </a:rPr>
              <a:t>mechanism.</a:t>
            </a:r>
            <a:endParaRPr b="0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74445" y="724318"/>
            <a:ext cx="1276985" cy="323215"/>
            <a:chOff x="1074445" y="724318"/>
            <a:chExt cx="1276985" cy="323215"/>
          </a:xfrm>
        </p:grpSpPr>
        <p:sp>
          <p:nvSpPr>
            <p:cNvPr id="5" name="object 5"/>
            <p:cNvSpPr/>
            <p:nvPr/>
          </p:nvSpPr>
          <p:spPr>
            <a:xfrm>
              <a:off x="1074445" y="724318"/>
              <a:ext cx="279819" cy="322656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249144" y="836002"/>
              <a:ext cx="102235" cy="52069"/>
            </a:xfrm>
            <a:custGeom>
              <a:avLst/>
              <a:gdLst/>
              <a:ahLst/>
              <a:cxnLst/>
              <a:rect l="l" t="t" r="r" b="b"/>
              <a:pathLst>
                <a:path w="102235" h="52069">
                  <a:moveTo>
                    <a:pt x="0" y="0"/>
                  </a:moveTo>
                  <a:lnTo>
                    <a:pt x="13360" y="26733"/>
                  </a:lnTo>
                  <a:lnTo>
                    <a:pt x="0" y="51549"/>
                  </a:lnTo>
                  <a:lnTo>
                    <a:pt x="102184" y="26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48140" y="862257"/>
              <a:ext cx="713740" cy="0"/>
            </a:xfrm>
            <a:custGeom>
              <a:avLst/>
              <a:gdLst/>
              <a:ahLst/>
              <a:cxnLst/>
              <a:rect l="l" t="t" r="r" b="b"/>
              <a:pathLst>
                <a:path w="713739">
                  <a:moveTo>
                    <a:pt x="0" y="0"/>
                  </a:moveTo>
                  <a:lnTo>
                    <a:pt x="7134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47190" y="858913"/>
              <a:ext cx="715645" cy="6985"/>
            </a:xfrm>
            <a:custGeom>
              <a:avLst/>
              <a:gdLst/>
              <a:ahLst/>
              <a:cxnLst/>
              <a:rect l="l" t="t" r="r" b="b"/>
              <a:pathLst>
                <a:path w="715644" h="6984">
                  <a:moveTo>
                    <a:pt x="715314" y="0"/>
                  </a:moveTo>
                  <a:lnTo>
                    <a:pt x="0" y="0"/>
                  </a:lnTo>
                  <a:lnTo>
                    <a:pt x="0" y="6680"/>
                  </a:lnTo>
                  <a:lnTo>
                    <a:pt x="715314" y="6680"/>
                  </a:lnTo>
                  <a:lnTo>
                    <a:pt x="7153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733133" y="690617"/>
            <a:ext cx="37719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latin typeface="Arial" panose="020B0604020202020204"/>
                <a:cs typeface="Arial" panose="020B0604020202020204"/>
              </a:rPr>
              <a:t>NBS,</a:t>
            </a:r>
            <a:r>
              <a:rPr sz="75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750" spc="65" dirty="0">
                <a:latin typeface="Arial" panose="020B0604020202020204"/>
                <a:cs typeface="Arial" panose="020B0604020202020204"/>
              </a:rPr>
              <a:t>h</a:t>
            </a:r>
            <a:r>
              <a:rPr sz="750" spc="65" dirty="0">
                <a:latin typeface="Symbol" panose="05050102010706020507"/>
                <a:cs typeface="Symbol" panose="05050102010706020507"/>
              </a:rPr>
              <a:t></a:t>
            </a:r>
            <a:endParaRPr sz="750">
              <a:latin typeface="Symbol" panose="05050102010706020507"/>
              <a:cs typeface="Symbol" panose="05050102010706020507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79361" y="897764"/>
            <a:ext cx="27559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latin typeface="Arial" panose="020B0604020202020204"/>
                <a:cs typeface="Arial" panose="020B0604020202020204"/>
              </a:rPr>
              <a:t>CCl</a:t>
            </a:r>
            <a:r>
              <a:rPr sz="825" baseline="-15000" dirty="0">
                <a:latin typeface="Arial" panose="020B0604020202020204"/>
                <a:cs typeface="Arial" panose="020B0604020202020204"/>
              </a:rPr>
              <a:t>4</a:t>
            </a:r>
            <a:endParaRPr sz="825" baseline="-15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98407" y="726223"/>
            <a:ext cx="281305" cy="321310"/>
            <a:chOff x="2498407" y="726223"/>
            <a:chExt cx="281305" cy="321310"/>
          </a:xfrm>
        </p:grpSpPr>
        <p:sp>
          <p:nvSpPr>
            <p:cNvPr id="12" name="object 12"/>
            <p:cNvSpPr/>
            <p:nvPr/>
          </p:nvSpPr>
          <p:spPr>
            <a:xfrm>
              <a:off x="2502702" y="808322"/>
              <a:ext cx="0" cy="156210"/>
            </a:xfrm>
            <a:custGeom>
              <a:avLst/>
              <a:gdLst/>
              <a:ahLst/>
              <a:cxnLst/>
              <a:rect l="l" t="t" r="r" b="b"/>
              <a:pathLst>
                <a:path h="156209">
                  <a:moveTo>
                    <a:pt x="0" y="0"/>
                  </a:moveTo>
                  <a:lnTo>
                    <a:pt x="0" y="1555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498407" y="804506"/>
              <a:ext cx="281305" cy="242570"/>
            </a:xfrm>
            <a:custGeom>
              <a:avLst/>
              <a:gdLst/>
              <a:ahLst/>
              <a:cxnLst/>
              <a:rect l="l" t="t" r="r" b="b"/>
              <a:pathLst>
                <a:path w="281305" h="242569">
                  <a:moveTo>
                    <a:pt x="280784" y="162280"/>
                  </a:moveTo>
                  <a:lnTo>
                    <a:pt x="276961" y="160375"/>
                  </a:lnTo>
                  <a:lnTo>
                    <a:pt x="274091" y="158457"/>
                  </a:lnTo>
                  <a:lnTo>
                    <a:pt x="140385" y="234823"/>
                  </a:lnTo>
                  <a:lnTo>
                    <a:pt x="7632" y="158457"/>
                  </a:lnTo>
                  <a:lnTo>
                    <a:pt x="7632" y="3822"/>
                  </a:lnTo>
                  <a:lnTo>
                    <a:pt x="0" y="0"/>
                  </a:lnTo>
                  <a:lnTo>
                    <a:pt x="0" y="162280"/>
                  </a:lnTo>
                  <a:lnTo>
                    <a:pt x="140385" y="242468"/>
                  </a:lnTo>
                  <a:lnTo>
                    <a:pt x="280784" y="1622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775844" y="808322"/>
              <a:ext cx="0" cy="156210"/>
            </a:xfrm>
            <a:custGeom>
              <a:avLst/>
              <a:gdLst/>
              <a:ahLst/>
              <a:cxnLst/>
              <a:rect l="l" t="t" r="r" b="b"/>
              <a:pathLst>
                <a:path h="156209">
                  <a:moveTo>
                    <a:pt x="0" y="0"/>
                  </a:moveTo>
                  <a:lnTo>
                    <a:pt x="0" y="1555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772498" y="804506"/>
              <a:ext cx="6985" cy="162560"/>
            </a:xfrm>
            <a:custGeom>
              <a:avLst/>
              <a:gdLst/>
              <a:ahLst/>
              <a:cxnLst/>
              <a:rect l="l" t="t" r="r" b="b"/>
              <a:pathLst>
                <a:path w="6985" h="162559">
                  <a:moveTo>
                    <a:pt x="6692" y="0"/>
                  </a:moveTo>
                  <a:lnTo>
                    <a:pt x="2870" y="1905"/>
                  </a:lnTo>
                  <a:lnTo>
                    <a:pt x="0" y="3822"/>
                  </a:lnTo>
                  <a:lnTo>
                    <a:pt x="0" y="158457"/>
                  </a:lnTo>
                  <a:lnTo>
                    <a:pt x="2870" y="160375"/>
                  </a:lnTo>
                  <a:lnTo>
                    <a:pt x="6692" y="162280"/>
                  </a:lnTo>
                  <a:lnTo>
                    <a:pt x="66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751013" y="822641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498407" y="726223"/>
              <a:ext cx="281305" cy="223520"/>
            </a:xfrm>
            <a:custGeom>
              <a:avLst/>
              <a:gdLst/>
              <a:ahLst/>
              <a:cxnLst/>
              <a:rect l="l" t="t" r="r" b="b"/>
              <a:pathLst>
                <a:path w="281305" h="223519">
                  <a:moveTo>
                    <a:pt x="254990" y="95465"/>
                  </a:moveTo>
                  <a:lnTo>
                    <a:pt x="248310" y="95465"/>
                  </a:lnTo>
                  <a:lnTo>
                    <a:pt x="248310" y="223380"/>
                  </a:lnTo>
                  <a:lnTo>
                    <a:pt x="254990" y="223380"/>
                  </a:lnTo>
                  <a:lnTo>
                    <a:pt x="254990" y="95465"/>
                  </a:lnTo>
                  <a:close/>
                </a:path>
                <a:path w="281305" h="223519">
                  <a:moveTo>
                    <a:pt x="280784" y="78282"/>
                  </a:moveTo>
                  <a:lnTo>
                    <a:pt x="144208" y="0"/>
                  </a:lnTo>
                  <a:lnTo>
                    <a:pt x="140385" y="1917"/>
                  </a:lnTo>
                  <a:lnTo>
                    <a:pt x="137528" y="0"/>
                  </a:lnTo>
                  <a:lnTo>
                    <a:pt x="0" y="78282"/>
                  </a:lnTo>
                  <a:lnTo>
                    <a:pt x="7632" y="82105"/>
                  </a:lnTo>
                  <a:lnTo>
                    <a:pt x="140385" y="5727"/>
                  </a:lnTo>
                  <a:lnTo>
                    <a:pt x="274091" y="82105"/>
                  </a:lnTo>
                  <a:lnTo>
                    <a:pt x="276961" y="80187"/>
                  </a:lnTo>
                  <a:lnTo>
                    <a:pt x="280784" y="782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2592669" y="499698"/>
            <a:ext cx="12065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10" dirty="0">
                <a:latin typeface="Arial" panose="020B0604020202020204"/>
                <a:cs typeface="Arial" panose="020B0604020202020204"/>
              </a:rPr>
              <a:t>B</a:t>
            </a:r>
            <a:r>
              <a:rPr sz="750" dirty="0">
                <a:latin typeface="Arial" panose="020B0604020202020204"/>
                <a:cs typeface="Arial" panose="020B0604020202020204"/>
              </a:rPr>
              <a:t>r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635935" y="622299"/>
            <a:ext cx="1199515" cy="316230"/>
            <a:chOff x="2635935" y="622299"/>
            <a:chExt cx="1199515" cy="316230"/>
          </a:xfrm>
        </p:grpSpPr>
        <p:sp>
          <p:nvSpPr>
            <p:cNvPr id="20" name="object 20"/>
            <p:cNvSpPr/>
            <p:nvPr/>
          </p:nvSpPr>
          <p:spPr>
            <a:xfrm>
              <a:off x="2639273" y="624086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h="103504">
                  <a:moveTo>
                    <a:pt x="0" y="0"/>
                  </a:moveTo>
                  <a:lnTo>
                    <a:pt x="0" y="1030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635936" y="622299"/>
              <a:ext cx="6985" cy="105410"/>
            </a:xfrm>
            <a:custGeom>
              <a:avLst/>
              <a:gdLst/>
              <a:ahLst/>
              <a:cxnLst/>
              <a:rect l="l" t="t" r="r" b="b"/>
              <a:pathLst>
                <a:path w="6985" h="105409">
                  <a:moveTo>
                    <a:pt x="6680" y="0"/>
                  </a:moveTo>
                  <a:lnTo>
                    <a:pt x="0" y="0"/>
                  </a:lnTo>
                  <a:lnTo>
                    <a:pt x="0" y="104140"/>
                  </a:lnTo>
                  <a:lnTo>
                    <a:pt x="1257" y="104140"/>
                  </a:lnTo>
                  <a:lnTo>
                    <a:pt x="1257" y="105410"/>
                  </a:lnTo>
                  <a:lnTo>
                    <a:pt x="4978" y="105410"/>
                  </a:lnTo>
                  <a:lnTo>
                    <a:pt x="4978" y="104140"/>
                  </a:lnTo>
                  <a:lnTo>
                    <a:pt x="6680" y="104140"/>
                  </a:lnTo>
                  <a:lnTo>
                    <a:pt x="6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667125" y="771143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59">
                  <a:moveTo>
                    <a:pt x="0" y="0"/>
                  </a:moveTo>
                  <a:lnTo>
                    <a:pt x="0" y="1242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663696" y="727709"/>
              <a:ext cx="171450" cy="210820"/>
            </a:xfrm>
            <a:custGeom>
              <a:avLst/>
              <a:gdLst/>
              <a:ahLst/>
              <a:cxnLst/>
              <a:rect l="l" t="t" r="r" b="b"/>
              <a:pathLst>
                <a:path w="171450" h="210819">
                  <a:moveTo>
                    <a:pt x="171450" y="144780"/>
                  </a:moveTo>
                  <a:lnTo>
                    <a:pt x="166878" y="141732"/>
                  </a:lnTo>
                  <a:lnTo>
                    <a:pt x="121158" y="204216"/>
                  </a:lnTo>
                  <a:lnTo>
                    <a:pt x="5334" y="166116"/>
                  </a:lnTo>
                  <a:lnTo>
                    <a:pt x="5334" y="44196"/>
                  </a:lnTo>
                  <a:lnTo>
                    <a:pt x="121158" y="6096"/>
                  </a:lnTo>
                  <a:lnTo>
                    <a:pt x="166116" y="68580"/>
                  </a:lnTo>
                  <a:lnTo>
                    <a:pt x="170688" y="64770"/>
                  </a:lnTo>
                  <a:lnTo>
                    <a:pt x="123444" y="0"/>
                  </a:lnTo>
                  <a:lnTo>
                    <a:pt x="0" y="40386"/>
                  </a:lnTo>
                  <a:lnTo>
                    <a:pt x="0" y="169926"/>
                  </a:lnTo>
                  <a:lnTo>
                    <a:pt x="123444" y="210312"/>
                  </a:lnTo>
                  <a:lnTo>
                    <a:pt x="171450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3782821" y="550417"/>
            <a:ext cx="850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 panose="020B0604020202020204"/>
                <a:cs typeface="Arial" panose="020B0604020202020204"/>
              </a:rPr>
              <a:t>O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771900" y="647699"/>
            <a:ext cx="52705" cy="371475"/>
          </a:xfrm>
          <a:custGeom>
            <a:avLst/>
            <a:gdLst/>
            <a:ahLst/>
            <a:cxnLst/>
            <a:rect l="l" t="t" r="r" b="b"/>
            <a:pathLst>
              <a:path w="52704" h="371475">
                <a:moveTo>
                  <a:pt x="32766" y="1524"/>
                </a:moveTo>
                <a:lnTo>
                  <a:pt x="28194" y="0"/>
                </a:lnTo>
                <a:lnTo>
                  <a:pt x="0" y="86106"/>
                </a:lnTo>
                <a:lnTo>
                  <a:pt x="2286" y="86766"/>
                </a:lnTo>
                <a:lnTo>
                  <a:pt x="2667" y="86868"/>
                </a:lnTo>
                <a:lnTo>
                  <a:pt x="5334" y="87630"/>
                </a:lnTo>
                <a:lnTo>
                  <a:pt x="32766" y="1524"/>
                </a:lnTo>
                <a:close/>
              </a:path>
              <a:path w="52704" h="371475">
                <a:moveTo>
                  <a:pt x="33528" y="369570"/>
                </a:moveTo>
                <a:lnTo>
                  <a:pt x="5334" y="282702"/>
                </a:lnTo>
                <a:lnTo>
                  <a:pt x="0" y="284226"/>
                </a:lnTo>
                <a:lnTo>
                  <a:pt x="28194" y="371094"/>
                </a:lnTo>
                <a:lnTo>
                  <a:pt x="30861" y="370332"/>
                </a:lnTo>
                <a:lnTo>
                  <a:pt x="31242" y="370332"/>
                </a:lnTo>
                <a:lnTo>
                  <a:pt x="33528" y="369570"/>
                </a:lnTo>
                <a:close/>
              </a:path>
              <a:path w="52704" h="371475">
                <a:moveTo>
                  <a:pt x="51816" y="7620"/>
                </a:moveTo>
                <a:lnTo>
                  <a:pt x="47244" y="6096"/>
                </a:lnTo>
                <a:lnTo>
                  <a:pt x="19050" y="92202"/>
                </a:lnTo>
                <a:lnTo>
                  <a:pt x="24384" y="94488"/>
                </a:lnTo>
                <a:lnTo>
                  <a:pt x="51816" y="7620"/>
                </a:lnTo>
                <a:close/>
              </a:path>
              <a:path w="52704" h="371475">
                <a:moveTo>
                  <a:pt x="52578" y="363474"/>
                </a:moveTo>
                <a:lnTo>
                  <a:pt x="24384" y="275844"/>
                </a:lnTo>
                <a:lnTo>
                  <a:pt x="19050" y="278130"/>
                </a:lnTo>
                <a:lnTo>
                  <a:pt x="47244" y="364998"/>
                </a:lnTo>
                <a:lnTo>
                  <a:pt x="52578" y="363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820159" y="771397"/>
            <a:ext cx="2279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 panose="020B0604020202020204"/>
                <a:cs typeface="Arial" panose="020B0604020202020204"/>
              </a:rPr>
              <a:t>N</a:t>
            </a:r>
            <a:r>
              <a:rPr sz="600" spc="135" dirty="0">
                <a:latin typeface="Arial" panose="020B0604020202020204"/>
                <a:cs typeface="Arial" panose="020B0604020202020204"/>
              </a:rPr>
              <a:t> </a:t>
            </a:r>
            <a:r>
              <a:rPr sz="600" dirty="0">
                <a:latin typeface="Arial" panose="020B0604020202020204"/>
                <a:cs typeface="Arial" panose="020B0604020202020204"/>
              </a:rPr>
              <a:t>Br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893820" y="829817"/>
            <a:ext cx="59055" cy="6350"/>
            <a:chOff x="3893820" y="829817"/>
            <a:chExt cx="59055" cy="6350"/>
          </a:xfrm>
        </p:grpSpPr>
        <p:sp>
          <p:nvSpPr>
            <p:cNvPr id="28" name="object 28"/>
            <p:cNvSpPr/>
            <p:nvPr/>
          </p:nvSpPr>
          <p:spPr>
            <a:xfrm>
              <a:off x="3895344" y="833245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4">
                  <a:moveTo>
                    <a:pt x="0" y="0"/>
                  </a:moveTo>
                  <a:lnTo>
                    <a:pt x="563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893820" y="829817"/>
              <a:ext cx="59055" cy="6350"/>
            </a:xfrm>
            <a:custGeom>
              <a:avLst/>
              <a:gdLst/>
              <a:ahLst/>
              <a:cxnLst/>
              <a:rect l="l" t="t" r="r" b="b"/>
              <a:pathLst>
                <a:path w="59054" h="6350">
                  <a:moveTo>
                    <a:pt x="58674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8674" y="6096"/>
                  </a:lnTo>
                  <a:lnTo>
                    <a:pt x="586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3465829" y="993901"/>
            <a:ext cx="718820" cy="367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 panose="020B0604020202020204"/>
                <a:cs typeface="Arial" panose="020B0604020202020204"/>
              </a:rPr>
              <a:t>O</a:t>
            </a:r>
            <a:endParaRPr sz="6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ts val="690"/>
              </a:lnSpc>
            </a:pPr>
            <a:r>
              <a:rPr sz="600" spc="-5" dirty="0">
                <a:latin typeface="Arial" panose="020B0604020202020204"/>
                <a:cs typeface="Arial" panose="020B0604020202020204"/>
              </a:rPr>
              <a:t>N-</a:t>
            </a:r>
            <a:r>
              <a:rPr sz="600" dirty="0">
                <a:latin typeface="Arial" panose="020B0604020202020204"/>
                <a:cs typeface="Arial" panose="020B0604020202020204"/>
              </a:rPr>
              <a:t>b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r</a:t>
            </a:r>
            <a:r>
              <a:rPr sz="600" dirty="0">
                <a:latin typeface="Arial" panose="020B0604020202020204"/>
                <a:cs typeface="Arial" panose="020B0604020202020204"/>
              </a:rPr>
              <a:t>o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mo</a:t>
            </a:r>
            <a:r>
              <a:rPr sz="600" dirty="0">
                <a:latin typeface="Arial" panose="020B0604020202020204"/>
                <a:cs typeface="Arial" panose="020B0604020202020204"/>
              </a:rPr>
              <a:t>succ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ini</a:t>
            </a:r>
            <a:r>
              <a:rPr sz="600" dirty="0">
                <a:latin typeface="Arial" panose="020B0604020202020204"/>
                <a:cs typeface="Arial" panose="020B0604020202020204"/>
              </a:rPr>
              <a:t>m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id</a:t>
            </a:r>
            <a:r>
              <a:rPr sz="600" dirty="0">
                <a:latin typeface="Arial" panose="020B0604020202020204"/>
                <a:cs typeface="Arial" panose="020B0604020202020204"/>
              </a:rPr>
              <a:t>e  </a:t>
            </a:r>
            <a:r>
              <a:rPr sz="600" spc="-5" dirty="0">
                <a:latin typeface="Arial" panose="020B0604020202020204"/>
                <a:cs typeface="Arial" panose="020B0604020202020204"/>
              </a:rPr>
              <a:t>(NBS)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96" y="6095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0" y="0"/>
                </a:moveTo>
                <a:lnTo>
                  <a:pt x="4559807" y="0"/>
                </a:lnTo>
                <a:lnTo>
                  <a:pt x="4559807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2852" y="3129787"/>
            <a:ext cx="173990" cy="119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220" y="78739"/>
            <a:ext cx="4064635" cy="571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10"/>
              </a:spcBef>
            </a:pPr>
            <a:r>
              <a:rPr b="0" spc="-5" dirty="0">
                <a:latin typeface="Arial" panose="020B0604020202020204"/>
                <a:cs typeface="Arial" panose="020B0604020202020204"/>
              </a:rPr>
              <a:t>Limitation:</a:t>
            </a:r>
            <a:r>
              <a:rPr b="0" spc="-5" dirty="0">
                <a:latin typeface="Arial" panose="020B0604020202020204"/>
                <a:cs typeface="Arial" panose="020B0604020202020204"/>
              </a:rPr>
              <a:t> </a:t>
            </a:r>
            <a:r>
              <a:rPr b="0" spc="-5" dirty="0">
                <a:latin typeface="Arial" panose="020B0604020202020204"/>
                <a:cs typeface="Arial" panose="020B0604020202020204"/>
              </a:rPr>
              <a:t>Allylic</a:t>
            </a:r>
            <a:r>
              <a:rPr b="0" spc="-5" dirty="0">
                <a:latin typeface="Arial" panose="020B0604020202020204"/>
                <a:cs typeface="Arial" panose="020B0604020202020204"/>
              </a:rPr>
              <a:t> </a:t>
            </a:r>
            <a:r>
              <a:rPr b="0" spc="-5" dirty="0">
                <a:latin typeface="Arial" panose="020B0604020202020204"/>
                <a:cs typeface="Arial" panose="020B0604020202020204"/>
              </a:rPr>
              <a:t>halogenation</a:t>
            </a:r>
            <a:r>
              <a:rPr b="0" spc="-5" dirty="0">
                <a:latin typeface="Arial" panose="020B0604020202020204"/>
                <a:cs typeface="Arial" panose="020B0604020202020204"/>
              </a:rPr>
              <a:t> </a:t>
            </a:r>
            <a:r>
              <a:rPr b="0" spc="-5" dirty="0">
                <a:latin typeface="Arial" panose="020B0604020202020204"/>
                <a:cs typeface="Arial" panose="020B0604020202020204"/>
              </a:rPr>
              <a:t>is</a:t>
            </a:r>
            <a:r>
              <a:rPr b="0" spc="-5" dirty="0">
                <a:latin typeface="Arial" panose="020B0604020202020204"/>
                <a:cs typeface="Arial" panose="020B0604020202020204"/>
              </a:rPr>
              <a:t> </a:t>
            </a:r>
            <a:r>
              <a:rPr b="0" spc="-5" dirty="0">
                <a:latin typeface="Arial" panose="020B0604020202020204"/>
                <a:cs typeface="Arial" panose="020B0604020202020204"/>
              </a:rPr>
              <a:t>only</a:t>
            </a:r>
            <a:r>
              <a:rPr b="0" spc="-5" dirty="0">
                <a:latin typeface="Arial" panose="020B0604020202020204"/>
                <a:cs typeface="Arial" panose="020B0604020202020204"/>
              </a:rPr>
              <a:t> </a:t>
            </a:r>
            <a:r>
              <a:rPr b="0" spc="-5" dirty="0">
                <a:latin typeface="Arial" panose="020B0604020202020204"/>
                <a:cs typeface="Arial" panose="020B0604020202020204"/>
              </a:rPr>
              <a:t>useful</a:t>
            </a:r>
            <a:r>
              <a:rPr b="0" spc="-5" dirty="0">
                <a:latin typeface="Arial" panose="020B0604020202020204"/>
                <a:cs typeface="Arial" panose="020B0604020202020204"/>
              </a:rPr>
              <a:t> </a:t>
            </a:r>
            <a:r>
              <a:rPr b="0" spc="-5" dirty="0">
                <a:latin typeface="Arial" panose="020B0604020202020204"/>
                <a:cs typeface="Arial" panose="020B0604020202020204"/>
              </a:rPr>
              <a:t>when</a:t>
            </a:r>
            <a:r>
              <a:rPr b="0" spc="-5" dirty="0">
                <a:latin typeface="Arial" panose="020B0604020202020204"/>
                <a:cs typeface="Arial" panose="020B0604020202020204"/>
              </a:rPr>
              <a:t> all of </a:t>
            </a:r>
            <a:r>
              <a:rPr b="0" dirty="0">
                <a:latin typeface="Arial" panose="020B0604020202020204"/>
                <a:cs typeface="Arial" panose="020B0604020202020204"/>
              </a:rPr>
              <a:t>the  </a:t>
            </a:r>
            <a:r>
              <a:rPr b="0" spc="-5" dirty="0">
                <a:latin typeface="Arial" panose="020B0604020202020204"/>
                <a:cs typeface="Arial" panose="020B0604020202020204"/>
              </a:rPr>
              <a:t>allylic </a:t>
            </a:r>
            <a:r>
              <a:rPr b="0" dirty="0">
                <a:latin typeface="Arial" panose="020B0604020202020204"/>
                <a:cs typeface="Arial" panose="020B0604020202020204"/>
              </a:rPr>
              <a:t>hydrogens are </a:t>
            </a:r>
            <a:r>
              <a:rPr b="0" spc="-5" dirty="0">
                <a:latin typeface="Arial" panose="020B0604020202020204"/>
                <a:cs typeface="Arial" panose="020B0604020202020204"/>
              </a:rPr>
              <a:t>equivalent </a:t>
            </a:r>
            <a:r>
              <a:rPr b="0" i="1" dirty="0">
                <a:latin typeface="Arial" panose="020B0604020202020204"/>
                <a:cs typeface="Arial" panose="020B0604020202020204"/>
              </a:rPr>
              <a:t>and </a:t>
            </a:r>
            <a:r>
              <a:rPr b="0" dirty="0">
                <a:latin typeface="Arial" panose="020B0604020202020204"/>
                <a:cs typeface="Arial" panose="020B0604020202020204"/>
              </a:rPr>
              <a:t>the resonance forms </a:t>
            </a:r>
            <a:r>
              <a:rPr b="0" spc="-5" dirty="0">
                <a:latin typeface="Arial" panose="020B0604020202020204"/>
                <a:cs typeface="Arial" panose="020B0604020202020204"/>
              </a:rPr>
              <a:t>of  allylic radical are</a:t>
            </a:r>
            <a:r>
              <a:rPr b="0" spc="-10" dirty="0">
                <a:latin typeface="Arial" panose="020B0604020202020204"/>
                <a:cs typeface="Arial" panose="020B0604020202020204"/>
              </a:rPr>
              <a:t> </a:t>
            </a:r>
            <a:r>
              <a:rPr b="0" spc="-5" dirty="0">
                <a:latin typeface="Arial" panose="020B0604020202020204"/>
                <a:cs typeface="Arial" panose="020B0604020202020204"/>
              </a:rPr>
              <a:t>equivalent.</a:t>
            </a:r>
            <a:endParaRPr b="0" spc="-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220" y="2096515"/>
            <a:ext cx="1422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 panose="020B0604020202020204"/>
                <a:cs typeface="Arial" panose="020B0604020202020204"/>
              </a:rPr>
              <a:t>10.7: Allylic</a:t>
            </a:r>
            <a:r>
              <a:rPr sz="1200" b="1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Anions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478" y="2515980"/>
            <a:ext cx="433070" cy="269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960"/>
              </a:lnSpc>
              <a:spcBef>
                <a:spcPts val="95"/>
              </a:spcBef>
            </a:pPr>
            <a:r>
              <a:rPr sz="1000" spc="-5" dirty="0">
                <a:latin typeface="Arial" panose="020B0604020202020204"/>
                <a:cs typeface="Arial" panose="020B0604020202020204"/>
              </a:rPr>
              <a:t>C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ts val="960"/>
              </a:lnSpc>
              <a:tabLst>
                <a:tab pos="315595" algn="l"/>
              </a:tabLst>
            </a:pPr>
            <a:r>
              <a:rPr sz="1000" spc="-5" dirty="0">
                <a:latin typeface="Arial" panose="020B0604020202020204"/>
                <a:cs typeface="Arial" panose="020B0604020202020204"/>
              </a:rPr>
              <a:t>C</a:t>
            </a:r>
            <a:r>
              <a:rPr sz="1000" spc="-5" dirty="0">
                <a:latin typeface="Arial" panose="020B0604020202020204"/>
                <a:cs typeface="Arial" panose="020B0604020202020204"/>
              </a:rPr>
              <a:t>	</a:t>
            </a:r>
            <a:r>
              <a:rPr sz="1000" spc="-5" dirty="0">
                <a:latin typeface="Arial" panose="020B0604020202020204"/>
                <a:cs typeface="Arial" panose="020B0604020202020204"/>
              </a:rPr>
              <a:t>C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4682" y="2424760"/>
            <a:ext cx="1682750" cy="459105"/>
            <a:chOff x="484682" y="2424760"/>
            <a:chExt cx="1682750" cy="459105"/>
          </a:xfrm>
        </p:grpSpPr>
        <p:sp>
          <p:nvSpPr>
            <p:cNvPr id="7" name="object 7"/>
            <p:cNvSpPr/>
            <p:nvPr/>
          </p:nvSpPr>
          <p:spPr>
            <a:xfrm>
              <a:off x="857186" y="2637192"/>
              <a:ext cx="50800" cy="33655"/>
            </a:xfrm>
            <a:custGeom>
              <a:avLst/>
              <a:gdLst/>
              <a:ahLst/>
              <a:cxnLst/>
              <a:rect l="l" t="t" r="r" b="b"/>
              <a:pathLst>
                <a:path w="50800" h="33655">
                  <a:moveTo>
                    <a:pt x="50380" y="27508"/>
                  </a:moveTo>
                  <a:lnTo>
                    <a:pt x="3048" y="0"/>
                  </a:lnTo>
                  <a:lnTo>
                    <a:pt x="0" y="6108"/>
                  </a:lnTo>
                  <a:lnTo>
                    <a:pt x="47320" y="33616"/>
                  </a:lnTo>
                  <a:lnTo>
                    <a:pt x="50380" y="275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961" y="2605100"/>
              <a:ext cx="105333" cy="65709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98411" y="2637192"/>
              <a:ext cx="66040" cy="62865"/>
            </a:xfrm>
            <a:custGeom>
              <a:avLst/>
              <a:gdLst/>
              <a:ahLst/>
              <a:cxnLst/>
              <a:rect l="l" t="t" r="r" b="b"/>
              <a:pathLst>
                <a:path w="66040" h="62864">
                  <a:moveTo>
                    <a:pt x="50380" y="7632"/>
                  </a:moveTo>
                  <a:lnTo>
                    <a:pt x="45796" y="0"/>
                  </a:lnTo>
                  <a:lnTo>
                    <a:pt x="0" y="27508"/>
                  </a:lnTo>
                  <a:lnTo>
                    <a:pt x="3048" y="33616"/>
                  </a:lnTo>
                  <a:lnTo>
                    <a:pt x="50380" y="7632"/>
                  </a:lnTo>
                  <a:close/>
                </a:path>
                <a:path w="66040" h="62864">
                  <a:moveTo>
                    <a:pt x="65646" y="35140"/>
                  </a:moveTo>
                  <a:lnTo>
                    <a:pt x="62598" y="29032"/>
                  </a:lnTo>
                  <a:lnTo>
                    <a:pt x="16789" y="55016"/>
                  </a:lnTo>
                  <a:lnTo>
                    <a:pt x="19850" y="62661"/>
                  </a:lnTo>
                  <a:lnTo>
                    <a:pt x="56527" y="40627"/>
                  </a:lnTo>
                  <a:lnTo>
                    <a:pt x="64122" y="36677"/>
                  </a:lnTo>
                  <a:lnTo>
                    <a:pt x="64122" y="36068"/>
                  </a:lnTo>
                  <a:lnTo>
                    <a:pt x="65646" y="351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84682" y="2605100"/>
              <a:ext cx="105333" cy="657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4215" y="2770151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h="111760">
                  <a:moveTo>
                    <a:pt x="0" y="0"/>
                  </a:moveTo>
                  <a:lnTo>
                    <a:pt x="0" y="111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40397" y="2767088"/>
              <a:ext cx="8255" cy="116205"/>
            </a:xfrm>
            <a:custGeom>
              <a:avLst/>
              <a:gdLst/>
              <a:ahLst/>
              <a:cxnLst/>
              <a:rect l="l" t="t" r="r" b="b"/>
              <a:pathLst>
                <a:path w="8254" h="116205">
                  <a:moveTo>
                    <a:pt x="7632" y="0"/>
                  </a:moveTo>
                  <a:lnTo>
                    <a:pt x="0" y="0"/>
                  </a:lnTo>
                  <a:lnTo>
                    <a:pt x="0" y="116154"/>
                  </a:lnTo>
                  <a:lnTo>
                    <a:pt x="7632" y="116154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02987" y="2427813"/>
              <a:ext cx="0" cy="113664"/>
            </a:xfrm>
            <a:custGeom>
              <a:avLst/>
              <a:gdLst/>
              <a:ahLst/>
              <a:cxnLst/>
              <a:rect l="l" t="t" r="r" b="b"/>
              <a:pathLst>
                <a:path h="113664">
                  <a:moveTo>
                    <a:pt x="0" y="0"/>
                  </a:moveTo>
                  <a:lnTo>
                    <a:pt x="0" y="1130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99172" y="2424760"/>
              <a:ext cx="8255" cy="118110"/>
            </a:xfrm>
            <a:custGeom>
              <a:avLst/>
              <a:gdLst/>
              <a:ahLst/>
              <a:cxnLst/>
              <a:rect l="l" t="t" r="r" b="b"/>
              <a:pathLst>
                <a:path w="8254" h="118110">
                  <a:moveTo>
                    <a:pt x="7632" y="0"/>
                  </a:moveTo>
                  <a:lnTo>
                    <a:pt x="0" y="0"/>
                  </a:lnTo>
                  <a:lnTo>
                    <a:pt x="0" y="117678"/>
                  </a:lnTo>
                  <a:lnTo>
                    <a:pt x="7632" y="117678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1759" y="2770151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h="111760">
                  <a:moveTo>
                    <a:pt x="0" y="0"/>
                  </a:moveTo>
                  <a:lnTo>
                    <a:pt x="0" y="111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57948" y="2767088"/>
              <a:ext cx="8255" cy="116205"/>
            </a:xfrm>
            <a:custGeom>
              <a:avLst/>
              <a:gdLst/>
              <a:ahLst/>
              <a:cxnLst/>
              <a:rect l="l" t="t" r="r" b="b"/>
              <a:pathLst>
                <a:path w="8255" h="116205">
                  <a:moveTo>
                    <a:pt x="7632" y="0"/>
                  </a:moveTo>
                  <a:lnTo>
                    <a:pt x="0" y="0"/>
                  </a:lnTo>
                  <a:lnTo>
                    <a:pt x="0" y="116154"/>
                  </a:lnTo>
                  <a:lnTo>
                    <a:pt x="7632" y="116154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495324" y="2714368"/>
              <a:ext cx="566420" cy="0"/>
            </a:xfrm>
            <a:custGeom>
              <a:avLst/>
              <a:gdLst/>
              <a:ahLst/>
              <a:cxnLst/>
              <a:rect l="l" t="t" r="r" b="b"/>
              <a:pathLst>
                <a:path w="566419">
                  <a:moveTo>
                    <a:pt x="0" y="0"/>
                  </a:moveTo>
                  <a:lnTo>
                    <a:pt x="5663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493799" y="2710548"/>
              <a:ext cx="569595" cy="8255"/>
            </a:xfrm>
            <a:custGeom>
              <a:avLst/>
              <a:gdLst/>
              <a:ahLst/>
              <a:cxnLst/>
              <a:rect l="l" t="t" r="r" b="b"/>
              <a:pathLst>
                <a:path w="569594" h="8255">
                  <a:moveTo>
                    <a:pt x="569442" y="0"/>
                  </a:moveTo>
                  <a:lnTo>
                    <a:pt x="0" y="0"/>
                  </a:lnTo>
                  <a:lnTo>
                    <a:pt x="0" y="7645"/>
                  </a:lnTo>
                  <a:lnTo>
                    <a:pt x="569442" y="7645"/>
                  </a:lnTo>
                  <a:lnTo>
                    <a:pt x="5694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043393" y="2679979"/>
              <a:ext cx="123670" cy="672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391512" y="2681510"/>
              <a:ext cx="122137" cy="672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519223" y="2548074"/>
            <a:ext cx="434975" cy="269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95"/>
              </a:spcBef>
            </a:pPr>
            <a:r>
              <a:rPr sz="1000" spc="-5" dirty="0">
                <a:latin typeface="Arial" panose="020B0604020202020204"/>
                <a:cs typeface="Arial" panose="020B0604020202020204"/>
              </a:rPr>
              <a:t>C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ts val="960"/>
              </a:lnSpc>
              <a:tabLst>
                <a:tab pos="316865" algn="l"/>
              </a:tabLst>
            </a:pPr>
            <a:r>
              <a:rPr sz="1000" spc="-5" dirty="0">
                <a:latin typeface="Arial" panose="020B0604020202020204"/>
                <a:cs typeface="Arial" panose="020B0604020202020204"/>
              </a:rPr>
              <a:t>C</a:t>
            </a:r>
            <a:r>
              <a:rPr sz="1000" spc="-5" dirty="0">
                <a:latin typeface="Arial" panose="020B0604020202020204"/>
                <a:cs typeface="Arial" panose="020B0604020202020204"/>
              </a:rPr>
              <a:t>	</a:t>
            </a:r>
            <a:r>
              <a:rPr sz="1000" spc="-5" dirty="0">
                <a:latin typeface="Arial" panose="020B0604020202020204"/>
                <a:cs typeface="Arial" panose="020B0604020202020204"/>
              </a:rPr>
              <a:t>C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08338" y="2456852"/>
            <a:ext cx="3729354" cy="462280"/>
            <a:chOff x="608338" y="2456852"/>
            <a:chExt cx="3729354" cy="462280"/>
          </a:xfrm>
        </p:grpSpPr>
        <p:sp>
          <p:nvSpPr>
            <p:cNvPr id="23" name="object 23"/>
            <p:cNvSpPr/>
            <p:nvPr/>
          </p:nvSpPr>
          <p:spPr>
            <a:xfrm>
              <a:off x="1032748" y="2706726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>
                  <a:moveTo>
                    <a:pt x="0" y="0"/>
                  </a:moveTo>
                  <a:lnTo>
                    <a:pt x="610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31227" y="2704426"/>
              <a:ext cx="64135" cy="6350"/>
            </a:xfrm>
            <a:custGeom>
              <a:avLst/>
              <a:gdLst/>
              <a:ahLst/>
              <a:cxnLst/>
              <a:rect l="l" t="t" r="r" b="b"/>
              <a:pathLst>
                <a:path w="64134" h="6350">
                  <a:moveTo>
                    <a:pt x="64109" y="0"/>
                  </a:moveTo>
                  <a:lnTo>
                    <a:pt x="0" y="0"/>
                  </a:lnTo>
                  <a:lnTo>
                    <a:pt x="0" y="6121"/>
                  </a:lnTo>
                  <a:lnTo>
                    <a:pt x="64109" y="6121"/>
                  </a:lnTo>
                  <a:lnTo>
                    <a:pt x="641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12139" y="2565359"/>
              <a:ext cx="155727" cy="1192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08338" y="2554655"/>
              <a:ext cx="108398" cy="6572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571623" y="2632608"/>
              <a:ext cx="110489" cy="70485"/>
            </a:xfrm>
            <a:custGeom>
              <a:avLst/>
              <a:gdLst/>
              <a:ahLst/>
              <a:cxnLst/>
              <a:rect l="l" t="t" r="r" b="b"/>
              <a:pathLst>
                <a:path w="110489" h="70485">
                  <a:moveTo>
                    <a:pt x="29006" y="4584"/>
                  </a:moveTo>
                  <a:lnTo>
                    <a:pt x="7632" y="0"/>
                  </a:lnTo>
                  <a:lnTo>
                    <a:pt x="0" y="0"/>
                  </a:lnTo>
                  <a:lnTo>
                    <a:pt x="0" y="7632"/>
                  </a:lnTo>
                  <a:lnTo>
                    <a:pt x="21374" y="12217"/>
                  </a:lnTo>
                  <a:lnTo>
                    <a:pt x="29006" y="12217"/>
                  </a:lnTo>
                  <a:lnTo>
                    <a:pt x="29006" y="4584"/>
                  </a:lnTo>
                  <a:close/>
                </a:path>
                <a:path w="110489" h="70485">
                  <a:moveTo>
                    <a:pt x="109918" y="42786"/>
                  </a:moveTo>
                  <a:lnTo>
                    <a:pt x="106870" y="36677"/>
                  </a:lnTo>
                  <a:lnTo>
                    <a:pt x="61061" y="62661"/>
                  </a:lnTo>
                  <a:lnTo>
                    <a:pt x="64122" y="70294"/>
                  </a:lnTo>
                  <a:lnTo>
                    <a:pt x="109918" y="427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417432" y="2637192"/>
              <a:ext cx="107314" cy="66040"/>
            </a:xfrm>
            <a:custGeom>
              <a:avLst/>
              <a:gdLst/>
              <a:ahLst/>
              <a:cxnLst/>
              <a:rect l="l" t="t" r="r" b="b"/>
              <a:pathLst>
                <a:path w="107314" h="66039">
                  <a:moveTo>
                    <a:pt x="106857" y="59601"/>
                  </a:moveTo>
                  <a:lnTo>
                    <a:pt x="4572" y="0"/>
                  </a:lnTo>
                  <a:lnTo>
                    <a:pt x="0" y="6108"/>
                  </a:lnTo>
                  <a:lnTo>
                    <a:pt x="103809" y="65709"/>
                  </a:lnTo>
                  <a:lnTo>
                    <a:pt x="106857" y="596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441850" y="2741877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>
                  <a:moveTo>
                    <a:pt x="0" y="0"/>
                  </a:moveTo>
                  <a:lnTo>
                    <a:pt x="610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440330" y="2739580"/>
              <a:ext cx="64135" cy="6350"/>
            </a:xfrm>
            <a:custGeom>
              <a:avLst/>
              <a:gdLst/>
              <a:ahLst/>
              <a:cxnLst/>
              <a:rect l="l" t="t" r="r" b="b"/>
              <a:pathLst>
                <a:path w="64135" h="6350">
                  <a:moveTo>
                    <a:pt x="64122" y="0"/>
                  </a:moveTo>
                  <a:lnTo>
                    <a:pt x="0" y="0"/>
                  </a:lnTo>
                  <a:lnTo>
                    <a:pt x="0" y="6121"/>
                  </a:lnTo>
                  <a:lnTo>
                    <a:pt x="64122" y="6121"/>
                  </a:lnTo>
                  <a:lnTo>
                    <a:pt x="641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551769" y="2636425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39">
                  <a:moveTo>
                    <a:pt x="0" y="0"/>
                  </a:moveTo>
                  <a:lnTo>
                    <a:pt x="27479" y="0"/>
                  </a:lnTo>
                </a:path>
              </a:pathLst>
            </a:custGeom>
            <a:ln w="76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460180" y="2632608"/>
              <a:ext cx="99695" cy="82550"/>
            </a:xfrm>
            <a:custGeom>
              <a:avLst/>
              <a:gdLst/>
              <a:ahLst/>
              <a:cxnLst/>
              <a:rect l="l" t="t" r="r" b="b"/>
              <a:pathLst>
                <a:path w="99694" h="82550">
                  <a:moveTo>
                    <a:pt x="99225" y="0"/>
                  </a:moveTo>
                  <a:lnTo>
                    <a:pt x="91592" y="0"/>
                  </a:lnTo>
                  <a:lnTo>
                    <a:pt x="70218" y="4584"/>
                  </a:lnTo>
                  <a:lnTo>
                    <a:pt x="35115" y="24447"/>
                  </a:lnTo>
                  <a:lnTo>
                    <a:pt x="7632" y="55016"/>
                  </a:lnTo>
                  <a:lnTo>
                    <a:pt x="0" y="74879"/>
                  </a:lnTo>
                  <a:lnTo>
                    <a:pt x="0" y="82524"/>
                  </a:lnTo>
                  <a:lnTo>
                    <a:pt x="7632" y="82524"/>
                  </a:lnTo>
                  <a:lnTo>
                    <a:pt x="15265" y="62661"/>
                  </a:lnTo>
                  <a:lnTo>
                    <a:pt x="27470" y="45847"/>
                  </a:lnTo>
                  <a:lnTo>
                    <a:pt x="42748" y="32092"/>
                  </a:lnTo>
                  <a:lnTo>
                    <a:pt x="59537" y="19862"/>
                  </a:lnTo>
                  <a:lnTo>
                    <a:pt x="77851" y="12217"/>
                  </a:lnTo>
                  <a:lnTo>
                    <a:pt x="99225" y="7632"/>
                  </a:lnTo>
                  <a:lnTo>
                    <a:pt x="992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463987" y="2707490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3816" y="4584"/>
                  </a:moveTo>
                  <a:lnTo>
                    <a:pt x="3816" y="4584"/>
                  </a:lnTo>
                </a:path>
              </a:pathLst>
            </a:custGeom>
            <a:ln w="9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458644" y="2624962"/>
              <a:ext cx="183515" cy="93345"/>
            </a:xfrm>
            <a:custGeom>
              <a:avLst/>
              <a:gdLst/>
              <a:ahLst/>
              <a:cxnLst/>
              <a:rect l="l" t="t" r="r" b="b"/>
              <a:pathLst>
                <a:path w="183514" h="93344">
                  <a:moveTo>
                    <a:pt x="9169" y="84061"/>
                  </a:moveTo>
                  <a:lnTo>
                    <a:pt x="1536" y="84061"/>
                  </a:lnTo>
                  <a:lnTo>
                    <a:pt x="0" y="85585"/>
                  </a:lnTo>
                  <a:lnTo>
                    <a:pt x="0" y="93230"/>
                  </a:lnTo>
                  <a:lnTo>
                    <a:pt x="7645" y="93230"/>
                  </a:lnTo>
                  <a:lnTo>
                    <a:pt x="9169" y="91694"/>
                  </a:lnTo>
                  <a:lnTo>
                    <a:pt x="9169" y="84061"/>
                  </a:lnTo>
                  <a:close/>
                </a:path>
                <a:path w="183514" h="93344">
                  <a:moveTo>
                    <a:pt x="183210" y="42786"/>
                  </a:moveTo>
                  <a:lnTo>
                    <a:pt x="140462" y="0"/>
                  </a:lnTo>
                  <a:lnTo>
                    <a:pt x="140462" y="13754"/>
                  </a:lnTo>
                  <a:lnTo>
                    <a:pt x="138938" y="16814"/>
                  </a:lnTo>
                  <a:lnTo>
                    <a:pt x="135877" y="19862"/>
                  </a:lnTo>
                  <a:lnTo>
                    <a:pt x="129768" y="22923"/>
                  </a:lnTo>
                  <a:lnTo>
                    <a:pt x="128244" y="24447"/>
                  </a:lnTo>
                  <a:lnTo>
                    <a:pt x="125196" y="24447"/>
                  </a:lnTo>
                  <a:lnTo>
                    <a:pt x="126720" y="25984"/>
                  </a:lnTo>
                  <a:lnTo>
                    <a:pt x="134353" y="27508"/>
                  </a:lnTo>
                  <a:lnTo>
                    <a:pt x="143510" y="30568"/>
                  </a:lnTo>
                  <a:lnTo>
                    <a:pt x="164884" y="36677"/>
                  </a:lnTo>
                  <a:lnTo>
                    <a:pt x="174040" y="39738"/>
                  </a:lnTo>
                  <a:lnTo>
                    <a:pt x="180149" y="41262"/>
                  </a:lnTo>
                  <a:lnTo>
                    <a:pt x="183210" y="427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635735" y="266699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59" y="0"/>
                  </a:lnTo>
                </a:path>
              </a:pathLst>
            </a:custGeom>
            <a:ln w="76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582303" y="2646362"/>
              <a:ext cx="61594" cy="24765"/>
            </a:xfrm>
            <a:custGeom>
              <a:avLst/>
              <a:gdLst/>
              <a:ahLst/>
              <a:cxnLst/>
              <a:rect l="l" t="t" r="r" b="b"/>
              <a:pathLst>
                <a:path w="61594" h="24764">
                  <a:moveTo>
                    <a:pt x="61074" y="16802"/>
                  </a:moveTo>
                  <a:lnTo>
                    <a:pt x="53441" y="15278"/>
                  </a:lnTo>
                  <a:lnTo>
                    <a:pt x="44284" y="12217"/>
                  </a:lnTo>
                  <a:lnTo>
                    <a:pt x="22910" y="6108"/>
                  </a:lnTo>
                  <a:lnTo>
                    <a:pt x="13741" y="3048"/>
                  </a:lnTo>
                  <a:lnTo>
                    <a:pt x="7645" y="0"/>
                  </a:lnTo>
                  <a:lnTo>
                    <a:pt x="0" y="0"/>
                  </a:lnTo>
                  <a:lnTo>
                    <a:pt x="0" y="7632"/>
                  </a:lnTo>
                  <a:lnTo>
                    <a:pt x="6108" y="10693"/>
                  </a:lnTo>
                  <a:lnTo>
                    <a:pt x="15278" y="13754"/>
                  </a:lnTo>
                  <a:lnTo>
                    <a:pt x="36652" y="19862"/>
                  </a:lnTo>
                  <a:lnTo>
                    <a:pt x="45808" y="22923"/>
                  </a:lnTo>
                  <a:lnTo>
                    <a:pt x="53441" y="24447"/>
                  </a:lnTo>
                  <a:lnTo>
                    <a:pt x="61074" y="24447"/>
                  </a:lnTo>
                  <a:lnTo>
                    <a:pt x="61074" y="168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579249" y="265017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86" y="0"/>
                  </a:lnTo>
                </a:path>
              </a:pathLst>
            </a:custGeom>
            <a:ln w="76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579255" y="2637192"/>
              <a:ext cx="21590" cy="17145"/>
            </a:xfrm>
            <a:custGeom>
              <a:avLst/>
              <a:gdLst/>
              <a:ahLst/>
              <a:cxnLst/>
              <a:rect l="l" t="t" r="r" b="b"/>
              <a:pathLst>
                <a:path w="21589" h="17144">
                  <a:moveTo>
                    <a:pt x="21374" y="0"/>
                  </a:moveTo>
                  <a:lnTo>
                    <a:pt x="13741" y="0"/>
                  </a:lnTo>
                  <a:lnTo>
                    <a:pt x="10693" y="3048"/>
                  </a:lnTo>
                  <a:lnTo>
                    <a:pt x="6108" y="6108"/>
                  </a:lnTo>
                  <a:lnTo>
                    <a:pt x="3048" y="7632"/>
                  </a:lnTo>
                  <a:lnTo>
                    <a:pt x="0" y="9169"/>
                  </a:lnTo>
                  <a:lnTo>
                    <a:pt x="0" y="16802"/>
                  </a:lnTo>
                  <a:lnTo>
                    <a:pt x="7632" y="16802"/>
                  </a:lnTo>
                  <a:lnTo>
                    <a:pt x="10693" y="15278"/>
                  </a:lnTo>
                  <a:lnTo>
                    <a:pt x="13741" y="13754"/>
                  </a:lnTo>
                  <a:lnTo>
                    <a:pt x="18326" y="10693"/>
                  </a:lnTo>
                  <a:lnTo>
                    <a:pt x="21374" y="7632"/>
                  </a:lnTo>
                  <a:lnTo>
                    <a:pt x="213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597575" y="2620378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447"/>
                  </a:moveTo>
                  <a:lnTo>
                    <a:pt x="0" y="0"/>
                  </a:lnTo>
                </a:path>
              </a:pathLst>
            </a:custGeom>
            <a:ln w="9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583840" y="2603563"/>
              <a:ext cx="299720" cy="128905"/>
            </a:xfrm>
            <a:custGeom>
              <a:avLst/>
              <a:gdLst/>
              <a:ahLst/>
              <a:cxnLst/>
              <a:rect l="l" t="t" r="r" b="b"/>
              <a:pathLst>
                <a:path w="299719" h="128905">
                  <a:moveTo>
                    <a:pt x="61061" y="59601"/>
                  </a:moveTo>
                  <a:lnTo>
                    <a:pt x="59537" y="58077"/>
                  </a:lnTo>
                  <a:lnTo>
                    <a:pt x="54952" y="53492"/>
                  </a:lnTo>
                  <a:lnTo>
                    <a:pt x="39687" y="38214"/>
                  </a:lnTo>
                  <a:lnTo>
                    <a:pt x="25946" y="22923"/>
                  </a:lnTo>
                  <a:lnTo>
                    <a:pt x="21374" y="18338"/>
                  </a:lnTo>
                  <a:lnTo>
                    <a:pt x="18313" y="16814"/>
                  </a:lnTo>
                  <a:lnTo>
                    <a:pt x="10680" y="16814"/>
                  </a:lnTo>
                  <a:lnTo>
                    <a:pt x="10680" y="24460"/>
                  </a:lnTo>
                  <a:lnTo>
                    <a:pt x="13741" y="25984"/>
                  </a:lnTo>
                  <a:lnTo>
                    <a:pt x="15265" y="27520"/>
                  </a:lnTo>
                  <a:lnTo>
                    <a:pt x="15265" y="35153"/>
                  </a:lnTo>
                  <a:lnTo>
                    <a:pt x="13741" y="38214"/>
                  </a:lnTo>
                  <a:lnTo>
                    <a:pt x="10680" y="41262"/>
                  </a:lnTo>
                  <a:lnTo>
                    <a:pt x="4572" y="44323"/>
                  </a:lnTo>
                  <a:lnTo>
                    <a:pt x="3048" y="45847"/>
                  </a:lnTo>
                  <a:lnTo>
                    <a:pt x="0" y="45847"/>
                  </a:lnTo>
                  <a:lnTo>
                    <a:pt x="1524" y="47383"/>
                  </a:lnTo>
                  <a:lnTo>
                    <a:pt x="9156" y="48907"/>
                  </a:lnTo>
                  <a:lnTo>
                    <a:pt x="18313" y="51968"/>
                  </a:lnTo>
                  <a:lnTo>
                    <a:pt x="39687" y="58077"/>
                  </a:lnTo>
                  <a:lnTo>
                    <a:pt x="46545" y="60375"/>
                  </a:lnTo>
                  <a:lnTo>
                    <a:pt x="47320" y="61137"/>
                  </a:lnTo>
                  <a:lnTo>
                    <a:pt x="51904" y="65722"/>
                  </a:lnTo>
                  <a:lnTo>
                    <a:pt x="53428" y="67246"/>
                  </a:lnTo>
                  <a:lnTo>
                    <a:pt x="61061" y="67246"/>
                  </a:lnTo>
                  <a:lnTo>
                    <a:pt x="61061" y="59601"/>
                  </a:lnTo>
                  <a:close/>
                </a:path>
                <a:path w="299719" h="128905">
                  <a:moveTo>
                    <a:pt x="241211" y="120738"/>
                  </a:moveTo>
                  <a:lnTo>
                    <a:pt x="193878" y="93230"/>
                  </a:lnTo>
                  <a:lnTo>
                    <a:pt x="189306" y="100863"/>
                  </a:lnTo>
                  <a:lnTo>
                    <a:pt x="238150" y="128384"/>
                  </a:lnTo>
                  <a:lnTo>
                    <a:pt x="241211" y="120738"/>
                  </a:lnTo>
                  <a:close/>
                </a:path>
                <a:path w="299719" h="128905">
                  <a:moveTo>
                    <a:pt x="258000" y="93230"/>
                  </a:moveTo>
                  <a:lnTo>
                    <a:pt x="210680" y="65722"/>
                  </a:lnTo>
                  <a:lnTo>
                    <a:pt x="206095" y="71831"/>
                  </a:lnTo>
                  <a:lnTo>
                    <a:pt x="253415" y="99339"/>
                  </a:lnTo>
                  <a:lnTo>
                    <a:pt x="258000" y="93230"/>
                  </a:lnTo>
                  <a:close/>
                </a:path>
                <a:path w="299719" h="128905">
                  <a:moveTo>
                    <a:pt x="299224" y="7645"/>
                  </a:moveTo>
                  <a:lnTo>
                    <a:pt x="290055" y="3060"/>
                  </a:lnTo>
                  <a:lnTo>
                    <a:pt x="280898" y="0"/>
                  </a:lnTo>
                  <a:lnTo>
                    <a:pt x="273265" y="0"/>
                  </a:lnTo>
                  <a:lnTo>
                    <a:pt x="273265" y="7645"/>
                  </a:lnTo>
                  <a:lnTo>
                    <a:pt x="282422" y="10706"/>
                  </a:lnTo>
                  <a:lnTo>
                    <a:pt x="291592" y="15290"/>
                  </a:lnTo>
                  <a:lnTo>
                    <a:pt x="299224" y="15290"/>
                  </a:lnTo>
                  <a:lnTo>
                    <a:pt x="299224" y="76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847940" y="2607387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4">
                  <a:moveTo>
                    <a:pt x="0" y="0"/>
                  </a:moveTo>
                  <a:lnTo>
                    <a:pt x="16793" y="0"/>
                  </a:lnTo>
                </a:path>
              </a:pathLst>
            </a:custGeom>
            <a:ln w="76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799092" y="2603563"/>
              <a:ext cx="56515" cy="58419"/>
            </a:xfrm>
            <a:custGeom>
              <a:avLst/>
              <a:gdLst/>
              <a:ahLst/>
              <a:cxnLst/>
              <a:rect l="l" t="t" r="r" b="b"/>
              <a:pathLst>
                <a:path w="56514" h="58419">
                  <a:moveTo>
                    <a:pt x="56489" y="0"/>
                  </a:moveTo>
                  <a:lnTo>
                    <a:pt x="48856" y="0"/>
                  </a:lnTo>
                  <a:lnTo>
                    <a:pt x="38163" y="1536"/>
                  </a:lnTo>
                  <a:lnTo>
                    <a:pt x="29006" y="4584"/>
                  </a:lnTo>
                  <a:lnTo>
                    <a:pt x="21374" y="10706"/>
                  </a:lnTo>
                  <a:lnTo>
                    <a:pt x="13741" y="16814"/>
                  </a:lnTo>
                  <a:lnTo>
                    <a:pt x="0" y="50431"/>
                  </a:lnTo>
                  <a:lnTo>
                    <a:pt x="0" y="58077"/>
                  </a:lnTo>
                  <a:lnTo>
                    <a:pt x="7632" y="58077"/>
                  </a:lnTo>
                  <a:lnTo>
                    <a:pt x="9156" y="48907"/>
                  </a:lnTo>
                  <a:lnTo>
                    <a:pt x="10693" y="41262"/>
                  </a:lnTo>
                  <a:lnTo>
                    <a:pt x="12217" y="38214"/>
                  </a:lnTo>
                  <a:lnTo>
                    <a:pt x="15265" y="32092"/>
                  </a:lnTo>
                  <a:lnTo>
                    <a:pt x="21374" y="24460"/>
                  </a:lnTo>
                  <a:lnTo>
                    <a:pt x="29006" y="18338"/>
                  </a:lnTo>
                  <a:lnTo>
                    <a:pt x="36639" y="12230"/>
                  </a:lnTo>
                  <a:lnTo>
                    <a:pt x="45796" y="9169"/>
                  </a:lnTo>
                  <a:lnTo>
                    <a:pt x="56489" y="7645"/>
                  </a:lnTo>
                  <a:lnTo>
                    <a:pt x="564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948711" y="2637192"/>
              <a:ext cx="106857" cy="657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860167" y="2602039"/>
              <a:ext cx="48895" cy="59690"/>
            </a:xfrm>
            <a:custGeom>
              <a:avLst/>
              <a:gdLst/>
              <a:ahLst/>
              <a:cxnLst/>
              <a:rect l="l" t="t" r="r" b="b"/>
              <a:pathLst>
                <a:path w="48894" h="59689">
                  <a:moveTo>
                    <a:pt x="48844" y="51955"/>
                  </a:moveTo>
                  <a:lnTo>
                    <a:pt x="47320" y="50431"/>
                  </a:lnTo>
                  <a:lnTo>
                    <a:pt x="42735" y="45847"/>
                  </a:lnTo>
                  <a:lnTo>
                    <a:pt x="41973" y="45085"/>
                  </a:lnTo>
                  <a:lnTo>
                    <a:pt x="39687" y="38201"/>
                  </a:lnTo>
                  <a:lnTo>
                    <a:pt x="33578" y="16814"/>
                  </a:lnTo>
                  <a:lnTo>
                    <a:pt x="32054" y="7645"/>
                  </a:lnTo>
                  <a:lnTo>
                    <a:pt x="29006" y="1524"/>
                  </a:lnTo>
                  <a:lnTo>
                    <a:pt x="29006" y="0"/>
                  </a:lnTo>
                  <a:lnTo>
                    <a:pt x="27470" y="1524"/>
                  </a:lnTo>
                  <a:lnTo>
                    <a:pt x="25946" y="4584"/>
                  </a:lnTo>
                  <a:lnTo>
                    <a:pt x="24422" y="6108"/>
                  </a:lnTo>
                  <a:lnTo>
                    <a:pt x="22898" y="9169"/>
                  </a:lnTo>
                  <a:lnTo>
                    <a:pt x="18313" y="13754"/>
                  </a:lnTo>
                  <a:lnTo>
                    <a:pt x="10668" y="13754"/>
                  </a:lnTo>
                  <a:lnTo>
                    <a:pt x="9156" y="12230"/>
                  </a:lnTo>
                  <a:lnTo>
                    <a:pt x="7632" y="9169"/>
                  </a:lnTo>
                  <a:lnTo>
                    <a:pt x="0" y="9169"/>
                  </a:lnTo>
                  <a:lnTo>
                    <a:pt x="0" y="16814"/>
                  </a:lnTo>
                  <a:lnTo>
                    <a:pt x="1524" y="19862"/>
                  </a:lnTo>
                  <a:lnTo>
                    <a:pt x="6096" y="24447"/>
                  </a:lnTo>
                  <a:lnTo>
                    <a:pt x="12204" y="30568"/>
                  </a:lnTo>
                  <a:lnTo>
                    <a:pt x="27470" y="45847"/>
                  </a:lnTo>
                  <a:lnTo>
                    <a:pt x="35102" y="53492"/>
                  </a:lnTo>
                  <a:lnTo>
                    <a:pt x="39687" y="58077"/>
                  </a:lnTo>
                  <a:lnTo>
                    <a:pt x="41211" y="59601"/>
                  </a:lnTo>
                  <a:lnTo>
                    <a:pt x="48844" y="59601"/>
                  </a:lnTo>
                  <a:lnTo>
                    <a:pt x="48844" y="51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860153" y="2615029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73" y="0"/>
                  </a:lnTo>
                </a:path>
              </a:pathLst>
            </a:custGeom>
            <a:ln w="76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873895" y="2600515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8326" y="0"/>
                  </a:moveTo>
                  <a:lnTo>
                    <a:pt x="10693" y="0"/>
                  </a:lnTo>
                  <a:lnTo>
                    <a:pt x="9169" y="1524"/>
                  </a:lnTo>
                  <a:lnTo>
                    <a:pt x="7645" y="4584"/>
                  </a:lnTo>
                  <a:lnTo>
                    <a:pt x="6108" y="6108"/>
                  </a:lnTo>
                  <a:lnTo>
                    <a:pt x="4584" y="9169"/>
                  </a:lnTo>
                  <a:lnTo>
                    <a:pt x="0" y="10693"/>
                  </a:lnTo>
                  <a:lnTo>
                    <a:pt x="0" y="18338"/>
                  </a:lnTo>
                  <a:lnTo>
                    <a:pt x="7645" y="18338"/>
                  </a:lnTo>
                  <a:lnTo>
                    <a:pt x="12217" y="16802"/>
                  </a:lnTo>
                  <a:lnTo>
                    <a:pt x="13741" y="13754"/>
                  </a:lnTo>
                  <a:lnTo>
                    <a:pt x="15278" y="12217"/>
                  </a:lnTo>
                  <a:lnTo>
                    <a:pt x="16802" y="9169"/>
                  </a:lnTo>
                  <a:lnTo>
                    <a:pt x="18326" y="7632"/>
                  </a:lnTo>
                  <a:lnTo>
                    <a:pt x="183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884580" y="2602038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0" y="1528"/>
                  </a:moveTo>
                  <a:lnTo>
                    <a:pt x="7633" y="1528"/>
                  </a:lnTo>
                </a:path>
                <a:path w="8255" h="1905">
                  <a:moveTo>
                    <a:pt x="0" y="0"/>
                  </a:moveTo>
                  <a:lnTo>
                    <a:pt x="7633" y="0"/>
                  </a:lnTo>
                </a:path>
              </a:pathLst>
            </a:custGeom>
            <a:ln w="9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863215" y="2597454"/>
              <a:ext cx="46355" cy="64769"/>
            </a:xfrm>
            <a:custGeom>
              <a:avLst/>
              <a:gdLst/>
              <a:ahLst/>
              <a:cxnLst/>
              <a:rect l="l" t="t" r="r" b="b"/>
              <a:pathLst>
                <a:path w="46355" h="64769">
                  <a:moveTo>
                    <a:pt x="45796" y="56540"/>
                  </a:moveTo>
                  <a:lnTo>
                    <a:pt x="44272" y="55016"/>
                  </a:lnTo>
                  <a:lnTo>
                    <a:pt x="42748" y="47371"/>
                  </a:lnTo>
                  <a:lnTo>
                    <a:pt x="41224" y="38201"/>
                  </a:lnTo>
                  <a:lnTo>
                    <a:pt x="35115" y="18338"/>
                  </a:lnTo>
                  <a:lnTo>
                    <a:pt x="32054" y="9169"/>
                  </a:lnTo>
                  <a:lnTo>
                    <a:pt x="30530" y="1524"/>
                  </a:lnTo>
                  <a:lnTo>
                    <a:pt x="29006" y="0"/>
                  </a:lnTo>
                  <a:lnTo>
                    <a:pt x="21374" y="0"/>
                  </a:lnTo>
                  <a:lnTo>
                    <a:pt x="21374" y="7645"/>
                  </a:lnTo>
                  <a:lnTo>
                    <a:pt x="22898" y="9169"/>
                  </a:lnTo>
                  <a:lnTo>
                    <a:pt x="21374" y="10693"/>
                  </a:lnTo>
                  <a:lnTo>
                    <a:pt x="19850" y="13754"/>
                  </a:lnTo>
                  <a:lnTo>
                    <a:pt x="15265" y="18338"/>
                  </a:lnTo>
                  <a:lnTo>
                    <a:pt x="0" y="18338"/>
                  </a:lnTo>
                  <a:lnTo>
                    <a:pt x="1524" y="19862"/>
                  </a:lnTo>
                  <a:lnTo>
                    <a:pt x="7632" y="24447"/>
                  </a:lnTo>
                  <a:lnTo>
                    <a:pt x="13741" y="32092"/>
                  </a:lnTo>
                  <a:lnTo>
                    <a:pt x="34810" y="53200"/>
                  </a:lnTo>
                  <a:lnTo>
                    <a:pt x="35115" y="55016"/>
                  </a:lnTo>
                  <a:lnTo>
                    <a:pt x="36639" y="62661"/>
                  </a:lnTo>
                  <a:lnTo>
                    <a:pt x="38163" y="64185"/>
                  </a:lnTo>
                  <a:lnTo>
                    <a:pt x="45796" y="64185"/>
                  </a:lnTo>
                  <a:lnTo>
                    <a:pt x="45796" y="56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896030" y="2802245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h="111760">
                  <a:moveTo>
                    <a:pt x="0" y="0"/>
                  </a:moveTo>
                  <a:lnTo>
                    <a:pt x="0" y="111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890697" y="2799194"/>
              <a:ext cx="8255" cy="114935"/>
            </a:xfrm>
            <a:custGeom>
              <a:avLst/>
              <a:gdLst/>
              <a:ahLst/>
              <a:cxnLst/>
              <a:rect l="l" t="t" r="r" b="b"/>
              <a:pathLst>
                <a:path w="8255" h="114935">
                  <a:moveTo>
                    <a:pt x="7632" y="0"/>
                  </a:moveTo>
                  <a:lnTo>
                    <a:pt x="0" y="0"/>
                  </a:lnTo>
                  <a:lnTo>
                    <a:pt x="0" y="114617"/>
                  </a:lnTo>
                  <a:lnTo>
                    <a:pt x="7632" y="114617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2737258" y="2459907"/>
              <a:ext cx="0" cy="113664"/>
            </a:xfrm>
            <a:custGeom>
              <a:avLst/>
              <a:gdLst/>
              <a:ahLst/>
              <a:cxnLst/>
              <a:rect l="l" t="t" r="r" b="b"/>
              <a:pathLst>
                <a:path h="113664">
                  <a:moveTo>
                    <a:pt x="0" y="0"/>
                  </a:moveTo>
                  <a:lnTo>
                    <a:pt x="0" y="1130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731922" y="2456852"/>
              <a:ext cx="9525" cy="118110"/>
            </a:xfrm>
            <a:custGeom>
              <a:avLst/>
              <a:gdLst/>
              <a:ahLst/>
              <a:cxnLst/>
              <a:rect l="l" t="t" r="r" b="b"/>
              <a:pathLst>
                <a:path w="9525" h="118110">
                  <a:moveTo>
                    <a:pt x="9156" y="0"/>
                  </a:moveTo>
                  <a:lnTo>
                    <a:pt x="0" y="0"/>
                  </a:lnTo>
                  <a:lnTo>
                    <a:pt x="0" y="117678"/>
                  </a:lnTo>
                  <a:lnTo>
                    <a:pt x="9156" y="117678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578486" y="2802245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h="111760">
                  <a:moveTo>
                    <a:pt x="0" y="0"/>
                  </a:moveTo>
                  <a:lnTo>
                    <a:pt x="0" y="111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2574671" y="2674721"/>
              <a:ext cx="1551940" cy="239395"/>
            </a:xfrm>
            <a:custGeom>
              <a:avLst/>
              <a:gdLst/>
              <a:ahLst/>
              <a:cxnLst/>
              <a:rect l="l" t="t" r="r" b="b"/>
              <a:pathLst>
                <a:path w="1551939" h="239394">
                  <a:moveTo>
                    <a:pt x="7632" y="124472"/>
                  </a:moveTo>
                  <a:lnTo>
                    <a:pt x="0" y="124472"/>
                  </a:lnTo>
                  <a:lnTo>
                    <a:pt x="0" y="239090"/>
                  </a:lnTo>
                  <a:lnTo>
                    <a:pt x="7632" y="239090"/>
                  </a:lnTo>
                  <a:lnTo>
                    <a:pt x="7632" y="124472"/>
                  </a:lnTo>
                  <a:close/>
                </a:path>
                <a:path w="1551939" h="239394">
                  <a:moveTo>
                    <a:pt x="1551901" y="27266"/>
                  </a:moveTo>
                  <a:lnTo>
                    <a:pt x="1505153" y="0"/>
                  </a:lnTo>
                  <a:lnTo>
                    <a:pt x="1502143" y="6057"/>
                  </a:lnTo>
                  <a:lnTo>
                    <a:pt x="1548892" y="33324"/>
                  </a:lnTo>
                  <a:lnTo>
                    <a:pt x="1550390" y="30302"/>
                  </a:lnTo>
                  <a:lnTo>
                    <a:pt x="1551901" y="272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4065503" y="2708046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4060228" y="270349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3009" y="0"/>
                  </a:moveTo>
                  <a:lnTo>
                    <a:pt x="0" y="6057"/>
                  </a:lnTo>
                  <a:lnTo>
                    <a:pt x="4521" y="9093"/>
                  </a:lnTo>
                  <a:lnTo>
                    <a:pt x="9042" y="3035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4076058" y="2714105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4070781" y="270955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3009" y="0"/>
                  </a:moveTo>
                  <a:lnTo>
                    <a:pt x="0" y="6070"/>
                  </a:lnTo>
                  <a:lnTo>
                    <a:pt x="4521" y="9093"/>
                  </a:lnTo>
                  <a:lnTo>
                    <a:pt x="9042" y="3035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4086614" y="2720165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4081335" y="271562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3009" y="0"/>
                  </a:moveTo>
                  <a:lnTo>
                    <a:pt x="0" y="6057"/>
                  </a:lnTo>
                  <a:lnTo>
                    <a:pt x="4521" y="9080"/>
                  </a:lnTo>
                  <a:lnTo>
                    <a:pt x="9042" y="3022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4097170" y="2726224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3919982" y="2674721"/>
              <a:ext cx="191770" cy="62230"/>
            </a:xfrm>
            <a:custGeom>
              <a:avLst/>
              <a:gdLst/>
              <a:ahLst/>
              <a:cxnLst/>
              <a:rect l="l" t="t" r="r" b="b"/>
              <a:pathLst>
                <a:path w="191770" h="62230">
                  <a:moveTo>
                    <a:pt x="49758" y="7569"/>
                  </a:moveTo>
                  <a:lnTo>
                    <a:pt x="45237" y="0"/>
                  </a:lnTo>
                  <a:lnTo>
                    <a:pt x="0" y="27266"/>
                  </a:lnTo>
                  <a:lnTo>
                    <a:pt x="4521" y="33324"/>
                  </a:lnTo>
                  <a:lnTo>
                    <a:pt x="49758" y="7569"/>
                  </a:lnTo>
                  <a:close/>
                </a:path>
                <a:path w="191770" h="62230">
                  <a:moveTo>
                    <a:pt x="180962" y="49987"/>
                  </a:moveTo>
                  <a:lnTo>
                    <a:pt x="174929" y="46964"/>
                  </a:lnTo>
                  <a:lnTo>
                    <a:pt x="171907" y="53022"/>
                  </a:lnTo>
                  <a:lnTo>
                    <a:pt x="176428" y="56045"/>
                  </a:lnTo>
                  <a:lnTo>
                    <a:pt x="180962" y="49987"/>
                  </a:lnTo>
                  <a:close/>
                </a:path>
                <a:path w="191770" h="62230">
                  <a:moveTo>
                    <a:pt x="191516" y="56045"/>
                  </a:moveTo>
                  <a:lnTo>
                    <a:pt x="185483" y="53022"/>
                  </a:lnTo>
                  <a:lnTo>
                    <a:pt x="182460" y="59080"/>
                  </a:lnTo>
                  <a:lnTo>
                    <a:pt x="186994" y="62103"/>
                  </a:lnTo>
                  <a:lnTo>
                    <a:pt x="191516" y="560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3941850" y="2730769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3936568" y="2721685"/>
              <a:ext cx="18415" cy="15240"/>
            </a:xfrm>
            <a:custGeom>
              <a:avLst/>
              <a:gdLst/>
              <a:ahLst/>
              <a:cxnLst/>
              <a:rect l="l" t="t" r="r" b="b"/>
              <a:pathLst>
                <a:path w="18414" h="15239">
                  <a:moveTo>
                    <a:pt x="9055" y="12115"/>
                  </a:moveTo>
                  <a:lnTo>
                    <a:pt x="4521" y="6057"/>
                  </a:lnTo>
                  <a:lnTo>
                    <a:pt x="0" y="9080"/>
                  </a:lnTo>
                  <a:lnTo>
                    <a:pt x="3022" y="15138"/>
                  </a:lnTo>
                  <a:lnTo>
                    <a:pt x="9055" y="12115"/>
                  </a:lnTo>
                  <a:close/>
                </a:path>
                <a:path w="18414" h="15239">
                  <a:moveTo>
                    <a:pt x="18097" y="6057"/>
                  </a:moveTo>
                  <a:lnTo>
                    <a:pt x="15087" y="0"/>
                  </a:lnTo>
                  <a:lnTo>
                    <a:pt x="10553" y="3022"/>
                  </a:lnTo>
                  <a:lnTo>
                    <a:pt x="13576" y="9080"/>
                  </a:lnTo>
                  <a:lnTo>
                    <a:pt x="18097" y="60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3961453" y="271865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3956177" y="271562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6032" y="0"/>
                  </a:moveTo>
                  <a:lnTo>
                    <a:pt x="0" y="3022"/>
                  </a:lnTo>
                  <a:lnTo>
                    <a:pt x="4521" y="9080"/>
                  </a:lnTo>
                  <a:lnTo>
                    <a:pt x="9042" y="6057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3972009" y="2714105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3966731" y="2703499"/>
              <a:ext cx="19685" cy="15240"/>
            </a:xfrm>
            <a:custGeom>
              <a:avLst/>
              <a:gdLst/>
              <a:ahLst/>
              <a:cxnLst/>
              <a:rect l="l" t="t" r="r" b="b"/>
              <a:pathLst>
                <a:path w="19685" h="15239">
                  <a:moveTo>
                    <a:pt x="9042" y="12128"/>
                  </a:moveTo>
                  <a:lnTo>
                    <a:pt x="4521" y="6057"/>
                  </a:lnTo>
                  <a:lnTo>
                    <a:pt x="0" y="9093"/>
                  </a:lnTo>
                  <a:lnTo>
                    <a:pt x="3009" y="15151"/>
                  </a:lnTo>
                  <a:lnTo>
                    <a:pt x="9042" y="12128"/>
                  </a:lnTo>
                  <a:close/>
                </a:path>
                <a:path w="19685" h="15239">
                  <a:moveTo>
                    <a:pt x="19608" y="7581"/>
                  </a:moveTo>
                  <a:lnTo>
                    <a:pt x="15074" y="0"/>
                  </a:lnTo>
                  <a:lnTo>
                    <a:pt x="10553" y="3035"/>
                  </a:lnTo>
                  <a:lnTo>
                    <a:pt x="13576" y="9093"/>
                  </a:lnTo>
                  <a:lnTo>
                    <a:pt x="19608" y="75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3708869" y="2642907"/>
              <a:ext cx="105562" cy="651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3867960" y="2806512"/>
              <a:ext cx="0" cy="111125"/>
            </a:xfrm>
            <a:custGeom>
              <a:avLst/>
              <a:gdLst/>
              <a:ahLst/>
              <a:cxnLst/>
              <a:rect l="l" t="t" r="r" b="b"/>
              <a:pathLst>
                <a:path h="111125">
                  <a:moveTo>
                    <a:pt x="0" y="0"/>
                  </a:moveTo>
                  <a:lnTo>
                    <a:pt x="0" y="11058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3862679" y="2804998"/>
              <a:ext cx="7620" cy="113664"/>
            </a:xfrm>
            <a:custGeom>
              <a:avLst/>
              <a:gdLst/>
              <a:ahLst/>
              <a:cxnLst/>
              <a:rect l="l" t="t" r="r" b="b"/>
              <a:pathLst>
                <a:path w="7620" h="113664">
                  <a:moveTo>
                    <a:pt x="7543" y="0"/>
                  </a:moveTo>
                  <a:lnTo>
                    <a:pt x="0" y="0"/>
                  </a:lnTo>
                  <a:lnTo>
                    <a:pt x="0" y="113614"/>
                  </a:lnTo>
                  <a:lnTo>
                    <a:pt x="7543" y="113614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4024788" y="2467182"/>
              <a:ext cx="0" cy="113664"/>
            </a:xfrm>
            <a:custGeom>
              <a:avLst/>
              <a:gdLst/>
              <a:ahLst/>
              <a:cxnLst/>
              <a:rect l="l" t="t" r="r" b="b"/>
              <a:pathLst>
                <a:path h="113664">
                  <a:moveTo>
                    <a:pt x="0" y="0"/>
                  </a:moveTo>
                  <a:lnTo>
                    <a:pt x="0" y="1136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4019511" y="2465666"/>
              <a:ext cx="7620" cy="115570"/>
            </a:xfrm>
            <a:custGeom>
              <a:avLst/>
              <a:gdLst/>
              <a:ahLst/>
              <a:cxnLst/>
              <a:rect l="l" t="t" r="r" b="b"/>
              <a:pathLst>
                <a:path w="7620" h="115569">
                  <a:moveTo>
                    <a:pt x="7531" y="0"/>
                  </a:moveTo>
                  <a:lnTo>
                    <a:pt x="0" y="0"/>
                  </a:lnTo>
                  <a:lnTo>
                    <a:pt x="0" y="115125"/>
                  </a:lnTo>
                  <a:lnTo>
                    <a:pt x="7531" y="115125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4233646" y="2642907"/>
              <a:ext cx="104038" cy="651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4180107" y="2806512"/>
              <a:ext cx="0" cy="111125"/>
            </a:xfrm>
            <a:custGeom>
              <a:avLst/>
              <a:gdLst/>
              <a:ahLst/>
              <a:cxnLst/>
              <a:rect l="l" t="t" r="r" b="b"/>
              <a:pathLst>
                <a:path h="111125">
                  <a:moveTo>
                    <a:pt x="0" y="0"/>
                  </a:moveTo>
                  <a:lnTo>
                    <a:pt x="0" y="11058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4176344" y="2804998"/>
              <a:ext cx="7620" cy="113664"/>
            </a:xfrm>
            <a:custGeom>
              <a:avLst/>
              <a:gdLst/>
              <a:ahLst/>
              <a:cxnLst/>
              <a:rect l="l" t="t" r="r" b="b"/>
              <a:pathLst>
                <a:path w="7620" h="113664">
                  <a:moveTo>
                    <a:pt x="7531" y="0"/>
                  </a:moveTo>
                  <a:lnTo>
                    <a:pt x="0" y="0"/>
                  </a:lnTo>
                  <a:lnTo>
                    <a:pt x="0" y="113614"/>
                  </a:lnTo>
                  <a:lnTo>
                    <a:pt x="7531" y="113614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" name="object 77"/>
          <p:cNvSpPr txBox="1"/>
          <p:nvPr/>
        </p:nvSpPr>
        <p:spPr>
          <a:xfrm>
            <a:off x="3645135" y="2554463"/>
            <a:ext cx="741680" cy="279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510" algn="ctr">
              <a:lnSpc>
                <a:spcPts val="1005"/>
              </a:lnSpc>
              <a:spcBef>
                <a:spcPts val="90"/>
              </a:spcBef>
            </a:pPr>
            <a:r>
              <a:rPr sz="1000" spc="-15" dirty="0">
                <a:latin typeface="Arial" panose="020B0604020202020204"/>
                <a:cs typeface="Arial" panose="020B0604020202020204"/>
              </a:rPr>
              <a:t>C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ts val="1005"/>
              </a:lnSpc>
              <a:tabLst>
                <a:tab pos="452120" algn="l"/>
              </a:tabLst>
            </a:pPr>
            <a:r>
              <a:rPr sz="1500" spc="104" baseline="-19000" dirty="0">
                <a:latin typeface="Symbol" panose="05050102010706020507"/>
                <a:cs typeface="Symbol" panose="05050102010706020507"/>
              </a:rPr>
              <a:t></a:t>
            </a:r>
            <a:r>
              <a:rPr sz="750" spc="70" dirty="0">
                <a:latin typeface="Arial" panose="020B0604020202020204"/>
                <a:cs typeface="Arial" panose="020B0604020202020204"/>
              </a:rPr>
              <a:t>-</a:t>
            </a:r>
            <a:r>
              <a:rPr sz="750" spc="14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-22" baseline="6000" dirty="0">
                <a:latin typeface="Arial" panose="020B0604020202020204"/>
                <a:cs typeface="Arial" panose="020B0604020202020204"/>
              </a:rPr>
              <a:t>C	C</a:t>
            </a:r>
            <a:r>
              <a:rPr sz="1500" spc="-135" baseline="600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104" baseline="-17000" dirty="0">
                <a:latin typeface="Symbol" panose="05050102010706020507"/>
                <a:cs typeface="Symbol" panose="05050102010706020507"/>
              </a:rPr>
              <a:t></a:t>
            </a:r>
            <a:r>
              <a:rPr sz="1125" spc="104" baseline="4000" dirty="0">
                <a:latin typeface="Arial" panose="020B0604020202020204"/>
                <a:cs typeface="Arial" panose="020B0604020202020204"/>
              </a:rPr>
              <a:t>-</a:t>
            </a:r>
            <a:endParaRPr sz="1125" baseline="4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781354" y="952271"/>
            <a:ext cx="838835" cy="95885"/>
            <a:chOff x="781354" y="952271"/>
            <a:chExt cx="838835" cy="95885"/>
          </a:xfrm>
        </p:grpSpPr>
        <p:sp>
          <p:nvSpPr>
            <p:cNvPr id="79" name="object 79"/>
            <p:cNvSpPr/>
            <p:nvPr/>
          </p:nvSpPr>
          <p:spPr>
            <a:xfrm>
              <a:off x="781354" y="952271"/>
              <a:ext cx="357581" cy="9583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216368" y="1003041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59">
                  <a:moveTo>
                    <a:pt x="0" y="0"/>
                  </a:moveTo>
                  <a:lnTo>
                    <a:pt x="3530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215225" y="987640"/>
              <a:ext cx="404495" cy="29845"/>
            </a:xfrm>
            <a:custGeom>
              <a:avLst/>
              <a:gdLst/>
              <a:ahLst/>
              <a:cxnLst/>
              <a:rect l="l" t="t" r="r" b="b"/>
              <a:pathLst>
                <a:path w="404494" h="29844">
                  <a:moveTo>
                    <a:pt x="347332" y="29095"/>
                  </a:moveTo>
                  <a:lnTo>
                    <a:pt x="346189" y="29654"/>
                  </a:lnTo>
                  <a:lnTo>
                    <a:pt x="347332" y="29654"/>
                  </a:lnTo>
                  <a:lnTo>
                    <a:pt x="347332" y="29095"/>
                  </a:lnTo>
                  <a:close/>
                </a:path>
                <a:path w="404494" h="29844">
                  <a:moveTo>
                    <a:pt x="404266" y="14833"/>
                  </a:moveTo>
                  <a:lnTo>
                    <a:pt x="403123" y="14833"/>
                  </a:lnTo>
                  <a:lnTo>
                    <a:pt x="400850" y="14833"/>
                  </a:lnTo>
                  <a:lnTo>
                    <a:pt x="395160" y="12547"/>
                  </a:lnTo>
                  <a:lnTo>
                    <a:pt x="386041" y="10261"/>
                  </a:lnTo>
                  <a:lnTo>
                    <a:pt x="374662" y="6845"/>
                  </a:lnTo>
                  <a:lnTo>
                    <a:pt x="364413" y="4559"/>
                  </a:lnTo>
                  <a:lnTo>
                    <a:pt x="355295" y="2286"/>
                  </a:lnTo>
                  <a:lnTo>
                    <a:pt x="348462" y="0"/>
                  </a:lnTo>
                  <a:lnTo>
                    <a:pt x="347332" y="0"/>
                  </a:lnTo>
                  <a:lnTo>
                    <a:pt x="347332" y="1143"/>
                  </a:lnTo>
                  <a:lnTo>
                    <a:pt x="348462" y="2286"/>
                  </a:lnTo>
                  <a:lnTo>
                    <a:pt x="349605" y="4559"/>
                  </a:lnTo>
                  <a:lnTo>
                    <a:pt x="351878" y="6845"/>
                  </a:lnTo>
                  <a:lnTo>
                    <a:pt x="353021" y="10261"/>
                  </a:lnTo>
                  <a:lnTo>
                    <a:pt x="353021" y="12547"/>
                  </a:lnTo>
                  <a:lnTo>
                    <a:pt x="0" y="12547"/>
                  </a:lnTo>
                  <a:lnTo>
                    <a:pt x="0" y="18249"/>
                  </a:lnTo>
                  <a:lnTo>
                    <a:pt x="353021" y="18249"/>
                  </a:lnTo>
                  <a:lnTo>
                    <a:pt x="353021" y="20535"/>
                  </a:lnTo>
                  <a:lnTo>
                    <a:pt x="351878" y="22821"/>
                  </a:lnTo>
                  <a:lnTo>
                    <a:pt x="348462" y="26238"/>
                  </a:lnTo>
                  <a:lnTo>
                    <a:pt x="347332" y="28524"/>
                  </a:lnTo>
                  <a:lnTo>
                    <a:pt x="347332" y="29095"/>
                  </a:lnTo>
                  <a:lnTo>
                    <a:pt x="348462" y="28524"/>
                  </a:lnTo>
                  <a:lnTo>
                    <a:pt x="348462" y="29654"/>
                  </a:lnTo>
                  <a:lnTo>
                    <a:pt x="349605" y="29654"/>
                  </a:lnTo>
                  <a:lnTo>
                    <a:pt x="356438" y="28524"/>
                  </a:lnTo>
                  <a:lnTo>
                    <a:pt x="365544" y="26238"/>
                  </a:lnTo>
                  <a:lnTo>
                    <a:pt x="375793" y="23952"/>
                  </a:lnTo>
                  <a:lnTo>
                    <a:pt x="387184" y="20535"/>
                  </a:lnTo>
                  <a:lnTo>
                    <a:pt x="396290" y="18249"/>
                  </a:lnTo>
                  <a:lnTo>
                    <a:pt x="401993" y="17106"/>
                  </a:lnTo>
                  <a:lnTo>
                    <a:pt x="404266" y="15976"/>
                  </a:lnTo>
                  <a:lnTo>
                    <a:pt x="404266" y="148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563122" y="101387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4562"/>
                  </a:moveTo>
                  <a:lnTo>
                    <a:pt x="0" y="0"/>
                  </a:lnTo>
                </a:path>
              </a:pathLst>
            </a:custGeom>
            <a:ln w="34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563687" y="101273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2286" y="0"/>
                  </a:moveTo>
                  <a:lnTo>
                    <a:pt x="1143" y="0"/>
                  </a:lnTo>
                  <a:lnTo>
                    <a:pt x="0" y="1142"/>
                  </a:lnTo>
                  <a:lnTo>
                    <a:pt x="0" y="2286"/>
                  </a:lnTo>
                  <a:lnTo>
                    <a:pt x="1143" y="2286"/>
                  </a:lnTo>
                  <a:lnTo>
                    <a:pt x="2286" y="1142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567675" y="992199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21678"/>
                  </a:moveTo>
                  <a:lnTo>
                    <a:pt x="0" y="0"/>
                  </a:lnTo>
                </a:path>
              </a:pathLst>
            </a:custGeom>
            <a:ln w="56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568246" y="1000188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1143" y="0"/>
                  </a:moveTo>
                  <a:lnTo>
                    <a:pt x="0" y="0"/>
                  </a:lnTo>
                  <a:lnTo>
                    <a:pt x="0" y="1142"/>
                  </a:lnTo>
                  <a:lnTo>
                    <a:pt x="1143" y="3428"/>
                  </a:lnTo>
                  <a:lnTo>
                    <a:pt x="2273" y="3428"/>
                  </a:lnTo>
                  <a:lnTo>
                    <a:pt x="2273" y="2286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563694" y="98764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702"/>
                  </a:moveTo>
                  <a:lnTo>
                    <a:pt x="0" y="0"/>
                  </a:lnTo>
                </a:path>
              </a:pathLst>
            </a:custGeom>
            <a:ln w="45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563687" y="987640"/>
              <a:ext cx="53975" cy="16510"/>
            </a:xfrm>
            <a:custGeom>
              <a:avLst/>
              <a:gdLst/>
              <a:ahLst/>
              <a:cxnLst/>
              <a:rect l="l" t="t" r="r" b="b"/>
              <a:pathLst>
                <a:path w="53975" h="16509">
                  <a:moveTo>
                    <a:pt x="53530" y="14833"/>
                  </a:moveTo>
                  <a:lnTo>
                    <a:pt x="47828" y="12547"/>
                  </a:lnTo>
                  <a:lnTo>
                    <a:pt x="38722" y="10261"/>
                  </a:lnTo>
                  <a:lnTo>
                    <a:pt x="27330" y="6845"/>
                  </a:lnTo>
                  <a:lnTo>
                    <a:pt x="17081" y="4559"/>
                  </a:lnTo>
                  <a:lnTo>
                    <a:pt x="7975" y="2286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1143"/>
                  </a:lnTo>
                  <a:lnTo>
                    <a:pt x="6832" y="3416"/>
                  </a:lnTo>
                  <a:lnTo>
                    <a:pt x="15951" y="5702"/>
                  </a:lnTo>
                  <a:lnTo>
                    <a:pt x="26200" y="7988"/>
                  </a:lnTo>
                  <a:lnTo>
                    <a:pt x="37579" y="11404"/>
                  </a:lnTo>
                  <a:lnTo>
                    <a:pt x="46697" y="13690"/>
                  </a:lnTo>
                  <a:lnTo>
                    <a:pt x="52387" y="15976"/>
                  </a:lnTo>
                  <a:lnTo>
                    <a:pt x="53530" y="15976"/>
                  </a:lnTo>
                  <a:lnTo>
                    <a:pt x="53530" y="148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616076" y="1003041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0" y="0"/>
                  </a:moveTo>
                  <a:lnTo>
                    <a:pt x="34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561414" y="987640"/>
              <a:ext cx="57150" cy="29845"/>
            </a:xfrm>
            <a:custGeom>
              <a:avLst/>
              <a:gdLst/>
              <a:ahLst/>
              <a:cxnLst/>
              <a:rect l="l" t="t" r="r" b="b"/>
              <a:pathLst>
                <a:path w="57150" h="29844">
                  <a:moveTo>
                    <a:pt x="1143" y="29086"/>
                  </a:moveTo>
                  <a:lnTo>
                    <a:pt x="0" y="29654"/>
                  </a:lnTo>
                  <a:lnTo>
                    <a:pt x="1143" y="29654"/>
                  </a:lnTo>
                  <a:lnTo>
                    <a:pt x="1143" y="29086"/>
                  </a:lnTo>
                  <a:close/>
                </a:path>
                <a:path w="57150" h="29844">
                  <a:moveTo>
                    <a:pt x="2273" y="0"/>
                  </a:moveTo>
                  <a:lnTo>
                    <a:pt x="1143" y="0"/>
                  </a:lnTo>
                  <a:lnTo>
                    <a:pt x="1143" y="1142"/>
                  </a:lnTo>
                  <a:lnTo>
                    <a:pt x="2273" y="2286"/>
                  </a:lnTo>
                  <a:lnTo>
                    <a:pt x="3416" y="4559"/>
                  </a:lnTo>
                  <a:lnTo>
                    <a:pt x="5689" y="6845"/>
                  </a:lnTo>
                  <a:lnTo>
                    <a:pt x="6832" y="10261"/>
                  </a:lnTo>
                  <a:lnTo>
                    <a:pt x="6832" y="12547"/>
                  </a:lnTo>
                  <a:lnTo>
                    <a:pt x="7975" y="14833"/>
                  </a:lnTo>
                  <a:lnTo>
                    <a:pt x="6832" y="17106"/>
                  </a:lnTo>
                  <a:lnTo>
                    <a:pt x="6832" y="20535"/>
                  </a:lnTo>
                  <a:lnTo>
                    <a:pt x="5689" y="22821"/>
                  </a:lnTo>
                  <a:lnTo>
                    <a:pt x="2273" y="26238"/>
                  </a:lnTo>
                  <a:lnTo>
                    <a:pt x="1143" y="28524"/>
                  </a:lnTo>
                  <a:lnTo>
                    <a:pt x="1143" y="29086"/>
                  </a:lnTo>
                  <a:lnTo>
                    <a:pt x="2273" y="28524"/>
                  </a:lnTo>
                  <a:lnTo>
                    <a:pt x="9105" y="27381"/>
                  </a:lnTo>
                  <a:lnTo>
                    <a:pt x="18224" y="25095"/>
                  </a:lnTo>
                  <a:lnTo>
                    <a:pt x="28473" y="22821"/>
                  </a:lnTo>
                  <a:lnTo>
                    <a:pt x="39852" y="19392"/>
                  </a:lnTo>
                  <a:lnTo>
                    <a:pt x="48971" y="17106"/>
                  </a:lnTo>
                  <a:lnTo>
                    <a:pt x="54660" y="15976"/>
                  </a:lnTo>
                  <a:lnTo>
                    <a:pt x="56934" y="14833"/>
                  </a:lnTo>
                  <a:lnTo>
                    <a:pt x="54660" y="14833"/>
                  </a:lnTo>
                  <a:lnTo>
                    <a:pt x="48971" y="12547"/>
                  </a:lnTo>
                  <a:lnTo>
                    <a:pt x="39852" y="10261"/>
                  </a:lnTo>
                  <a:lnTo>
                    <a:pt x="28473" y="6845"/>
                  </a:lnTo>
                  <a:lnTo>
                    <a:pt x="18224" y="4559"/>
                  </a:lnTo>
                  <a:lnTo>
                    <a:pt x="9105" y="2286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0" name="object 90"/>
          <p:cNvSpPr txBox="1"/>
          <p:nvPr/>
        </p:nvSpPr>
        <p:spPr>
          <a:xfrm>
            <a:off x="1250358" y="833485"/>
            <a:ext cx="33083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" dirty="0">
                <a:latin typeface="Arial" panose="020B0604020202020204"/>
                <a:cs typeface="Arial" panose="020B0604020202020204"/>
              </a:rPr>
              <a:t>NBS,</a:t>
            </a:r>
            <a:r>
              <a:rPr sz="65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650" spc="60" dirty="0">
                <a:latin typeface="Arial" panose="020B0604020202020204"/>
                <a:cs typeface="Arial" panose="020B0604020202020204"/>
              </a:rPr>
              <a:t>h</a:t>
            </a:r>
            <a:r>
              <a:rPr sz="650" spc="60" dirty="0">
                <a:latin typeface="Symbol" panose="05050102010706020507"/>
                <a:cs typeface="Symbol" panose="05050102010706020507"/>
              </a:rPr>
              <a:t></a:t>
            </a:r>
            <a:endParaRPr sz="650">
              <a:latin typeface="Symbol" panose="05050102010706020507"/>
              <a:cs typeface="Symbol" panose="05050102010706020507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927934" y="963688"/>
            <a:ext cx="357581" cy="958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 txBox="1"/>
          <p:nvPr/>
        </p:nvSpPr>
        <p:spPr>
          <a:xfrm>
            <a:off x="3008616" y="992052"/>
            <a:ext cx="68580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5" dirty="0">
                <a:latin typeface="Arial" panose="020B0604020202020204"/>
                <a:cs typeface="Arial" panose="020B0604020202020204"/>
              </a:rPr>
              <a:t>•</a:t>
            </a:r>
            <a:endParaRPr sz="9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1707172" y="961402"/>
            <a:ext cx="1040130" cy="95885"/>
            <a:chOff x="1707172" y="961402"/>
            <a:chExt cx="1040130" cy="95885"/>
          </a:xfrm>
        </p:grpSpPr>
        <p:sp>
          <p:nvSpPr>
            <p:cNvPr id="94" name="object 94"/>
            <p:cNvSpPr/>
            <p:nvPr/>
          </p:nvSpPr>
          <p:spPr>
            <a:xfrm>
              <a:off x="2269729" y="1021293"/>
              <a:ext cx="401320" cy="0"/>
            </a:xfrm>
            <a:custGeom>
              <a:avLst/>
              <a:gdLst/>
              <a:ahLst/>
              <a:cxnLst/>
              <a:rect l="l" t="t" r="r" b="b"/>
              <a:pathLst>
                <a:path w="401319">
                  <a:moveTo>
                    <a:pt x="0" y="0"/>
                  </a:moveTo>
                  <a:lnTo>
                    <a:pt x="40084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2268588" y="997902"/>
              <a:ext cx="478790" cy="45720"/>
            </a:xfrm>
            <a:custGeom>
              <a:avLst/>
              <a:gdLst/>
              <a:ahLst/>
              <a:cxnLst/>
              <a:rect l="l" t="t" r="r" b="b"/>
              <a:pathLst>
                <a:path w="478789" h="45719">
                  <a:moveTo>
                    <a:pt x="478282" y="22821"/>
                  </a:moveTo>
                  <a:lnTo>
                    <a:pt x="477151" y="22821"/>
                  </a:lnTo>
                  <a:lnTo>
                    <a:pt x="473735" y="21678"/>
                  </a:lnTo>
                  <a:lnTo>
                    <a:pt x="463486" y="19392"/>
                  </a:lnTo>
                  <a:lnTo>
                    <a:pt x="449821" y="15976"/>
                  </a:lnTo>
                  <a:lnTo>
                    <a:pt x="433870" y="11417"/>
                  </a:lnTo>
                  <a:lnTo>
                    <a:pt x="419074" y="7988"/>
                  </a:lnTo>
                  <a:lnTo>
                    <a:pt x="405409" y="3429"/>
                  </a:lnTo>
                  <a:lnTo>
                    <a:pt x="395160" y="1143"/>
                  </a:lnTo>
                  <a:lnTo>
                    <a:pt x="391744" y="0"/>
                  </a:lnTo>
                  <a:lnTo>
                    <a:pt x="391744" y="1143"/>
                  </a:lnTo>
                  <a:lnTo>
                    <a:pt x="395160" y="4572"/>
                  </a:lnTo>
                  <a:lnTo>
                    <a:pt x="397433" y="7988"/>
                  </a:lnTo>
                  <a:lnTo>
                    <a:pt x="398576" y="11417"/>
                  </a:lnTo>
                  <a:lnTo>
                    <a:pt x="400850" y="15976"/>
                  </a:lnTo>
                  <a:lnTo>
                    <a:pt x="401993" y="19392"/>
                  </a:lnTo>
                  <a:lnTo>
                    <a:pt x="401993" y="20535"/>
                  </a:lnTo>
                  <a:lnTo>
                    <a:pt x="0" y="20535"/>
                  </a:lnTo>
                  <a:lnTo>
                    <a:pt x="0" y="26238"/>
                  </a:lnTo>
                  <a:lnTo>
                    <a:pt x="401993" y="26238"/>
                  </a:lnTo>
                  <a:lnTo>
                    <a:pt x="401993" y="27381"/>
                  </a:lnTo>
                  <a:lnTo>
                    <a:pt x="400850" y="30810"/>
                  </a:lnTo>
                  <a:lnTo>
                    <a:pt x="398576" y="34226"/>
                  </a:lnTo>
                  <a:lnTo>
                    <a:pt x="397433" y="37655"/>
                  </a:lnTo>
                  <a:lnTo>
                    <a:pt x="395160" y="41071"/>
                  </a:lnTo>
                  <a:lnTo>
                    <a:pt x="391744" y="44500"/>
                  </a:lnTo>
                  <a:lnTo>
                    <a:pt x="395160" y="44500"/>
                  </a:lnTo>
                  <a:lnTo>
                    <a:pt x="395160" y="45631"/>
                  </a:lnTo>
                  <a:lnTo>
                    <a:pt x="396290" y="45631"/>
                  </a:lnTo>
                  <a:lnTo>
                    <a:pt x="406539" y="42214"/>
                  </a:lnTo>
                  <a:lnTo>
                    <a:pt x="420204" y="38785"/>
                  </a:lnTo>
                  <a:lnTo>
                    <a:pt x="435013" y="35369"/>
                  </a:lnTo>
                  <a:lnTo>
                    <a:pt x="450951" y="30810"/>
                  </a:lnTo>
                  <a:lnTo>
                    <a:pt x="464616" y="27381"/>
                  </a:lnTo>
                  <a:lnTo>
                    <a:pt x="474865" y="25107"/>
                  </a:lnTo>
                  <a:lnTo>
                    <a:pt x="478282" y="23964"/>
                  </a:lnTo>
                  <a:lnTo>
                    <a:pt x="478282" y="228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2660326" y="104296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2660332" y="1032128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5" h="11430">
                  <a:moveTo>
                    <a:pt x="7962" y="0"/>
                  </a:moveTo>
                  <a:lnTo>
                    <a:pt x="6832" y="0"/>
                  </a:lnTo>
                  <a:lnTo>
                    <a:pt x="5689" y="3429"/>
                  </a:lnTo>
                  <a:lnTo>
                    <a:pt x="3416" y="6845"/>
                  </a:lnTo>
                  <a:lnTo>
                    <a:pt x="1130" y="9131"/>
                  </a:lnTo>
                  <a:lnTo>
                    <a:pt x="0" y="10274"/>
                  </a:lnTo>
                  <a:lnTo>
                    <a:pt x="0" y="11404"/>
                  </a:lnTo>
                  <a:lnTo>
                    <a:pt x="1130" y="11404"/>
                  </a:lnTo>
                  <a:lnTo>
                    <a:pt x="2273" y="10274"/>
                  </a:lnTo>
                  <a:lnTo>
                    <a:pt x="4546" y="7988"/>
                  </a:lnTo>
                  <a:lnTo>
                    <a:pt x="6832" y="4559"/>
                  </a:lnTo>
                  <a:lnTo>
                    <a:pt x="7962" y="1143"/>
                  </a:lnTo>
                  <a:lnTo>
                    <a:pt x="79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2669439" y="1009319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h="24130">
                  <a:moveTo>
                    <a:pt x="0" y="23952"/>
                  </a:moveTo>
                  <a:lnTo>
                    <a:pt x="0" y="0"/>
                  </a:lnTo>
                </a:path>
              </a:pathLst>
            </a:custGeom>
            <a:ln w="45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2663749" y="1002474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546" y="6845"/>
                  </a:moveTo>
                  <a:lnTo>
                    <a:pt x="3416" y="3416"/>
                  </a:lnTo>
                  <a:lnTo>
                    <a:pt x="1130" y="0"/>
                  </a:lnTo>
                  <a:lnTo>
                    <a:pt x="0" y="0"/>
                  </a:lnTo>
                  <a:lnTo>
                    <a:pt x="0" y="1143"/>
                  </a:lnTo>
                  <a:lnTo>
                    <a:pt x="2273" y="4559"/>
                  </a:lnTo>
                  <a:lnTo>
                    <a:pt x="3416" y="7988"/>
                  </a:lnTo>
                  <a:lnTo>
                    <a:pt x="4546" y="7988"/>
                  </a:lnTo>
                  <a:lnTo>
                    <a:pt x="4546" y="68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2662602" y="99790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715"/>
                  </a:moveTo>
                  <a:lnTo>
                    <a:pt x="0" y="0"/>
                  </a:lnTo>
                </a:path>
              </a:pathLst>
            </a:custGeom>
            <a:ln w="45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2194572" y="997902"/>
              <a:ext cx="552450" cy="46990"/>
            </a:xfrm>
            <a:custGeom>
              <a:avLst/>
              <a:gdLst/>
              <a:ahLst/>
              <a:cxnLst/>
              <a:rect l="l" t="t" r="r" b="b"/>
              <a:pathLst>
                <a:path w="552450" h="46990">
                  <a:moveTo>
                    <a:pt x="87680" y="45631"/>
                  </a:moveTo>
                  <a:lnTo>
                    <a:pt x="85077" y="44996"/>
                  </a:lnTo>
                  <a:lnTo>
                    <a:pt x="83134" y="41071"/>
                  </a:lnTo>
                  <a:lnTo>
                    <a:pt x="80848" y="38785"/>
                  </a:lnTo>
                  <a:lnTo>
                    <a:pt x="78574" y="35369"/>
                  </a:lnTo>
                  <a:lnTo>
                    <a:pt x="77431" y="30810"/>
                  </a:lnTo>
                  <a:lnTo>
                    <a:pt x="76288" y="27381"/>
                  </a:lnTo>
                  <a:lnTo>
                    <a:pt x="75158" y="22821"/>
                  </a:lnTo>
                  <a:lnTo>
                    <a:pt x="78574" y="12560"/>
                  </a:lnTo>
                  <a:lnTo>
                    <a:pt x="83134" y="5715"/>
                  </a:lnTo>
                  <a:lnTo>
                    <a:pt x="84264" y="3429"/>
                  </a:lnTo>
                  <a:lnTo>
                    <a:pt x="86537" y="1143"/>
                  </a:lnTo>
                  <a:lnTo>
                    <a:pt x="59207" y="7988"/>
                  </a:lnTo>
                  <a:lnTo>
                    <a:pt x="43268" y="12560"/>
                  </a:lnTo>
                  <a:lnTo>
                    <a:pt x="27330" y="15976"/>
                  </a:lnTo>
                  <a:lnTo>
                    <a:pt x="13665" y="19392"/>
                  </a:lnTo>
                  <a:lnTo>
                    <a:pt x="4559" y="22821"/>
                  </a:lnTo>
                  <a:lnTo>
                    <a:pt x="1130" y="22821"/>
                  </a:lnTo>
                  <a:lnTo>
                    <a:pt x="0" y="22821"/>
                  </a:lnTo>
                  <a:lnTo>
                    <a:pt x="0" y="23964"/>
                  </a:lnTo>
                  <a:lnTo>
                    <a:pt x="4559" y="25107"/>
                  </a:lnTo>
                  <a:lnTo>
                    <a:pt x="13665" y="27381"/>
                  </a:lnTo>
                  <a:lnTo>
                    <a:pt x="27330" y="31953"/>
                  </a:lnTo>
                  <a:lnTo>
                    <a:pt x="43268" y="35369"/>
                  </a:lnTo>
                  <a:lnTo>
                    <a:pt x="59207" y="39928"/>
                  </a:lnTo>
                  <a:lnTo>
                    <a:pt x="72885" y="43357"/>
                  </a:lnTo>
                  <a:lnTo>
                    <a:pt x="81991" y="45631"/>
                  </a:lnTo>
                  <a:lnTo>
                    <a:pt x="86537" y="46774"/>
                  </a:lnTo>
                  <a:lnTo>
                    <a:pt x="87680" y="46774"/>
                  </a:lnTo>
                  <a:lnTo>
                    <a:pt x="87680" y="45631"/>
                  </a:lnTo>
                  <a:close/>
                </a:path>
                <a:path w="552450" h="46990">
                  <a:moveTo>
                    <a:pt x="552297" y="22821"/>
                  </a:moveTo>
                  <a:lnTo>
                    <a:pt x="548881" y="21678"/>
                  </a:lnTo>
                  <a:lnTo>
                    <a:pt x="538632" y="19392"/>
                  </a:lnTo>
                  <a:lnTo>
                    <a:pt x="524967" y="15976"/>
                  </a:lnTo>
                  <a:lnTo>
                    <a:pt x="509028" y="11417"/>
                  </a:lnTo>
                  <a:lnTo>
                    <a:pt x="494220" y="7988"/>
                  </a:lnTo>
                  <a:lnTo>
                    <a:pt x="480555" y="3429"/>
                  </a:lnTo>
                  <a:lnTo>
                    <a:pt x="470306" y="1143"/>
                  </a:lnTo>
                  <a:lnTo>
                    <a:pt x="469176" y="1143"/>
                  </a:lnTo>
                  <a:lnTo>
                    <a:pt x="465759" y="0"/>
                  </a:lnTo>
                  <a:lnTo>
                    <a:pt x="465759" y="1143"/>
                  </a:lnTo>
                  <a:lnTo>
                    <a:pt x="469176" y="4572"/>
                  </a:lnTo>
                  <a:lnTo>
                    <a:pt x="471449" y="7988"/>
                  </a:lnTo>
                  <a:lnTo>
                    <a:pt x="472592" y="11417"/>
                  </a:lnTo>
                  <a:lnTo>
                    <a:pt x="474865" y="15976"/>
                  </a:lnTo>
                  <a:lnTo>
                    <a:pt x="476008" y="19392"/>
                  </a:lnTo>
                  <a:lnTo>
                    <a:pt x="476008" y="27381"/>
                  </a:lnTo>
                  <a:lnTo>
                    <a:pt x="474865" y="30810"/>
                  </a:lnTo>
                  <a:lnTo>
                    <a:pt x="472592" y="34226"/>
                  </a:lnTo>
                  <a:lnTo>
                    <a:pt x="471449" y="37655"/>
                  </a:lnTo>
                  <a:lnTo>
                    <a:pt x="469176" y="41071"/>
                  </a:lnTo>
                  <a:lnTo>
                    <a:pt x="465759" y="44500"/>
                  </a:lnTo>
                  <a:lnTo>
                    <a:pt x="469176" y="44500"/>
                  </a:lnTo>
                  <a:lnTo>
                    <a:pt x="479425" y="41071"/>
                  </a:lnTo>
                  <a:lnTo>
                    <a:pt x="507885" y="34226"/>
                  </a:lnTo>
                  <a:lnTo>
                    <a:pt x="523836" y="29667"/>
                  </a:lnTo>
                  <a:lnTo>
                    <a:pt x="537502" y="26238"/>
                  </a:lnTo>
                  <a:lnTo>
                    <a:pt x="547751" y="23964"/>
                  </a:lnTo>
                  <a:lnTo>
                    <a:pt x="549452" y="23393"/>
                  </a:lnTo>
                  <a:lnTo>
                    <a:pt x="551167" y="23964"/>
                  </a:lnTo>
                  <a:lnTo>
                    <a:pt x="552297" y="23964"/>
                  </a:lnTo>
                  <a:lnTo>
                    <a:pt x="552297" y="228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2279978" y="1044109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>
                  <a:moveTo>
                    <a:pt x="0" y="0"/>
                  </a:moveTo>
                  <a:lnTo>
                    <a:pt x="22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2199132" y="999045"/>
              <a:ext cx="83185" cy="45720"/>
            </a:xfrm>
            <a:custGeom>
              <a:avLst/>
              <a:gdLst/>
              <a:ahLst/>
              <a:cxnLst/>
              <a:rect l="l" t="t" r="r" b="b"/>
              <a:pathLst>
                <a:path w="83185" h="45719">
                  <a:moveTo>
                    <a:pt x="83121" y="0"/>
                  </a:moveTo>
                  <a:lnTo>
                    <a:pt x="81978" y="0"/>
                  </a:lnTo>
                  <a:lnTo>
                    <a:pt x="77431" y="1143"/>
                  </a:lnTo>
                  <a:lnTo>
                    <a:pt x="68326" y="3429"/>
                  </a:lnTo>
                  <a:lnTo>
                    <a:pt x="54648" y="6845"/>
                  </a:lnTo>
                  <a:lnTo>
                    <a:pt x="38709" y="11417"/>
                  </a:lnTo>
                  <a:lnTo>
                    <a:pt x="22771" y="14833"/>
                  </a:lnTo>
                  <a:lnTo>
                    <a:pt x="9105" y="18249"/>
                  </a:lnTo>
                  <a:lnTo>
                    <a:pt x="0" y="21678"/>
                  </a:lnTo>
                  <a:lnTo>
                    <a:pt x="0" y="22821"/>
                  </a:lnTo>
                  <a:lnTo>
                    <a:pt x="1130" y="22821"/>
                  </a:lnTo>
                  <a:lnTo>
                    <a:pt x="10236" y="19392"/>
                  </a:lnTo>
                  <a:lnTo>
                    <a:pt x="23901" y="15976"/>
                  </a:lnTo>
                  <a:lnTo>
                    <a:pt x="39852" y="12547"/>
                  </a:lnTo>
                  <a:lnTo>
                    <a:pt x="55791" y="7988"/>
                  </a:lnTo>
                  <a:lnTo>
                    <a:pt x="69456" y="4572"/>
                  </a:lnTo>
                  <a:lnTo>
                    <a:pt x="78574" y="2286"/>
                  </a:lnTo>
                  <a:lnTo>
                    <a:pt x="80073" y="1917"/>
                  </a:lnTo>
                  <a:lnTo>
                    <a:pt x="79705" y="2286"/>
                  </a:lnTo>
                  <a:lnTo>
                    <a:pt x="78574" y="4572"/>
                  </a:lnTo>
                  <a:lnTo>
                    <a:pt x="74015" y="11417"/>
                  </a:lnTo>
                  <a:lnTo>
                    <a:pt x="72872" y="14833"/>
                  </a:lnTo>
                  <a:lnTo>
                    <a:pt x="70599" y="21678"/>
                  </a:lnTo>
                  <a:lnTo>
                    <a:pt x="70599" y="22821"/>
                  </a:lnTo>
                  <a:lnTo>
                    <a:pt x="71729" y="27381"/>
                  </a:lnTo>
                  <a:lnTo>
                    <a:pt x="72872" y="30810"/>
                  </a:lnTo>
                  <a:lnTo>
                    <a:pt x="74015" y="35369"/>
                  </a:lnTo>
                  <a:lnTo>
                    <a:pt x="76288" y="38785"/>
                  </a:lnTo>
                  <a:lnTo>
                    <a:pt x="78574" y="41071"/>
                  </a:lnTo>
                  <a:lnTo>
                    <a:pt x="80848" y="45631"/>
                  </a:lnTo>
                  <a:lnTo>
                    <a:pt x="81978" y="45631"/>
                  </a:lnTo>
                  <a:lnTo>
                    <a:pt x="81978" y="44488"/>
                  </a:lnTo>
                  <a:lnTo>
                    <a:pt x="79705" y="39928"/>
                  </a:lnTo>
                  <a:lnTo>
                    <a:pt x="77431" y="37642"/>
                  </a:lnTo>
                  <a:lnTo>
                    <a:pt x="75145" y="34226"/>
                  </a:lnTo>
                  <a:lnTo>
                    <a:pt x="74015" y="29667"/>
                  </a:lnTo>
                  <a:lnTo>
                    <a:pt x="72872" y="26238"/>
                  </a:lnTo>
                  <a:lnTo>
                    <a:pt x="71882" y="22339"/>
                  </a:lnTo>
                  <a:lnTo>
                    <a:pt x="74015" y="15976"/>
                  </a:lnTo>
                  <a:lnTo>
                    <a:pt x="75145" y="12547"/>
                  </a:lnTo>
                  <a:lnTo>
                    <a:pt x="79705" y="5702"/>
                  </a:lnTo>
                  <a:lnTo>
                    <a:pt x="80848" y="3429"/>
                  </a:lnTo>
                  <a:lnTo>
                    <a:pt x="83121" y="1143"/>
                  </a:lnTo>
                  <a:lnTo>
                    <a:pt x="83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2194570" y="1021293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4">
                  <a:moveTo>
                    <a:pt x="0" y="0"/>
                  </a:moveTo>
                  <a:lnTo>
                    <a:pt x="56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2194572" y="999045"/>
              <a:ext cx="86995" cy="45085"/>
            </a:xfrm>
            <a:custGeom>
              <a:avLst/>
              <a:gdLst/>
              <a:ahLst/>
              <a:cxnLst/>
              <a:rect l="l" t="t" r="r" b="b"/>
              <a:pathLst>
                <a:path w="86994" h="45084">
                  <a:moveTo>
                    <a:pt x="85246" y="44164"/>
                  </a:moveTo>
                  <a:lnTo>
                    <a:pt x="85407" y="44488"/>
                  </a:lnTo>
                  <a:lnTo>
                    <a:pt x="86537" y="44488"/>
                  </a:lnTo>
                  <a:lnTo>
                    <a:pt x="85246" y="44164"/>
                  </a:lnTo>
                  <a:close/>
                </a:path>
                <a:path w="86994" h="45084">
                  <a:moveTo>
                    <a:pt x="86537" y="0"/>
                  </a:moveTo>
                  <a:lnTo>
                    <a:pt x="59207" y="6845"/>
                  </a:lnTo>
                  <a:lnTo>
                    <a:pt x="43268" y="11417"/>
                  </a:lnTo>
                  <a:lnTo>
                    <a:pt x="27330" y="14833"/>
                  </a:lnTo>
                  <a:lnTo>
                    <a:pt x="13665" y="18249"/>
                  </a:lnTo>
                  <a:lnTo>
                    <a:pt x="4559" y="21678"/>
                  </a:lnTo>
                  <a:lnTo>
                    <a:pt x="0" y="21678"/>
                  </a:lnTo>
                  <a:lnTo>
                    <a:pt x="13665" y="25095"/>
                  </a:lnTo>
                  <a:lnTo>
                    <a:pt x="27330" y="29667"/>
                  </a:lnTo>
                  <a:lnTo>
                    <a:pt x="43268" y="33083"/>
                  </a:lnTo>
                  <a:lnTo>
                    <a:pt x="59207" y="37642"/>
                  </a:lnTo>
                  <a:lnTo>
                    <a:pt x="85246" y="44164"/>
                  </a:lnTo>
                  <a:lnTo>
                    <a:pt x="83134" y="39928"/>
                  </a:lnTo>
                  <a:lnTo>
                    <a:pt x="80848" y="37642"/>
                  </a:lnTo>
                  <a:lnTo>
                    <a:pt x="78574" y="34226"/>
                  </a:lnTo>
                  <a:lnTo>
                    <a:pt x="77431" y="29667"/>
                  </a:lnTo>
                  <a:lnTo>
                    <a:pt x="76288" y="26238"/>
                  </a:lnTo>
                  <a:lnTo>
                    <a:pt x="75158" y="21678"/>
                  </a:lnTo>
                  <a:lnTo>
                    <a:pt x="78574" y="11417"/>
                  </a:lnTo>
                  <a:lnTo>
                    <a:pt x="83134" y="4572"/>
                  </a:lnTo>
                  <a:lnTo>
                    <a:pt x="84264" y="2286"/>
                  </a:lnTo>
                  <a:lnTo>
                    <a:pt x="865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707172" y="961402"/>
              <a:ext cx="357581" cy="9582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7" name="object 107"/>
          <p:cNvSpPr txBox="1"/>
          <p:nvPr/>
        </p:nvSpPr>
        <p:spPr>
          <a:xfrm>
            <a:off x="2062299" y="957829"/>
            <a:ext cx="68580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5" dirty="0">
                <a:latin typeface="Arial" panose="020B0604020202020204"/>
                <a:cs typeface="Arial" panose="020B0604020202020204"/>
              </a:rPr>
              <a:t>•</a:t>
            </a:r>
            <a:endParaRPr sz="9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2948432" y="1177010"/>
            <a:ext cx="358140" cy="469265"/>
            <a:chOff x="2948432" y="1177010"/>
            <a:chExt cx="358140" cy="469265"/>
          </a:xfrm>
        </p:grpSpPr>
        <p:sp>
          <p:nvSpPr>
            <p:cNvPr id="109" name="object 109"/>
            <p:cNvSpPr/>
            <p:nvPr/>
          </p:nvSpPr>
          <p:spPr>
            <a:xfrm>
              <a:off x="3069714" y="117815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1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3046374" y="1177010"/>
              <a:ext cx="45720" cy="304800"/>
            </a:xfrm>
            <a:custGeom>
              <a:avLst/>
              <a:gdLst/>
              <a:ahLst/>
              <a:cxnLst/>
              <a:rect l="l" t="t" r="r" b="b"/>
              <a:pathLst>
                <a:path w="45719" h="304800">
                  <a:moveTo>
                    <a:pt x="45542" y="219024"/>
                  </a:moveTo>
                  <a:lnTo>
                    <a:pt x="44411" y="219024"/>
                  </a:lnTo>
                  <a:lnTo>
                    <a:pt x="44411" y="217881"/>
                  </a:lnTo>
                  <a:lnTo>
                    <a:pt x="44081" y="219189"/>
                  </a:lnTo>
                  <a:lnTo>
                    <a:pt x="39852" y="221310"/>
                  </a:lnTo>
                  <a:lnTo>
                    <a:pt x="37579" y="223596"/>
                  </a:lnTo>
                  <a:lnTo>
                    <a:pt x="34163" y="225869"/>
                  </a:lnTo>
                  <a:lnTo>
                    <a:pt x="27330" y="228155"/>
                  </a:lnTo>
                  <a:lnTo>
                    <a:pt x="26187" y="228447"/>
                  </a:lnTo>
                  <a:lnTo>
                    <a:pt x="26187" y="0"/>
                  </a:lnTo>
                  <a:lnTo>
                    <a:pt x="19354" y="0"/>
                  </a:lnTo>
                  <a:lnTo>
                    <a:pt x="19354" y="227876"/>
                  </a:lnTo>
                  <a:lnTo>
                    <a:pt x="15938" y="227012"/>
                  </a:lnTo>
                  <a:lnTo>
                    <a:pt x="12522" y="225869"/>
                  </a:lnTo>
                  <a:lnTo>
                    <a:pt x="5689" y="221310"/>
                  </a:lnTo>
                  <a:lnTo>
                    <a:pt x="3416" y="220167"/>
                  </a:lnTo>
                  <a:lnTo>
                    <a:pt x="1130" y="217881"/>
                  </a:lnTo>
                  <a:lnTo>
                    <a:pt x="0" y="217881"/>
                  </a:lnTo>
                  <a:lnTo>
                    <a:pt x="0" y="219024"/>
                  </a:lnTo>
                  <a:lnTo>
                    <a:pt x="1130" y="223596"/>
                  </a:lnTo>
                  <a:lnTo>
                    <a:pt x="3416" y="232714"/>
                  </a:lnTo>
                  <a:lnTo>
                    <a:pt x="7962" y="246405"/>
                  </a:lnTo>
                  <a:lnTo>
                    <a:pt x="11379" y="262369"/>
                  </a:lnTo>
                  <a:lnTo>
                    <a:pt x="15938" y="278345"/>
                  </a:lnTo>
                  <a:lnTo>
                    <a:pt x="19354" y="292049"/>
                  </a:lnTo>
                  <a:lnTo>
                    <a:pt x="21628" y="301180"/>
                  </a:lnTo>
                  <a:lnTo>
                    <a:pt x="22771" y="304596"/>
                  </a:lnTo>
                  <a:lnTo>
                    <a:pt x="23914" y="304596"/>
                  </a:lnTo>
                  <a:lnTo>
                    <a:pt x="23914" y="303441"/>
                  </a:lnTo>
                  <a:lnTo>
                    <a:pt x="23342" y="301739"/>
                  </a:lnTo>
                  <a:lnTo>
                    <a:pt x="23914" y="300024"/>
                  </a:lnTo>
                  <a:lnTo>
                    <a:pt x="29603" y="277215"/>
                  </a:lnTo>
                  <a:lnTo>
                    <a:pt x="34163" y="261239"/>
                  </a:lnTo>
                  <a:lnTo>
                    <a:pt x="37579" y="245262"/>
                  </a:lnTo>
                  <a:lnTo>
                    <a:pt x="41554" y="229298"/>
                  </a:lnTo>
                  <a:lnTo>
                    <a:pt x="43586" y="221157"/>
                  </a:lnTo>
                  <a:lnTo>
                    <a:pt x="45542" y="220167"/>
                  </a:lnTo>
                  <a:lnTo>
                    <a:pt x="45542" y="2190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3090781" y="1394891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71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2948432" y="1394891"/>
              <a:ext cx="358140" cy="251460"/>
            </a:xfrm>
            <a:custGeom>
              <a:avLst/>
              <a:gdLst/>
              <a:ahLst/>
              <a:cxnLst/>
              <a:rect l="l" t="t" r="r" b="b"/>
              <a:pathLst>
                <a:path w="358139" h="251460">
                  <a:moveTo>
                    <a:pt x="142354" y="4572"/>
                  </a:moveTo>
                  <a:lnTo>
                    <a:pt x="141211" y="4572"/>
                  </a:lnTo>
                  <a:lnTo>
                    <a:pt x="139496" y="11417"/>
                  </a:lnTo>
                  <a:lnTo>
                    <a:pt x="138938" y="13690"/>
                  </a:lnTo>
                  <a:lnTo>
                    <a:pt x="135521" y="27381"/>
                  </a:lnTo>
                  <a:lnTo>
                    <a:pt x="139496" y="11417"/>
                  </a:lnTo>
                  <a:lnTo>
                    <a:pt x="142024" y="1308"/>
                  </a:lnTo>
                  <a:lnTo>
                    <a:pt x="137795" y="3429"/>
                  </a:lnTo>
                  <a:lnTo>
                    <a:pt x="135521" y="5715"/>
                  </a:lnTo>
                  <a:lnTo>
                    <a:pt x="132105" y="7988"/>
                  </a:lnTo>
                  <a:lnTo>
                    <a:pt x="125272" y="10274"/>
                  </a:lnTo>
                  <a:lnTo>
                    <a:pt x="120713" y="11417"/>
                  </a:lnTo>
                  <a:lnTo>
                    <a:pt x="117297" y="10274"/>
                  </a:lnTo>
                  <a:lnTo>
                    <a:pt x="112737" y="9131"/>
                  </a:lnTo>
                  <a:lnTo>
                    <a:pt x="109321" y="7988"/>
                  </a:lnTo>
                  <a:lnTo>
                    <a:pt x="102489" y="3429"/>
                  </a:lnTo>
                  <a:lnTo>
                    <a:pt x="100215" y="2286"/>
                  </a:lnTo>
                  <a:lnTo>
                    <a:pt x="97942" y="0"/>
                  </a:lnTo>
                  <a:lnTo>
                    <a:pt x="101358" y="13690"/>
                  </a:lnTo>
                  <a:lnTo>
                    <a:pt x="105905" y="27381"/>
                  </a:lnTo>
                  <a:lnTo>
                    <a:pt x="109321" y="43357"/>
                  </a:lnTo>
                  <a:lnTo>
                    <a:pt x="113880" y="59334"/>
                  </a:lnTo>
                  <a:lnTo>
                    <a:pt x="119570" y="82143"/>
                  </a:lnTo>
                  <a:lnTo>
                    <a:pt x="120713" y="85559"/>
                  </a:lnTo>
                  <a:lnTo>
                    <a:pt x="120713" y="86715"/>
                  </a:lnTo>
                  <a:lnTo>
                    <a:pt x="121856" y="86715"/>
                  </a:lnTo>
                  <a:lnTo>
                    <a:pt x="122986" y="83299"/>
                  </a:lnTo>
                  <a:lnTo>
                    <a:pt x="125272" y="74168"/>
                  </a:lnTo>
                  <a:lnTo>
                    <a:pt x="128689" y="60464"/>
                  </a:lnTo>
                  <a:lnTo>
                    <a:pt x="133235" y="44488"/>
                  </a:lnTo>
                  <a:lnTo>
                    <a:pt x="136652" y="28524"/>
                  </a:lnTo>
                  <a:lnTo>
                    <a:pt x="140068" y="14833"/>
                  </a:lnTo>
                  <a:lnTo>
                    <a:pt x="142354" y="5715"/>
                  </a:lnTo>
                  <a:lnTo>
                    <a:pt x="142354" y="4572"/>
                  </a:lnTo>
                  <a:close/>
                </a:path>
                <a:path w="358139" h="251460">
                  <a:moveTo>
                    <a:pt x="142354" y="0"/>
                  </a:moveTo>
                  <a:lnTo>
                    <a:pt x="142024" y="1308"/>
                  </a:lnTo>
                  <a:lnTo>
                    <a:pt x="142354" y="1143"/>
                  </a:lnTo>
                  <a:lnTo>
                    <a:pt x="142354" y="0"/>
                  </a:lnTo>
                  <a:close/>
                </a:path>
                <a:path w="358139" h="251460">
                  <a:moveTo>
                    <a:pt x="345046" y="246405"/>
                  </a:moveTo>
                  <a:lnTo>
                    <a:pt x="239141" y="184810"/>
                  </a:lnTo>
                  <a:lnTo>
                    <a:pt x="236867" y="190512"/>
                  </a:lnTo>
                  <a:lnTo>
                    <a:pt x="342773" y="250977"/>
                  </a:lnTo>
                  <a:lnTo>
                    <a:pt x="343903" y="248691"/>
                  </a:lnTo>
                  <a:lnTo>
                    <a:pt x="345046" y="246405"/>
                  </a:lnTo>
                  <a:close/>
                </a:path>
                <a:path w="358139" h="251460">
                  <a:moveTo>
                    <a:pt x="357581" y="224739"/>
                  </a:moveTo>
                  <a:lnTo>
                    <a:pt x="238010" y="156286"/>
                  </a:lnTo>
                  <a:lnTo>
                    <a:pt x="119570" y="224739"/>
                  </a:lnTo>
                  <a:lnTo>
                    <a:pt x="3416" y="156286"/>
                  </a:lnTo>
                  <a:lnTo>
                    <a:pt x="0" y="161988"/>
                  </a:lnTo>
                  <a:lnTo>
                    <a:pt x="117297" y="229298"/>
                  </a:lnTo>
                  <a:lnTo>
                    <a:pt x="119570" y="227012"/>
                  </a:lnTo>
                  <a:lnTo>
                    <a:pt x="122986" y="229298"/>
                  </a:lnTo>
                  <a:lnTo>
                    <a:pt x="238010" y="161988"/>
                  </a:lnTo>
                  <a:lnTo>
                    <a:pt x="355295" y="230441"/>
                  </a:lnTo>
                  <a:lnTo>
                    <a:pt x="357581" y="224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3" name="object 113"/>
          <p:cNvSpPr txBox="1"/>
          <p:nvPr/>
        </p:nvSpPr>
        <p:spPr>
          <a:xfrm>
            <a:off x="3022281" y="1686783"/>
            <a:ext cx="120014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latin typeface="Arial" panose="020B0604020202020204"/>
                <a:cs typeface="Arial" panose="020B0604020202020204"/>
              </a:rPr>
              <a:t>B</a:t>
            </a:r>
            <a:r>
              <a:rPr sz="750" spc="-5" dirty="0">
                <a:latin typeface="Arial" panose="020B0604020202020204"/>
                <a:cs typeface="Arial" panose="020B0604020202020204"/>
              </a:rPr>
              <a:t>r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1630883" y="1161033"/>
            <a:ext cx="1440815" cy="562610"/>
            <a:chOff x="1630883" y="1161033"/>
            <a:chExt cx="1440815" cy="562610"/>
          </a:xfrm>
        </p:grpSpPr>
        <p:sp>
          <p:nvSpPr>
            <p:cNvPr id="115" name="object 115"/>
            <p:cNvSpPr/>
            <p:nvPr/>
          </p:nvSpPr>
          <p:spPr>
            <a:xfrm>
              <a:off x="3068575" y="1624192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5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3065729" y="1621904"/>
              <a:ext cx="5715" cy="88265"/>
            </a:xfrm>
            <a:custGeom>
              <a:avLst/>
              <a:gdLst/>
              <a:ahLst/>
              <a:cxnLst/>
              <a:rect l="l" t="t" r="r" b="b"/>
              <a:pathLst>
                <a:path w="5714" h="88264">
                  <a:moveTo>
                    <a:pt x="2273" y="0"/>
                  </a:moveTo>
                  <a:lnTo>
                    <a:pt x="0" y="2286"/>
                  </a:lnTo>
                  <a:lnTo>
                    <a:pt x="0" y="87845"/>
                  </a:lnTo>
                  <a:lnTo>
                    <a:pt x="5689" y="87845"/>
                  </a:lnTo>
                  <a:lnTo>
                    <a:pt x="5689" y="2286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1896782" y="1162179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1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1873440" y="1161033"/>
              <a:ext cx="44450" cy="304800"/>
            </a:xfrm>
            <a:custGeom>
              <a:avLst/>
              <a:gdLst/>
              <a:ahLst/>
              <a:cxnLst/>
              <a:rect l="l" t="t" r="r" b="b"/>
              <a:pathLst>
                <a:path w="44450" h="304800">
                  <a:moveTo>
                    <a:pt x="43942" y="219278"/>
                  </a:moveTo>
                  <a:lnTo>
                    <a:pt x="39852" y="221310"/>
                  </a:lnTo>
                  <a:lnTo>
                    <a:pt x="37579" y="223596"/>
                  </a:lnTo>
                  <a:lnTo>
                    <a:pt x="34163" y="225882"/>
                  </a:lnTo>
                  <a:lnTo>
                    <a:pt x="27330" y="228155"/>
                  </a:lnTo>
                  <a:lnTo>
                    <a:pt x="26187" y="228447"/>
                  </a:lnTo>
                  <a:lnTo>
                    <a:pt x="26187" y="0"/>
                  </a:lnTo>
                  <a:lnTo>
                    <a:pt x="19354" y="0"/>
                  </a:lnTo>
                  <a:lnTo>
                    <a:pt x="19354" y="227876"/>
                  </a:lnTo>
                  <a:lnTo>
                    <a:pt x="15938" y="227012"/>
                  </a:lnTo>
                  <a:lnTo>
                    <a:pt x="12522" y="225882"/>
                  </a:lnTo>
                  <a:lnTo>
                    <a:pt x="5689" y="221310"/>
                  </a:lnTo>
                  <a:lnTo>
                    <a:pt x="3416" y="220167"/>
                  </a:lnTo>
                  <a:lnTo>
                    <a:pt x="1143" y="217893"/>
                  </a:lnTo>
                  <a:lnTo>
                    <a:pt x="0" y="217893"/>
                  </a:lnTo>
                  <a:lnTo>
                    <a:pt x="0" y="219036"/>
                  </a:lnTo>
                  <a:lnTo>
                    <a:pt x="1143" y="222453"/>
                  </a:lnTo>
                  <a:lnTo>
                    <a:pt x="3416" y="232714"/>
                  </a:lnTo>
                  <a:lnTo>
                    <a:pt x="7975" y="246405"/>
                  </a:lnTo>
                  <a:lnTo>
                    <a:pt x="11379" y="262382"/>
                  </a:lnTo>
                  <a:lnTo>
                    <a:pt x="15938" y="278345"/>
                  </a:lnTo>
                  <a:lnTo>
                    <a:pt x="19354" y="292036"/>
                  </a:lnTo>
                  <a:lnTo>
                    <a:pt x="21628" y="301167"/>
                  </a:lnTo>
                  <a:lnTo>
                    <a:pt x="22771" y="304584"/>
                  </a:lnTo>
                  <a:lnTo>
                    <a:pt x="23914" y="304584"/>
                  </a:lnTo>
                  <a:lnTo>
                    <a:pt x="23914" y="303453"/>
                  </a:lnTo>
                  <a:lnTo>
                    <a:pt x="23342" y="301739"/>
                  </a:lnTo>
                  <a:lnTo>
                    <a:pt x="23914" y="300024"/>
                  </a:lnTo>
                  <a:lnTo>
                    <a:pt x="29603" y="277215"/>
                  </a:lnTo>
                  <a:lnTo>
                    <a:pt x="34163" y="261239"/>
                  </a:lnTo>
                  <a:lnTo>
                    <a:pt x="37579" y="245275"/>
                  </a:lnTo>
                  <a:lnTo>
                    <a:pt x="40995" y="231584"/>
                  </a:lnTo>
                  <a:lnTo>
                    <a:pt x="41490" y="229298"/>
                  </a:lnTo>
                  <a:lnTo>
                    <a:pt x="43268" y="221310"/>
                  </a:lnTo>
                  <a:lnTo>
                    <a:pt x="43942" y="219278"/>
                  </a:lnTo>
                  <a:close/>
                </a:path>
                <a:path w="44450" h="304800">
                  <a:moveTo>
                    <a:pt x="44411" y="217893"/>
                  </a:moveTo>
                  <a:lnTo>
                    <a:pt x="43942" y="219278"/>
                  </a:lnTo>
                  <a:lnTo>
                    <a:pt x="44411" y="219036"/>
                  </a:lnTo>
                  <a:lnTo>
                    <a:pt x="44411" y="2178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1916140" y="1378925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40">
                  <a:moveTo>
                    <a:pt x="0" y="14822"/>
                  </a:moveTo>
                  <a:lnTo>
                    <a:pt x="0" y="0"/>
                  </a:lnTo>
                </a:path>
              </a:pathLst>
            </a:custGeom>
            <a:ln w="56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1630883" y="1378927"/>
              <a:ext cx="356870" cy="344805"/>
            </a:xfrm>
            <a:custGeom>
              <a:avLst/>
              <a:gdLst/>
              <a:ahLst/>
              <a:cxnLst/>
              <a:rect l="l" t="t" r="r" b="b"/>
              <a:pathLst>
                <a:path w="356869" h="344805">
                  <a:moveTo>
                    <a:pt x="239141" y="282905"/>
                  </a:moveTo>
                  <a:lnTo>
                    <a:pt x="236855" y="278345"/>
                  </a:lnTo>
                  <a:lnTo>
                    <a:pt x="130949" y="338810"/>
                  </a:lnTo>
                  <a:lnTo>
                    <a:pt x="133235" y="344512"/>
                  </a:lnTo>
                  <a:lnTo>
                    <a:pt x="239141" y="282905"/>
                  </a:lnTo>
                  <a:close/>
                </a:path>
                <a:path w="356869" h="344805">
                  <a:moveTo>
                    <a:pt x="286499" y="1384"/>
                  </a:moveTo>
                  <a:lnTo>
                    <a:pt x="282409" y="3416"/>
                  </a:lnTo>
                  <a:lnTo>
                    <a:pt x="280136" y="5702"/>
                  </a:lnTo>
                  <a:lnTo>
                    <a:pt x="276720" y="7988"/>
                  </a:lnTo>
                  <a:lnTo>
                    <a:pt x="269887" y="10261"/>
                  </a:lnTo>
                  <a:lnTo>
                    <a:pt x="265328" y="11404"/>
                  </a:lnTo>
                  <a:lnTo>
                    <a:pt x="261912" y="10261"/>
                  </a:lnTo>
                  <a:lnTo>
                    <a:pt x="257352" y="9118"/>
                  </a:lnTo>
                  <a:lnTo>
                    <a:pt x="253936" y="7988"/>
                  </a:lnTo>
                  <a:lnTo>
                    <a:pt x="247103" y="3416"/>
                  </a:lnTo>
                  <a:lnTo>
                    <a:pt x="244830" y="2273"/>
                  </a:lnTo>
                  <a:lnTo>
                    <a:pt x="242557" y="0"/>
                  </a:lnTo>
                  <a:lnTo>
                    <a:pt x="243700" y="3416"/>
                  </a:lnTo>
                  <a:lnTo>
                    <a:pt x="245973" y="13690"/>
                  </a:lnTo>
                  <a:lnTo>
                    <a:pt x="250532" y="27381"/>
                  </a:lnTo>
                  <a:lnTo>
                    <a:pt x="253936" y="43345"/>
                  </a:lnTo>
                  <a:lnTo>
                    <a:pt x="258495" y="59321"/>
                  </a:lnTo>
                  <a:lnTo>
                    <a:pt x="264185" y="82130"/>
                  </a:lnTo>
                  <a:lnTo>
                    <a:pt x="265328" y="85559"/>
                  </a:lnTo>
                  <a:lnTo>
                    <a:pt x="265328" y="86690"/>
                  </a:lnTo>
                  <a:lnTo>
                    <a:pt x="266471" y="86690"/>
                  </a:lnTo>
                  <a:lnTo>
                    <a:pt x="267601" y="83273"/>
                  </a:lnTo>
                  <a:lnTo>
                    <a:pt x="269887" y="74142"/>
                  </a:lnTo>
                  <a:lnTo>
                    <a:pt x="273304" y="60452"/>
                  </a:lnTo>
                  <a:lnTo>
                    <a:pt x="277850" y="44488"/>
                  </a:lnTo>
                  <a:lnTo>
                    <a:pt x="281266" y="28511"/>
                  </a:lnTo>
                  <a:lnTo>
                    <a:pt x="284683" y="14820"/>
                  </a:lnTo>
                  <a:lnTo>
                    <a:pt x="284683" y="13690"/>
                  </a:lnTo>
                  <a:lnTo>
                    <a:pt x="283552" y="13690"/>
                  </a:lnTo>
                  <a:lnTo>
                    <a:pt x="284048" y="11404"/>
                  </a:lnTo>
                  <a:lnTo>
                    <a:pt x="285826" y="3416"/>
                  </a:lnTo>
                  <a:lnTo>
                    <a:pt x="286499" y="1384"/>
                  </a:lnTo>
                  <a:close/>
                </a:path>
                <a:path w="356869" h="344805">
                  <a:moveTo>
                    <a:pt x="286969" y="0"/>
                  </a:moveTo>
                  <a:lnTo>
                    <a:pt x="286499" y="1384"/>
                  </a:lnTo>
                  <a:lnTo>
                    <a:pt x="286969" y="1143"/>
                  </a:lnTo>
                  <a:lnTo>
                    <a:pt x="286969" y="0"/>
                  </a:lnTo>
                  <a:close/>
                </a:path>
                <a:path w="356869" h="344805">
                  <a:moveTo>
                    <a:pt x="356425" y="317131"/>
                  </a:moveTo>
                  <a:lnTo>
                    <a:pt x="237998" y="248691"/>
                  </a:lnTo>
                  <a:lnTo>
                    <a:pt x="119570" y="317131"/>
                  </a:lnTo>
                  <a:lnTo>
                    <a:pt x="3416" y="249821"/>
                  </a:lnTo>
                  <a:lnTo>
                    <a:pt x="0" y="254393"/>
                  </a:lnTo>
                  <a:lnTo>
                    <a:pt x="119570" y="323977"/>
                  </a:lnTo>
                  <a:lnTo>
                    <a:pt x="237998" y="255536"/>
                  </a:lnTo>
                  <a:lnTo>
                    <a:pt x="356425" y="323977"/>
                  </a:lnTo>
                  <a:lnTo>
                    <a:pt x="356425" y="319417"/>
                  </a:lnTo>
                  <a:lnTo>
                    <a:pt x="356425" y="318274"/>
                  </a:lnTo>
                  <a:lnTo>
                    <a:pt x="356425" y="3171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1" name="object 121"/>
          <p:cNvSpPr txBox="1"/>
          <p:nvPr/>
        </p:nvSpPr>
        <p:spPr>
          <a:xfrm>
            <a:off x="2058883" y="1557875"/>
            <a:ext cx="12065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latin typeface="Arial" panose="020B0604020202020204"/>
                <a:cs typeface="Arial" panose="020B0604020202020204"/>
              </a:rPr>
              <a:t>B</a:t>
            </a:r>
            <a:r>
              <a:rPr sz="750" spc="-5" dirty="0">
                <a:latin typeface="Arial" panose="020B0604020202020204"/>
                <a:cs typeface="Arial" panose="020B0604020202020204"/>
              </a:rPr>
              <a:t>r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1987308" y="1654987"/>
            <a:ext cx="73025" cy="48260"/>
          </a:xfrm>
          <a:custGeom>
            <a:avLst/>
            <a:gdLst/>
            <a:ahLst/>
            <a:cxnLst/>
            <a:rect l="l" t="t" r="r" b="b"/>
            <a:pathLst>
              <a:path w="73025" h="48260">
                <a:moveTo>
                  <a:pt x="72885" y="5702"/>
                </a:moveTo>
                <a:lnTo>
                  <a:pt x="69469" y="0"/>
                </a:lnTo>
                <a:lnTo>
                  <a:pt x="0" y="41071"/>
                </a:lnTo>
                <a:lnTo>
                  <a:pt x="0" y="47917"/>
                </a:lnTo>
                <a:lnTo>
                  <a:pt x="72885" y="5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 txBox="1"/>
          <p:nvPr/>
        </p:nvSpPr>
        <p:spPr>
          <a:xfrm>
            <a:off x="2531472" y="1581832"/>
            <a:ext cx="7429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latin typeface="Arial" panose="020B0604020202020204"/>
                <a:cs typeface="Arial" panose="020B0604020202020204"/>
              </a:rPr>
              <a:t>+</a:t>
            </a:r>
            <a:endParaRPr sz="6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6096" y="6095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0" y="0"/>
                </a:moveTo>
                <a:lnTo>
                  <a:pt x="4559807" y="0"/>
                </a:lnTo>
                <a:lnTo>
                  <a:pt x="4559807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2852" y="3129786"/>
            <a:ext cx="173990" cy="119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77083" y="851915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5" h="70484">
                <a:moveTo>
                  <a:pt x="0" y="0"/>
                </a:moveTo>
                <a:lnTo>
                  <a:pt x="0" y="70103"/>
                </a:lnTo>
                <a:lnTo>
                  <a:pt x="70103" y="335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17979" y="743202"/>
            <a:ext cx="97028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53365" algn="l"/>
                <a:tab pos="956310" algn="l"/>
              </a:tabLst>
            </a:pPr>
            <a:r>
              <a:rPr sz="800" u="sng" spc="-5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800" u="sng" spc="-5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800" u="sng" spc="-5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a	</a:t>
            </a:r>
            <a:endParaRPr sz="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9795" y="651762"/>
            <a:ext cx="621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p</a:t>
            </a:r>
            <a:r>
              <a:rPr sz="1200" i="1" dirty="0">
                <a:latin typeface="Arial" panose="020B0604020202020204"/>
                <a:cs typeface="Arial" panose="020B0604020202020204"/>
              </a:rPr>
              <a:t>K</a:t>
            </a:r>
            <a:r>
              <a:rPr sz="1200" i="1" dirty="0"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latin typeface="Arial" panose="020B0604020202020204"/>
                <a:cs typeface="Arial" panose="020B0604020202020204"/>
              </a:rPr>
              <a:t>~</a:t>
            </a:r>
            <a:r>
              <a:rPr sz="1200" spc="75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43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0179" y="764538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+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55947" y="752346"/>
            <a:ext cx="245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7" baseline="-1600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800" spc="-5" dirty="0">
                <a:latin typeface="Arial" panose="020B0604020202020204"/>
                <a:cs typeface="Arial" panose="020B0604020202020204"/>
              </a:rPr>
              <a:t>+</a:t>
            </a:r>
            <a:endParaRPr sz="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100" y="880362"/>
            <a:ext cx="96837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99160" algn="l"/>
              </a:tabLst>
            </a:pPr>
            <a:r>
              <a:rPr sz="800" spc="-5" dirty="0">
                <a:latin typeface="Arial" panose="020B0604020202020204"/>
                <a:cs typeface="Arial" panose="020B0604020202020204"/>
              </a:rPr>
              <a:t>2</a:t>
            </a:r>
            <a:r>
              <a:rPr sz="800" spc="-5" dirty="0">
                <a:latin typeface="Arial" panose="020B0604020202020204"/>
                <a:cs typeface="Arial" panose="020B0604020202020204"/>
              </a:rPr>
              <a:t>	</a:t>
            </a:r>
            <a:r>
              <a:rPr sz="800" spc="-5" dirty="0">
                <a:latin typeface="Arial" panose="020B0604020202020204"/>
                <a:cs typeface="Arial" panose="020B0604020202020204"/>
              </a:rPr>
              <a:t>2</a:t>
            </a:r>
            <a:endParaRPr sz="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371" y="788922"/>
            <a:ext cx="1345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230" algn="l"/>
              </a:tabLst>
            </a:pPr>
            <a:r>
              <a:rPr sz="1200" dirty="0">
                <a:latin typeface="Arial" panose="020B0604020202020204"/>
                <a:cs typeface="Arial" panose="020B0604020202020204"/>
              </a:rPr>
              <a:t>H</a:t>
            </a:r>
            <a:r>
              <a:rPr sz="1200" spc="120" dirty="0"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latin typeface="Arial" panose="020B0604020202020204"/>
                <a:cs typeface="Arial" panose="020B0604020202020204"/>
              </a:rPr>
              <a:t>C</a:t>
            </a:r>
            <a:r>
              <a:rPr sz="1200" dirty="0">
                <a:latin typeface="Arial" panose="020B0604020202020204"/>
                <a:cs typeface="Arial" panose="020B0604020202020204"/>
              </a:rPr>
              <a:t>	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CHCH</a:t>
            </a:r>
            <a:r>
              <a:rPr sz="1200" spc="35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10" dirty="0">
                <a:latin typeface="Arial" panose="020B0604020202020204"/>
                <a:cs typeface="Arial" panose="020B0604020202020204"/>
              </a:rPr>
              <a:t>—</a:t>
            </a:r>
            <a:r>
              <a:rPr sz="1200" spc="1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H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8640" y="902207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83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766060" y="782826"/>
            <a:ext cx="1129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95630" algn="l"/>
              </a:tabLst>
            </a:pPr>
            <a:r>
              <a:rPr sz="1200" dirty="0">
                <a:latin typeface="Arial" panose="020B0604020202020204"/>
                <a:cs typeface="Arial" panose="020B0604020202020204"/>
              </a:rPr>
              <a:t>H</a:t>
            </a:r>
            <a:r>
              <a:rPr sz="1200" baseline="-21000" dirty="0">
                <a:latin typeface="Arial" panose="020B0604020202020204"/>
                <a:cs typeface="Arial" panose="020B0604020202020204"/>
              </a:rPr>
              <a:t>2</a:t>
            </a:r>
            <a:r>
              <a:rPr sz="1200" dirty="0">
                <a:latin typeface="Arial" panose="020B0604020202020204"/>
                <a:cs typeface="Arial" panose="020B0604020202020204"/>
              </a:rPr>
              <a:t>C</a:t>
            </a:r>
            <a:r>
              <a:rPr sz="1200" dirty="0">
                <a:latin typeface="Arial" panose="020B0604020202020204"/>
                <a:cs typeface="Arial" panose="020B0604020202020204"/>
              </a:rPr>
              <a:t>	</a:t>
            </a:r>
            <a:r>
              <a:rPr sz="1200" spc="-10" dirty="0">
                <a:latin typeface="Arial" panose="020B0604020202020204"/>
                <a:cs typeface="Arial" panose="020B0604020202020204"/>
              </a:rPr>
              <a:t>CHCH</a:t>
            </a:r>
            <a:r>
              <a:rPr sz="1200" spc="-15" baseline="-21000" dirty="0">
                <a:latin typeface="Arial" panose="020B0604020202020204"/>
                <a:cs typeface="Arial" panose="020B0604020202020204"/>
              </a:rPr>
              <a:t>2</a:t>
            </a:r>
            <a:endParaRPr sz="1200" baseline="-21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78609" y="364235"/>
            <a:ext cx="1762760" cy="538480"/>
            <a:chOff x="1578609" y="364235"/>
            <a:chExt cx="1762760" cy="538480"/>
          </a:xfrm>
        </p:grpSpPr>
        <p:sp>
          <p:nvSpPr>
            <p:cNvPr id="13" name="object 13"/>
            <p:cNvSpPr/>
            <p:nvPr/>
          </p:nvSpPr>
          <p:spPr>
            <a:xfrm>
              <a:off x="1584959" y="396239"/>
              <a:ext cx="1750060" cy="500380"/>
            </a:xfrm>
            <a:custGeom>
              <a:avLst/>
              <a:gdLst/>
              <a:ahLst/>
              <a:cxnLst/>
              <a:rect l="l" t="t" r="r" b="b"/>
              <a:pathLst>
                <a:path w="1750060" h="500380">
                  <a:moveTo>
                    <a:pt x="1572767" y="499871"/>
                  </a:moveTo>
                  <a:lnTo>
                    <a:pt x="1749551" y="499871"/>
                  </a:lnTo>
                </a:path>
                <a:path w="1750060" h="500380">
                  <a:moveTo>
                    <a:pt x="0" y="0"/>
                  </a:moveTo>
                  <a:lnTo>
                    <a:pt x="944879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531363" y="364235"/>
              <a:ext cx="67310" cy="70485"/>
            </a:xfrm>
            <a:custGeom>
              <a:avLst/>
              <a:gdLst/>
              <a:ahLst/>
              <a:cxnLst/>
              <a:rect l="l" t="t" r="r" b="b"/>
              <a:pathLst>
                <a:path w="67310" h="70484">
                  <a:moveTo>
                    <a:pt x="0" y="0"/>
                  </a:moveTo>
                  <a:lnTo>
                    <a:pt x="0" y="70103"/>
                  </a:lnTo>
                  <a:lnTo>
                    <a:pt x="67056" y="33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60020" y="304290"/>
            <a:ext cx="1125220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 panose="020B0604020202020204"/>
                <a:cs typeface="Arial" panose="020B0604020202020204"/>
              </a:rPr>
              <a:t>CH</a:t>
            </a:r>
            <a:r>
              <a:rPr sz="1200" spc="7" baseline="-21000" dirty="0">
                <a:latin typeface="Arial" panose="020B0604020202020204"/>
                <a:cs typeface="Arial" panose="020B0604020202020204"/>
              </a:rPr>
              <a:t>3</a:t>
            </a:r>
            <a:r>
              <a:rPr sz="1200" spc="5" dirty="0">
                <a:latin typeface="Arial" panose="020B0604020202020204"/>
                <a:cs typeface="Arial" panose="020B0604020202020204"/>
              </a:rPr>
              <a:t>CH</a:t>
            </a:r>
            <a:r>
              <a:rPr sz="1200" spc="7" baseline="-21000" dirty="0">
                <a:latin typeface="Arial" panose="020B0604020202020204"/>
                <a:cs typeface="Arial" panose="020B0604020202020204"/>
              </a:rPr>
              <a:t>3</a:t>
            </a:r>
            <a:r>
              <a:rPr sz="1200" spc="5" dirty="0">
                <a:latin typeface="Arial" panose="020B0604020202020204"/>
                <a:cs typeface="Arial" panose="020B0604020202020204"/>
              </a:rPr>
              <a:t>CH—</a:t>
            </a:r>
            <a:r>
              <a:rPr sz="1200" spc="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H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R="163195" algn="ctr">
              <a:lnSpc>
                <a:spcPct val="100000"/>
              </a:lnSpc>
              <a:spcBef>
                <a:spcPts val="1295"/>
              </a:spcBef>
              <a:tabLst>
                <a:tab pos="176530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	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44395" y="151890"/>
            <a:ext cx="675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 panose="020B0604020202020204"/>
                <a:cs typeface="Arial" panose="020B0604020202020204"/>
              </a:rPr>
              <a:t>p</a:t>
            </a:r>
            <a:r>
              <a:rPr sz="1200" i="1" dirty="0">
                <a:latin typeface="Arial" panose="020B0604020202020204"/>
                <a:cs typeface="Arial" panose="020B0604020202020204"/>
              </a:rPr>
              <a:t>K</a:t>
            </a:r>
            <a:r>
              <a:rPr sz="1200" baseline="-21000" dirty="0">
                <a:latin typeface="Arial" panose="020B0604020202020204"/>
                <a:cs typeface="Arial" panose="020B0604020202020204"/>
              </a:rPr>
              <a:t>a</a:t>
            </a:r>
            <a:r>
              <a:rPr sz="1200" baseline="-21000" dirty="0"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latin typeface="Arial" panose="020B0604020202020204"/>
                <a:cs typeface="Arial" panose="020B0604020202020204"/>
              </a:rPr>
              <a:t>~</a:t>
            </a:r>
            <a:r>
              <a:rPr sz="1200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5" dirty="0">
                <a:latin typeface="Arial" panose="020B0604020202020204"/>
                <a:cs typeface="Arial" panose="020B0604020202020204"/>
              </a:rPr>
              <a:t>60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06011" y="218946"/>
            <a:ext cx="245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7" baseline="-1600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800" spc="-5" dirty="0">
                <a:latin typeface="Arial" panose="020B0604020202020204"/>
                <a:cs typeface="Arial" panose="020B0604020202020204"/>
              </a:rPr>
              <a:t>+</a:t>
            </a:r>
            <a:endParaRPr sz="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662935" y="112266"/>
            <a:ext cx="1121410" cy="4006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 marR="17780" indent="557530">
              <a:lnSpc>
                <a:spcPct val="105000"/>
              </a:lnSpc>
              <a:spcBef>
                <a:spcPts val="25"/>
              </a:spcBef>
              <a:tabLst>
                <a:tab pos="1000125" algn="l"/>
              </a:tabLst>
            </a:pPr>
            <a:r>
              <a:rPr b="0" dirty="0">
                <a:latin typeface="Arial" panose="020B0604020202020204"/>
                <a:cs typeface="Arial" panose="020B0604020202020204"/>
              </a:rPr>
              <a:t>_ </a:t>
            </a:r>
            <a:r>
              <a:rPr b="0" dirty="0">
                <a:latin typeface="Arial" panose="020B0604020202020204"/>
                <a:cs typeface="Arial" panose="020B0604020202020204"/>
              </a:rPr>
              <a:t> </a:t>
            </a:r>
            <a:r>
              <a:rPr b="0" spc="-5" dirty="0">
                <a:latin typeface="Arial" panose="020B0604020202020204"/>
                <a:cs typeface="Arial" panose="020B0604020202020204"/>
              </a:rPr>
              <a:t>CH</a:t>
            </a:r>
            <a:r>
              <a:rPr sz="1200" b="0" spc="15" baseline="-21000" dirty="0">
                <a:latin typeface="Arial" panose="020B0604020202020204"/>
                <a:cs typeface="Arial" panose="020B0604020202020204"/>
              </a:rPr>
              <a:t>3</a:t>
            </a:r>
            <a:r>
              <a:rPr sz="1200" b="0" spc="15" dirty="0">
                <a:latin typeface="Arial" panose="020B0604020202020204"/>
                <a:cs typeface="Arial" panose="020B0604020202020204"/>
              </a:rPr>
              <a:t>C</a:t>
            </a:r>
            <a:r>
              <a:rPr sz="1200" b="0" dirty="0">
                <a:latin typeface="Arial" panose="020B0604020202020204"/>
                <a:cs typeface="Arial" panose="020B0604020202020204"/>
              </a:rPr>
              <a:t>H</a:t>
            </a:r>
            <a:r>
              <a:rPr sz="1200" b="0" spc="44" baseline="-21000" dirty="0">
                <a:latin typeface="Arial" panose="020B0604020202020204"/>
                <a:cs typeface="Arial" panose="020B0604020202020204"/>
              </a:rPr>
              <a:t>2</a:t>
            </a:r>
            <a:r>
              <a:rPr sz="1200" b="0" spc="10" dirty="0">
                <a:latin typeface="Arial" panose="020B0604020202020204"/>
                <a:cs typeface="Arial" panose="020B0604020202020204"/>
              </a:rPr>
              <a:t>C</a:t>
            </a:r>
            <a:r>
              <a:rPr sz="1200" b="0" spc="5" dirty="0">
                <a:latin typeface="Arial" panose="020B0604020202020204"/>
                <a:cs typeface="Arial" panose="020B0604020202020204"/>
              </a:rPr>
              <a:t>H</a:t>
            </a:r>
            <a:r>
              <a:rPr sz="1200" b="0" spc="-7" baseline="-21000" dirty="0">
                <a:latin typeface="Arial" panose="020B0604020202020204"/>
                <a:cs typeface="Arial" panose="020B0604020202020204"/>
              </a:rPr>
              <a:t>2</a:t>
            </a:r>
            <a:r>
              <a:rPr sz="1200" b="0" baseline="-21000" dirty="0">
                <a:latin typeface="Arial" panose="020B0604020202020204"/>
                <a:cs typeface="Arial" panose="020B0604020202020204"/>
              </a:rPr>
              <a:t>	</a:t>
            </a:r>
            <a:r>
              <a:rPr sz="1800" b="0" spc="-982" baseline="9000" dirty="0">
                <a:latin typeface="Arial" panose="020B0604020202020204"/>
                <a:cs typeface="Arial" panose="020B0604020202020204"/>
              </a:rPr>
              <a:t>+</a:t>
            </a:r>
            <a:r>
              <a:rPr sz="1800" b="0" baseline="7000" dirty="0">
                <a:solidFill>
                  <a:srgbClr val="E4E4E4"/>
                </a:solidFill>
                <a:latin typeface="Arial" panose="020B0604020202020204"/>
                <a:cs typeface="Arial" panose="020B0604020202020204"/>
              </a:rPr>
              <a:t>+</a:t>
            </a:r>
            <a:endParaRPr sz="1800" baseline="7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45027" y="551178"/>
            <a:ext cx="552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230" algn="l"/>
                <a:tab pos="454025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	</a:t>
            </a:r>
            <a:r>
              <a:rPr sz="1200" dirty="0">
                <a:latin typeface="Arial" panose="020B0604020202020204"/>
                <a:cs typeface="Arial" panose="020B0604020202020204"/>
              </a:rPr>
              <a:t>	</a:t>
            </a:r>
            <a:r>
              <a:rPr sz="1200" dirty="0">
                <a:latin typeface="Arial" panose="020B0604020202020204"/>
                <a:cs typeface="Arial" panose="020B0604020202020204"/>
              </a:rPr>
              <a:t>_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747" y="1172970"/>
            <a:ext cx="2671445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200" b="1" spc="-5" dirty="0">
                <a:latin typeface="Arial" panose="020B0604020202020204"/>
                <a:cs typeface="Arial" panose="020B0604020202020204"/>
              </a:rPr>
              <a:t>10.8: Classes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of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Dienes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430"/>
              </a:lnSpc>
            </a:pPr>
            <a:r>
              <a:rPr sz="1200" spc="-5" dirty="0">
                <a:latin typeface="Arial" panose="020B0604020202020204"/>
                <a:cs typeface="Arial" panose="020B0604020202020204"/>
              </a:rPr>
              <a:t>Diene: </a:t>
            </a:r>
            <a:r>
              <a:rPr sz="1200" dirty="0">
                <a:latin typeface="Arial" panose="020B0604020202020204"/>
                <a:cs typeface="Arial" panose="020B0604020202020204"/>
              </a:rPr>
              <a:t>molecule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with </a:t>
            </a:r>
            <a:r>
              <a:rPr sz="1200" dirty="0">
                <a:latin typeface="Arial" panose="020B0604020202020204"/>
                <a:cs typeface="Arial" panose="020B0604020202020204"/>
              </a:rPr>
              <a:t>two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double</a:t>
            </a:r>
            <a:r>
              <a:rPr sz="12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bonds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5420" y="3020058"/>
            <a:ext cx="37166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 panose="020B0604020202020204"/>
                <a:cs typeface="Arial" panose="020B0604020202020204"/>
              </a:rPr>
              <a:t>Conjugated </a:t>
            </a:r>
            <a:r>
              <a:rPr sz="1200" dirty="0">
                <a:latin typeface="Arial" panose="020B0604020202020204"/>
                <a:cs typeface="Arial" panose="020B0604020202020204"/>
              </a:rPr>
              <a:t>diene: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alternating double and </a:t>
            </a:r>
            <a:r>
              <a:rPr sz="1200" dirty="0">
                <a:latin typeface="Arial" panose="020B0604020202020204"/>
                <a:cs typeface="Arial" panose="020B0604020202020204"/>
              </a:rPr>
              <a:t>single</a:t>
            </a:r>
            <a:r>
              <a:rPr sz="12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bonds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98766" y="2008517"/>
            <a:ext cx="1977389" cy="380365"/>
            <a:chOff x="698766" y="2008517"/>
            <a:chExt cx="1977389" cy="380365"/>
          </a:xfrm>
        </p:grpSpPr>
        <p:sp>
          <p:nvSpPr>
            <p:cNvPr id="23" name="object 23"/>
            <p:cNvSpPr/>
            <p:nvPr/>
          </p:nvSpPr>
          <p:spPr>
            <a:xfrm>
              <a:off x="698766" y="2008517"/>
              <a:ext cx="439127" cy="86296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391005" y="2014626"/>
              <a:ext cx="439902" cy="862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345512" y="2055100"/>
              <a:ext cx="330200" cy="334010"/>
            </a:xfrm>
            <a:custGeom>
              <a:avLst/>
              <a:gdLst/>
              <a:ahLst/>
              <a:cxnLst/>
              <a:rect l="l" t="t" r="r" b="b"/>
              <a:pathLst>
                <a:path w="330200" h="334010">
                  <a:moveTo>
                    <a:pt x="112077" y="57289"/>
                  </a:moveTo>
                  <a:lnTo>
                    <a:pt x="12966" y="0"/>
                  </a:lnTo>
                  <a:lnTo>
                    <a:pt x="9918" y="4584"/>
                  </a:lnTo>
                  <a:lnTo>
                    <a:pt x="109029" y="62623"/>
                  </a:lnTo>
                  <a:lnTo>
                    <a:pt x="112077" y="57289"/>
                  </a:lnTo>
                  <a:close/>
                </a:path>
                <a:path w="330200" h="334010">
                  <a:moveTo>
                    <a:pt x="254647" y="115316"/>
                  </a:moveTo>
                  <a:lnTo>
                    <a:pt x="253885" y="115316"/>
                  </a:lnTo>
                  <a:lnTo>
                    <a:pt x="242443" y="121424"/>
                  </a:lnTo>
                  <a:lnTo>
                    <a:pt x="231013" y="128295"/>
                  </a:lnTo>
                  <a:lnTo>
                    <a:pt x="217284" y="135191"/>
                  </a:lnTo>
                  <a:lnTo>
                    <a:pt x="192887" y="149682"/>
                  </a:lnTo>
                  <a:lnTo>
                    <a:pt x="181457" y="155790"/>
                  </a:lnTo>
                  <a:lnTo>
                    <a:pt x="182219" y="155790"/>
                  </a:lnTo>
                  <a:lnTo>
                    <a:pt x="183743" y="156565"/>
                  </a:lnTo>
                  <a:lnTo>
                    <a:pt x="186029" y="156565"/>
                  </a:lnTo>
                  <a:lnTo>
                    <a:pt x="189839" y="157314"/>
                  </a:lnTo>
                  <a:lnTo>
                    <a:pt x="192887" y="158851"/>
                  </a:lnTo>
                  <a:lnTo>
                    <a:pt x="196697" y="159626"/>
                  </a:lnTo>
                  <a:lnTo>
                    <a:pt x="200152" y="162217"/>
                  </a:lnTo>
                  <a:lnTo>
                    <a:pt x="23634" y="329907"/>
                  </a:lnTo>
                  <a:lnTo>
                    <a:pt x="27457" y="333730"/>
                  </a:lnTo>
                  <a:lnTo>
                    <a:pt x="204000" y="166001"/>
                  </a:lnTo>
                  <a:lnTo>
                    <a:pt x="204330" y="166484"/>
                  </a:lnTo>
                  <a:lnTo>
                    <a:pt x="205854" y="170307"/>
                  </a:lnTo>
                  <a:lnTo>
                    <a:pt x="207378" y="173355"/>
                  </a:lnTo>
                  <a:lnTo>
                    <a:pt x="208902" y="180225"/>
                  </a:lnTo>
                  <a:lnTo>
                    <a:pt x="208902" y="185572"/>
                  </a:lnTo>
                  <a:lnTo>
                    <a:pt x="216522" y="174891"/>
                  </a:lnTo>
                  <a:lnTo>
                    <a:pt x="211188" y="182524"/>
                  </a:lnTo>
                  <a:lnTo>
                    <a:pt x="211188" y="183286"/>
                  </a:lnTo>
                  <a:lnTo>
                    <a:pt x="211950" y="183286"/>
                  </a:lnTo>
                  <a:lnTo>
                    <a:pt x="217284" y="175653"/>
                  </a:lnTo>
                  <a:lnTo>
                    <a:pt x="224142" y="164198"/>
                  </a:lnTo>
                  <a:lnTo>
                    <a:pt x="240919" y="138226"/>
                  </a:lnTo>
                  <a:lnTo>
                    <a:pt x="247777" y="126771"/>
                  </a:lnTo>
                  <a:lnTo>
                    <a:pt x="253123" y="119138"/>
                  </a:lnTo>
                  <a:lnTo>
                    <a:pt x="254647" y="116090"/>
                  </a:lnTo>
                  <a:lnTo>
                    <a:pt x="254647" y="115316"/>
                  </a:lnTo>
                  <a:close/>
                </a:path>
                <a:path w="330200" h="334010">
                  <a:moveTo>
                    <a:pt x="320205" y="98513"/>
                  </a:moveTo>
                  <a:lnTo>
                    <a:pt x="221094" y="41236"/>
                  </a:lnTo>
                  <a:lnTo>
                    <a:pt x="218046" y="45821"/>
                  </a:lnTo>
                  <a:lnTo>
                    <a:pt x="317157" y="103098"/>
                  </a:lnTo>
                  <a:lnTo>
                    <a:pt x="320205" y="98513"/>
                  </a:lnTo>
                  <a:close/>
                </a:path>
                <a:path w="330200" h="334010">
                  <a:moveTo>
                    <a:pt x="330123" y="80949"/>
                  </a:moveTo>
                  <a:lnTo>
                    <a:pt x="219570" y="16802"/>
                  </a:lnTo>
                  <a:lnTo>
                    <a:pt x="110553" y="80187"/>
                  </a:lnTo>
                  <a:lnTo>
                    <a:pt x="2286" y="17564"/>
                  </a:lnTo>
                  <a:lnTo>
                    <a:pt x="0" y="22148"/>
                  </a:lnTo>
                  <a:lnTo>
                    <a:pt x="110553" y="86296"/>
                  </a:lnTo>
                  <a:lnTo>
                    <a:pt x="219570" y="22910"/>
                  </a:lnTo>
                  <a:lnTo>
                    <a:pt x="327063" y="85534"/>
                  </a:lnTo>
                  <a:lnTo>
                    <a:pt x="328587" y="83248"/>
                  </a:lnTo>
                  <a:lnTo>
                    <a:pt x="330123" y="809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555176" y="2228455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h="13335">
                  <a:moveTo>
                    <a:pt x="0" y="12986"/>
                  </a:moveTo>
                  <a:lnTo>
                    <a:pt x="0" y="0"/>
                  </a:lnTo>
                </a:path>
              </a:pathLst>
            </a:custGeom>
            <a:ln w="4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531542" y="2211666"/>
              <a:ext cx="22225" cy="17780"/>
            </a:xfrm>
            <a:custGeom>
              <a:avLst/>
              <a:gdLst/>
              <a:ahLst/>
              <a:cxnLst/>
              <a:rect l="l" t="t" r="r" b="b"/>
              <a:pathLst>
                <a:path w="22225" h="17780">
                  <a:moveTo>
                    <a:pt x="22110" y="16789"/>
                  </a:moveTo>
                  <a:lnTo>
                    <a:pt x="20586" y="13741"/>
                  </a:lnTo>
                  <a:lnTo>
                    <a:pt x="19062" y="9918"/>
                  </a:lnTo>
                  <a:lnTo>
                    <a:pt x="17538" y="7632"/>
                  </a:lnTo>
                  <a:lnTo>
                    <a:pt x="11430" y="3060"/>
                  </a:lnTo>
                  <a:lnTo>
                    <a:pt x="7620" y="2286"/>
                  </a:lnTo>
                  <a:lnTo>
                    <a:pt x="4572" y="749"/>
                  </a:lnTo>
                  <a:lnTo>
                    <a:pt x="762" y="0"/>
                  </a:lnTo>
                  <a:lnTo>
                    <a:pt x="0" y="0"/>
                  </a:lnTo>
                  <a:lnTo>
                    <a:pt x="0" y="749"/>
                  </a:lnTo>
                  <a:lnTo>
                    <a:pt x="3810" y="1536"/>
                  </a:lnTo>
                  <a:lnTo>
                    <a:pt x="6858" y="3060"/>
                  </a:lnTo>
                  <a:lnTo>
                    <a:pt x="10668" y="3810"/>
                  </a:lnTo>
                  <a:lnTo>
                    <a:pt x="16776" y="8394"/>
                  </a:lnTo>
                  <a:lnTo>
                    <a:pt x="18300" y="10693"/>
                  </a:lnTo>
                  <a:lnTo>
                    <a:pt x="19824" y="14503"/>
                  </a:lnTo>
                  <a:lnTo>
                    <a:pt x="21348" y="17551"/>
                  </a:lnTo>
                  <a:lnTo>
                    <a:pt x="22110" y="17551"/>
                  </a:lnTo>
                  <a:lnTo>
                    <a:pt x="22110" y="167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529252" y="221204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527731" y="221089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762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1524" y="1524"/>
                  </a:lnTo>
                  <a:lnTo>
                    <a:pt x="2286" y="1524"/>
                  </a:lnTo>
                  <a:lnTo>
                    <a:pt x="2286" y="762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526965" y="221127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526970" y="2170416"/>
              <a:ext cx="73660" cy="70485"/>
            </a:xfrm>
            <a:custGeom>
              <a:avLst/>
              <a:gdLst/>
              <a:ahLst/>
              <a:cxnLst/>
              <a:rect l="l" t="t" r="r" b="b"/>
              <a:pathLst>
                <a:path w="73660" h="70485">
                  <a:moveTo>
                    <a:pt x="73190" y="0"/>
                  </a:moveTo>
                  <a:lnTo>
                    <a:pt x="72428" y="0"/>
                  </a:lnTo>
                  <a:lnTo>
                    <a:pt x="69367" y="1524"/>
                  </a:lnTo>
                  <a:lnTo>
                    <a:pt x="60985" y="6108"/>
                  </a:lnTo>
                  <a:lnTo>
                    <a:pt x="49555" y="12979"/>
                  </a:lnTo>
                  <a:lnTo>
                    <a:pt x="35826" y="19875"/>
                  </a:lnTo>
                  <a:lnTo>
                    <a:pt x="22872" y="27508"/>
                  </a:lnTo>
                  <a:lnTo>
                    <a:pt x="11430" y="34366"/>
                  </a:lnTo>
                  <a:lnTo>
                    <a:pt x="0" y="40474"/>
                  </a:lnTo>
                  <a:lnTo>
                    <a:pt x="0" y="41249"/>
                  </a:lnTo>
                  <a:lnTo>
                    <a:pt x="762" y="41249"/>
                  </a:lnTo>
                  <a:lnTo>
                    <a:pt x="1524" y="40868"/>
                  </a:lnTo>
                  <a:lnTo>
                    <a:pt x="2286" y="41249"/>
                  </a:lnTo>
                  <a:lnTo>
                    <a:pt x="4572" y="41249"/>
                  </a:lnTo>
                  <a:lnTo>
                    <a:pt x="8382" y="41998"/>
                  </a:lnTo>
                  <a:lnTo>
                    <a:pt x="11430" y="43535"/>
                  </a:lnTo>
                  <a:lnTo>
                    <a:pt x="15240" y="44310"/>
                  </a:lnTo>
                  <a:lnTo>
                    <a:pt x="21348" y="48882"/>
                  </a:lnTo>
                  <a:lnTo>
                    <a:pt x="22872" y="51168"/>
                  </a:lnTo>
                  <a:lnTo>
                    <a:pt x="24396" y="54991"/>
                  </a:lnTo>
                  <a:lnTo>
                    <a:pt x="25920" y="58039"/>
                  </a:lnTo>
                  <a:lnTo>
                    <a:pt x="27444" y="64909"/>
                  </a:lnTo>
                  <a:lnTo>
                    <a:pt x="27444" y="70256"/>
                  </a:lnTo>
                  <a:lnTo>
                    <a:pt x="35064" y="59575"/>
                  </a:lnTo>
                  <a:lnTo>
                    <a:pt x="41922" y="48120"/>
                  </a:lnTo>
                  <a:lnTo>
                    <a:pt x="58699" y="22148"/>
                  </a:lnTo>
                  <a:lnTo>
                    <a:pt x="65557" y="10693"/>
                  </a:lnTo>
                  <a:lnTo>
                    <a:pt x="70891" y="3060"/>
                  </a:lnTo>
                  <a:lnTo>
                    <a:pt x="71653" y="1549"/>
                  </a:lnTo>
                  <a:lnTo>
                    <a:pt x="73190" y="774"/>
                  </a:lnTo>
                  <a:lnTo>
                    <a:pt x="731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371057" y="2209367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h="176530">
                  <a:moveTo>
                    <a:pt x="0" y="0"/>
                  </a:moveTo>
                  <a:lnTo>
                    <a:pt x="0" y="1764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350097" y="2138349"/>
              <a:ext cx="42545" cy="248285"/>
            </a:xfrm>
            <a:custGeom>
              <a:avLst/>
              <a:gdLst/>
              <a:ahLst/>
              <a:cxnLst/>
              <a:rect l="l" t="t" r="r" b="b"/>
              <a:pathLst>
                <a:path w="42544" h="248285">
                  <a:moveTo>
                    <a:pt x="41922" y="80949"/>
                  </a:moveTo>
                  <a:lnTo>
                    <a:pt x="41160" y="77901"/>
                  </a:lnTo>
                  <a:lnTo>
                    <a:pt x="38874" y="68745"/>
                  </a:lnTo>
                  <a:lnTo>
                    <a:pt x="35826" y="55740"/>
                  </a:lnTo>
                  <a:lnTo>
                    <a:pt x="32016" y="40474"/>
                  </a:lnTo>
                  <a:lnTo>
                    <a:pt x="28206" y="25958"/>
                  </a:lnTo>
                  <a:lnTo>
                    <a:pt x="25158" y="12992"/>
                  </a:lnTo>
                  <a:lnTo>
                    <a:pt x="22098" y="3810"/>
                  </a:lnTo>
                  <a:lnTo>
                    <a:pt x="21336" y="0"/>
                  </a:lnTo>
                  <a:lnTo>
                    <a:pt x="20574" y="0"/>
                  </a:lnTo>
                  <a:lnTo>
                    <a:pt x="19812" y="3810"/>
                  </a:lnTo>
                  <a:lnTo>
                    <a:pt x="14478" y="25958"/>
                  </a:lnTo>
                  <a:lnTo>
                    <a:pt x="9906" y="40474"/>
                  </a:lnTo>
                  <a:lnTo>
                    <a:pt x="0" y="80949"/>
                  </a:lnTo>
                  <a:lnTo>
                    <a:pt x="1524" y="79425"/>
                  </a:lnTo>
                  <a:lnTo>
                    <a:pt x="3810" y="77901"/>
                  </a:lnTo>
                  <a:lnTo>
                    <a:pt x="6858" y="76377"/>
                  </a:lnTo>
                  <a:lnTo>
                    <a:pt x="9906" y="74066"/>
                  </a:lnTo>
                  <a:lnTo>
                    <a:pt x="13716" y="72542"/>
                  </a:lnTo>
                  <a:lnTo>
                    <a:pt x="17526" y="71704"/>
                  </a:lnTo>
                  <a:lnTo>
                    <a:pt x="17526" y="248196"/>
                  </a:lnTo>
                  <a:lnTo>
                    <a:pt x="25158" y="248196"/>
                  </a:lnTo>
                  <a:lnTo>
                    <a:pt x="25158" y="72047"/>
                  </a:lnTo>
                  <a:lnTo>
                    <a:pt x="27444" y="72542"/>
                  </a:lnTo>
                  <a:lnTo>
                    <a:pt x="31254" y="74066"/>
                  </a:lnTo>
                  <a:lnTo>
                    <a:pt x="34302" y="76377"/>
                  </a:lnTo>
                  <a:lnTo>
                    <a:pt x="37350" y="77901"/>
                  </a:lnTo>
                  <a:lnTo>
                    <a:pt x="39636" y="79425"/>
                  </a:lnTo>
                  <a:lnTo>
                    <a:pt x="40398" y="80949"/>
                  </a:lnTo>
                  <a:lnTo>
                    <a:pt x="40970" y="80949"/>
                  </a:lnTo>
                  <a:lnTo>
                    <a:pt x="41160" y="81711"/>
                  </a:lnTo>
                  <a:lnTo>
                    <a:pt x="41922" y="81711"/>
                  </a:lnTo>
                  <a:lnTo>
                    <a:pt x="41922" y="809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390498" y="221967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350097" y="2138349"/>
              <a:ext cx="41275" cy="81915"/>
            </a:xfrm>
            <a:custGeom>
              <a:avLst/>
              <a:gdLst/>
              <a:ahLst/>
              <a:cxnLst/>
              <a:rect l="l" t="t" r="r" b="b"/>
              <a:pathLst>
                <a:path w="41275" h="81914">
                  <a:moveTo>
                    <a:pt x="41160" y="80949"/>
                  </a:moveTo>
                  <a:lnTo>
                    <a:pt x="35064" y="55740"/>
                  </a:lnTo>
                  <a:lnTo>
                    <a:pt x="27444" y="25958"/>
                  </a:lnTo>
                  <a:lnTo>
                    <a:pt x="24396" y="12992"/>
                  </a:lnTo>
                  <a:lnTo>
                    <a:pt x="21336" y="3810"/>
                  </a:lnTo>
                  <a:lnTo>
                    <a:pt x="21031" y="2286"/>
                  </a:lnTo>
                  <a:lnTo>
                    <a:pt x="21336" y="762"/>
                  </a:lnTo>
                  <a:lnTo>
                    <a:pt x="21336" y="0"/>
                  </a:lnTo>
                  <a:lnTo>
                    <a:pt x="20574" y="0"/>
                  </a:lnTo>
                  <a:lnTo>
                    <a:pt x="19812" y="3810"/>
                  </a:lnTo>
                  <a:lnTo>
                    <a:pt x="17526" y="12992"/>
                  </a:lnTo>
                  <a:lnTo>
                    <a:pt x="14478" y="25958"/>
                  </a:lnTo>
                  <a:lnTo>
                    <a:pt x="9906" y="40474"/>
                  </a:lnTo>
                  <a:lnTo>
                    <a:pt x="6096" y="55740"/>
                  </a:lnTo>
                  <a:lnTo>
                    <a:pt x="4419" y="62877"/>
                  </a:lnTo>
                  <a:lnTo>
                    <a:pt x="0" y="80949"/>
                  </a:lnTo>
                  <a:lnTo>
                    <a:pt x="0" y="81711"/>
                  </a:lnTo>
                  <a:lnTo>
                    <a:pt x="762" y="81711"/>
                  </a:lnTo>
                  <a:lnTo>
                    <a:pt x="2286" y="80187"/>
                  </a:lnTo>
                  <a:lnTo>
                    <a:pt x="4572" y="78651"/>
                  </a:lnTo>
                  <a:lnTo>
                    <a:pt x="7620" y="77127"/>
                  </a:lnTo>
                  <a:lnTo>
                    <a:pt x="10668" y="74853"/>
                  </a:lnTo>
                  <a:lnTo>
                    <a:pt x="14478" y="73317"/>
                  </a:lnTo>
                  <a:lnTo>
                    <a:pt x="18288" y="72542"/>
                  </a:lnTo>
                  <a:lnTo>
                    <a:pt x="18288" y="71793"/>
                  </a:lnTo>
                  <a:lnTo>
                    <a:pt x="17526" y="71793"/>
                  </a:lnTo>
                  <a:lnTo>
                    <a:pt x="13716" y="72542"/>
                  </a:lnTo>
                  <a:lnTo>
                    <a:pt x="20574" y="71018"/>
                  </a:lnTo>
                  <a:lnTo>
                    <a:pt x="24396" y="71869"/>
                  </a:lnTo>
                  <a:lnTo>
                    <a:pt x="24396" y="72542"/>
                  </a:lnTo>
                  <a:lnTo>
                    <a:pt x="27444" y="73317"/>
                  </a:lnTo>
                  <a:lnTo>
                    <a:pt x="31254" y="74853"/>
                  </a:lnTo>
                  <a:lnTo>
                    <a:pt x="34302" y="77127"/>
                  </a:lnTo>
                  <a:lnTo>
                    <a:pt x="37350" y="78651"/>
                  </a:lnTo>
                  <a:lnTo>
                    <a:pt x="39636" y="80187"/>
                  </a:lnTo>
                  <a:lnTo>
                    <a:pt x="40398" y="81711"/>
                  </a:lnTo>
                  <a:lnTo>
                    <a:pt x="41160" y="81711"/>
                  </a:lnTo>
                  <a:lnTo>
                    <a:pt x="41160" y="809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1925702" y="2297473"/>
            <a:ext cx="636270" cy="25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85"/>
              </a:lnSpc>
              <a:spcBef>
                <a:spcPts val="100"/>
              </a:spcBef>
            </a:pPr>
            <a:r>
              <a:rPr sz="80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C=C</a:t>
            </a:r>
            <a:endParaRPr sz="8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ts val="885"/>
              </a:lnSpc>
            </a:pPr>
            <a:r>
              <a:rPr sz="80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double</a:t>
            </a:r>
            <a:r>
              <a:rPr sz="800" spc="-5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bonds</a:t>
            </a:r>
            <a:endParaRPr sz="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04863" y="1699512"/>
            <a:ext cx="545465" cy="25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15"/>
              </a:lnSpc>
              <a:spcBef>
                <a:spcPts val="100"/>
              </a:spcBef>
            </a:pPr>
            <a:r>
              <a:rPr sz="8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C-C</a:t>
            </a:r>
            <a:endParaRPr sz="8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ts val="915"/>
              </a:lnSpc>
            </a:pPr>
            <a:r>
              <a:rPr sz="800" spc="-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single</a:t>
            </a:r>
            <a:r>
              <a:rPr sz="800" spc="-55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00" dirty="0">
                <a:solidFill>
                  <a:srgbClr val="0A31FF"/>
                </a:solidFill>
                <a:latin typeface="Arial" panose="020B0604020202020204"/>
                <a:cs typeface="Arial" panose="020B0604020202020204"/>
              </a:rPr>
              <a:t>bond</a:t>
            </a:r>
            <a:endParaRPr sz="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400414" y="1920696"/>
            <a:ext cx="98425" cy="167640"/>
            <a:chOff x="2400414" y="1920696"/>
            <a:chExt cx="98425" cy="167640"/>
          </a:xfrm>
        </p:grpSpPr>
        <p:sp>
          <p:nvSpPr>
            <p:cNvPr id="39" name="object 39"/>
            <p:cNvSpPr/>
            <p:nvPr/>
          </p:nvSpPr>
          <p:spPr>
            <a:xfrm>
              <a:off x="2400414" y="1920696"/>
              <a:ext cx="98425" cy="167640"/>
            </a:xfrm>
            <a:custGeom>
              <a:avLst/>
              <a:gdLst/>
              <a:ahLst/>
              <a:cxnLst/>
              <a:rect l="l" t="t" r="r" b="b"/>
              <a:pathLst>
                <a:path w="98425" h="167639">
                  <a:moveTo>
                    <a:pt x="98348" y="166484"/>
                  </a:moveTo>
                  <a:lnTo>
                    <a:pt x="97320" y="165468"/>
                  </a:lnTo>
                  <a:lnTo>
                    <a:pt x="96812" y="163423"/>
                  </a:lnTo>
                  <a:lnTo>
                    <a:pt x="93764" y="154266"/>
                  </a:lnTo>
                  <a:lnTo>
                    <a:pt x="90716" y="141274"/>
                  </a:lnTo>
                  <a:lnTo>
                    <a:pt x="86144" y="126771"/>
                  </a:lnTo>
                  <a:lnTo>
                    <a:pt x="82334" y="111493"/>
                  </a:lnTo>
                  <a:lnTo>
                    <a:pt x="78524" y="98513"/>
                  </a:lnTo>
                  <a:lnTo>
                    <a:pt x="75476" y="89344"/>
                  </a:lnTo>
                  <a:lnTo>
                    <a:pt x="74714" y="86296"/>
                  </a:lnTo>
                  <a:lnTo>
                    <a:pt x="74714" y="87058"/>
                  </a:lnTo>
                  <a:lnTo>
                    <a:pt x="73952" y="88582"/>
                  </a:lnTo>
                  <a:lnTo>
                    <a:pt x="73190" y="90881"/>
                  </a:lnTo>
                  <a:lnTo>
                    <a:pt x="71653" y="93929"/>
                  </a:lnTo>
                  <a:lnTo>
                    <a:pt x="64795" y="103098"/>
                  </a:lnTo>
                  <a:lnTo>
                    <a:pt x="64236" y="103657"/>
                  </a:lnTo>
                  <a:lnTo>
                    <a:pt x="4572" y="0"/>
                  </a:lnTo>
                  <a:lnTo>
                    <a:pt x="0" y="3048"/>
                  </a:lnTo>
                  <a:lnTo>
                    <a:pt x="59575" y="106565"/>
                  </a:lnTo>
                  <a:lnTo>
                    <a:pt x="58699" y="106908"/>
                  </a:lnTo>
                  <a:lnTo>
                    <a:pt x="55651" y="107683"/>
                  </a:lnTo>
                  <a:lnTo>
                    <a:pt x="44208" y="107683"/>
                  </a:lnTo>
                  <a:lnTo>
                    <a:pt x="41922" y="106908"/>
                  </a:lnTo>
                  <a:lnTo>
                    <a:pt x="40398" y="106908"/>
                  </a:lnTo>
                  <a:lnTo>
                    <a:pt x="39636" y="106908"/>
                  </a:lnTo>
                  <a:lnTo>
                    <a:pt x="39636" y="107683"/>
                  </a:lnTo>
                  <a:lnTo>
                    <a:pt x="41922" y="109969"/>
                  </a:lnTo>
                  <a:lnTo>
                    <a:pt x="48793" y="116840"/>
                  </a:lnTo>
                  <a:lnTo>
                    <a:pt x="57937" y="126771"/>
                  </a:lnTo>
                  <a:lnTo>
                    <a:pt x="79286" y="148158"/>
                  </a:lnTo>
                  <a:lnTo>
                    <a:pt x="88430" y="158076"/>
                  </a:lnTo>
                  <a:lnTo>
                    <a:pt x="95288" y="164960"/>
                  </a:lnTo>
                  <a:lnTo>
                    <a:pt x="97586" y="167246"/>
                  </a:lnTo>
                  <a:lnTo>
                    <a:pt x="98348" y="167246"/>
                  </a:lnTo>
                  <a:lnTo>
                    <a:pt x="98348" y="1664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440053" y="202799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442337" y="202760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762" y="0"/>
                  </a:moveTo>
                  <a:lnTo>
                    <a:pt x="0" y="0"/>
                  </a:lnTo>
                  <a:lnTo>
                    <a:pt x="0" y="774"/>
                  </a:lnTo>
                  <a:lnTo>
                    <a:pt x="2286" y="1536"/>
                  </a:lnTo>
                  <a:lnTo>
                    <a:pt x="3048" y="1536"/>
                  </a:lnTo>
                  <a:lnTo>
                    <a:pt x="3048" y="774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444627" y="202875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456065" y="2009279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5" h="20319">
                  <a:moveTo>
                    <a:pt x="16764" y="5346"/>
                  </a:moveTo>
                  <a:lnTo>
                    <a:pt x="16002" y="5346"/>
                  </a:lnTo>
                  <a:lnTo>
                    <a:pt x="13716" y="8407"/>
                  </a:lnTo>
                  <a:lnTo>
                    <a:pt x="9144" y="14516"/>
                  </a:lnTo>
                  <a:lnTo>
                    <a:pt x="6858" y="16802"/>
                  </a:lnTo>
                  <a:lnTo>
                    <a:pt x="3048" y="18326"/>
                  </a:lnTo>
                  <a:lnTo>
                    <a:pt x="0" y="19100"/>
                  </a:lnTo>
                  <a:lnTo>
                    <a:pt x="0" y="19862"/>
                  </a:lnTo>
                  <a:lnTo>
                    <a:pt x="762" y="19862"/>
                  </a:lnTo>
                  <a:lnTo>
                    <a:pt x="3810" y="19100"/>
                  </a:lnTo>
                  <a:lnTo>
                    <a:pt x="7620" y="17564"/>
                  </a:lnTo>
                  <a:lnTo>
                    <a:pt x="9906" y="15278"/>
                  </a:lnTo>
                  <a:lnTo>
                    <a:pt x="14478" y="9169"/>
                  </a:lnTo>
                  <a:lnTo>
                    <a:pt x="16764" y="6108"/>
                  </a:lnTo>
                  <a:lnTo>
                    <a:pt x="16764" y="5346"/>
                  </a:lnTo>
                  <a:close/>
                </a:path>
                <a:path w="19685" h="20319">
                  <a:moveTo>
                    <a:pt x="19062" y="0"/>
                  </a:moveTo>
                  <a:lnTo>
                    <a:pt x="18300" y="0"/>
                  </a:lnTo>
                  <a:lnTo>
                    <a:pt x="17538" y="2298"/>
                  </a:lnTo>
                  <a:lnTo>
                    <a:pt x="17538" y="3060"/>
                  </a:lnTo>
                  <a:lnTo>
                    <a:pt x="18300" y="3060"/>
                  </a:lnTo>
                  <a:lnTo>
                    <a:pt x="19062" y="762"/>
                  </a:lnTo>
                  <a:lnTo>
                    <a:pt x="190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474360" y="2006992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89">
                  <a:moveTo>
                    <a:pt x="0" y="8395"/>
                  </a:moveTo>
                  <a:lnTo>
                    <a:pt x="0" y="0"/>
                  </a:lnTo>
                </a:path>
              </a:pathLst>
            </a:custGeom>
            <a:ln w="4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440051" y="2006993"/>
              <a:ext cx="59055" cy="81280"/>
            </a:xfrm>
            <a:custGeom>
              <a:avLst/>
              <a:gdLst/>
              <a:ahLst/>
              <a:cxnLst/>
              <a:rect l="l" t="t" r="r" b="b"/>
              <a:pathLst>
                <a:path w="59055" h="81280">
                  <a:moveTo>
                    <a:pt x="58712" y="80187"/>
                  </a:moveTo>
                  <a:lnTo>
                    <a:pt x="57950" y="77127"/>
                  </a:lnTo>
                  <a:lnTo>
                    <a:pt x="54889" y="67970"/>
                  </a:lnTo>
                  <a:lnTo>
                    <a:pt x="51841" y="54978"/>
                  </a:lnTo>
                  <a:lnTo>
                    <a:pt x="47269" y="40474"/>
                  </a:lnTo>
                  <a:lnTo>
                    <a:pt x="43459" y="25196"/>
                  </a:lnTo>
                  <a:lnTo>
                    <a:pt x="39649" y="12217"/>
                  </a:lnTo>
                  <a:lnTo>
                    <a:pt x="36601" y="3048"/>
                  </a:lnTo>
                  <a:lnTo>
                    <a:pt x="35839" y="3048"/>
                  </a:lnTo>
                  <a:lnTo>
                    <a:pt x="35077" y="0"/>
                  </a:lnTo>
                  <a:lnTo>
                    <a:pt x="35077" y="762"/>
                  </a:lnTo>
                  <a:lnTo>
                    <a:pt x="34315" y="2286"/>
                  </a:lnTo>
                  <a:lnTo>
                    <a:pt x="33553" y="4584"/>
                  </a:lnTo>
                  <a:lnTo>
                    <a:pt x="16014" y="21386"/>
                  </a:lnTo>
                  <a:lnTo>
                    <a:pt x="4572" y="21386"/>
                  </a:lnTo>
                  <a:lnTo>
                    <a:pt x="2286" y="20612"/>
                  </a:lnTo>
                  <a:lnTo>
                    <a:pt x="0" y="20612"/>
                  </a:lnTo>
                  <a:lnTo>
                    <a:pt x="9156" y="29781"/>
                  </a:lnTo>
                  <a:lnTo>
                    <a:pt x="18300" y="39712"/>
                  </a:lnTo>
                  <a:lnTo>
                    <a:pt x="39649" y="61099"/>
                  </a:lnTo>
                  <a:lnTo>
                    <a:pt x="48793" y="71018"/>
                  </a:lnTo>
                  <a:lnTo>
                    <a:pt x="57683" y="79933"/>
                  </a:lnTo>
                  <a:lnTo>
                    <a:pt x="57950" y="80949"/>
                  </a:lnTo>
                  <a:lnTo>
                    <a:pt x="58712" y="80949"/>
                  </a:lnTo>
                  <a:lnTo>
                    <a:pt x="58712" y="801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776022" y="2392933"/>
            <a:ext cx="3587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 panose="020B0604020202020204"/>
                <a:cs typeface="Arial" panose="020B0604020202020204"/>
              </a:rPr>
              <a:t>A</a:t>
            </a:r>
            <a:r>
              <a:rPr sz="800" b="1" spc="-5" dirty="0">
                <a:latin typeface="Arial" panose="020B0604020202020204"/>
                <a:cs typeface="Arial" panose="020B0604020202020204"/>
              </a:rPr>
              <a:t>lke</a:t>
            </a:r>
            <a:r>
              <a:rPr sz="800" b="1" spc="-10" dirty="0">
                <a:latin typeface="Arial" panose="020B0604020202020204"/>
                <a:cs typeface="Arial" panose="020B0604020202020204"/>
              </a:rPr>
              <a:t>n</a:t>
            </a:r>
            <a:r>
              <a:rPr sz="800" b="1" spc="-5" dirty="0">
                <a:latin typeface="Arial" panose="020B0604020202020204"/>
                <a:cs typeface="Arial" panose="020B0604020202020204"/>
              </a:rPr>
              <a:t>e</a:t>
            </a:r>
            <a:endParaRPr sz="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456071" y="2392933"/>
            <a:ext cx="3022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Arial" panose="020B0604020202020204"/>
                <a:cs typeface="Arial" panose="020B0604020202020204"/>
              </a:rPr>
              <a:t>D</a:t>
            </a:r>
            <a:r>
              <a:rPr sz="800" b="1" spc="-5" dirty="0">
                <a:latin typeface="Arial" panose="020B0604020202020204"/>
                <a:cs typeface="Arial" panose="020B0604020202020204"/>
              </a:rPr>
              <a:t>i</a:t>
            </a:r>
            <a:r>
              <a:rPr sz="800" b="1" dirty="0">
                <a:latin typeface="Arial" panose="020B0604020202020204"/>
                <a:cs typeface="Arial" panose="020B0604020202020204"/>
              </a:rPr>
              <a:t>e</a:t>
            </a:r>
            <a:r>
              <a:rPr sz="800" b="1" spc="-10" dirty="0">
                <a:latin typeface="Arial" panose="020B0604020202020204"/>
                <a:cs typeface="Arial" panose="020B0604020202020204"/>
              </a:rPr>
              <a:t>n</a:t>
            </a:r>
            <a:r>
              <a:rPr sz="800" b="1" spc="-5" dirty="0">
                <a:latin typeface="Arial" panose="020B0604020202020204"/>
                <a:cs typeface="Arial" panose="020B0604020202020204"/>
              </a:rPr>
              <a:t>e</a:t>
            </a:r>
            <a:endParaRPr sz="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970683" y="2602945"/>
            <a:ext cx="82676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 panose="020B0604020202020204"/>
                <a:cs typeface="Arial" panose="020B0604020202020204"/>
              </a:rPr>
              <a:t>Conjugate</a:t>
            </a:r>
            <a:r>
              <a:rPr sz="800" b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800" b="1" spc="-5" dirty="0">
                <a:latin typeface="Arial" panose="020B0604020202020204"/>
                <a:cs typeface="Arial" panose="020B0604020202020204"/>
              </a:rPr>
              <a:t>Diene</a:t>
            </a:r>
            <a:endParaRPr sz="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276396" y="2089466"/>
            <a:ext cx="75565" cy="33655"/>
          </a:xfrm>
          <a:custGeom>
            <a:avLst/>
            <a:gdLst/>
            <a:ahLst/>
            <a:cxnLst/>
            <a:rect l="l" t="t" r="r" b="b"/>
            <a:pathLst>
              <a:path w="75564" h="33655">
                <a:moveTo>
                  <a:pt x="74714" y="28257"/>
                </a:moveTo>
                <a:lnTo>
                  <a:pt x="762" y="23672"/>
                </a:lnTo>
                <a:lnTo>
                  <a:pt x="0" y="29032"/>
                </a:lnTo>
                <a:lnTo>
                  <a:pt x="74714" y="33604"/>
                </a:lnTo>
                <a:lnTo>
                  <a:pt x="74714" y="31318"/>
                </a:lnTo>
                <a:lnTo>
                  <a:pt x="74714" y="30556"/>
                </a:lnTo>
                <a:lnTo>
                  <a:pt x="74714" y="28257"/>
                </a:lnTo>
                <a:close/>
              </a:path>
              <a:path w="75564" h="33655">
                <a:moveTo>
                  <a:pt x="75476" y="3822"/>
                </a:moveTo>
                <a:lnTo>
                  <a:pt x="762" y="0"/>
                </a:lnTo>
                <a:lnTo>
                  <a:pt x="762" y="5346"/>
                </a:lnTo>
                <a:lnTo>
                  <a:pt x="75476" y="9931"/>
                </a:lnTo>
                <a:lnTo>
                  <a:pt x="75476" y="7632"/>
                </a:lnTo>
                <a:lnTo>
                  <a:pt x="75476" y="6870"/>
                </a:lnTo>
                <a:lnTo>
                  <a:pt x="75476" y="38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3200414" y="2048513"/>
            <a:ext cx="37655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aseline="5000" dirty="0">
                <a:latin typeface="Arial" panose="020B0604020202020204"/>
                <a:cs typeface="Arial" panose="020B0604020202020204"/>
              </a:rPr>
              <a:t>C </a:t>
            </a:r>
            <a:r>
              <a:rPr sz="600" dirty="0">
                <a:latin typeface="Arial" panose="020B0604020202020204"/>
                <a:cs typeface="Arial" panose="020B0604020202020204"/>
              </a:rPr>
              <a:t>C</a:t>
            </a:r>
            <a:r>
              <a:rPr sz="600" spc="25" dirty="0">
                <a:latin typeface="Arial" panose="020B0604020202020204"/>
                <a:cs typeface="Arial" panose="020B0604020202020204"/>
              </a:rPr>
              <a:t> </a:t>
            </a:r>
            <a:r>
              <a:rPr sz="600" dirty="0">
                <a:latin typeface="Arial" panose="020B0604020202020204"/>
                <a:cs typeface="Arial" panose="020B0604020202020204"/>
              </a:rPr>
              <a:t>C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156699" y="1971103"/>
            <a:ext cx="495300" cy="257810"/>
            <a:chOff x="3156699" y="1971103"/>
            <a:chExt cx="495300" cy="257810"/>
          </a:xfrm>
        </p:grpSpPr>
        <p:sp>
          <p:nvSpPr>
            <p:cNvPr id="52" name="object 52"/>
            <p:cNvSpPr/>
            <p:nvPr/>
          </p:nvSpPr>
          <p:spPr>
            <a:xfrm>
              <a:off x="3156699" y="1971102"/>
              <a:ext cx="343535" cy="257810"/>
            </a:xfrm>
            <a:custGeom>
              <a:avLst/>
              <a:gdLst/>
              <a:ahLst/>
              <a:cxnLst/>
              <a:rect l="l" t="t" r="r" b="b"/>
              <a:pathLst>
                <a:path w="343535" h="257810">
                  <a:moveTo>
                    <a:pt x="63271" y="168770"/>
                  </a:moveTo>
                  <a:lnTo>
                    <a:pt x="58699" y="165709"/>
                  </a:lnTo>
                  <a:lnTo>
                    <a:pt x="0" y="254304"/>
                  </a:lnTo>
                  <a:lnTo>
                    <a:pt x="4572" y="257352"/>
                  </a:lnTo>
                  <a:lnTo>
                    <a:pt x="63271" y="168770"/>
                  </a:lnTo>
                  <a:close/>
                </a:path>
                <a:path w="343535" h="257810">
                  <a:moveTo>
                    <a:pt x="67856" y="94691"/>
                  </a:moveTo>
                  <a:lnTo>
                    <a:pt x="18300" y="0"/>
                  </a:lnTo>
                  <a:lnTo>
                    <a:pt x="13716" y="2286"/>
                  </a:lnTo>
                  <a:lnTo>
                    <a:pt x="62509" y="97751"/>
                  </a:lnTo>
                  <a:lnTo>
                    <a:pt x="67856" y="94691"/>
                  </a:lnTo>
                  <a:close/>
                </a:path>
                <a:path w="343535" h="257810">
                  <a:moveTo>
                    <a:pt x="343077" y="148145"/>
                  </a:moveTo>
                  <a:lnTo>
                    <a:pt x="268363" y="146621"/>
                  </a:lnTo>
                  <a:lnTo>
                    <a:pt x="268363" y="151968"/>
                  </a:lnTo>
                  <a:lnTo>
                    <a:pt x="342315" y="153504"/>
                  </a:lnTo>
                  <a:lnTo>
                    <a:pt x="343077" y="148145"/>
                  </a:lnTo>
                  <a:close/>
                </a:path>
                <a:path w="343535" h="257810">
                  <a:moveTo>
                    <a:pt x="343077" y="124472"/>
                  </a:moveTo>
                  <a:lnTo>
                    <a:pt x="268363" y="122186"/>
                  </a:lnTo>
                  <a:lnTo>
                    <a:pt x="268363" y="128295"/>
                  </a:lnTo>
                  <a:lnTo>
                    <a:pt x="343077" y="129819"/>
                  </a:lnTo>
                  <a:lnTo>
                    <a:pt x="343077" y="1244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3567620" y="2130704"/>
              <a:ext cx="82346" cy="656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3569144" y="2026081"/>
              <a:ext cx="82346" cy="641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 txBox="1"/>
          <p:nvPr/>
        </p:nvSpPr>
        <p:spPr>
          <a:xfrm>
            <a:off x="3131036" y="2386824"/>
            <a:ext cx="551180" cy="36385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065" marR="5080" algn="ctr">
              <a:lnSpc>
                <a:spcPct val="89000"/>
              </a:lnSpc>
              <a:spcBef>
                <a:spcPts val="210"/>
              </a:spcBef>
            </a:pPr>
            <a:r>
              <a:rPr sz="800" b="1" dirty="0">
                <a:latin typeface="Arial" panose="020B0604020202020204"/>
                <a:cs typeface="Arial" panose="020B0604020202020204"/>
              </a:rPr>
              <a:t>C</a:t>
            </a:r>
            <a:r>
              <a:rPr sz="800" b="1" spc="-10" dirty="0">
                <a:latin typeface="Arial" panose="020B0604020202020204"/>
                <a:cs typeface="Arial" panose="020B0604020202020204"/>
              </a:rPr>
              <a:t>u</a:t>
            </a:r>
            <a:r>
              <a:rPr sz="800" b="1" spc="-5" dirty="0">
                <a:latin typeface="Arial" panose="020B0604020202020204"/>
                <a:cs typeface="Arial" panose="020B0604020202020204"/>
              </a:rPr>
              <a:t>m</a:t>
            </a:r>
            <a:r>
              <a:rPr sz="800" b="1" spc="-10" dirty="0">
                <a:latin typeface="Arial" panose="020B0604020202020204"/>
                <a:cs typeface="Arial" panose="020B0604020202020204"/>
              </a:rPr>
              <a:t>u</a:t>
            </a:r>
            <a:r>
              <a:rPr sz="800" b="1" spc="-5" dirty="0">
                <a:latin typeface="Arial" panose="020B0604020202020204"/>
                <a:cs typeface="Arial" panose="020B0604020202020204"/>
              </a:rPr>
              <a:t>lated  </a:t>
            </a:r>
            <a:r>
              <a:rPr sz="800" b="1" spc="-5" dirty="0">
                <a:latin typeface="Arial" panose="020B0604020202020204"/>
                <a:cs typeface="Arial" panose="020B0604020202020204"/>
              </a:rPr>
              <a:t>Diene  (allene)</a:t>
            </a:r>
            <a:endParaRPr sz="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096" y="6095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0" y="0"/>
                </a:moveTo>
                <a:lnTo>
                  <a:pt x="4559807" y="0"/>
                </a:lnTo>
                <a:lnTo>
                  <a:pt x="4559807" y="3416807"/>
                </a:lnTo>
                <a:lnTo>
                  <a:pt x="0" y="34168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7591</Words>
  <Application>WPS Presentation</Application>
  <PresentationFormat>On-screen Show (4:3)</PresentationFormat>
  <Paragraphs>837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SimSun</vt:lpstr>
      <vt:lpstr>Wingdings</vt:lpstr>
      <vt:lpstr>Arial</vt:lpstr>
      <vt:lpstr>Symbol</vt:lpstr>
      <vt:lpstr>Times New Roman</vt:lpstr>
      <vt:lpstr>Calibri</vt:lpstr>
      <vt:lpstr>Microsoft YaHei</vt:lpstr>
      <vt:lpstr>Arial Unicode MS</vt:lpstr>
      <vt:lpstr>Palladio Uralic</vt:lpstr>
      <vt:lpstr>Segoe Print</vt:lpstr>
      <vt:lpstr>Office Theme</vt:lpstr>
      <vt:lpstr>Conjugation: a series of overlapping p-orbitals</vt:lpstr>
      <vt:lpstr>Allyl carbocations are stabilized by resonance</vt:lpstr>
      <vt:lpstr>10.3: SN1 Reactions of Allylic Halides - allylic halides and  sulfonates are more reactive toward than simple alkyl halides  toward nucleophilic substitution by the SN1 mechanism</vt:lpstr>
      <vt:lpstr>10.4: SN2 Reactions of Allylic Halides - allylic halides and  sulfonates are more reactive toward than simple alkyl halides  toward nucleophilic substitution by the SN2 mechanism</vt:lpstr>
      <vt:lpstr>10.5: Allylic Free Radicals</vt:lpstr>
      <vt:lpstr>Free Radical Stabilities are Related to Bond-Dissociation Energies</vt:lpstr>
      <vt:lpstr>10.6: Allylic Halogenation - Allylic halogenation of an alkene  takes place through a free radical mechanism.</vt:lpstr>
      <vt:lpstr>Limitation: Allylic halogenation is only useful when all of the  allylic hydrogens are equivalent and the resonance forms of  allylic radical are equivalent.</vt:lpstr>
      <vt:lpstr>_  CH3CH2CH2	++</vt:lpstr>
      <vt:lpstr>PowerPoint 演示文稿</vt:lpstr>
      <vt:lpstr>10.10: Bonding in Conjugated Dienes</vt:lpstr>
      <vt:lpstr>The (lower case) s prefix designates a conformation around</vt:lpstr>
      <vt:lpstr>PowerPoint 演示文稿</vt:lpstr>
      <vt:lpstr>10.11: Bonding in Allenes (please read)</vt:lpstr>
      <vt:lpstr>Isolated dienes: double bonds react independently.  Conjugated dienes: the -bonds of a conjugated diene react as  a single unit.</vt:lpstr>
      <vt:lpstr>PowerPoint 演示文稿</vt:lpstr>
      <vt:lpstr>Figure 10.8</vt:lpstr>
      <vt:lpstr>10.14: Halogen Addition to Dienes</vt:lpstr>
      <vt:lpstr>-MO’s of ethylene (from Chapter 2)</vt:lpstr>
      <vt:lpstr>-molecular orbitals of butadiene</vt:lpstr>
      <vt:lpstr>PowerPoint 演示文稿</vt:lpstr>
      <vt:lpstr>10.15: The Diels-Alder Reaction (a very important reaction) -  Reaction between a conjugated diene and an alkene (dienophile)  to give a cyclohexene.</vt:lpstr>
      <vt:lpstr>The Diels-Alder reaction is favored by electron withdrawing  groups on the dienophile and electron donating groups on the  diene.</vt:lpstr>
      <vt:lpstr>The stereochemistry of the alkene reactants (dienophile) is  preserved in the product.</vt:lpstr>
      <vt:lpstr>10.17: A  Molecular Orbital Analysis of the Diels-Alder  Reaction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Conjugation in Alkadienes and Allylic SystemsConjugation: a series of overlapping p-orbitals</dc:title>
  <dc:creator>Carmelo Rizzo</dc:creator>
  <cp:lastModifiedBy>Abhishek Mishra</cp:lastModifiedBy>
  <cp:revision>1</cp:revision>
  <dcterms:created xsi:type="dcterms:W3CDTF">2021-03-08T13:45:43Z</dcterms:created>
  <dcterms:modified xsi:type="dcterms:W3CDTF">2021-03-08T13:45:43Z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2009-10-28T05:30:00Z</vt:filetime>
  </property>
  <property fmtid="{D5CDD505-2E9C-101B-9397-08002B2CF9AE}" pid="3" name="Creator">
    <vt:lpwstr>Microsoft PowerPoint</vt:lpwstr>
  </property>
  <property fmtid="{D5CDD505-2E9C-101B-9397-08002B2CF9AE}" pid="4" name="LastSaved">
    <vt:filetime>2021-03-08T05:30:00Z</vt:filetime>
  </property>
  <property fmtid="{D5CDD505-2E9C-101B-9397-08002B2CF9AE}" pid="5" name="KSOProductBuildVer">
    <vt:lpwstr>1033-11.2.0.10017</vt:lpwstr>
  </property>
</Properties>
</file>