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5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0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0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3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DA0A-CD4C-4F17-B2C4-3E9ACC630DDB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F725-5E33-44AD-B7D8-81A0E6268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1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ownloads\IMG_20210311_195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5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ownloads\IMG_20210311_195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1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69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64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3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6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327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754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3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58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ownloads\IMG_20210311_195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79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5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21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077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73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ownloads\IMG_20210311_195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1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ownloads\IMG_20210311_195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9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ownloads\IMG_20210311_195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ownloads\IMG_20210311_195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8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ll\Downloads\IMG_20210311_195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8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ownloads\IMG_20210311_195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6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ownloads\IMG_20210311_195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3014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2021-03-11T15:16:12Z</dcterms:created>
  <dcterms:modified xsi:type="dcterms:W3CDTF">2021-03-11T16:11:54Z</dcterms:modified>
</cp:coreProperties>
</file>