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98348" y="5945123"/>
            <a:ext cx="4899660" cy="912494"/>
          </a:xfrm>
          <a:custGeom>
            <a:avLst/>
            <a:gdLst/>
            <a:ahLst/>
            <a:cxnLst/>
            <a:rect l="l" t="t" r="r" b="b"/>
            <a:pathLst>
              <a:path w="4899660" h="912495">
                <a:moveTo>
                  <a:pt x="85750" y="21336"/>
                </a:moveTo>
                <a:lnTo>
                  <a:pt x="660" y="0"/>
                </a:lnTo>
                <a:lnTo>
                  <a:pt x="0" y="5461"/>
                </a:lnTo>
                <a:lnTo>
                  <a:pt x="85750" y="21336"/>
                </a:lnTo>
                <a:close/>
              </a:path>
              <a:path w="4899660" h="912495">
                <a:moveTo>
                  <a:pt x="4899533" y="912329"/>
                </a:moveTo>
                <a:lnTo>
                  <a:pt x="85750" y="21336"/>
                </a:lnTo>
                <a:lnTo>
                  <a:pt x="3638423" y="912329"/>
                </a:lnTo>
                <a:lnTo>
                  <a:pt x="4899533" y="912329"/>
                </a:lnTo>
                <a:close/>
              </a:path>
            </a:pathLst>
          </a:custGeom>
          <a:solidFill>
            <a:srgbClr val="9FC9DC">
              <a:alpha val="39999"/>
            </a:srgbClr>
          </a:solidFill>
        </p:spPr>
        <p:txBody>
          <a:bodyPr wrap="square" lIns="0" tIns="0" rIns="0" bIns="0" rtlCol="0"/>
          <a:lstStyle/>
          <a:p>
            <a:endParaRPr/>
          </a:p>
        </p:txBody>
      </p:sp>
      <p:sp>
        <p:nvSpPr>
          <p:cNvPr id="17" name="bg object 17"/>
          <p:cNvSpPr/>
          <p:nvPr/>
        </p:nvSpPr>
        <p:spPr>
          <a:xfrm>
            <a:off x="486155" y="5939027"/>
            <a:ext cx="3652520" cy="918844"/>
          </a:xfrm>
          <a:custGeom>
            <a:avLst/>
            <a:gdLst/>
            <a:ahLst/>
            <a:cxnLst/>
            <a:rect l="l" t="t" r="r" b="b"/>
            <a:pathLst>
              <a:path w="3652520" h="918845">
                <a:moveTo>
                  <a:pt x="0" y="0"/>
                </a:moveTo>
                <a:lnTo>
                  <a:pt x="7924" y="6350"/>
                </a:lnTo>
                <a:lnTo>
                  <a:pt x="2869184" y="918399"/>
                </a:lnTo>
                <a:lnTo>
                  <a:pt x="3652393" y="918399"/>
                </a:lnTo>
                <a:lnTo>
                  <a:pt x="0" y="0"/>
                </a:lnTo>
                <a:close/>
              </a:path>
            </a:pathLst>
          </a:custGeom>
          <a:solidFill>
            <a:srgbClr val="000000"/>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0" y="5789675"/>
            <a:ext cx="3398520" cy="1068321"/>
          </a:xfrm>
          <a:prstGeom prst="rect">
            <a:avLst/>
          </a:prstGeom>
        </p:spPr>
      </p:pic>
      <p:pic>
        <p:nvPicPr>
          <p:cNvPr id="19" name="bg object 19"/>
          <p:cNvPicPr/>
          <p:nvPr/>
        </p:nvPicPr>
        <p:blipFill>
          <a:blip r:embed="rId8" cstate="print"/>
          <a:stretch>
            <a:fillRect/>
          </a:stretch>
        </p:blipFill>
        <p:spPr>
          <a:xfrm>
            <a:off x="0" y="5785103"/>
            <a:ext cx="3371088" cy="1072895"/>
          </a:xfrm>
          <a:prstGeom prst="rect">
            <a:avLst/>
          </a:prstGeom>
        </p:spPr>
      </p:pic>
      <p:sp>
        <p:nvSpPr>
          <p:cNvPr id="2" name="Holder 2"/>
          <p:cNvSpPr>
            <a:spLocks noGrp="1"/>
          </p:cNvSpPr>
          <p:nvPr>
            <p:ph type="title"/>
          </p:nvPr>
        </p:nvSpPr>
        <p:spPr>
          <a:xfrm>
            <a:off x="916635" y="841375"/>
            <a:ext cx="6595745" cy="574040"/>
          </a:xfrm>
          <a:prstGeom prst="rect">
            <a:avLst/>
          </a:prstGeom>
        </p:spPr>
        <p:txBody>
          <a:bodyPr wrap="square" lIns="0" tIns="0" rIns="0" bIns="0">
            <a:spAutoFit/>
          </a:bodyPr>
          <a:lstStyle>
            <a:lvl1pPr>
              <a:defRPr sz="36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916635" y="1395475"/>
            <a:ext cx="4660265" cy="2585720"/>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3/8/2021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2133600"/>
            <a:ext cx="7543800" cy="1790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363" y="1438782"/>
            <a:ext cx="7692390" cy="3624579"/>
          </a:xfrm>
          <a:prstGeom prst="rect">
            <a:avLst/>
          </a:prstGeom>
        </p:spPr>
        <p:txBody>
          <a:bodyPr vert="horz" wrap="square" lIns="0" tIns="64135" rIns="0" bIns="0" rtlCol="0">
            <a:spAutoFit/>
          </a:bodyPr>
          <a:lstStyle/>
          <a:p>
            <a:pPr marL="12700">
              <a:lnSpc>
                <a:spcPct val="100000"/>
              </a:lnSpc>
              <a:spcBef>
                <a:spcPts val="505"/>
              </a:spcBef>
            </a:pPr>
            <a:r>
              <a:rPr sz="2700" dirty="0">
                <a:latin typeface="Times New Roman"/>
                <a:cs typeface="Times New Roman"/>
              </a:rPr>
              <a:t>The</a:t>
            </a:r>
            <a:r>
              <a:rPr sz="2700" spc="-15" dirty="0">
                <a:latin typeface="Times New Roman"/>
                <a:cs typeface="Times New Roman"/>
              </a:rPr>
              <a:t> </a:t>
            </a:r>
            <a:r>
              <a:rPr sz="2700" dirty="0">
                <a:latin typeface="Times New Roman"/>
                <a:cs typeface="Times New Roman"/>
              </a:rPr>
              <a:t>CTD</a:t>
            </a:r>
            <a:r>
              <a:rPr sz="2700" spc="-25" dirty="0">
                <a:latin typeface="Times New Roman"/>
                <a:cs typeface="Times New Roman"/>
              </a:rPr>
              <a:t> </a:t>
            </a:r>
            <a:r>
              <a:rPr sz="2700" dirty="0">
                <a:latin typeface="Times New Roman"/>
                <a:cs typeface="Times New Roman"/>
              </a:rPr>
              <a:t>is</a:t>
            </a:r>
            <a:r>
              <a:rPr sz="2700" spc="-15" dirty="0">
                <a:latin typeface="Times New Roman"/>
                <a:cs typeface="Times New Roman"/>
              </a:rPr>
              <a:t> </a:t>
            </a:r>
            <a:r>
              <a:rPr sz="2700" spc="-5" dirty="0">
                <a:latin typeface="Times New Roman"/>
                <a:cs typeface="Times New Roman"/>
              </a:rPr>
              <a:t>organized</a:t>
            </a:r>
            <a:r>
              <a:rPr sz="2700" spc="-60" dirty="0">
                <a:latin typeface="Times New Roman"/>
                <a:cs typeface="Times New Roman"/>
              </a:rPr>
              <a:t> </a:t>
            </a:r>
            <a:r>
              <a:rPr sz="2700" dirty="0">
                <a:latin typeface="Times New Roman"/>
                <a:cs typeface="Times New Roman"/>
              </a:rPr>
              <a:t>into</a:t>
            </a:r>
            <a:r>
              <a:rPr sz="2700" spc="-25" dirty="0">
                <a:latin typeface="Times New Roman"/>
                <a:cs typeface="Times New Roman"/>
              </a:rPr>
              <a:t> </a:t>
            </a:r>
            <a:r>
              <a:rPr sz="2700" b="1" spc="-5" dirty="0">
                <a:latin typeface="Times New Roman"/>
                <a:cs typeface="Times New Roman"/>
              </a:rPr>
              <a:t>FIVE</a:t>
            </a:r>
            <a:r>
              <a:rPr sz="2700" b="1" spc="-70" dirty="0">
                <a:latin typeface="Times New Roman"/>
                <a:cs typeface="Times New Roman"/>
              </a:rPr>
              <a:t> </a:t>
            </a:r>
            <a:r>
              <a:rPr sz="2700" b="1" dirty="0">
                <a:latin typeface="Times New Roman"/>
                <a:cs typeface="Times New Roman"/>
              </a:rPr>
              <a:t>modules:</a:t>
            </a:r>
            <a:endParaRPr sz="2700">
              <a:latin typeface="Times New Roman"/>
              <a:cs typeface="Times New Roman"/>
            </a:endParaRPr>
          </a:p>
          <a:p>
            <a:pPr marL="355600" indent="-342900">
              <a:lnSpc>
                <a:spcPct val="100000"/>
              </a:lnSpc>
              <a:spcBef>
                <a:spcPts val="409"/>
              </a:spcBef>
              <a:buClr>
                <a:srgbClr val="2CA0BD"/>
              </a:buClr>
              <a:buSzPct val="66666"/>
              <a:buFont typeface="Wingdings"/>
              <a:buChar char=""/>
              <a:tabLst>
                <a:tab pos="354965" algn="l"/>
                <a:tab pos="355600" algn="l"/>
              </a:tabLst>
            </a:pPr>
            <a:r>
              <a:rPr sz="2700" b="1" dirty="0">
                <a:latin typeface="Times New Roman"/>
                <a:cs typeface="Times New Roman"/>
              </a:rPr>
              <a:t>Module </a:t>
            </a:r>
            <a:r>
              <a:rPr sz="2700" b="1" spc="5" dirty="0">
                <a:latin typeface="Times New Roman"/>
                <a:cs typeface="Times New Roman"/>
              </a:rPr>
              <a:t>1</a:t>
            </a:r>
            <a:r>
              <a:rPr sz="2700" dirty="0">
                <a:latin typeface="Times New Roman"/>
                <a:cs typeface="Times New Roman"/>
              </a:rPr>
              <a:t>:</a:t>
            </a:r>
            <a:r>
              <a:rPr sz="2700" spc="-15" dirty="0">
                <a:latin typeface="Times New Roman"/>
                <a:cs typeface="Times New Roman"/>
              </a:rPr>
              <a:t> </a:t>
            </a:r>
            <a:r>
              <a:rPr sz="2700" dirty="0">
                <a:latin typeface="Times New Roman"/>
                <a:cs typeface="Times New Roman"/>
              </a:rPr>
              <a:t>Reg</a:t>
            </a:r>
            <a:r>
              <a:rPr sz="2700" spc="5" dirty="0">
                <a:latin typeface="Times New Roman"/>
                <a:cs typeface="Times New Roman"/>
              </a:rPr>
              <a:t>i</a:t>
            </a:r>
            <a:r>
              <a:rPr sz="2700" dirty="0">
                <a:latin typeface="Times New Roman"/>
                <a:cs typeface="Times New Roman"/>
              </a:rPr>
              <a:t>o</a:t>
            </a:r>
            <a:r>
              <a:rPr sz="2700" spc="5" dirty="0">
                <a:latin typeface="Times New Roman"/>
                <a:cs typeface="Times New Roman"/>
              </a:rPr>
              <a:t>n</a:t>
            </a:r>
            <a:r>
              <a:rPr sz="2700" dirty="0">
                <a:latin typeface="Times New Roman"/>
                <a:cs typeface="Times New Roman"/>
              </a:rPr>
              <a:t>al</a:t>
            </a:r>
            <a:r>
              <a:rPr sz="2700" spc="-180" dirty="0">
                <a:latin typeface="Times New Roman"/>
                <a:cs typeface="Times New Roman"/>
              </a:rPr>
              <a:t> </a:t>
            </a:r>
            <a:r>
              <a:rPr sz="2700" dirty="0">
                <a:latin typeface="Times New Roman"/>
                <a:cs typeface="Times New Roman"/>
              </a:rPr>
              <a:t>Ad</a:t>
            </a:r>
            <a:r>
              <a:rPr sz="2700" spc="-15" dirty="0">
                <a:latin typeface="Times New Roman"/>
                <a:cs typeface="Times New Roman"/>
              </a:rPr>
              <a:t>m</a:t>
            </a:r>
            <a:r>
              <a:rPr sz="2700" dirty="0">
                <a:latin typeface="Times New Roman"/>
                <a:cs typeface="Times New Roman"/>
              </a:rPr>
              <a:t>i</a:t>
            </a:r>
            <a:r>
              <a:rPr sz="2700" spc="5" dirty="0">
                <a:latin typeface="Times New Roman"/>
                <a:cs typeface="Times New Roman"/>
              </a:rPr>
              <a:t>n</a:t>
            </a:r>
            <a:r>
              <a:rPr sz="2700" spc="-5" dirty="0">
                <a:latin typeface="Times New Roman"/>
                <a:cs typeface="Times New Roman"/>
              </a:rPr>
              <a:t>i</a:t>
            </a:r>
            <a:r>
              <a:rPr sz="2700" dirty="0">
                <a:latin typeface="Times New Roman"/>
                <a:cs typeface="Times New Roman"/>
              </a:rPr>
              <a:t>stra</a:t>
            </a:r>
            <a:r>
              <a:rPr sz="2700" spc="10" dirty="0">
                <a:latin typeface="Times New Roman"/>
                <a:cs typeface="Times New Roman"/>
              </a:rPr>
              <a:t>t</a:t>
            </a:r>
            <a:r>
              <a:rPr sz="2700" dirty="0">
                <a:latin typeface="Times New Roman"/>
                <a:cs typeface="Times New Roman"/>
              </a:rPr>
              <a:t>i</a:t>
            </a:r>
            <a:r>
              <a:rPr sz="2700" spc="5" dirty="0">
                <a:latin typeface="Times New Roman"/>
                <a:cs typeface="Times New Roman"/>
              </a:rPr>
              <a:t>v</a:t>
            </a:r>
            <a:r>
              <a:rPr sz="2700" dirty="0">
                <a:latin typeface="Times New Roman"/>
                <a:cs typeface="Times New Roman"/>
              </a:rPr>
              <a:t>e</a:t>
            </a:r>
            <a:r>
              <a:rPr sz="2700" spc="-235" dirty="0">
                <a:latin typeface="Times New Roman"/>
                <a:cs typeface="Times New Roman"/>
              </a:rPr>
              <a:t> </a:t>
            </a:r>
            <a:r>
              <a:rPr sz="2700" dirty="0">
                <a:latin typeface="Times New Roman"/>
                <a:cs typeface="Times New Roman"/>
              </a:rPr>
              <a:t>Infor</a:t>
            </a:r>
            <a:r>
              <a:rPr sz="2700" spc="-15" dirty="0">
                <a:latin typeface="Times New Roman"/>
                <a:cs typeface="Times New Roman"/>
              </a:rPr>
              <a:t>m</a:t>
            </a:r>
            <a:r>
              <a:rPr sz="2700" dirty="0">
                <a:latin typeface="Times New Roman"/>
                <a:cs typeface="Times New Roman"/>
              </a:rPr>
              <a:t>atio</a:t>
            </a:r>
            <a:r>
              <a:rPr sz="2700" spc="-15" dirty="0">
                <a:latin typeface="Times New Roman"/>
                <a:cs typeface="Times New Roman"/>
              </a:rPr>
              <a:t>n</a:t>
            </a:r>
            <a:r>
              <a:rPr sz="2700" dirty="0">
                <a:latin typeface="Times New Roman"/>
                <a:cs typeface="Times New Roman"/>
              </a:rPr>
              <a:t>.</a:t>
            </a:r>
            <a:endParaRPr sz="2700">
              <a:latin typeface="Times New Roman"/>
              <a:cs typeface="Times New Roman"/>
            </a:endParaRPr>
          </a:p>
          <a:p>
            <a:pPr marL="268605" marR="5080" indent="-256540">
              <a:lnSpc>
                <a:spcPct val="100000"/>
              </a:lnSpc>
              <a:spcBef>
                <a:spcPts val="395"/>
              </a:spcBef>
              <a:buClr>
                <a:srgbClr val="2CA0BD"/>
              </a:buClr>
              <a:buSzPct val="66666"/>
              <a:buFont typeface="Wingdings"/>
              <a:buChar char=""/>
              <a:tabLst>
                <a:tab pos="269240" algn="l"/>
              </a:tabLst>
            </a:pPr>
            <a:r>
              <a:rPr sz="2700" b="1" dirty="0">
                <a:latin typeface="Times New Roman"/>
                <a:cs typeface="Times New Roman"/>
              </a:rPr>
              <a:t>Module 2: </a:t>
            </a:r>
            <a:r>
              <a:rPr sz="2700" dirty="0">
                <a:latin typeface="Times New Roman"/>
                <a:cs typeface="Times New Roman"/>
              </a:rPr>
              <a:t>Introduction, Quality Overall </a:t>
            </a:r>
            <a:r>
              <a:rPr sz="2700" spc="-50" dirty="0">
                <a:latin typeface="Times New Roman"/>
                <a:cs typeface="Times New Roman"/>
              </a:rPr>
              <a:t>Summary, </a:t>
            </a:r>
            <a:r>
              <a:rPr sz="2700" spc="-45" dirty="0">
                <a:latin typeface="Times New Roman"/>
                <a:cs typeface="Times New Roman"/>
              </a:rPr>
              <a:t> </a:t>
            </a:r>
            <a:r>
              <a:rPr sz="2700" dirty="0">
                <a:latin typeface="Times New Roman"/>
                <a:cs typeface="Times New Roman"/>
              </a:rPr>
              <a:t>Nonclinical</a:t>
            </a:r>
            <a:r>
              <a:rPr sz="2700" spc="-25" dirty="0">
                <a:latin typeface="Times New Roman"/>
                <a:cs typeface="Times New Roman"/>
              </a:rPr>
              <a:t> </a:t>
            </a:r>
            <a:r>
              <a:rPr sz="2700" spc="-45" dirty="0">
                <a:latin typeface="Times New Roman"/>
                <a:cs typeface="Times New Roman"/>
              </a:rPr>
              <a:t>Overview,</a:t>
            </a:r>
            <a:r>
              <a:rPr sz="2700" dirty="0">
                <a:latin typeface="Times New Roman"/>
                <a:cs typeface="Times New Roman"/>
              </a:rPr>
              <a:t> Clinical</a:t>
            </a:r>
            <a:r>
              <a:rPr sz="2700" spc="-10" dirty="0">
                <a:latin typeface="Times New Roman"/>
                <a:cs typeface="Times New Roman"/>
              </a:rPr>
              <a:t> </a:t>
            </a:r>
            <a:r>
              <a:rPr sz="2700" spc="-45" dirty="0">
                <a:latin typeface="Times New Roman"/>
                <a:cs typeface="Times New Roman"/>
              </a:rPr>
              <a:t>Overview,</a:t>
            </a:r>
            <a:r>
              <a:rPr sz="2700" spc="-35" dirty="0">
                <a:latin typeface="Times New Roman"/>
                <a:cs typeface="Times New Roman"/>
              </a:rPr>
              <a:t> </a:t>
            </a:r>
            <a:r>
              <a:rPr sz="2700" dirty="0">
                <a:latin typeface="Times New Roman"/>
                <a:cs typeface="Times New Roman"/>
              </a:rPr>
              <a:t>Nonclinical </a:t>
            </a:r>
            <a:r>
              <a:rPr sz="2700" spc="-660" dirty="0">
                <a:latin typeface="Times New Roman"/>
                <a:cs typeface="Times New Roman"/>
              </a:rPr>
              <a:t> </a:t>
            </a:r>
            <a:r>
              <a:rPr sz="2700" spc="-25" dirty="0">
                <a:latin typeface="Times New Roman"/>
                <a:cs typeface="Times New Roman"/>
              </a:rPr>
              <a:t>Written</a:t>
            </a:r>
            <a:r>
              <a:rPr sz="2700" spc="-65" dirty="0">
                <a:latin typeface="Times New Roman"/>
                <a:cs typeface="Times New Roman"/>
              </a:rPr>
              <a:t> </a:t>
            </a:r>
            <a:r>
              <a:rPr sz="2700" dirty="0">
                <a:latin typeface="Times New Roman"/>
                <a:cs typeface="Times New Roman"/>
              </a:rPr>
              <a:t>and</a:t>
            </a:r>
            <a:r>
              <a:rPr sz="2700" spc="-55" dirty="0">
                <a:latin typeface="Times New Roman"/>
                <a:cs typeface="Times New Roman"/>
              </a:rPr>
              <a:t> </a:t>
            </a:r>
            <a:r>
              <a:rPr sz="2700" spc="-45" dirty="0">
                <a:latin typeface="Times New Roman"/>
                <a:cs typeface="Times New Roman"/>
              </a:rPr>
              <a:t>Tabulated</a:t>
            </a:r>
            <a:r>
              <a:rPr sz="2700" spc="-30" dirty="0">
                <a:latin typeface="Times New Roman"/>
                <a:cs typeface="Times New Roman"/>
              </a:rPr>
              <a:t> </a:t>
            </a:r>
            <a:r>
              <a:rPr sz="2700" spc="-5" dirty="0">
                <a:latin typeface="Times New Roman"/>
                <a:cs typeface="Times New Roman"/>
              </a:rPr>
              <a:t>Summaries,</a:t>
            </a:r>
            <a:r>
              <a:rPr sz="2700" spc="-50" dirty="0">
                <a:latin typeface="Times New Roman"/>
                <a:cs typeface="Times New Roman"/>
              </a:rPr>
              <a:t> </a:t>
            </a:r>
            <a:r>
              <a:rPr sz="2700" dirty="0">
                <a:latin typeface="Times New Roman"/>
                <a:cs typeface="Times New Roman"/>
              </a:rPr>
              <a:t>Clinical</a:t>
            </a:r>
            <a:r>
              <a:rPr sz="2700" spc="-70" dirty="0">
                <a:latin typeface="Times New Roman"/>
                <a:cs typeface="Times New Roman"/>
              </a:rPr>
              <a:t> </a:t>
            </a:r>
            <a:r>
              <a:rPr sz="2700" spc="-5" dirty="0">
                <a:latin typeface="Times New Roman"/>
                <a:cs typeface="Times New Roman"/>
              </a:rPr>
              <a:t>Summary</a:t>
            </a:r>
            <a:endParaRPr sz="2700">
              <a:latin typeface="Times New Roman"/>
              <a:cs typeface="Times New Roman"/>
            </a:endParaRPr>
          </a:p>
          <a:p>
            <a:pPr marL="268605" indent="-256540">
              <a:lnSpc>
                <a:spcPct val="100000"/>
              </a:lnSpc>
              <a:spcBef>
                <a:spcPts val="400"/>
              </a:spcBef>
              <a:buClr>
                <a:srgbClr val="2CA0BD"/>
              </a:buClr>
              <a:buSzPct val="66666"/>
              <a:buFont typeface="Wingdings"/>
              <a:buChar char=""/>
              <a:tabLst>
                <a:tab pos="269240" algn="l"/>
              </a:tabLst>
            </a:pPr>
            <a:r>
              <a:rPr sz="2700" b="1" dirty="0">
                <a:latin typeface="Times New Roman"/>
                <a:cs typeface="Times New Roman"/>
              </a:rPr>
              <a:t>Module</a:t>
            </a:r>
            <a:r>
              <a:rPr sz="2700" b="1" spc="-30" dirty="0">
                <a:latin typeface="Times New Roman"/>
                <a:cs typeface="Times New Roman"/>
              </a:rPr>
              <a:t> </a:t>
            </a:r>
            <a:r>
              <a:rPr sz="2700" b="1" dirty="0">
                <a:latin typeface="Times New Roman"/>
                <a:cs typeface="Times New Roman"/>
              </a:rPr>
              <a:t>3:</a:t>
            </a:r>
            <a:r>
              <a:rPr sz="2700" b="1" spc="-35" dirty="0">
                <a:latin typeface="Times New Roman"/>
                <a:cs typeface="Times New Roman"/>
              </a:rPr>
              <a:t> </a:t>
            </a:r>
            <a:r>
              <a:rPr sz="2700" dirty="0">
                <a:latin typeface="Times New Roman"/>
                <a:cs typeface="Times New Roman"/>
              </a:rPr>
              <a:t>Quality</a:t>
            </a:r>
            <a:endParaRPr sz="2700">
              <a:latin typeface="Times New Roman"/>
              <a:cs typeface="Times New Roman"/>
            </a:endParaRPr>
          </a:p>
          <a:p>
            <a:pPr marL="355600" indent="-342900">
              <a:lnSpc>
                <a:spcPct val="100000"/>
              </a:lnSpc>
              <a:spcBef>
                <a:spcPts val="405"/>
              </a:spcBef>
              <a:buClr>
                <a:srgbClr val="2CA0BD"/>
              </a:buClr>
              <a:buSzPct val="66666"/>
              <a:buFont typeface="Wingdings"/>
              <a:buChar char=""/>
              <a:tabLst>
                <a:tab pos="354965" algn="l"/>
                <a:tab pos="355600" algn="l"/>
              </a:tabLst>
            </a:pPr>
            <a:r>
              <a:rPr sz="2700" b="1" dirty="0">
                <a:latin typeface="Times New Roman"/>
                <a:cs typeface="Times New Roman"/>
              </a:rPr>
              <a:t>Module</a:t>
            </a:r>
            <a:r>
              <a:rPr sz="2700" b="1" spc="-10" dirty="0">
                <a:latin typeface="Times New Roman"/>
                <a:cs typeface="Times New Roman"/>
              </a:rPr>
              <a:t> </a:t>
            </a:r>
            <a:r>
              <a:rPr sz="2700" b="1" dirty="0">
                <a:latin typeface="Times New Roman"/>
                <a:cs typeface="Times New Roman"/>
              </a:rPr>
              <a:t>4:</a:t>
            </a:r>
            <a:r>
              <a:rPr sz="2700" b="1" spc="-15" dirty="0">
                <a:latin typeface="Times New Roman"/>
                <a:cs typeface="Times New Roman"/>
              </a:rPr>
              <a:t> </a:t>
            </a:r>
            <a:r>
              <a:rPr sz="2700" dirty="0">
                <a:latin typeface="Times New Roman"/>
                <a:cs typeface="Times New Roman"/>
              </a:rPr>
              <a:t>Nonclinical</a:t>
            </a:r>
            <a:r>
              <a:rPr sz="2700" spc="-45" dirty="0">
                <a:latin typeface="Times New Roman"/>
                <a:cs typeface="Times New Roman"/>
              </a:rPr>
              <a:t> </a:t>
            </a:r>
            <a:r>
              <a:rPr sz="2700" dirty="0">
                <a:latin typeface="Times New Roman"/>
                <a:cs typeface="Times New Roman"/>
              </a:rPr>
              <a:t>Study</a:t>
            </a:r>
            <a:r>
              <a:rPr sz="2700" spc="-80" dirty="0">
                <a:latin typeface="Times New Roman"/>
                <a:cs typeface="Times New Roman"/>
              </a:rPr>
              <a:t> </a:t>
            </a:r>
            <a:r>
              <a:rPr sz="2700" dirty="0">
                <a:latin typeface="Times New Roman"/>
                <a:cs typeface="Times New Roman"/>
              </a:rPr>
              <a:t>Reports</a:t>
            </a:r>
            <a:endParaRPr sz="2700">
              <a:latin typeface="Times New Roman"/>
              <a:cs typeface="Times New Roman"/>
            </a:endParaRPr>
          </a:p>
          <a:p>
            <a:pPr marL="268605" indent="-256540">
              <a:lnSpc>
                <a:spcPct val="100000"/>
              </a:lnSpc>
              <a:spcBef>
                <a:spcPts val="400"/>
              </a:spcBef>
              <a:buClr>
                <a:srgbClr val="2CA0BD"/>
              </a:buClr>
              <a:buSzPct val="66666"/>
              <a:buFont typeface="Wingdings"/>
              <a:buChar char=""/>
              <a:tabLst>
                <a:tab pos="269240" algn="l"/>
              </a:tabLst>
            </a:pPr>
            <a:r>
              <a:rPr sz="2700" b="1" dirty="0">
                <a:latin typeface="Times New Roman"/>
                <a:cs typeface="Times New Roman"/>
              </a:rPr>
              <a:t>Module</a:t>
            </a:r>
            <a:r>
              <a:rPr sz="2700" b="1" spc="-15" dirty="0">
                <a:latin typeface="Times New Roman"/>
                <a:cs typeface="Times New Roman"/>
              </a:rPr>
              <a:t> </a:t>
            </a:r>
            <a:r>
              <a:rPr sz="2700" b="1" dirty="0">
                <a:latin typeface="Times New Roman"/>
                <a:cs typeface="Times New Roman"/>
              </a:rPr>
              <a:t>5:</a:t>
            </a:r>
            <a:r>
              <a:rPr sz="2700" b="1" spc="-15" dirty="0">
                <a:latin typeface="Times New Roman"/>
                <a:cs typeface="Times New Roman"/>
              </a:rPr>
              <a:t> </a:t>
            </a:r>
            <a:r>
              <a:rPr sz="2700" dirty="0">
                <a:latin typeface="Times New Roman"/>
                <a:cs typeface="Times New Roman"/>
              </a:rPr>
              <a:t>Clinical</a:t>
            </a:r>
            <a:r>
              <a:rPr sz="2700" spc="-45" dirty="0">
                <a:latin typeface="Times New Roman"/>
                <a:cs typeface="Times New Roman"/>
              </a:rPr>
              <a:t> </a:t>
            </a:r>
            <a:r>
              <a:rPr sz="2700" dirty="0">
                <a:latin typeface="Times New Roman"/>
                <a:cs typeface="Times New Roman"/>
              </a:rPr>
              <a:t>Study</a:t>
            </a:r>
            <a:r>
              <a:rPr sz="2700" spc="-65" dirty="0">
                <a:latin typeface="Times New Roman"/>
                <a:cs typeface="Times New Roman"/>
              </a:rPr>
              <a:t> </a:t>
            </a:r>
            <a:r>
              <a:rPr sz="2700" dirty="0">
                <a:latin typeface="Times New Roman"/>
                <a:cs typeface="Times New Roman"/>
              </a:rPr>
              <a:t>Reports.</a:t>
            </a:r>
            <a:endParaRPr sz="2700">
              <a:latin typeface="Times New Roman"/>
              <a:cs typeface="Times New Roman"/>
            </a:endParaRPr>
          </a:p>
        </p:txBody>
      </p:sp>
      <p:pic>
        <p:nvPicPr>
          <p:cNvPr id="3" name="object 3"/>
          <p:cNvPicPr/>
          <p:nvPr/>
        </p:nvPicPr>
        <p:blipFill>
          <a:blip r:embed="rId2" cstate="print"/>
          <a:stretch>
            <a:fillRect/>
          </a:stretch>
        </p:blipFill>
        <p:spPr>
          <a:xfrm>
            <a:off x="534923" y="583691"/>
            <a:ext cx="5394960" cy="5135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295400"/>
            <a:ext cx="6248400" cy="4572000"/>
          </a:xfrm>
          <a:prstGeom prst="rect">
            <a:avLst/>
          </a:prstGeom>
        </p:spPr>
      </p:pic>
      <p:pic>
        <p:nvPicPr>
          <p:cNvPr id="3" name="object 3"/>
          <p:cNvPicPr/>
          <p:nvPr/>
        </p:nvPicPr>
        <p:blipFill>
          <a:blip r:embed="rId3" cstate="print"/>
          <a:stretch>
            <a:fillRect/>
          </a:stretch>
        </p:blipFill>
        <p:spPr>
          <a:xfrm>
            <a:off x="533400" y="675131"/>
            <a:ext cx="4204716" cy="501396"/>
          </a:xfrm>
          <a:prstGeom prst="rect">
            <a:avLst/>
          </a:prstGeom>
        </p:spPr>
      </p:pic>
      <p:sp>
        <p:nvSpPr>
          <p:cNvPr id="4" name="object 4"/>
          <p:cNvSpPr txBox="1"/>
          <p:nvPr/>
        </p:nvSpPr>
        <p:spPr>
          <a:xfrm>
            <a:off x="4423028" y="1466215"/>
            <a:ext cx="4292600" cy="1123315"/>
          </a:xfrm>
          <a:prstGeom prst="rect">
            <a:avLst/>
          </a:prstGeom>
        </p:spPr>
        <p:txBody>
          <a:bodyPr vert="horz" wrap="square" lIns="0" tIns="12700" rIns="0" bIns="0" rtlCol="0">
            <a:spAutoFit/>
          </a:bodyPr>
          <a:lstStyle/>
          <a:p>
            <a:pPr marL="12700" marR="5080">
              <a:lnSpc>
                <a:spcPct val="100000"/>
              </a:lnSpc>
              <a:spcBef>
                <a:spcPts val="100"/>
              </a:spcBef>
            </a:pPr>
            <a:r>
              <a:rPr sz="1800" b="1" spc="-5" dirty="0">
                <a:latin typeface="Times New Roman"/>
                <a:cs typeface="Times New Roman"/>
              </a:rPr>
              <a:t>The </a:t>
            </a:r>
            <a:r>
              <a:rPr sz="1800" b="1" dirty="0">
                <a:latin typeface="Times New Roman"/>
                <a:cs typeface="Times New Roman"/>
              </a:rPr>
              <a:t>Common </a:t>
            </a:r>
            <a:r>
              <a:rPr sz="1800" b="1" spc="-45" dirty="0">
                <a:latin typeface="Times New Roman"/>
                <a:cs typeface="Times New Roman"/>
              </a:rPr>
              <a:t>Technical </a:t>
            </a:r>
            <a:r>
              <a:rPr sz="1800" b="1" spc="-5" dirty="0">
                <a:latin typeface="Times New Roman"/>
                <a:cs typeface="Times New Roman"/>
              </a:rPr>
              <a:t>Document is </a:t>
            </a:r>
            <a:r>
              <a:rPr sz="1800" b="1" dirty="0">
                <a:latin typeface="Times New Roman"/>
                <a:cs typeface="Times New Roman"/>
              </a:rPr>
              <a:t> </a:t>
            </a:r>
            <a:r>
              <a:rPr sz="1800" b="1" spc="-5" dirty="0">
                <a:latin typeface="Times New Roman"/>
                <a:cs typeface="Times New Roman"/>
              </a:rPr>
              <a:t>organized </a:t>
            </a:r>
            <a:r>
              <a:rPr sz="1800" b="1" dirty="0">
                <a:latin typeface="Times New Roman"/>
                <a:cs typeface="Times New Roman"/>
              </a:rPr>
              <a:t>into five </a:t>
            </a:r>
            <a:r>
              <a:rPr sz="1800" b="1" spc="-5" dirty="0">
                <a:latin typeface="Times New Roman"/>
                <a:cs typeface="Times New Roman"/>
              </a:rPr>
              <a:t>modules. </a:t>
            </a:r>
            <a:r>
              <a:rPr sz="1800" b="1" dirty="0">
                <a:latin typeface="Times New Roman"/>
                <a:cs typeface="Times New Roman"/>
              </a:rPr>
              <a:t>Module 1 </a:t>
            </a:r>
            <a:r>
              <a:rPr sz="1800" b="1" spc="-5" dirty="0">
                <a:latin typeface="Times New Roman"/>
                <a:cs typeface="Times New Roman"/>
              </a:rPr>
              <a:t>is </a:t>
            </a:r>
            <a:r>
              <a:rPr sz="1800" b="1" dirty="0">
                <a:latin typeface="Times New Roman"/>
                <a:cs typeface="Times New Roman"/>
              </a:rPr>
              <a:t> </a:t>
            </a:r>
            <a:r>
              <a:rPr sz="1800" b="1" spc="-5" dirty="0">
                <a:latin typeface="Times New Roman"/>
                <a:cs typeface="Times New Roman"/>
              </a:rPr>
              <a:t>region</a:t>
            </a:r>
            <a:r>
              <a:rPr sz="1800" b="1" spc="-55" dirty="0">
                <a:latin typeface="Times New Roman"/>
                <a:cs typeface="Times New Roman"/>
              </a:rPr>
              <a:t> </a:t>
            </a:r>
            <a:r>
              <a:rPr sz="1800" b="1" spc="-5" dirty="0">
                <a:latin typeface="Times New Roman"/>
                <a:cs typeface="Times New Roman"/>
              </a:rPr>
              <a:t>specific</a:t>
            </a:r>
            <a:r>
              <a:rPr sz="1800" b="1" spc="-50" dirty="0">
                <a:latin typeface="Times New Roman"/>
                <a:cs typeface="Times New Roman"/>
              </a:rPr>
              <a:t> </a:t>
            </a:r>
            <a:r>
              <a:rPr sz="1800" b="1" spc="-5" dirty="0">
                <a:latin typeface="Times New Roman"/>
                <a:cs typeface="Times New Roman"/>
              </a:rPr>
              <a:t>and</a:t>
            </a:r>
            <a:r>
              <a:rPr sz="1800" b="1" spc="-20" dirty="0">
                <a:latin typeface="Times New Roman"/>
                <a:cs typeface="Times New Roman"/>
              </a:rPr>
              <a:t> </a:t>
            </a:r>
            <a:r>
              <a:rPr sz="1800" b="1" spc="-5" dirty="0">
                <a:latin typeface="Times New Roman"/>
                <a:cs typeface="Times New Roman"/>
              </a:rPr>
              <a:t>modules</a:t>
            </a:r>
            <a:r>
              <a:rPr sz="1800" b="1" dirty="0">
                <a:latin typeface="Times New Roman"/>
                <a:cs typeface="Times New Roman"/>
              </a:rPr>
              <a:t> 2, 3,</a:t>
            </a:r>
            <a:r>
              <a:rPr sz="1800" b="1" spc="-5" dirty="0">
                <a:latin typeface="Times New Roman"/>
                <a:cs typeface="Times New Roman"/>
              </a:rPr>
              <a:t> </a:t>
            </a:r>
            <a:r>
              <a:rPr sz="1800" b="1" dirty="0">
                <a:latin typeface="Times New Roman"/>
                <a:cs typeface="Times New Roman"/>
              </a:rPr>
              <a:t>4</a:t>
            </a:r>
            <a:r>
              <a:rPr sz="1800" b="1" spc="10" dirty="0">
                <a:latin typeface="Times New Roman"/>
                <a:cs typeface="Times New Roman"/>
              </a:rPr>
              <a:t> </a:t>
            </a:r>
            <a:r>
              <a:rPr sz="1800" b="1" spc="-5" dirty="0">
                <a:latin typeface="Times New Roman"/>
                <a:cs typeface="Times New Roman"/>
              </a:rPr>
              <a:t>and</a:t>
            </a:r>
            <a:r>
              <a:rPr sz="1800" b="1" spc="-30" dirty="0">
                <a:latin typeface="Times New Roman"/>
                <a:cs typeface="Times New Roman"/>
              </a:rPr>
              <a:t> </a:t>
            </a:r>
            <a:r>
              <a:rPr sz="1800" b="1" dirty="0">
                <a:latin typeface="Times New Roman"/>
                <a:cs typeface="Times New Roman"/>
              </a:rPr>
              <a:t>5</a:t>
            </a:r>
            <a:r>
              <a:rPr sz="1800" b="1" spc="-40" dirty="0">
                <a:latin typeface="Times New Roman"/>
                <a:cs typeface="Times New Roman"/>
              </a:rPr>
              <a:t> </a:t>
            </a:r>
            <a:r>
              <a:rPr sz="1800" b="1" spc="-20" dirty="0">
                <a:latin typeface="Times New Roman"/>
                <a:cs typeface="Times New Roman"/>
              </a:rPr>
              <a:t>are </a:t>
            </a:r>
            <a:r>
              <a:rPr sz="1800" b="1" spc="-434" dirty="0">
                <a:latin typeface="Times New Roman"/>
                <a:cs typeface="Times New Roman"/>
              </a:rPr>
              <a:t> </a:t>
            </a:r>
            <a:r>
              <a:rPr sz="1800" b="1" spc="-5" dirty="0">
                <a:latin typeface="Times New Roman"/>
                <a:cs typeface="Times New Roman"/>
              </a:rPr>
              <a:t>intended</a:t>
            </a:r>
            <a:r>
              <a:rPr sz="1800" b="1" spc="-55" dirty="0">
                <a:latin typeface="Times New Roman"/>
                <a:cs typeface="Times New Roman"/>
              </a:rPr>
              <a:t> </a:t>
            </a:r>
            <a:r>
              <a:rPr sz="1800" b="1" dirty="0">
                <a:latin typeface="Times New Roman"/>
                <a:cs typeface="Times New Roman"/>
              </a:rPr>
              <a:t>to </a:t>
            </a:r>
            <a:r>
              <a:rPr sz="1800" b="1" spc="-10" dirty="0">
                <a:latin typeface="Times New Roman"/>
                <a:cs typeface="Times New Roman"/>
              </a:rPr>
              <a:t>be</a:t>
            </a:r>
            <a:r>
              <a:rPr sz="1800" b="1" spc="-15" dirty="0">
                <a:latin typeface="Times New Roman"/>
                <a:cs typeface="Times New Roman"/>
              </a:rPr>
              <a:t> </a:t>
            </a:r>
            <a:r>
              <a:rPr sz="1800" b="1" dirty="0">
                <a:latin typeface="Times New Roman"/>
                <a:cs typeface="Times New Roman"/>
              </a:rPr>
              <a:t>common</a:t>
            </a:r>
            <a:r>
              <a:rPr sz="1800" b="1" spc="-15" dirty="0">
                <a:latin typeface="Times New Roman"/>
                <a:cs typeface="Times New Roman"/>
              </a:rPr>
              <a:t> </a:t>
            </a:r>
            <a:r>
              <a:rPr sz="1800" b="1" dirty="0">
                <a:latin typeface="Times New Roman"/>
                <a:cs typeface="Times New Roman"/>
              </a:rPr>
              <a:t>for</a:t>
            </a:r>
            <a:r>
              <a:rPr sz="1800" b="1" spc="-40" dirty="0">
                <a:latin typeface="Times New Roman"/>
                <a:cs typeface="Times New Roman"/>
              </a:rPr>
              <a:t> </a:t>
            </a:r>
            <a:r>
              <a:rPr sz="1800" b="1" dirty="0">
                <a:latin typeface="Times New Roman"/>
                <a:cs typeface="Times New Roman"/>
              </a:rPr>
              <a:t>all</a:t>
            </a:r>
            <a:r>
              <a:rPr sz="1800" b="1" spc="-50" dirty="0">
                <a:latin typeface="Times New Roman"/>
                <a:cs typeface="Times New Roman"/>
              </a:rPr>
              <a:t> </a:t>
            </a:r>
            <a:r>
              <a:rPr sz="1800" b="1" spc="-20" dirty="0">
                <a:latin typeface="Times New Roman"/>
                <a:cs typeface="Times New Roman"/>
              </a:rPr>
              <a:t>regions.</a:t>
            </a:r>
            <a:endParaRPr sz="18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96211" y="1456944"/>
            <a:ext cx="5745480" cy="532130"/>
            <a:chOff x="1696211" y="1456944"/>
            <a:chExt cx="5745480" cy="532130"/>
          </a:xfrm>
        </p:grpSpPr>
        <p:sp>
          <p:nvSpPr>
            <p:cNvPr id="3" name="object 3"/>
            <p:cNvSpPr/>
            <p:nvPr/>
          </p:nvSpPr>
          <p:spPr>
            <a:xfrm>
              <a:off x="1941575" y="1513332"/>
              <a:ext cx="5472430" cy="448309"/>
            </a:xfrm>
            <a:custGeom>
              <a:avLst/>
              <a:gdLst/>
              <a:ahLst/>
              <a:cxnLst/>
              <a:rect l="l" t="t" r="r" b="b"/>
              <a:pathLst>
                <a:path w="5472430" h="448310">
                  <a:moveTo>
                    <a:pt x="5472303" y="0"/>
                  </a:moveTo>
                  <a:lnTo>
                    <a:pt x="224028" y="0"/>
                  </a:lnTo>
                  <a:lnTo>
                    <a:pt x="0" y="223900"/>
                  </a:lnTo>
                  <a:lnTo>
                    <a:pt x="224028" y="447801"/>
                  </a:lnTo>
                  <a:lnTo>
                    <a:pt x="5472303" y="447801"/>
                  </a:lnTo>
                  <a:lnTo>
                    <a:pt x="5472303" y="0"/>
                  </a:lnTo>
                  <a:close/>
                </a:path>
              </a:pathLst>
            </a:custGeom>
            <a:solidFill>
              <a:srgbClr val="2CA0BD"/>
            </a:solidFill>
          </p:spPr>
          <p:txBody>
            <a:bodyPr wrap="square" lIns="0" tIns="0" rIns="0" bIns="0" rtlCol="0"/>
            <a:lstStyle/>
            <a:p>
              <a:endParaRPr/>
            </a:p>
          </p:txBody>
        </p:sp>
        <p:sp>
          <p:nvSpPr>
            <p:cNvPr id="4" name="object 4"/>
            <p:cNvSpPr/>
            <p:nvPr/>
          </p:nvSpPr>
          <p:spPr>
            <a:xfrm>
              <a:off x="1914144" y="1485899"/>
              <a:ext cx="5527675" cy="502920"/>
            </a:xfrm>
            <a:custGeom>
              <a:avLst/>
              <a:gdLst/>
              <a:ahLst/>
              <a:cxnLst/>
              <a:rect l="l" t="t" r="r" b="b"/>
              <a:pathLst>
                <a:path w="5527675" h="502919">
                  <a:moveTo>
                    <a:pt x="5483479" y="43942"/>
                  </a:moveTo>
                  <a:lnTo>
                    <a:pt x="5472557" y="43942"/>
                  </a:lnTo>
                  <a:lnTo>
                    <a:pt x="5472557" y="54864"/>
                  </a:lnTo>
                  <a:lnTo>
                    <a:pt x="5472557" y="448056"/>
                  </a:lnTo>
                  <a:lnTo>
                    <a:pt x="262763" y="448056"/>
                  </a:lnTo>
                  <a:lnTo>
                    <a:pt x="66167" y="251460"/>
                  </a:lnTo>
                  <a:lnTo>
                    <a:pt x="262763" y="54864"/>
                  </a:lnTo>
                  <a:lnTo>
                    <a:pt x="5472557" y="54864"/>
                  </a:lnTo>
                  <a:lnTo>
                    <a:pt x="5472557" y="43942"/>
                  </a:lnTo>
                  <a:lnTo>
                    <a:pt x="258318" y="43942"/>
                  </a:lnTo>
                  <a:lnTo>
                    <a:pt x="50673" y="251460"/>
                  </a:lnTo>
                  <a:lnTo>
                    <a:pt x="258318" y="458978"/>
                  </a:lnTo>
                  <a:lnTo>
                    <a:pt x="5483479" y="458978"/>
                  </a:lnTo>
                  <a:lnTo>
                    <a:pt x="5483479" y="448056"/>
                  </a:lnTo>
                  <a:lnTo>
                    <a:pt x="5483479" y="54864"/>
                  </a:lnTo>
                  <a:lnTo>
                    <a:pt x="5483479" y="43942"/>
                  </a:lnTo>
                  <a:close/>
                </a:path>
                <a:path w="5527675" h="502919">
                  <a:moveTo>
                    <a:pt x="5527421" y="27432"/>
                  </a:moveTo>
                  <a:lnTo>
                    <a:pt x="5525262" y="16764"/>
                  </a:lnTo>
                  <a:lnTo>
                    <a:pt x="5519420" y="8001"/>
                  </a:lnTo>
                  <a:lnTo>
                    <a:pt x="5510657" y="2159"/>
                  </a:lnTo>
                  <a:lnTo>
                    <a:pt x="5499989" y="0"/>
                  </a:lnTo>
                  <a:lnTo>
                    <a:pt x="5494528" y="0"/>
                  </a:lnTo>
                  <a:lnTo>
                    <a:pt x="5494528" y="32893"/>
                  </a:lnTo>
                  <a:lnTo>
                    <a:pt x="5494528" y="470027"/>
                  </a:lnTo>
                  <a:lnTo>
                    <a:pt x="253746" y="470027"/>
                  </a:lnTo>
                  <a:lnTo>
                    <a:pt x="35179" y="251460"/>
                  </a:lnTo>
                  <a:lnTo>
                    <a:pt x="253746" y="32893"/>
                  </a:lnTo>
                  <a:lnTo>
                    <a:pt x="5494528" y="32893"/>
                  </a:lnTo>
                  <a:lnTo>
                    <a:pt x="5494528" y="0"/>
                  </a:lnTo>
                  <a:lnTo>
                    <a:pt x="244221" y="0"/>
                  </a:lnTo>
                  <a:lnTo>
                    <a:pt x="237236" y="2921"/>
                  </a:lnTo>
                  <a:lnTo>
                    <a:pt x="8001" y="232029"/>
                  </a:lnTo>
                  <a:lnTo>
                    <a:pt x="2032" y="241173"/>
                  </a:lnTo>
                  <a:lnTo>
                    <a:pt x="0" y="251460"/>
                  </a:lnTo>
                  <a:lnTo>
                    <a:pt x="2032" y="261747"/>
                  </a:lnTo>
                  <a:lnTo>
                    <a:pt x="8001" y="270891"/>
                  </a:lnTo>
                  <a:lnTo>
                    <a:pt x="237236" y="499999"/>
                  </a:lnTo>
                  <a:lnTo>
                    <a:pt x="244221" y="502920"/>
                  </a:lnTo>
                  <a:lnTo>
                    <a:pt x="5499989" y="502920"/>
                  </a:lnTo>
                  <a:lnTo>
                    <a:pt x="5510657" y="500761"/>
                  </a:lnTo>
                  <a:lnTo>
                    <a:pt x="5519420" y="494919"/>
                  </a:lnTo>
                  <a:lnTo>
                    <a:pt x="5525262" y="486156"/>
                  </a:lnTo>
                  <a:lnTo>
                    <a:pt x="5527421" y="475488"/>
                  </a:lnTo>
                  <a:lnTo>
                    <a:pt x="5527421" y="470027"/>
                  </a:lnTo>
                  <a:lnTo>
                    <a:pt x="5527408" y="32893"/>
                  </a:lnTo>
                  <a:lnTo>
                    <a:pt x="5527421" y="27432"/>
                  </a:lnTo>
                  <a:close/>
                </a:path>
              </a:pathLst>
            </a:custGeom>
            <a:solidFill>
              <a:srgbClr val="FFFFFF"/>
            </a:solidFill>
          </p:spPr>
          <p:txBody>
            <a:bodyPr wrap="square" lIns="0" tIns="0" rIns="0" bIns="0" rtlCol="0"/>
            <a:lstStyle/>
            <a:p>
              <a:endParaRPr/>
            </a:p>
          </p:txBody>
        </p:sp>
        <p:sp>
          <p:nvSpPr>
            <p:cNvPr id="5" name="object 5"/>
            <p:cNvSpPr/>
            <p:nvPr/>
          </p:nvSpPr>
          <p:spPr>
            <a:xfrm>
              <a:off x="1723643" y="1482852"/>
              <a:ext cx="448309" cy="448309"/>
            </a:xfrm>
            <a:custGeom>
              <a:avLst/>
              <a:gdLst/>
              <a:ahLst/>
              <a:cxnLst/>
              <a:rect l="l" t="t" r="r" b="b"/>
              <a:pathLst>
                <a:path w="448310" h="448310">
                  <a:moveTo>
                    <a:pt x="223900" y="0"/>
                  </a:moveTo>
                  <a:lnTo>
                    <a:pt x="178816" y="4572"/>
                  </a:lnTo>
                  <a:lnTo>
                    <a:pt x="136779" y="17652"/>
                  </a:lnTo>
                  <a:lnTo>
                    <a:pt x="98679" y="38226"/>
                  </a:lnTo>
                  <a:lnTo>
                    <a:pt x="65531" y="65532"/>
                  </a:lnTo>
                  <a:lnTo>
                    <a:pt x="38226" y="98678"/>
                  </a:lnTo>
                  <a:lnTo>
                    <a:pt x="17653" y="136778"/>
                  </a:lnTo>
                  <a:lnTo>
                    <a:pt x="4572" y="178815"/>
                  </a:lnTo>
                  <a:lnTo>
                    <a:pt x="0" y="223900"/>
                  </a:lnTo>
                  <a:lnTo>
                    <a:pt x="4572" y="268986"/>
                  </a:lnTo>
                  <a:lnTo>
                    <a:pt x="17653" y="311023"/>
                  </a:lnTo>
                  <a:lnTo>
                    <a:pt x="38226" y="349123"/>
                  </a:lnTo>
                  <a:lnTo>
                    <a:pt x="65531" y="382270"/>
                  </a:lnTo>
                  <a:lnTo>
                    <a:pt x="98679" y="409575"/>
                  </a:lnTo>
                  <a:lnTo>
                    <a:pt x="136779" y="430149"/>
                  </a:lnTo>
                  <a:lnTo>
                    <a:pt x="178816" y="443230"/>
                  </a:lnTo>
                  <a:lnTo>
                    <a:pt x="223900" y="447801"/>
                  </a:lnTo>
                  <a:lnTo>
                    <a:pt x="268986" y="443230"/>
                  </a:lnTo>
                  <a:lnTo>
                    <a:pt x="311023" y="430149"/>
                  </a:lnTo>
                  <a:lnTo>
                    <a:pt x="349123" y="409575"/>
                  </a:lnTo>
                  <a:lnTo>
                    <a:pt x="382269" y="382270"/>
                  </a:lnTo>
                  <a:lnTo>
                    <a:pt x="409575" y="349123"/>
                  </a:lnTo>
                  <a:lnTo>
                    <a:pt x="430149" y="311023"/>
                  </a:lnTo>
                  <a:lnTo>
                    <a:pt x="443230" y="268986"/>
                  </a:lnTo>
                  <a:lnTo>
                    <a:pt x="447801" y="223900"/>
                  </a:lnTo>
                  <a:lnTo>
                    <a:pt x="443230" y="178815"/>
                  </a:lnTo>
                  <a:lnTo>
                    <a:pt x="430149" y="136778"/>
                  </a:lnTo>
                  <a:lnTo>
                    <a:pt x="409575" y="98678"/>
                  </a:lnTo>
                  <a:lnTo>
                    <a:pt x="382269" y="65532"/>
                  </a:lnTo>
                  <a:lnTo>
                    <a:pt x="349123" y="38226"/>
                  </a:lnTo>
                  <a:lnTo>
                    <a:pt x="311023" y="17652"/>
                  </a:lnTo>
                  <a:lnTo>
                    <a:pt x="268986" y="4572"/>
                  </a:lnTo>
                  <a:lnTo>
                    <a:pt x="223900" y="0"/>
                  </a:lnTo>
                  <a:close/>
                </a:path>
              </a:pathLst>
            </a:custGeom>
            <a:solidFill>
              <a:srgbClr val="BCD5E0"/>
            </a:solidFill>
          </p:spPr>
          <p:txBody>
            <a:bodyPr wrap="square" lIns="0" tIns="0" rIns="0" bIns="0" rtlCol="0"/>
            <a:lstStyle/>
            <a:p>
              <a:endParaRPr/>
            </a:p>
          </p:txBody>
        </p:sp>
        <p:sp>
          <p:nvSpPr>
            <p:cNvPr id="6" name="object 6"/>
            <p:cNvSpPr/>
            <p:nvPr/>
          </p:nvSpPr>
          <p:spPr>
            <a:xfrm>
              <a:off x="1696212" y="1456943"/>
              <a:ext cx="502920" cy="501650"/>
            </a:xfrm>
            <a:custGeom>
              <a:avLst/>
              <a:gdLst/>
              <a:ahLst/>
              <a:cxnLst/>
              <a:rect l="l" t="t" r="r" b="b"/>
              <a:pathLst>
                <a:path w="502919" h="501650">
                  <a:moveTo>
                    <a:pt x="458978" y="251333"/>
                  </a:moveTo>
                  <a:lnTo>
                    <a:pt x="458851" y="239903"/>
                  </a:lnTo>
                  <a:lnTo>
                    <a:pt x="449961" y="190373"/>
                  </a:lnTo>
                  <a:lnTo>
                    <a:pt x="448056" y="185737"/>
                  </a:lnTo>
                  <a:lnTo>
                    <a:pt x="448056" y="251333"/>
                  </a:lnTo>
                  <a:lnTo>
                    <a:pt x="447802" y="260223"/>
                  </a:lnTo>
                  <a:lnTo>
                    <a:pt x="438785" y="311023"/>
                  </a:lnTo>
                  <a:lnTo>
                    <a:pt x="413766" y="361823"/>
                  </a:lnTo>
                  <a:lnTo>
                    <a:pt x="375539" y="403606"/>
                  </a:lnTo>
                  <a:lnTo>
                    <a:pt x="326771" y="432816"/>
                  </a:lnTo>
                  <a:lnTo>
                    <a:pt x="270129" y="446786"/>
                  </a:lnTo>
                  <a:lnTo>
                    <a:pt x="230632" y="446786"/>
                  </a:lnTo>
                  <a:lnTo>
                    <a:pt x="173609" y="431546"/>
                  </a:lnTo>
                  <a:lnTo>
                    <a:pt x="140462" y="412496"/>
                  </a:lnTo>
                  <a:lnTo>
                    <a:pt x="98806" y="374523"/>
                  </a:lnTo>
                  <a:lnTo>
                    <a:pt x="69723" y="326263"/>
                  </a:lnTo>
                  <a:lnTo>
                    <a:pt x="58547" y="289433"/>
                  </a:lnTo>
                  <a:lnTo>
                    <a:pt x="54864" y="250063"/>
                  </a:lnTo>
                  <a:lnTo>
                    <a:pt x="55118" y="241173"/>
                  </a:lnTo>
                  <a:lnTo>
                    <a:pt x="64135" y="190373"/>
                  </a:lnTo>
                  <a:lnTo>
                    <a:pt x="89154" y="139573"/>
                  </a:lnTo>
                  <a:lnTo>
                    <a:pt x="127381" y="97790"/>
                  </a:lnTo>
                  <a:lnTo>
                    <a:pt x="176149" y="68580"/>
                  </a:lnTo>
                  <a:lnTo>
                    <a:pt x="232664" y="54610"/>
                  </a:lnTo>
                  <a:lnTo>
                    <a:pt x="262255" y="54610"/>
                  </a:lnTo>
                  <a:lnTo>
                    <a:pt x="311150" y="63500"/>
                  </a:lnTo>
                  <a:lnTo>
                    <a:pt x="346329" y="78740"/>
                  </a:lnTo>
                  <a:lnTo>
                    <a:pt x="391414" y="113030"/>
                  </a:lnTo>
                  <a:lnTo>
                    <a:pt x="424942" y="158623"/>
                  </a:lnTo>
                  <a:lnTo>
                    <a:pt x="444373" y="211963"/>
                  </a:lnTo>
                  <a:lnTo>
                    <a:pt x="448056" y="251333"/>
                  </a:lnTo>
                  <a:lnTo>
                    <a:pt x="448056" y="185737"/>
                  </a:lnTo>
                  <a:lnTo>
                    <a:pt x="412115" y="119380"/>
                  </a:lnTo>
                  <a:lnTo>
                    <a:pt x="384175" y="91440"/>
                  </a:lnTo>
                  <a:lnTo>
                    <a:pt x="351028" y="68580"/>
                  </a:lnTo>
                  <a:lnTo>
                    <a:pt x="294132" y="46990"/>
                  </a:lnTo>
                  <a:lnTo>
                    <a:pt x="262636" y="43180"/>
                  </a:lnTo>
                  <a:lnTo>
                    <a:pt x="241173" y="43180"/>
                  </a:lnTo>
                  <a:lnTo>
                    <a:pt x="171323" y="59690"/>
                  </a:lnTo>
                  <a:lnTo>
                    <a:pt x="136017" y="78740"/>
                  </a:lnTo>
                  <a:lnTo>
                    <a:pt x="105283" y="104140"/>
                  </a:lnTo>
                  <a:lnTo>
                    <a:pt x="79756" y="134493"/>
                  </a:lnTo>
                  <a:lnTo>
                    <a:pt x="60579" y="168783"/>
                  </a:lnTo>
                  <a:lnTo>
                    <a:pt x="48260" y="208153"/>
                  </a:lnTo>
                  <a:lnTo>
                    <a:pt x="44069" y="260223"/>
                  </a:lnTo>
                  <a:lnTo>
                    <a:pt x="44196" y="262763"/>
                  </a:lnTo>
                  <a:lnTo>
                    <a:pt x="52959" y="311023"/>
                  </a:lnTo>
                  <a:lnTo>
                    <a:pt x="68580" y="349123"/>
                  </a:lnTo>
                  <a:lnTo>
                    <a:pt x="90805" y="382016"/>
                  </a:lnTo>
                  <a:lnTo>
                    <a:pt x="118745" y="409956"/>
                  </a:lnTo>
                  <a:lnTo>
                    <a:pt x="151892" y="432816"/>
                  </a:lnTo>
                  <a:lnTo>
                    <a:pt x="188976" y="448056"/>
                  </a:lnTo>
                  <a:lnTo>
                    <a:pt x="229870" y="456946"/>
                  </a:lnTo>
                  <a:lnTo>
                    <a:pt x="240284" y="458216"/>
                  </a:lnTo>
                  <a:lnTo>
                    <a:pt x="261747" y="458216"/>
                  </a:lnTo>
                  <a:lnTo>
                    <a:pt x="312420" y="449326"/>
                  </a:lnTo>
                  <a:lnTo>
                    <a:pt x="366903" y="422656"/>
                  </a:lnTo>
                  <a:lnTo>
                    <a:pt x="397637" y="398526"/>
                  </a:lnTo>
                  <a:lnTo>
                    <a:pt x="423164" y="366903"/>
                  </a:lnTo>
                  <a:lnTo>
                    <a:pt x="442341" y="332613"/>
                  </a:lnTo>
                  <a:lnTo>
                    <a:pt x="454660" y="293243"/>
                  </a:lnTo>
                  <a:lnTo>
                    <a:pt x="458978" y="251333"/>
                  </a:lnTo>
                  <a:close/>
                </a:path>
                <a:path w="502919" h="501650">
                  <a:moveTo>
                    <a:pt x="502920" y="250063"/>
                  </a:moveTo>
                  <a:lnTo>
                    <a:pt x="502539" y="237363"/>
                  </a:lnTo>
                  <a:lnTo>
                    <a:pt x="497459" y="199263"/>
                  </a:lnTo>
                  <a:lnTo>
                    <a:pt x="482600" y="151003"/>
                  </a:lnTo>
                  <a:lnTo>
                    <a:pt x="470027" y="128524"/>
                  </a:lnTo>
                  <a:lnTo>
                    <a:pt x="470027" y="251333"/>
                  </a:lnTo>
                  <a:lnTo>
                    <a:pt x="469773" y="262763"/>
                  </a:lnTo>
                  <a:lnTo>
                    <a:pt x="460121" y="316103"/>
                  </a:lnTo>
                  <a:lnTo>
                    <a:pt x="443484" y="355473"/>
                  </a:lnTo>
                  <a:lnTo>
                    <a:pt x="419989" y="389636"/>
                  </a:lnTo>
                  <a:lnTo>
                    <a:pt x="390271" y="418846"/>
                  </a:lnTo>
                  <a:lnTo>
                    <a:pt x="355346" y="442976"/>
                  </a:lnTo>
                  <a:lnTo>
                    <a:pt x="316103" y="459486"/>
                  </a:lnTo>
                  <a:lnTo>
                    <a:pt x="273431" y="468376"/>
                  </a:lnTo>
                  <a:lnTo>
                    <a:pt x="262509" y="468376"/>
                  </a:lnTo>
                  <a:lnTo>
                    <a:pt x="251333" y="469646"/>
                  </a:lnTo>
                  <a:lnTo>
                    <a:pt x="240030" y="468376"/>
                  </a:lnTo>
                  <a:lnTo>
                    <a:pt x="228981" y="468376"/>
                  </a:lnTo>
                  <a:lnTo>
                    <a:pt x="207137" y="464566"/>
                  </a:lnTo>
                  <a:lnTo>
                    <a:pt x="166116" y="451866"/>
                  </a:lnTo>
                  <a:lnTo>
                    <a:pt x="129032" y="431546"/>
                  </a:lnTo>
                  <a:lnTo>
                    <a:pt x="96774" y="404876"/>
                  </a:lnTo>
                  <a:lnTo>
                    <a:pt x="70104" y="373253"/>
                  </a:lnTo>
                  <a:lnTo>
                    <a:pt x="50038" y="335153"/>
                  </a:lnTo>
                  <a:lnTo>
                    <a:pt x="37338" y="294513"/>
                  </a:lnTo>
                  <a:lnTo>
                    <a:pt x="32893" y="250063"/>
                  </a:lnTo>
                  <a:lnTo>
                    <a:pt x="33147" y="239903"/>
                  </a:lnTo>
                  <a:lnTo>
                    <a:pt x="42799" y="185293"/>
                  </a:lnTo>
                  <a:lnTo>
                    <a:pt x="59436" y="145923"/>
                  </a:lnTo>
                  <a:lnTo>
                    <a:pt x="82931" y="111760"/>
                  </a:lnTo>
                  <a:lnTo>
                    <a:pt x="112649" y="82550"/>
                  </a:lnTo>
                  <a:lnTo>
                    <a:pt x="147574" y="58420"/>
                  </a:lnTo>
                  <a:lnTo>
                    <a:pt x="186690" y="41910"/>
                  </a:lnTo>
                  <a:lnTo>
                    <a:pt x="229362" y="33020"/>
                  </a:lnTo>
                  <a:lnTo>
                    <a:pt x="240284" y="33020"/>
                  </a:lnTo>
                  <a:lnTo>
                    <a:pt x="251587" y="31750"/>
                  </a:lnTo>
                  <a:lnTo>
                    <a:pt x="262890" y="33020"/>
                  </a:lnTo>
                  <a:lnTo>
                    <a:pt x="273939" y="33020"/>
                  </a:lnTo>
                  <a:lnTo>
                    <a:pt x="295783" y="36830"/>
                  </a:lnTo>
                  <a:lnTo>
                    <a:pt x="336804" y="49530"/>
                  </a:lnTo>
                  <a:lnTo>
                    <a:pt x="373888" y="69850"/>
                  </a:lnTo>
                  <a:lnTo>
                    <a:pt x="406146" y="96520"/>
                  </a:lnTo>
                  <a:lnTo>
                    <a:pt x="432816" y="129413"/>
                  </a:lnTo>
                  <a:lnTo>
                    <a:pt x="452882" y="166243"/>
                  </a:lnTo>
                  <a:lnTo>
                    <a:pt x="465582" y="206883"/>
                  </a:lnTo>
                  <a:lnTo>
                    <a:pt x="470027" y="251333"/>
                  </a:lnTo>
                  <a:lnTo>
                    <a:pt x="470027" y="128524"/>
                  </a:lnTo>
                  <a:lnTo>
                    <a:pt x="428371" y="72390"/>
                  </a:lnTo>
                  <a:lnTo>
                    <a:pt x="390906" y="41910"/>
                  </a:lnTo>
                  <a:lnTo>
                    <a:pt x="348107" y="19050"/>
                  </a:lnTo>
                  <a:lnTo>
                    <a:pt x="300736" y="3810"/>
                  </a:lnTo>
                  <a:lnTo>
                    <a:pt x="276352" y="0"/>
                  </a:lnTo>
                  <a:lnTo>
                    <a:pt x="237871" y="0"/>
                  </a:lnTo>
                  <a:lnTo>
                    <a:pt x="175387" y="11430"/>
                  </a:lnTo>
                  <a:lnTo>
                    <a:pt x="130429" y="30480"/>
                  </a:lnTo>
                  <a:lnTo>
                    <a:pt x="90551" y="57150"/>
                  </a:lnTo>
                  <a:lnTo>
                    <a:pt x="56642" y="91440"/>
                  </a:lnTo>
                  <a:lnTo>
                    <a:pt x="29718" y="131953"/>
                  </a:lnTo>
                  <a:lnTo>
                    <a:pt x="10922" y="177673"/>
                  </a:lnTo>
                  <a:lnTo>
                    <a:pt x="1270" y="225933"/>
                  </a:lnTo>
                  <a:lnTo>
                    <a:pt x="0" y="251333"/>
                  </a:lnTo>
                  <a:lnTo>
                    <a:pt x="381" y="264033"/>
                  </a:lnTo>
                  <a:lnTo>
                    <a:pt x="5461" y="302133"/>
                  </a:lnTo>
                  <a:lnTo>
                    <a:pt x="20320" y="349123"/>
                  </a:lnTo>
                  <a:lnTo>
                    <a:pt x="43688" y="392176"/>
                  </a:lnTo>
                  <a:lnTo>
                    <a:pt x="74549" y="429006"/>
                  </a:lnTo>
                  <a:lnTo>
                    <a:pt x="112014" y="459486"/>
                  </a:lnTo>
                  <a:lnTo>
                    <a:pt x="154813" y="482346"/>
                  </a:lnTo>
                  <a:lnTo>
                    <a:pt x="202184" y="497586"/>
                  </a:lnTo>
                  <a:lnTo>
                    <a:pt x="226568" y="501396"/>
                  </a:lnTo>
                  <a:lnTo>
                    <a:pt x="265049" y="501396"/>
                  </a:lnTo>
                  <a:lnTo>
                    <a:pt x="303403" y="496316"/>
                  </a:lnTo>
                  <a:lnTo>
                    <a:pt x="350520" y="482346"/>
                  </a:lnTo>
                  <a:lnTo>
                    <a:pt x="393065" y="458216"/>
                  </a:lnTo>
                  <a:lnTo>
                    <a:pt x="430149" y="427736"/>
                  </a:lnTo>
                  <a:lnTo>
                    <a:pt x="460629" y="389636"/>
                  </a:lnTo>
                  <a:lnTo>
                    <a:pt x="483616" y="347853"/>
                  </a:lnTo>
                  <a:lnTo>
                    <a:pt x="497967" y="299593"/>
                  </a:lnTo>
                  <a:lnTo>
                    <a:pt x="502920" y="250063"/>
                  </a:lnTo>
                  <a:close/>
                </a:path>
              </a:pathLst>
            </a:custGeom>
            <a:solidFill>
              <a:srgbClr val="FFFFFF"/>
            </a:solidFill>
          </p:spPr>
          <p:txBody>
            <a:bodyPr wrap="square" lIns="0" tIns="0" rIns="0" bIns="0" rtlCol="0"/>
            <a:lstStyle/>
            <a:p>
              <a:endParaRPr/>
            </a:p>
          </p:txBody>
        </p:sp>
      </p:grpSp>
      <p:grpSp>
        <p:nvGrpSpPr>
          <p:cNvPr id="7" name="object 7"/>
          <p:cNvGrpSpPr/>
          <p:nvPr/>
        </p:nvGrpSpPr>
        <p:grpSpPr>
          <a:xfrm>
            <a:off x="1696211" y="2037588"/>
            <a:ext cx="5751830" cy="502920"/>
            <a:chOff x="1696211" y="2037588"/>
            <a:chExt cx="5751830" cy="502920"/>
          </a:xfrm>
        </p:grpSpPr>
        <p:sp>
          <p:nvSpPr>
            <p:cNvPr id="8" name="object 8"/>
            <p:cNvSpPr/>
            <p:nvPr/>
          </p:nvSpPr>
          <p:spPr>
            <a:xfrm>
              <a:off x="1947671" y="2065020"/>
              <a:ext cx="5472430" cy="448309"/>
            </a:xfrm>
            <a:custGeom>
              <a:avLst/>
              <a:gdLst/>
              <a:ahLst/>
              <a:cxnLst/>
              <a:rect l="l" t="t" r="r" b="b"/>
              <a:pathLst>
                <a:path w="5472430" h="448310">
                  <a:moveTo>
                    <a:pt x="5472303" y="0"/>
                  </a:moveTo>
                  <a:lnTo>
                    <a:pt x="224027" y="0"/>
                  </a:lnTo>
                  <a:lnTo>
                    <a:pt x="0" y="223900"/>
                  </a:lnTo>
                  <a:lnTo>
                    <a:pt x="224027" y="447801"/>
                  </a:lnTo>
                  <a:lnTo>
                    <a:pt x="5472303" y="447801"/>
                  </a:lnTo>
                  <a:lnTo>
                    <a:pt x="5472303" y="0"/>
                  </a:lnTo>
                  <a:close/>
                </a:path>
              </a:pathLst>
            </a:custGeom>
            <a:solidFill>
              <a:srgbClr val="2CA0BD"/>
            </a:solidFill>
          </p:spPr>
          <p:txBody>
            <a:bodyPr wrap="square" lIns="0" tIns="0" rIns="0" bIns="0" rtlCol="0"/>
            <a:lstStyle/>
            <a:p>
              <a:endParaRPr/>
            </a:p>
          </p:txBody>
        </p:sp>
        <p:sp>
          <p:nvSpPr>
            <p:cNvPr id="9" name="object 9"/>
            <p:cNvSpPr/>
            <p:nvPr/>
          </p:nvSpPr>
          <p:spPr>
            <a:xfrm>
              <a:off x="1920240" y="2037587"/>
              <a:ext cx="5527675" cy="502920"/>
            </a:xfrm>
            <a:custGeom>
              <a:avLst/>
              <a:gdLst/>
              <a:ahLst/>
              <a:cxnLst/>
              <a:rect l="l" t="t" r="r" b="b"/>
              <a:pathLst>
                <a:path w="5527675" h="502919">
                  <a:moveTo>
                    <a:pt x="5483479" y="43942"/>
                  </a:moveTo>
                  <a:lnTo>
                    <a:pt x="258318" y="43942"/>
                  </a:lnTo>
                  <a:lnTo>
                    <a:pt x="50673" y="251460"/>
                  </a:lnTo>
                  <a:lnTo>
                    <a:pt x="258318" y="458978"/>
                  </a:lnTo>
                  <a:lnTo>
                    <a:pt x="5483479" y="458978"/>
                  </a:lnTo>
                  <a:lnTo>
                    <a:pt x="5483479" y="448056"/>
                  </a:lnTo>
                  <a:lnTo>
                    <a:pt x="5483479" y="54876"/>
                  </a:lnTo>
                  <a:lnTo>
                    <a:pt x="5472557" y="54876"/>
                  </a:lnTo>
                  <a:lnTo>
                    <a:pt x="5472557" y="448056"/>
                  </a:lnTo>
                  <a:lnTo>
                    <a:pt x="262763" y="448056"/>
                  </a:lnTo>
                  <a:lnTo>
                    <a:pt x="66167" y="251460"/>
                  </a:lnTo>
                  <a:lnTo>
                    <a:pt x="262763" y="54864"/>
                  </a:lnTo>
                  <a:lnTo>
                    <a:pt x="5483479" y="54864"/>
                  </a:lnTo>
                  <a:lnTo>
                    <a:pt x="5483479" y="43942"/>
                  </a:lnTo>
                  <a:close/>
                </a:path>
                <a:path w="5527675" h="502919">
                  <a:moveTo>
                    <a:pt x="5527421" y="27432"/>
                  </a:moveTo>
                  <a:lnTo>
                    <a:pt x="5525262" y="16764"/>
                  </a:lnTo>
                  <a:lnTo>
                    <a:pt x="5519420" y="8001"/>
                  </a:lnTo>
                  <a:lnTo>
                    <a:pt x="5510657" y="2159"/>
                  </a:lnTo>
                  <a:lnTo>
                    <a:pt x="5499989" y="0"/>
                  </a:lnTo>
                  <a:lnTo>
                    <a:pt x="5494528" y="0"/>
                  </a:lnTo>
                  <a:lnTo>
                    <a:pt x="5494528" y="32893"/>
                  </a:lnTo>
                  <a:lnTo>
                    <a:pt x="5494528" y="470027"/>
                  </a:lnTo>
                  <a:lnTo>
                    <a:pt x="253746" y="470027"/>
                  </a:lnTo>
                  <a:lnTo>
                    <a:pt x="35179" y="251460"/>
                  </a:lnTo>
                  <a:lnTo>
                    <a:pt x="253746" y="32893"/>
                  </a:lnTo>
                  <a:lnTo>
                    <a:pt x="5494528" y="32893"/>
                  </a:lnTo>
                  <a:lnTo>
                    <a:pt x="5494528" y="0"/>
                  </a:lnTo>
                  <a:lnTo>
                    <a:pt x="244221" y="0"/>
                  </a:lnTo>
                  <a:lnTo>
                    <a:pt x="237236" y="2921"/>
                  </a:lnTo>
                  <a:lnTo>
                    <a:pt x="8001" y="232029"/>
                  </a:lnTo>
                  <a:lnTo>
                    <a:pt x="2032" y="241173"/>
                  </a:lnTo>
                  <a:lnTo>
                    <a:pt x="0" y="251460"/>
                  </a:lnTo>
                  <a:lnTo>
                    <a:pt x="2032" y="261747"/>
                  </a:lnTo>
                  <a:lnTo>
                    <a:pt x="8001" y="270891"/>
                  </a:lnTo>
                  <a:lnTo>
                    <a:pt x="237236" y="499999"/>
                  </a:lnTo>
                  <a:lnTo>
                    <a:pt x="244221" y="502920"/>
                  </a:lnTo>
                  <a:lnTo>
                    <a:pt x="5499989" y="502920"/>
                  </a:lnTo>
                  <a:lnTo>
                    <a:pt x="5510657" y="500761"/>
                  </a:lnTo>
                  <a:lnTo>
                    <a:pt x="5519420" y="494919"/>
                  </a:lnTo>
                  <a:lnTo>
                    <a:pt x="5525262" y="486156"/>
                  </a:lnTo>
                  <a:lnTo>
                    <a:pt x="5527421" y="475488"/>
                  </a:lnTo>
                  <a:lnTo>
                    <a:pt x="5527421" y="470027"/>
                  </a:lnTo>
                  <a:lnTo>
                    <a:pt x="5527408" y="32893"/>
                  </a:lnTo>
                  <a:lnTo>
                    <a:pt x="5527421" y="27432"/>
                  </a:lnTo>
                  <a:close/>
                </a:path>
              </a:pathLst>
            </a:custGeom>
            <a:solidFill>
              <a:srgbClr val="FFFFFF"/>
            </a:solidFill>
          </p:spPr>
          <p:txBody>
            <a:bodyPr wrap="square" lIns="0" tIns="0" rIns="0" bIns="0" rtlCol="0"/>
            <a:lstStyle/>
            <a:p>
              <a:endParaRPr/>
            </a:p>
          </p:txBody>
        </p:sp>
        <p:sp>
          <p:nvSpPr>
            <p:cNvPr id="10" name="object 10"/>
            <p:cNvSpPr/>
            <p:nvPr/>
          </p:nvSpPr>
          <p:spPr>
            <a:xfrm>
              <a:off x="1723643" y="2065020"/>
              <a:ext cx="448309" cy="448309"/>
            </a:xfrm>
            <a:custGeom>
              <a:avLst/>
              <a:gdLst/>
              <a:ahLst/>
              <a:cxnLst/>
              <a:rect l="l" t="t" r="r" b="b"/>
              <a:pathLst>
                <a:path w="448310" h="448310">
                  <a:moveTo>
                    <a:pt x="223900" y="0"/>
                  </a:moveTo>
                  <a:lnTo>
                    <a:pt x="178816" y="4571"/>
                  </a:lnTo>
                  <a:lnTo>
                    <a:pt x="136779" y="17652"/>
                  </a:lnTo>
                  <a:lnTo>
                    <a:pt x="98679" y="38226"/>
                  </a:lnTo>
                  <a:lnTo>
                    <a:pt x="65531" y="65531"/>
                  </a:lnTo>
                  <a:lnTo>
                    <a:pt x="38226" y="98678"/>
                  </a:lnTo>
                  <a:lnTo>
                    <a:pt x="17653" y="136778"/>
                  </a:lnTo>
                  <a:lnTo>
                    <a:pt x="4572" y="178815"/>
                  </a:lnTo>
                  <a:lnTo>
                    <a:pt x="0" y="223900"/>
                  </a:lnTo>
                  <a:lnTo>
                    <a:pt x="4572" y="268985"/>
                  </a:lnTo>
                  <a:lnTo>
                    <a:pt x="17653" y="311022"/>
                  </a:lnTo>
                  <a:lnTo>
                    <a:pt x="38226" y="349122"/>
                  </a:lnTo>
                  <a:lnTo>
                    <a:pt x="65531" y="382269"/>
                  </a:lnTo>
                  <a:lnTo>
                    <a:pt x="98679" y="409575"/>
                  </a:lnTo>
                  <a:lnTo>
                    <a:pt x="136779" y="430149"/>
                  </a:lnTo>
                  <a:lnTo>
                    <a:pt x="178816" y="443229"/>
                  </a:lnTo>
                  <a:lnTo>
                    <a:pt x="223900" y="447801"/>
                  </a:lnTo>
                  <a:lnTo>
                    <a:pt x="268986" y="443229"/>
                  </a:lnTo>
                  <a:lnTo>
                    <a:pt x="311023" y="430149"/>
                  </a:lnTo>
                  <a:lnTo>
                    <a:pt x="349123" y="409575"/>
                  </a:lnTo>
                  <a:lnTo>
                    <a:pt x="382269" y="382269"/>
                  </a:lnTo>
                  <a:lnTo>
                    <a:pt x="409575" y="349122"/>
                  </a:lnTo>
                  <a:lnTo>
                    <a:pt x="430149" y="311022"/>
                  </a:lnTo>
                  <a:lnTo>
                    <a:pt x="443230" y="268985"/>
                  </a:lnTo>
                  <a:lnTo>
                    <a:pt x="447801" y="223900"/>
                  </a:lnTo>
                  <a:lnTo>
                    <a:pt x="443230" y="178815"/>
                  </a:lnTo>
                  <a:lnTo>
                    <a:pt x="430149" y="136778"/>
                  </a:lnTo>
                  <a:lnTo>
                    <a:pt x="409575" y="98678"/>
                  </a:lnTo>
                  <a:lnTo>
                    <a:pt x="382269" y="65531"/>
                  </a:lnTo>
                  <a:lnTo>
                    <a:pt x="349123" y="38226"/>
                  </a:lnTo>
                  <a:lnTo>
                    <a:pt x="311023" y="17652"/>
                  </a:lnTo>
                  <a:lnTo>
                    <a:pt x="268986" y="4571"/>
                  </a:lnTo>
                  <a:lnTo>
                    <a:pt x="223900" y="0"/>
                  </a:lnTo>
                  <a:close/>
                </a:path>
              </a:pathLst>
            </a:custGeom>
            <a:solidFill>
              <a:srgbClr val="BCD5E0"/>
            </a:solidFill>
          </p:spPr>
          <p:txBody>
            <a:bodyPr wrap="square" lIns="0" tIns="0" rIns="0" bIns="0" rtlCol="0"/>
            <a:lstStyle/>
            <a:p>
              <a:endParaRPr/>
            </a:p>
          </p:txBody>
        </p:sp>
        <p:sp>
          <p:nvSpPr>
            <p:cNvPr id="11" name="object 11"/>
            <p:cNvSpPr/>
            <p:nvPr/>
          </p:nvSpPr>
          <p:spPr>
            <a:xfrm>
              <a:off x="1696212" y="2037587"/>
              <a:ext cx="502920" cy="502920"/>
            </a:xfrm>
            <a:custGeom>
              <a:avLst/>
              <a:gdLst/>
              <a:ahLst/>
              <a:cxnLst/>
              <a:rect l="l" t="t" r="r" b="b"/>
              <a:pathLst>
                <a:path w="502919" h="502919">
                  <a:moveTo>
                    <a:pt x="458978" y="252730"/>
                  </a:moveTo>
                  <a:lnTo>
                    <a:pt x="458851" y="241300"/>
                  </a:lnTo>
                  <a:lnTo>
                    <a:pt x="449961" y="190500"/>
                  </a:lnTo>
                  <a:lnTo>
                    <a:pt x="448056" y="186016"/>
                  </a:lnTo>
                  <a:lnTo>
                    <a:pt x="448056" y="252730"/>
                  </a:lnTo>
                  <a:lnTo>
                    <a:pt x="447802" y="261620"/>
                  </a:lnTo>
                  <a:lnTo>
                    <a:pt x="438785" y="311150"/>
                  </a:lnTo>
                  <a:lnTo>
                    <a:pt x="423672" y="346710"/>
                  </a:lnTo>
                  <a:lnTo>
                    <a:pt x="402336" y="378460"/>
                  </a:lnTo>
                  <a:lnTo>
                    <a:pt x="360299" y="415290"/>
                  </a:lnTo>
                  <a:lnTo>
                    <a:pt x="326771" y="434340"/>
                  </a:lnTo>
                  <a:lnTo>
                    <a:pt x="270129" y="448310"/>
                  </a:lnTo>
                  <a:lnTo>
                    <a:pt x="240665" y="448310"/>
                  </a:lnTo>
                  <a:lnTo>
                    <a:pt x="173609" y="433070"/>
                  </a:lnTo>
                  <a:lnTo>
                    <a:pt x="140462" y="414020"/>
                  </a:lnTo>
                  <a:lnTo>
                    <a:pt x="98806" y="375920"/>
                  </a:lnTo>
                  <a:lnTo>
                    <a:pt x="69723" y="327660"/>
                  </a:lnTo>
                  <a:lnTo>
                    <a:pt x="58547" y="290830"/>
                  </a:lnTo>
                  <a:lnTo>
                    <a:pt x="54864" y="251460"/>
                  </a:lnTo>
                  <a:lnTo>
                    <a:pt x="55118" y="242570"/>
                  </a:lnTo>
                  <a:lnTo>
                    <a:pt x="64135" y="191770"/>
                  </a:lnTo>
                  <a:lnTo>
                    <a:pt x="89154" y="140970"/>
                  </a:lnTo>
                  <a:lnTo>
                    <a:pt x="127381" y="99060"/>
                  </a:lnTo>
                  <a:lnTo>
                    <a:pt x="176149" y="69850"/>
                  </a:lnTo>
                  <a:lnTo>
                    <a:pt x="232664" y="55880"/>
                  </a:lnTo>
                  <a:lnTo>
                    <a:pt x="272288" y="55880"/>
                  </a:lnTo>
                  <a:lnTo>
                    <a:pt x="311150" y="64770"/>
                  </a:lnTo>
                  <a:lnTo>
                    <a:pt x="346329" y="80010"/>
                  </a:lnTo>
                  <a:lnTo>
                    <a:pt x="391414" y="114300"/>
                  </a:lnTo>
                  <a:lnTo>
                    <a:pt x="424942" y="160020"/>
                  </a:lnTo>
                  <a:lnTo>
                    <a:pt x="444373" y="213360"/>
                  </a:lnTo>
                  <a:lnTo>
                    <a:pt x="448056" y="252730"/>
                  </a:lnTo>
                  <a:lnTo>
                    <a:pt x="448056" y="186016"/>
                  </a:lnTo>
                  <a:lnTo>
                    <a:pt x="412115" y="120650"/>
                  </a:lnTo>
                  <a:lnTo>
                    <a:pt x="384175" y="92710"/>
                  </a:lnTo>
                  <a:lnTo>
                    <a:pt x="351028" y="69850"/>
                  </a:lnTo>
                  <a:lnTo>
                    <a:pt x="294132" y="48260"/>
                  </a:lnTo>
                  <a:lnTo>
                    <a:pt x="262636" y="44450"/>
                  </a:lnTo>
                  <a:lnTo>
                    <a:pt x="241173" y="44450"/>
                  </a:lnTo>
                  <a:lnTo>
                    <a:pt x="171323" y="60960"/>
                  </a:lnTo>
                  <a:lnTo>
                    <a:pt x="136017" y="80010"/>
                  </a:lnTo>
                  <a:lnTo>
                    <a:pt x="105283" y="104140"/>
                  </a:lnTo>
                  <a:lnTo>
                    <a:pt x="79756" y="135890"/>
                  </a:lnTo>
                  <a:lnTo>
                    <a:pt x="60579" y="170180"/>
                  </a:lnTo>
                  <a:lnTo>
                    <a:pt x="48260" y="209550"/>
                  </a:lnTo>
                  <a:lnTo>
                    <a:pt x="44069" y="261620"/>
                  </a:lnTo>
                  <a:lnTo>
                    <a:pt x="44196" y="264160"/>
                  </a:lnTo>
                  <a:lnTo>
                    <a:pt x="52959" y="312420"/>
                  </a:lnTo>
                  <a:lnTo>
                    <a:pt x="68580" y="350520"/>
                  </a:lnTo>
                  <a:lnTo>
                    <a:pt x="90805" y="383540"/>
                  </a:lnTo>
                  <a:lnTo>
                    <a:pt x="118745" y="411480"/>
                  </a:lnTo>
                  <a:lnTo>
                    <a:pt x="151892" y="434340"/>
                  </a:lnTo>
                  <a:lnTo>
                    <a:pt x="188976" y="449580"/>
                  </a:lnTo>
                  <a:lnTo>
                    <a:pt x="229870" y="458470"/>
                  </a:lnTo>
                  <a:lnTo>
                    <a:pt x="240284" y="459740"/>
                  </a:lnTo>
                  <a:lnTo>
                    <a:pt x="261747" y="459740"/>
                  </a:lnTo>
                  <a:lnTo>
                    <a:pt x="312420" y="450850"/>
                  </a:lnTo>
                  <a:lnTo>
                    <a:pt x="366903" y="424180"/>
                  </a:lnTo>
                  <a:lnTo>
                    <a:pt x="397637" y="398780"/>
                  </a:lnTo>
                  <a:lnTo>
                    <a:pt x="423164" y="368300"/>
                  </a:lnTo>
                  <a:lnTo>
                    <a:pt x="442341" y="334010"/>
                  </a:lnTo>
                  <a:lnTo>
                    <a:pt x="454660" y="294640"/>
                  </a:lnTo>
                  <a:lnTo>
                    <a:pt x="458978" y="252730"/>
                  </a:lnTo>
                  <a:close/>
                </a:path>
                <a:path w="502919" h="502919">
                  <a:moveTo>
                    <a:pt x="502920" y="251460"/>
                  </a:moveTo>
                  <a:lnTo>
                    <a:pt x="502539" y="238760"/>
                  </a:lnTo>
                  <a:lnTo>
                    <a:pt x="497459" y="200660"/>
                  </a:lnTo>
                  <a:lnTo>
                    <a:pt x="482600" y="152400"/>
                  </a:lnTo>
                  <a:lnTo>
                    <a:pt x="470027" y="129857"/>
                  </a:lnTo>
                  <a:lnTo>
                    <a:pt x="470027" y="252730"/>
                  </a:lnTo>
                  <a:lnTo>
                    <a:pt x="469773" y="262890"/>
                  </a:lnTo>
                  <a:lnTo>
                    <a:pt x="460121" y="317500"/>
                  </a:lnTo>
                  <a:lnTo>
                    <a:pt x="443484" y="356870"/>
                  </a:lnTo>
                  <a:lnTo>
                    <a:pt x="419989" y="391160"/>
                  </a:lnTo>
                  <a:lnTo>
                    <a:pt x="390271" y="420370"/>
                  </a:lnTo>
                  <a:lnTo>
                    <a:pt x="355346" y="444500"/>
                  </a:lnTo>
                  <a:lnTo>
                    <a:pt x="316103" y="461010"/>
                  </a:lnTo>
                  <a:lnTo>
                    <a:pt x="273431" y="469900"/>
                  </a:lnTo>
                  <a:lnTo>
                    <a:pt x="262509" y="469900"/>
                  </a:lnTo>
                  <a:lnTo>
                    <a:pt x="251333" y="471170"/>
                  </a:lnTo>
                  <a:lnTo>
                    <a:pt x="240030" y="469900"/>
                  </a:lnTo>
                  <a:lnTo>
                    <a:pt x="228981" y="469900"/>
                  </a:lnTo>
                  <a:lnTo>
                    <a:pt x="207137" y="466090"/>
                  </a:lnTo>
                  <a:lnTo>
                    <a:pt x="166116" y="453390"/>
                  </a:lnTo>
                  <a:lnTo>
                    <a:pt x="129032" y="433070"/>
                  </a:lnTo>
                  <a:lnTo>
                    <a:pt x="96774" y="406400"/>
                  </a:lnTo>
                  <a:lnTo>
                    <a:pt x="70104" y="373380"/>
                  </a:lnTo>
                  <a:lnTo>
                    <a:pt x="50038" y="336550"/>
                  </a:lnTo>
                  <a:lnTo>
                    <a:pt x="37338" y="295910"/>
                  </a:lnTo>
                  <a:lnTo>
                    <a:pt x="32893" y="251460"/>
                  </a:lnTo>
                  <a:lnTo>
                    <a:pt x="33147" y="240030"/>
                  </a:lnTo>
                  <a:lnTo>
                    <a:pt x="42799" y="186690"/>
                  </a:lnTo>
                  <a:lnTo>
                    <a:pt x="59436" y="147320"/>
                  </a:lnTo>
                  <a:lnTo>
                    <a:pt x="82931" y="113030"/>
                  </a:lnTo>
                  <a:lnTo>
                    <a:pt x="112649" y="83820"/>
                  </a:lnTo>
                  <a:lnTo>
                    <a:pt x="147574" y="59690"/>
                  </a:lnTo>
                  <a:lnTo>
                    <a:pt x="186690" y="43180"/>
                  </a:lnTo>
                  <a:lnTo>
                    <a:pt x="229362" y="34290"/>
                  </a:lnTo>
                  <a:lnTo>
                    <a:pt x="240284" y="34290"/>
                  </a:lnTo>
                  <a:lnTo>
                    <a:pt x="251587" y="33020"/>
                  </a:lnTo>
                  <a:lnTo>
                    <a:pt x="262890" y="34290"/>
                  </a:lnTo>
                  <a:lnTo>
                    <a:pt x="273939" y="34290"/>
                  </a:lnTo>
                  <a:lnTo>
                    <a:pt x="295783" y="38100"/>
                  </a:lnTo>
                  <a:lnTo>
                    <a:pt x="336804" y="50800"/>
                  </a:lnTo>
                  <a:lnTo>
                    <a:pt x="373888" y="71120"/>
                  </a:lnTo>
                  <a:lnTo>
                    <a:pt x="406146" y="97790"/>
                  </a:lnTo>
                  <a:lnTo>
                    <a:pt x="432816" y="129540"/>
                  </a:lnTo>
                  <a:lnTo>
                    <a:pt x="452882" y="167640"/>
                  </a:lnTo>
                  <a:lnTo>
                    <a:pt x="465582" y="208280"/>
                  </a:lnTo>
                  <a:lnTo>
                    <a:pt x="470027" y="252730"/>
                  </a:lnTo>
                  <a:lnTo>
                    <a:pt x="470027" y="129857"/>
                  </a:lnTo>
                  <a:lnTo>
                    <a:pt x="428371" y="73660"/>
                  </a:lnTo>
                  <a:lnTo>
                    <a:pt x="390906" y="43180"/>
                  </a:lnTo>
                  <a:lnTo>
                    <a:pt x="348107" y="20320"/>
                  </a:lnTo>
                  <a:lnTo>
                    <a:pt x="300736" y="5080"/>
                  </a:lnTo>
                  <a:lnTo>
                    <a:pt x="276352" y="1270"/>
                  </a:lnTo>
                  <a:lnTo>
                    <a:pt x="263652" y="1270"/>
                  </a:lnTo>
                  <a:lnTo>
                    <a:pt x="250825" y="0"/>
                  </a:lnTo>
                  <a:lnTo>
                    <a:pt x="199517" y="6350"/>
                  </a:lnTo>
                  <a:lnTo>
                    <a:pt x="152273" y="20320"/>
                  </a:lnTo>
                  <a:lnTo>
                    <a:pt x="109855" y="44450"/>
                  </a:lnTo>
                  <a:lnTo>
                    <a:pt x="72771" y="74930"/>
                  </a:lnTo>
                  <a:lnTo>
                    <a:pt x="42291" y="113030"/>
                  </a:lnTo>
                  <a:lnTo>
                    <a:pt x="19304" y="154940"/>
                  </a:lnTo>
                  <a:lnTo>
                    <a:pt x="4953" y="203200"/>
                  </a:lnTo>
                  <a:lnTo>
                    <a:pt x="0" y="252730"/>
                  </a:lnTo>
                  <a:lnTo>
                    <a:pt x="381" y="265430"/>
                  </a:lnTo>
                  <a:lnTo>
                    <a:pt x="5461" y="303530"/>
                  </a:lnTo>
                  <a:lnTo>
                    <a:pt x="20320" y="350520"/>
                  </a:lnTo>
                  <a:lnTo>
                    <a:pt x="43688" y="393700"/>
                  </a:lnTo>
                  <a:lnTo>
                    <a:pt x="74549" y="430530"/>
                  </a:lnTo>
                  <a:lnTo>
                    <a:pt x="112014" y="461010"/>
                  </a:lnTo>
                  <a:lnTo>
                    <a:pt x="154813" y="483870"/>
                  </a:lnTo>
                  <a:lnTo>
                    <a:pt x="202184" y="499110"/>
                  </a:lnTo>
                  <a:lnTo>
                    <a:pt x="239268" y="502920"/>
                  </a:lnTo>
                  <a:lnTo>
                    <a:pt x="265049" y="502920"/>
                  </a:lnTo>
                  <a:lnTo>
                    <a:pt x="303403" y="497840"/>
                  </a:lnTo>
                  <a:lnTo>
                    <a:pt x="350520" y="482600"/>
                  </a:lnTo>
                  <a:lnTo>
                    <a:pt x="393065" y="459740"/>
                  </a:lnTo>
                  <a:lnTo>
                    <a:pt x="430149" y="429260"/>
                  </a:lnTo>
                  <a:lnTo>
                    <a:pt x="460629" y="391160"/>
                  </a:lnTo>
                  <a:lnTo>
                    <a:pt x="483616" y="349250"/>
                  </a:lnTo>
                  <a:lnTo>
                    <a:pt x="497967" y="300990"/>
                  </a:lnTo>
                  <a:lnTo>
                    <a:pt x="502920" y="251460"/>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1696211" y="2619755"/>
            <a:ext cx="5751830" cy="502920"/>
            <a:chOff x="1696211" y="2619755"/>
            <a:chExt cx="5751830" cy="502920"/>
          </a:xfrm>
        </p:grpSpPr>
        <p:sp>
          <p:nvSpPr>
            <p:cNvPr id="13" name="object 13"/>
            <p:cNvSpPr/>
            <p:nvPr/>
          </p:nvSpPr>
          <p:spPr>
            <a:xfrm>
              <a:off x="1947671" y="2647187"/>
              <a:ext cx="5472430" cy="448309"/>
            </a:xfrm>
            <a:custGeom>
              <a:avLst/>
              <a:gdLst/>
              <a:ahLst/>
              <a:cxnLst/>
              <a:rect l="l" t="t" r="r" b="b"/>
              <a:pathLst>
                <a:path w="5472430" h="448310">
                  <a:moveTo>
                    <a:pt x="5472303" y="0"/>
                  </a:moveTo>
                  <a:lnTo>
                    <a:pt x="224027" y="0"/>
                  </a:lnTo>
                  <a:lnTo>
                    <a:pt x="0" y="223900"/>
                  </a:lnTo>
                  <a:lnTo>
                    <a:pt x="224027" y="447801"/>
                  </a:lnTo>
                  <a:lnTo>
                    <a:pt x="5472303" y="447801"/>
                  </a:lnTo>
                  <a:lnTo>
                    <a:pt x="5472303" y="0"/>
                  </a:lnTo>
                  <a:close/>
                </a:path>
              </a:pathLst>
            </a:custGeom>
            <a:solidFill>
              <a:srgbClr val="2CA0BD"/>
            </a:solidFill>
          </p:spPr>
          <p:txBody>
            <a:bodyPr wrap="square" lIns="0" tIns="0" rIns="0" bIns="0" rtlCol="0"/>
            <a:lstStyle/>
            <a:p>
              <a:endParaRPr/>
            </a:p>
          </p:txBody>
        </p:sp>
        <p:sp>
          <p:nvSpPr>
            <p:cNvPr id="14" name="object 14"/>
            <p:cNvSpPr/>
            <p:nvPr/>
          </p:nvSpPr>
          <p:spPr>
            <a:xfrm>
              <a:off x="1920240" y="2619755"/>
              <a:ext cx="5527675" cy="502920"/>
            </a:xfrm>
            <a:custGeom>
              <a:avLst/>
              <a:gdLst/>
              <a:ahLst/>
              <a:cxnLst/>
              <a:rect l="l" t="t" r="r" b="b"/>
              <a:pathLst>
                <a:path w="5527675" h="502919">
                  <a:moveTo>
                    <a:pt x="5483479" y="43942"/>
                  </a:moveTo>
                  <a:lnTo>
                    <a:pt x="5472557" y="43942"/>
                  </a:lnTo>
                  <a:lnTo>
                    <a:pt x="5472557" y="54864"/>
                  </a:lnTo>
                  <a:lnTo>
                    <a:pt x="5472557" y="448056"/>
                  </a:lnTo>
                  <a:lnTo>
                    <a:pt x="262763" y="448056"/>
                  </a:lnTo>
                  <a:lnTo>
                    <a:pt x="66167" y="251460"/>
                  </a:lnTo>
                  <a:lnTo>
                    <a:pt x="262763" y="54864"/>
                  </a:lnTo>
                  <a:lnTo>
                    <a:pt x="5472557" y="54864"/>
                  </a:lnTo>
                  <a:lnTo>
                    <a:pt x="5472557" y="43942"/>
                  </a:lnTo>
                  <a:lnTo>
                    <a:pt x="258318" y="43942"/>
                  </a:lnTo>
                  <a:lnTo>
                    <a:pt x="50673" y="251460"/>
                  </a:lnTo>
                  <a:lnTo>
                    <a:pt x="258318" y="458978"/>
                  </a:lnTo>
                  <a:lnTo>
                    <a:pt x="5483479" y="458978"/>
                  </a:lnTo>
                  <a:lnTo>
                    <a:pt x="5483479" y="448056"/>
                  </a:lnTo>
                  <a:lnTo>
                    <a:pt x="5483479" y="54864"/>
                  </a:lnTo>
                  <a:lnTo>
                    <a:pt x="5483479" y="43942"/>
                  </a:lnTo>
                  <a:close/>
                </a:path>
                <a:path w="5527675" h="502919">
                  <a:moveTo>
                    <a:pt x="5527421" y="27432"/>
                  </a:moveTo>
                  <a:lnTo>
                    <a:pt x="5525262" y="16764"/>
                  </a:lnTo>
                  <a:lnTo>
                    <a:pt x="5519420" y="8001"/>
                  </a:lnTo>
                  <a:lnTo>
                    <a:pt x="5510657" y="2159"/>
                  </a:lnTo>
                  <a:lnTo>
                    <a:pt x="5499989" y="0"/>
                  </a:lnTo>
                  <a:lnTo>
                    <a:pt x="5494528" y="0"/>
                  </a:lnTo>
                  <a:lnTo>
                    <a:pt x="5494528" y="32893"/>
                  </a:lnTo>
                  <a:lnTo>
                    <a:pt x="5494528" y="470027"/>
                  </a:lnTo>
                  <a:lnTo>
                    <a:pt x="253746" y="470027"/>
                  </a:lnTo>
                  <a:lnTo>
                    <a:pt x="35179" y="251460"/>
                  </a:lnTo>
                  <a:lnTo>
                    <a:pt x="253746" y="32893"/>
                  </a:lnTo>
                  <a:lnTo>
                    <a:pt x="5494528" y="32893"/>
                  </a:lnTo>
                  <a:lnTo>
                    <a:pt x="5494528" y="0"/>
                  </a:lnTo>
                  <a:lnTo>
                    <a:pt x="244221" y="0"/>
                  </a:lnTo>
                  <a:lnTo>
                    <a:pt x="237236" y="2921"/>
                  </a:lnTo>
                  <a:lnTo>
                    <a:pt x="8001" y="232029"/>
                  </a:lnTo>
                  <a:lnTo>
                    <a:pt x="2032" y="241173"/>
                  </a:lnTo>
                  <a:lnTo>
                    <a:pt x="0" y="251460"/>
                  </a:lnTo>
                  <a:lnTo>
                    <a:pt x="2032" y="261747"/>
                  </a:lnTo>
                  <a:lnTo>
                    <a:pt x="8001" y="270891"/>
                  </a:lnTo>
                  <a:lnTo>
                    <a:pt x="237236" y="499999"/>
                  </a:lnTo>
                  <a:lnTo>
                    <a:pt x="244221" y="502920"/>
                  </a:lnTo>
                  <a:lnTo>
                    <a:pt x="5499989" y="502920"/>
                  </a:lnTo>
                  <a:lnTo>
                    <a:pt x="5510657" y="500761"/>
                  </a:lnTo>
                  <a:lnTo>
                    <a:pt x="5519420" y="494919"/>
                  </a:lnTo>
                  <a:lnTo>
                    <a:pt x="5525262" y="486156"/>
                  </a:lnTo>
                  <a:lnTo>
                    <a:pt x="5527421" y="475488"/>
                  </a:lnTo>
                  <a:lnTo>
                    <a:pt x="5527421" y="470027"/>
                  </a:lnTo>
                  <a:lnTo>
                    <a:pt x="5527408" y="32893"/>
                  </a:lnTo>
                  <a:lnTo>
                    <a:pt x="5527421" y="27432"/>
                  </a:lnTo>
                  <a:close/>
                </a:path>
              </a:pathLst>
            </a:custGeom>
            <a:solidFill>
              <a:srgbClr val="FFFFFF"/>
            </a:solidFill>
          </p:spPr>
          <p:txBody>
            <a:bodyPr wrap="square" lIns="0" tIns="0" rIns="0" bIns="0" rtlCol="0"/>
            <a:lstStyle/>
            <a:p>
              <a:endParaRPr/>
            </a:p>
          </p:txBody>
        </p:sp>
        <p:sp>
          <p:nvSpPr>
            <p:cNvPr id="15" name="object 15"/>
            <p:cNvSpPr/>
            <p:nvPr/>
          </p:nvSpPr>
          <p:spPr>
            <a:xfrm>
              <a:off x="1723643" y="2647187"/>
              <a:ext cx="448309" cy="448309"/>
            </a:xfrm>
            <a:custGeom>
              <a:avLst/>
              <a:gdLst/>
              <a:ahLst/>
              <a:cxnLst/>
              <a:rect l="l" t="t" r="r" b="b"/>
              <a:pathLst>
                <a:path w="448310" h="448310">
                  <a:moveTo>
                    <a:pt x="223900" y="0"/>
                  </a:moveTo>
                  <a:lnTo>
                    <a:pt x="178816" y="4572"/>
                  </a:lnTo>
                  <a:lnTo>
                    <a:pt x="136779" y="17652"/>
                  </a:lnTo>
                  <a:lnTo>
                    <a:pt x="98679" y="38226"/>
                  </a:lnTo>
                  <a:lnTo>
                    <a:pt x="65531" y="65532"/>
                  </a:lnTo>
                  <a:lnTo>
                    <a:pt x="38226" y="98678"/>
                  </a:lnTo>
                  <a:lnTo>
                    <a:pt x="17653" y="136778"/>
                  </a:lnTo>
                  <a:lnTo>
                    <a:pt x="4572" y="178815"/>
                  </a:lnTo>
                  <a:lnTo>
                    <a:pt x="0" y="223900"/>
                  </a:lnTo>
                  <a:lnTo>
                    <a:pt x="4572" y="268986"/>
                  </a:lnTo>
                  <a:lnTo>
                    <a:pt x="17653" y="311023"/>
                  </a:lnTo>
                  <a:lnTo>
                    <a:pt x="38226" y="349123"/>
                  </a:lnTo>
                  <a:lnTo>
                    <a:pt x="65531" y="382270"/>
                  </a:lnTo>
                  <a:lnTo>
                    <a:pt x="98679" y="409575"/>
                  </a:lnTo>
                  <a:lnTo>
                    <a:pt x="136779" y="430149"/>
                  </a:lnTo>
                  <a:lnTo>
                    <a:pt x="178816" y="443229"/>
                  </a:lnTo>
                  <a:lnTo>
                    <a:pt x="223900" y="447801"/>
                  </a:lnTo>
                  <a:lnTo>
                    <a:pt x="268986" y="443229"/>
                  </a:lnTo>
                  <a:lnTo>
                    <a:pt x="311023" y="430149"/>
                  </a:lnTo>
                  <a:lnTo>
                    <a:pt x="349123" y="409575"/>
                  </a:lnTo>
                  <a:lnTo>
                    <a:pt x="382269" y="382270"/>
                  </a:lnTo>
                  <a:lnTo>
                    <a:pt x="409575" y="349123"/>
                  </a:lnTo>
                  <a:lnTo>
                    <a:pt x="430149" y="311023"/>
                  </a:lnTo>
                  <a:lnTo>
                    <a:pt x="443230" y="268986"/>
                  </a:lnTo>
                  <a:lnTo>
                    <a:pt x="447801" y="223900"/>
                  </a:lnTo>
                  <a:lnTo>
                    <a:pt x="443230" y="178815"/>
                  </a:lnTo>
                  <a:lnTo>
                    <a:pt x="430149" y="136778"/>
                  </a:lnTo>
                  <a:lnTo>
                    <a:pt x="409575" y="98678"/>
                  </a:lnTo>
                  <a:lnTo>
                    <a:pt x="382269" y="65532"/>
                  </a:lnTo>
                  <a:lnTo>
                    <a:pt x="349123" y="38226"/>
                  </a:lnTo>
                  <a:lnTo>
                    <a:pt x="311023" y="17652"/>
                  </a:lnTo>
                  <a:lnTo>
                    <a:pt x="268986" y="4572"/>
                  </a:lnTo>
                  <a:lnTo>
                    <a:pt x="223900" y="0"/>
                  </a:lnTo>
                  <a:close/>
                </a:path>
              </a:pathLst>
            </a:custGeom>
            <a:solidFill>
              <a:srgbClr val="BCD5E0"/>
            </a:solidFill>
          </p:spPr>
          <p:txBody>
            <a:bodyPr wrap="square" lIns="0" tIns="0" rIns="0" bIns="0" rtlCol="0"/>
            <a:lstStyle/>
            <a:p>
              <a:endParaRPr/>
            </a:p>
          </p:txBody>
        </p:sp>
        <p:sp>
          <p:nvSpPr>
            <p:cNvPr id="16" name="object 16"/>
            <p:cNvSpPr/>
            <p:nvPr/>
          </p:nvSpPr>
          <p:spPr>
            <a:xfrm>
              <a:off x="1696212" y="2619755"/>
              <a:ext cx="502920" cy="502920"/>
            </a:xfrm>
            <a:custGeom>
              <a:avLst/>
              <a:gdLst/>
              <a:ahLst/>
              <a:cxnLst/>
              <a:rect l="l" t="t" r="r" b="b"/>
              <a:pathLst>
                <a:path w="502919" h="502919">
                  <a:moveTo>
                    <a:pt x="458978" y="252730"/>
                  </a:moveTo>
                  <a:lnTo>
                    <a:pt x="458851" y="241300"/>
                  </a:lnTo>
                  <a:lnTo>
                    <a:pt x="449961" y="190500"/>
                  </a:lnTo>
                  <a:lnTo>
                    <a:pt x="448056" y="186016"/>
                  </a:lnTo>
                  <a:lnTo>
                    <a:pt x="448056" y="252730"/>
                  </a:lnTo>
                  <a:lnTo>
                    <a:pt x="447802" y="261620"/>
                  </a:lnTo>
                  <a:lnTo>
                    <a:pt x="438785" y="311150"/>
                  </a:lnTo>
                  <a:lnTo>
                    <a:pt x="423672" y="346710"/>
                  </a:lnTo>
                  <a:lnTo>
                    <a:pt x="402336" y="378460"/>
                  </a:lnTo>
                  <a:lnTo>
                    <a:pt x="360299" y="415290"/>
                  </a:lnTo>
                  <a:lnTo>
                    <a:pt x="326771" y="434340"/>
                  </a:lnTo>
                  <a:lnTo>
                    <a:pt x="270129" y="448310"/>
                  </a:lnTo>
                  <a:lnTo>
                    <a:pt x="230632" y="448310"/>
                  </a:lnTo>
                  <a:lnTo>
                    <a:pt x="173609" y="433070"/>
                  </a:lnTo>
                  <a:lnTo>
                    <a:pt x="140462" y="414020"/>
                  </a:lnTo>
                  <a:lnTo>
                    <a:pt x="98806" y="375920"/>
                  </a:lnTo>
                  <a:lnTo>
                    <a:pt x="69723" y="327660"/>
                  </a:lnTo>
                  <a:lnTo>
                    <a:pt x="58547" y="290830"/>
                  </a:lnTo>
                  <a:lnTo>
                    <a:pt x="54864" y="251460"/>
                  </a:lnTo>
                  <a:lnTo>
                    <a:pt x="55118" y="242570"/>
                  </a:lnTo>
                  <a:lnTo>
                    <a:pt x="64135" y="191770"/>
                  </a:lnTo>
                  <a:lnTo>
                    <a:pt x="89154" y="140970"/>
                  </a:lnTo>
                  <a:lnTo>
                    <a:pt x="127381" y="99060"/>
                  </a:lnTo>
                  <a:lnTo>
                    <a:pt x="176149" y="69850"/>
                  </a:lnTo>
                  <a:lnTo>
                    <a:pt x="232664" y="55880"/>
                  </a:lnTo>
                  <a:lnTo>
                    <a:pt x="262255" y="55880"/>
                  </a:lnTo>
                  <a:lnTo>
                    <a:pt x="311150" y="64770"/>
                  </a:lnTo>
                  <a:lnTo>
                    <a:pt x="346329" y="80010"/>
                  </a:lnTo>
                  <a:lnTo>
                    <a:pt x="391414" y="114300"/>
                  </a:lnTo>
                  <a:lnTo>
                    <a:pt x="424942" y="160020"/>
                  </a:lnTo>
                  <a:lnTo>
                    <a:pt x="444373" y="213360"/>
                  </a:lnTo>
                  <a:lnTo>
                    <a:pt x="448056" y="252730"/>
                  </a:lnTo>
                  <a:lnTo>
                    <a:pt x="448056" y="186016"/>
                  </a:lnTo>
                  <a:lnTo>
                    <a:pt x="412115" y="120650"/>
                  </a:lnTo>
                  <a:lnTo>
                    <a:pt x="384175" y="92710"/>
                  </a:lnTo>
                  <a:lnTo>
                    <a:pt x="351028" y="69850"/>
                  </a:lnTo>
                  <a:lnTo>
                    <a:pt x="294132" y="48260"/>
                  </a:lnTo>
                  <a:lnTo>
                    <a:pt x="262636" y="44450"/>
                  </a:lnTo>
                  <a:lnTo>
                    <a:pt x="241173" y="44450"/>
                  </a:lnTo>
                  <a:lnTo>
                    <a:pt x="171323" y="60960"/>
                  </a:lnTo>
                  <a:lnTo>
                    <a:pt x="136017" y="80010"/>
                  </a:lnTo>
                  <a:lnTo>
                    <a:pt x="105283" y="105410"/>
                  </a:lnTo>
                  <a:lnTo>
                    <a:pt x="79756" y="135890"/>
                  </a:lnTo>
                  <a:lnTo>
                    <a:pt x="60579" y="170180"/>
                  </a:lnTo>
                  <a:lnTo>
                    <a:pt x="48260" y="209550"/>
                  </a:lnTo>
                  <a:lnTo>
                    <a:pt x="44069" y="261620"/>
                  </a:lnTo>
                  <a:lnTo>
                    <a:pt x="44196" y="264160"/>
                  </a:lnTo>
                  <a:lnTo>
                    <a:pt x="52959" y="312420"/>
                  </a:lnTo>
                  <a:lnTo>
                    <a:pt x="68580" y="350520"/>
                  </a:lnTo>
                  <a:lnTo>
                    <a:pt x="90805" y="383540"/>
                  </a:lnTo>
                  <a:lnTo>
                    <a:pt x="118745" y="411480"/>
                  </a:lnTo>
                  <a:lnTo>
                    <a:pt x="151892" y="434340"/>
                  </a:lnTo>
                  <a:lnTo>
                    <a:pt x="188976" y="449580"/>
                  </a:lnTo>
                  <a:lnTo>
                    <a:pt x="229870" y="458470"/>
                  </a:lnTo>
                  <a:lnTo>
                    <a:pt x="240284" y="459740"/>
                  </a:lnTo>
                  <a:lnTo>
                    <a:pt x="261747" y="459740"/>
                  </a:lnTo>
                  <a:lnTo>
                    <a:pt x="312420" y="450850"/>
                  </a:lnTo>
                  <a:lnTo>
                    <a:pt x="366903" y="424180"/>
                  </a:lnTo>
                  <a:lnTo>
                    <a:pt x="397637" y="400050"/>
                  </a:lnTo>
                  <a:lnTo>
                    <a:pt x="423164" y="368300"/>
                  </a:lnTo>
                  <a:lnTo>
                    <a:pt x="442341" y="334010"/>
                  </a:lnTo>
                  <a:lnTo>
                    <a:pt x="454660" y="294640"/>
                  </a:lnTo>
                  <a:lnTo>
                    <a:pt x="458978" y="252730"/>
                  </a:lnTo>
                  <a:close/>
                </a:path>
                <a:path w="502919" h="502919">
                  <a:moveTo>
                    <a:pt x="502920" y="251460"/>
                  </a:moveTo>
                  <a:lnTo>
                    <a:pt x="502539" y="238760"/>
                  </a:lnTo>
                  <a:lnTo>
                    <a:pt x="497459" y="200660"/>
                  </a:lnTo>
                  <a:lnTo>
                    <a:pt x="482600" y="152400"/>
                  </a:lnTo>
                  <a:lnTo>
                    <a:pt x="470027" y="129857"/>
                  </a:lnTo>
                  <a:lnTo>
                    <a:pt x="470027" y="252730"/>
                  </a:lnTo>
                  <a:lnTo>
                    <a:pt x="469773" y="264160"/>
                  </a:lnTo>
                  <a:lnTo>
                    <a:pt x="460121" y="317500"/>
                  </a:lnTo>
                  <a:lnTo>
                    <a:pt x="443484" y="356870"/>
                  </a:lnTo>
                  <a:lnTo>
                    <a:pt x="419989" y="391160"/>
                  </a:lnTo>
                  <a:lnTo>
                    <a:pt x="390271" y="420370"/>
                  </a:lnTo>
                  <a:lnTo>
                    <a:pt x="355346" y="444500"/>
                  </a:lnTo>
                  <a:lnTo>
                    <a:pt x="316103" y="461010"/>
                  </a:lnTo>
                  <a:lnTo>
                    <a:pt x="273431" y="469900"/>
                  </a:lnTo>
                  <a:lnTo>
                    <a:pt x="262509" y="469900"/>
                  </a:lnTo>
                  <a:lnTo>
                    <a:pt x="251333" y="471170"/>
                  </a:lnTo>
                  <a:lnTo>
                    <a:pt x="240030" y="469900"/>
                  </a:lnTo>
                  <a:lnTo>
                    <a:pt x="228981" y="469900"/>
                  </a:lnTo>
                  <a:lnTo>
                    <a:pt x="207137" y="466090"/>
                  </a:lnTo>
                  <a:lnTo>
                    <a:pt x="166116" y="453390"/>
                  </a:lnTo>
                  <a:lnTo>
                    <a:pt x="129032" y="433070"/>
                  </a:lnTo>
                  <a:lnTo>
                    <a:pt x="96774" y="406400"/>
                  </a:lnTo>
                  <a:lnTo>
                    <a:pt x="70104" y="374650"/>
                  </a:lnTo>
                  <a:lnTo>
                    <a:pt x="50038" y="336550"/>
                  </a:lnTo>
                  <a:lnTo>
                    <a:pt x="37338" y="295910"/>
                  </a:lnTo>
                  <a:lnTo>
                    <a:pt x="32893" y="251460"/>
                  </a:lnTo>
                  <a:lnTo>
                    <a:pt x="33147" y="241300"/>
                  </a:lnTo>
                  <a:lnTo>
                    <a:pt x="42799" y="186690"/>
                  </a:lnTo>
                  <a:lnTo>
                    <a:pt x="59436" y="147320"/>
                  </a:lnTo>
                  <a:lnTo>
                    <a:pt x="82931" y="113030"/>
                  </a:lnTo>
                  <a:lnTo>
                    <a:pt x="112649" y="83820"/>
                  </a:lnTo>
                  <a:lnTo>
                    <a:pt x="147574" y="59690"/>
                  </a:lnTo>
                  <a:lnTo>
                    <a:pt x="186690" y="43180"/>
                  </a:lnTo>
                  <a:lnTo>
                    <a:pt x="229362" y="34290"/>
                  </a:lnTo>
                  <a:lnTo>
                    <a:pt x="240284" y="34290"/>
                  </a:lnTo>
                  <a:lnTo>
                    <a:pt x="251587" y="33020"/>
                  </a:lnTo>
                  <a:lnTo>
                    <a:pt x="262890" y="34290"/>
                  </a:lnTo>
                  <a:lnTo>
                    <a:pt x="273939" y="34290"/>
                  </a:lnTo>
                  <a:lnTo>
                    <a:pt x="295783" y="38100"/>
                  </a:lnTo>
                  <a:lnTo>
                    <a:pt x="336804" y="50800"/>
                  </a:lnTo>
                  <a:lnTo>
                    <a:pt x="373888" y="71120"/>
                  </a:lnTo>
                  <a:lnTo>
                    <a:pt x="406146" y="97790"/>
                  </a:lnTo>
                  <a:lnTo>
                    <a:pt x="432816" y="130810"/>
                  </a:lnTo>
                  <a:lnTo>
                    <a:pt x="452882" y="167640"/>
                  </a:lnTo>
                  <a:lnTo>
                    <a:pt x="465582" y="208280"/>
                  </a:lnTo>
                  <a:lnTo>
                    <a:pt x="470027" y="252730"/>
                  </a:lnTo>
                  <a:lnTo>
                    <a:pt x="470027" y="129857"/>
                  </a:lnTo>
                  <a:lnTo>
                    <a:pt x="428371" y="73660"/>
                  </a:lnTo>
                  <a:lnTo>
                    <a:pt x="390906" y="43180"/>
                  </a:lnTo>
                  <a:lnTo>
                    <a:pt x="348107" y="20320"/>
                  </a:lnTo>
                  <a:lnTo>
                    <a:pt x="300736" y="5080"/>
                  </a:lnTo>
                  <a:lnTo>
                    <a:pt x="276352" y="1270"/>
                  </a:lnTo>
                  <a:lnTo>
                    <a:pt x="263652" y="1270"/>
                  </a:lnTo>
                  <a:lnTo>
                    <a:pt x="250825" y="0"/>
                  </a:lnTo>
                  <a:lnTo>
                    <a:pt x="199517" y="6350"/>
                  </a:lnTo>
                  <a:lnTo>
                    <a:pt x="152273" y="20320"/>
                  </a:lnTo>
                  <a:lnTo>
                    <a:pt x="109855" y="44450"/>
                  </a:lnTo>
                  <a:lnTo>
                    <a:pt x="72771" y="74930"/>
                  </a:lnTo>
                  <a:lnTo>
                    <a:pt x="42291" y="113030"/>
                  </a:lnTo>
                  <a:lnTo>
                    <a:pt x="19304" y="154940"/>
                  </a:lnTo>
                  <a:lnTo>
                    <a:pt x="4953" y="203200"/>
                  </a:lnTo>
                  <a:lnTo>
                    <a:pt x="0" y="252730"/>
                  </a:lnTo>
                  <a:lnTo>
                    <a:pt x="381" y="265430"/>
                  </a:lnTo>
                  <a:lnTo>
                    <a:pt x="5461" y="303530"/>
                  </a:lnTo>
                  <a:lnTo>
                    <a:pt x="20320" y="350520"/>
                  </a:lnTo>
                  <a:lnTo>
                    <a:pt x="43688" y="393700"/>
                  </a:lnTo>
                  <a:lnTo>
                    <a:pt x="74549" y="430530"/>
                  </a:lnTo>
                  <a:lnTo>
                    <a:pt x="112014" y="461010"/>
                  </a:lnTo>
                  <a:lnTo>
                    <a:pt x="154813" y="483870"/>
                  </a:lnTo>
                  <a:lnTo>
                    <a:pt x="202184" y="499110"/>
                  </a:lnTo>
                  <a:lnTo>
                    <a:pt x="239268" y="502920"/>
                  </a:lnTo>
                  <a:lnTo>
                    <a:pt x="265049" y="502920"/>
                  </a:lnTo>
                  <a:lnTo>
                    <a:pt x="303403" y="497840"/>
                  </a:lnTo>
                  <a:lnTo>
                    <a:pt x="350520" y="482600"/>
                  </a:lnTo>
                  <a:lnTo>
                    <a:pt x="393065" y="459740"/>
                  </a:lnTo>
                  <a:lnTo>
                    <a:pt x="430149" y="429260"/>
                  </a:lnTo>
                  <a:lnTo>
                    <a:pt x="460629" y="391160"/>
                  </a:lnTo>
                  <a:lnTo>
                    <a:pt x="483616" y="349250"/>
                  </a:lnTo>
                  <a:lnTo>
                    <a:pt x="497967" y="300990"/>
                  </a:lnTo>
                  <a:lnTo>
                    <a:pt x="502920" y="251460"/>
                  </a:lnTo>
                  <a:close/>
                </a:path>
              </a:pathLst>
            </a:custGeom>
            <a:solidFill>
              <a:srgbClr val="FFFFFF"/>
            </a:solidFill>
          </p:spPr>
          <p:txBody>
            <a:bodyPr wrap="square" lIns="0" tIns="0" rIns="0" bIns="0" rtlCol="0"/>
            <a:lstStyle/>
            <a:p>
              <a:endParaRPr/>
            </a:p>
          </p:txBody>
        </p:sp>
      </p:grpSp>
      <p:grpSp>
        <p:nvGrpSpPr>
          <p:cNvPr id="17" name="object 17"/>
          <p:cNvGrpSpPr/>
          <p:nvPr/>
        </p:nvGrpSpPr>
        <p:grpSpPr>
          <a:xfrm>
            <a:off x="1696211" y="3183635"/>
            <a:ext cx="5745480" cy="521334"/>
            <a:chOff x="1696211" y="3183635"/>
            <a:chExt cx="5745480" cy="521334"/>
          </a:xfrm>
        </p:grpSpPr>
        <p:sp>
          <p:nvSpPr>
            <p:cNvPr id="18" name="object 18"/>
            <p:cNvSpPr/>
            <p:nvPr/>
          </p:nvSpPr>
          <p:spPr>
            <a:xfrm>
              <a:off x="1941575" y="3211067"/>
              <a:ext cx="5472430" cy="448309"/>
            </a:xfrm>
            <a:custGeom>
              <a:avLst/>
              <a:gdLst/>
              <a:ahLst/>
              <a:cxnLst/>
              <a:rect l="l" t="t" r="r" b="b"/>
              <a:pathLst>
                <a:path w="5472430" h="448310">
                  <a:moveTo>
                    <a:pt x="5472303" y="0"/>
                  </a:moveTo>
                  <a:lnTo>
                    <a:pt x="224028" y="0"/>
                  </a:lnTo>
                  <a:lnTo>
                    <a:pt x="0" y="223901"/>
                  </a:lnTo>
                  <a:lnTo>
                    <a:pt x="224028" y="447802"/>
                  </a:lnTo>
                  <a:lnTo>
                    <a:pt x="5472303" y="447802"/>
                  </a:lnTo>
                  <a:lnTo>
                    <a:pt x="5472303" y="0"/>
                  </a:lnTo>
                  <a:close/>
                </a:path>
              </a:pathLst>
            </a:custGeom>
            <a:solidFill>
              <a:srgbClr val="2CA0BD"/>
            </a:solidFill>
          </p:spPr>
          <p:txBody>
            <a:bodyPr wrap="square" lIns="0" tIns="0" rIns="0" bIns="0" rtlCol="0"/>
            <a:lstStyle/>
            <a:p>
              <a:endParaRPr/>
            </a:p>
          </p:txBody>
        </p:sp>
        <p:sp>
          <p:nvSpPr>
            <p:cNvPr id="19" name="object 19"/>
            <p:cNvSpPr/>
            <p:nvPr/>
          </p:nvSpPr>
          <p:spPr>
            <a:xfrm>
              <a:off x="1914144" y="3183635"/>
              <a:ext cx="5527675" cy="502920"/>
            </a:xfrm>
            <a:custGeom>
              <a:avLst/>
              <a:gdLst/>
              <a:ahLst/>
              <a:cxnLst/>
              <a:rect l="l" t="t" r="r" b="b"/>
              <a:pathLst>
                <a:path w="5527675" h="502920">
                  <a:moveTo>
                    <a:pt x="5483479" y="43942"/>
                  </a:moveTo>
                  <a:lnTo>
                    <a:pt x="5472557" y="43942"/>
                  </a:lnTo>
                  <a:lnTo>
                    <a:pt x="5472557" y="54864"/>
                  </a:lnTo>
                  <a:lnTo>
                    <a:pt x="5472557" y="448056"/>
                  </a:lnTo>
                  <a:lnTo>
                    <a:pt x="262763" y="448056"/>
                  </a:lnTo>
                  <a:lnTo>
                    <a:pt x="66167" y="251460"/>
                  </a:lnTo>
                  <a:lnTo>
                    <a:pt x="262763" y="54864"/>
                  </a:lnTo>
                  <a:lnTo>
                    <a:pt x="5472557" y="54864"/>
                  </a:lnTo>
                  <a:lnTo>
                    <a:pt x="5472557" y="43942"/>
                  </a:lnTo>
                  <a:lnTo>
                    <a:pt x="258318" y="43942"/>
                  </a:lnTo>
                  <a:lnTo>
                    <a:pt x="50673" y="251460"/>
                  </a:lnTo>
                  <a:lnTo>
                    <a:pt x="258318" y="458978"/>
                  </a:lnTo>
                  <a:lnTo>
                    <a:pt x="5483479" y="458978"/>
                  </a:lnTo>
                  <a:lnTo>
                    <a:pt x="5483479" y="448056"/>
                  </a:lnTo>
                  <a:lnTo>
                    <a:pt x="5483479" y="54864"/>
                  </a:lnTo>
                  <a:lnTo>
                    <a:pt x="5483479" y="43942"/>
                  </a:lnTo>
                  <a:close/>
                </a:path>
                <a:path w="5527675" h="502920">
                  <a:moveTo>
                    <a:pt x="5527421" y="27432"/>
                  </a:moveTo>
                  <a:lnTo>
                    <a:pt x="5525262" y="16764"/>
                  </a:lnTo>
                  <a:lnTo>
                    <a:pt x="5519420" y="8001"/>
                  </a:lnTo>
                  <a:lnTo>
                    <a:pt x="5510657" y="2159"/>
                  </a:lnTo>
                  <a:lnTo>
                    <a:pt x="5499989" y="0"/>
                  </a:lnTo>
                  <a:lnTo>
                    <a:pt x="5494528" y="0"/>
                  </a:lnTo>
                  <a:lnTo>
                    <a:pt x="5494528" y="32893"/>
                  </a:lnTo>
                  <a:lnTo>
                    <a:pt x="5494528" y="470027"/>
                  </a:lnTo>
                  <a:lnTo>
                    <a:pt x="253746" y="470027"/>
                  </a:lnTo>
                  <a:lnTo>
                    <a:pt x="35179" y="251460"/>
                  </a:lnTo>
                  <a:lnTo>
                    <a:pt x="253746" y="32893"/>
                  </a:lnTo>
                  <a:lnTo>
                    <a:pt x="5494528" y="32893"/>
                  </a:lnTo>
                  <a:lnTo>
                    <a:pt x="5494528" y="0"/>
                  </a:lnTo>
                  <a:lnTo>
                    <a:pt x="244221" y="0"/>
                  </a:lnTo>
                  <a:lnTo>
                    <a:pt x="237236" y="2921"/>
                  </a:lnTo>
                  <a:lnTo>
                    <a:pt x="8001" y="232029"/>
                  </a:lnTo>
                  <a:lnTo>
                    <a:pt x="2032" y="241173"/>
                  </a:lnTo>
                  <a:lnTo>
                    <a:pt x="0" y="251460"/>
                  </a:lnTo>
                  <a:lnTo>
                    <a:pt x="2032" y="261747"/>
                  </a:lnTo>
                  <a:lnTo>
                    <a:pt x="8001" y="270891"/>
                  </a:lnTo>
                  <a:lnTo>
                    <a:pt x="237236" y="499999"/>
                  </a:lnTo>
                  <a:lnTo>
                    <a:pt x="244221" y="502920"/>
                  </a:lnTo>
                  <a:lnTo>
                    <a:pt x="5499989" y="502920"/>
                  </a:lnTo>
                  <a:lnTo>
                    <a:pt x="5510657" y="500761"/>
                  </a:lnTo>
                  <a:lnTo>
                    <a:pt x="5519420" y="494919"/>
                  </a:lnTo>
                  <a:lnTo>
                    <a:pt x="5525262" y="486156"/>
                  </a:lnTo>
                  <a:lnTo>
                    <a:pt x="5527421" y="475488"/>
                  </a:lnTo>
                  <a:lnTo>
                    <a:pt x="5527421" y="470027"/>
                  </a:lnTo>
                  <a:lnTo>
                    <a:pt x="5527408" y="32893"/>
                  </a:lnTo>
                  <a:lnTo>
                    <a:pt x="5527421" y="27432"/>
                  </a:lnTo>
                  <a:close/>
                </a:path>
              </a:pathLst>
            </a:custGeom>
            <a:solidFill>
              <a:srgbClr val="FFFFFF"/>
            </a:solidFill>
          </p:spPr>
          <p:txBody>
            <a:bodyPr wrap="square" lIns="0" tIns="0" rIns="0" bIns="0" rtlCol="0"/>
            <a:lstStyle/>
            <a:p>
              <a:endParaRPr/>
            </a:p>
          </p:txBody>
        </p:sp>
        <p:sp>
          <p:nvSpPr>
            <p:cNvPr id="20" name="object 20"/>
            <p:cNvSpPr/>
            <p:nvPr/>
          </p:nvSpPr>
          <p:spPr>
            <a:xfrm>
              <a:off x="1723643" y="3229355"/>
              <a:ext cx="448309" cy="448309"/>
            </a:xfrm>
            <a:custGeom>
              <a:avLst/>
              <a:gdLst/>
              <a:ahLst/>
              <a:cxnLst/>
              <a:rect l="l" t="t" r="r" b="b"/>
              <a:pathLst>
                <a:path w="448310" h="448310">
                  <a:moveTo>
                    <a:pt x="223900" y="0"/>
                  </a:moveTo>
                  <a:lnTo>
                    <a:pt x="178816" y="4572"/>
                  </a:lnTo>
                  <a:lnTo>
                    <a:pt x="136779" y="17653"/>
                  </a:lnTo>
                  <a:lnTo>
                    <a:pt x="98679" y="38227"/>
                  </a:lnTo>
                  <a:lnTo>
                    <a:pt x="65531" y="65532"/>
                  </a:lnTo>
                  <a:lnTo>
                    <a:pt x="38226" y="98679"/>
                  </a:lnTo>
                  <a:lnTo>
                    <a:pt x="17653" y="136779"/>
                  </a:lnTo>
                  <a:lnTo>
                    <a:pt x="4572" y="178816"/>
                  </a:lnTo>
                  <a:lnTo>
                    <a:pt x="0" y="223901"/>
                  </a:lnTo>
                  <a:lnTo>
                    <a:pt x="4572" y="268986"/>
                  </a:lnTo>
                  <a:lnTo>
                    <a:pt x="17653" y="311023"/>
                  </a:lnTo>
                  <a:lnTo>
                    <a:pt x="38226" y="349123"/>
                  </a:lnTo>
                  <a:lnTo>
                    <a:pt x="65531" y="382270"/>
                  </a:lnTo>
                  <a:lnTo>
                    <a:pt x="98679" y="409575"/>
                  </a:lnTo>
                  <a:lnTo>
                    <a:pt x="136779" y="430149"/>
                  </a:lnTo>
                  <a:lnTo>
                    <a:pt x="178816" y="443230"/>
                  </a:lnTo>
                  <a:lnTo>
                    <a:pt x="223900" y="447802"/>
                  </a:lnTo>
                  <a:lnTo>
                    <a:pt x="268986" y="443230"/>
                  </a:lnTo>
                  <a:lnTo>
                    <a:pt x="311023" y="430149"/>
                  </a:lnTo>
                  <a:lnTo>
                    <a:pt x="349123" y="409575"/>
                  </a:lnTo>
                  <a:lnTo>
                    <a:pt x="382269" y="382270"/>
                  </a:lnTo>
                  <a:lnTo>
                    <a:pt x="409575" y="349123"/>
                  </a:lnTo>
                  <a:lnTo>
                    <a:pt x="430149" y="311023"/>
                  </a:lnTo>
                  <a:lnTo>
                    <a:pt x="443230" y="268986"/>
                  </a:lnTo>
                  <a:lnTo>
                    <a:pt x="447801" y="223901"/>
                  </a:lnTo>
                  <a:lnTo>
                    <a:pt x="443230" y="178816"/>
                  </a:lnTo>
                  <a:lnTo>
                    <a:pt x="430149" y="136779"/>
                  </a:lnTo>
                  <a:lnTo>
                    <a:pt x="409575" y="98679"/>
                  </a:lnTo>
                  <a:lnTo>
                    <a:pt x="382269" y="65532"/>
                  </a:lnTo>
                  <a:lnTo>
                    <a:pt x="349123" y="38227"/>
                  </a:lnTo>
                  <a:lnTo>
                    <a:pt x="311023" y="17653"/>
                  </a:lnTo>
                  <a:lnTo>
                    <a:pt x="268986" y="4572"/>
                  </a:lnTo>
                  <a:lnTo>
                    <a:pt x="223900" y="0"/>
                  </a:lnTo>
                  <a:close/>
                </a:path>
              </a:pathLst>
            </a:custGeom>
            <a:solidFill>
              <a:srgbClr val="BCD5E0"/>
            </a:solidFill>
          </p:spPr>
          <p:txBody>
            <a:bodyPr wrap="square" lIns="0" tIns="0" rIns="0" bIns="0" rtlCol="0"/>
            <a:lstStyle/>
            <a:p>
              <a:endParaRPr/>
            </a:p>
          </p:txBody>
        </p:sp>
        <p:sp>
          <p:nvSpPr>
            <p:cNvPr id="21" name="object 21"/>
            <p:cNvSpPr/>
            <p:nvPr/>
          </p:nvSpPr>
          <p:spPr>
            <a:xfrm>
              <a:off x="1696212" y="3203447"/>
              <a:ext cx="502920" cy="501650"/>
            </a:xfrm>
            <a:custGeom>
              <a:avLst/>
              <a:gdLst/>
              <a:ahLst/>
              <a:cxnLst/>
              <a:rect l="l" t="t" r="r" b="b"/>
              <a:pathLst>
                <a:path w="502919" h="501650">
                  <a:moveTo>
                    <a:pt x="458978" y="251333"/>
                  </a:moveTo>
                  <a:lnTo>
                    <a:pt x="458851" y="239903"/>
                  </a:lnTo>
                  <a:lnTo>
                    <a:pt x="449961" y="190373"/>
                  </a:lnTo>
                  <a:lnTo>
                    <a:pt x="448056" y="185737"/>
                  </a:lnTo>
                  <a:lnTo>
                    <a:pt x="448056" y="251333"/>
                  </a:lnTo>
                  <a:lnTo>
                    <a:pt x="447802" y="260223"/>
                  </a:lnTo>
                  <a:lnTo>
                    <a:pt x="438785" y="311023"/>
                  </a:lnTo>
                  <a:lnTo>
                    <a:pt x="413766" y="361835"/>
                  </a:lnTo>
                  <a:lnTo>
                    <a:pt x="375539" y="403606"/>
                  </a:lnTo>
                  <a:lnTo>
                    <a:pt x="326771" y="432816"/>
                  </a:lnTo>
                  <a:lnTo>
                    <a:pt x="270129" y="446786"/>
                  </a:lnTo>
                  <a:lnTo>
                    <a:pt x="240665" y="446786"/>
                  </a:lnTo>
                  <a:lnTo>
                    <a:pt x="173609" y="431546"/>
                  </a:lnTo>
                  <a:lnTo>
                    <a:pt x="140462" y="412496"/>
                  </a:lnTo>
                  <a:lnTo>
                    <a:pt x="98806" y="374535"/>
                  </a:lnTo>
                  <a:lnTo>
                    <a:pt x="69723" y="326263"/>
                  </a:lnTo>
                  <a:lnTo>
                    <a:pt x="58547" y="289433"/>
                  </a:lnTo>
                  <a:lnTo>
                    <a:pt x="54864" y="250063"/>
                  </a:lnTo>
                  <a:lnTo>
                    <a:pt x="55118" y="241173"/>
                  </a:lnTo>
                  <a:lnTo>
                    <a:pt x="64135" y="191643"/>
                  </a:lnTo>
                  <a:lnTo>
                    <a:pt x="79248" y="156083"/>
                  </a:lnTo>
                  <a:lnTo>
                    <a:pt x="100584" y="124333"/>
                  </a:lnTo>
                  <a:lnTo>
                    <a:pt x="142621" y="87630"/>
                  </a:lnTo>
                  <a:lnTo>
                    <a:pt x="176149" y="68580"/>
                  </a:lnTo>
                  <a:lnTo>
                    <a:pt x="232664" y="54610"/>
                  </a:lnTo>
                  <a:lnTo>
                    <a:pt x="272288" y="54610"/>
                  </a:lnTo>
                  <a:lnTo>
                    <a:pt x="311150" y="63500"/>
                  </a:lnTo>
                  <a:lnTo>
                    <a:pt x="346329" y="78740"/>
                  </a:lnTo>
                  <a:lnTo>
                    <a:pt x="391414" y="113030"/>
                  </a:lnTo>
                  <a:lnTo>
                    <a:pt x="424942" y="158623"/>
                  </a:lnTo>
                  <a:lnTo>
                    <a:pt x="444373" y="211963"/>
                  </a:lnTo>
                  <a:lnTo>
                    <a:pt x="448056" y="251333"/>
                  </a:lnTo>
                  <a:lnTo>
                    <a:pt x="448056" y="185737"/>
                  </a:lnTo>
                  <a:lnTo>
                    <a:pt x="412115" y="119380"/>
                  </a:lnTo>
                  <a:lnTo>
                    <a:pt x="384175" y="91440"/>
                  </a:lnTo>
                  <a:lnTo>
                    <a:pt x="351028" y="68580"/>
                  </a:lnTo>
                  <a:lnTo>
                    <a:pt x="317754" y="54610"/>
                  </a:lnTo>
                  <a:lnTo>
                    <a:pt x="313944" y="53340"/>
                  </a:lnTo>
                  <a:lnTo>
                    <a:pt x="294132" y="48260"/>
                  </a:lnTo>
                  <a:lnTo>
                    <a:pt x="273050" y="44450"/>
                  </a:lnTo>
                  <a:lnTo>
                    <a:pt x="262636" y="43180"/>
                  </a:lnTo>
                  <a:lnTo>
                    <a:pt x="241173" y="43180"/>
                  </a:lnTo>
                  <a:lnTo>
                    <a:pt x="171323" y="59690"/>
                  </a:lnTo>
                  <a:lnTo>
                    <a:pt x="136017" y="78740"/>
                  </a:lnTo>
                  <a:lnTo>
                    <a:pt x="105283" y="102870"/>
                  </a:lnTo>
                  <a:lnTo>
                    <a:pt x="79756" y="134493"/>
                  </a:lnTo>
                  <a:lnTo>
                    <a:pt x="60579" y="168783"/>
                  </a:lnTo>
                  <a:lnTo>
                    <a:pt x="48260" y="208153"/>
                  </a:lnTo>
                  <a:lnTo>
                    <a:pt x="44069" y="260223"/>
                  </a:lnTo>
                  <a:lnTo>
                    <a:pt x="44196" y="262763"/>
                  </a:lnTo>
                  <a:lnTo>
                    <a:pt x="52959" y="312293"/>
                  </a:lnTo>
                  <a:lnTo>
                    <a:pt x="68580" y="349135"/>
                  </a:lnTo>
                  <a:lnTo>
                    <a:pt x="90805" y="382016"/>
                  </a:lnTo>
                  <a:lnTo>
                    <a:pt x="118745" y="409956"/>
                  </a:lnTo>
                  <a:lnTo>
                    <a:pt x="151892" y="432816"/>
                  </a:lnTo>
                  <a:lnTo>
                    <a:pt x="188976" y="448056"/>
                  </a:lnTo>
                  <a:lnTo>
                    <a:pt x="229870" y="456946"/>
                  </a:lnTo>
                  <a:lnTo>
                    <a:pt x="240284" y="458216"/>
                  </a:lnTo>
                  <a:lnTo>
                    <a:pt x="261747" y="458216"/>
                  </a:lnTo>
                  <a:lnTo>
                    <a:pt x="312420" y="449326"/>
                  </a:lnTo>
                  <a:lnTo>
                    <a:pt x="366903" y="422656"/>
                  </a:lnTo>
                  <a:lnTo>
                    <a:pt x="397637" y="397256"/>
                  </a:lnTo>
                  <a:lnTo>
                    <a:pt x="423164" y="366903"/>
                  </a:lnTo>
                  <a:lnTo>
                    <a:pt x="442341" y="332613"/>
                  </a:lnTo>
                  <a:lnTo>
                    <a:pt x="454660" y="293243"/>
                  </a:lnTo>
                  <a:lnTo>
                    <a:pt x="458978" y="251333"/>
                  </a:lnTo>
                  <a:close/>
                </a:path>
                <a:path w="502919" h="501650">
                  <a:moveTo>
                    <a:pt x="502920" y="250063"/>
                  </a:moveTo>
                  <a:lnTo>
                    <a:pt x="502539" y="237363"/>
                  </a:lnTo>
                  <a:lnTo>
                    <a:pt x="497459" y="199263"/>
                  </a:lnTo>
                  <a:lnTo>
                    <a:pt x="482600" y="151003"/>
                  </a:lnTo>
                  <a:lnTo>
                    <a:pt x="470027" y="128524"/>
                  </a:lnTo>
                  <a:lnTo>
                    <a:pt x="470027" y="251333"/>
                  </a:lnTo>
                  <a:lnTo>
                    <a:pt x="469773" y="261493"/>
                  </a:lnTo>
                  <a:lnTo>
                    <a:pt x="460121" y="316103"/>
                  </a:lnTo>
                  <a:lnTo>
                    <a:pt x="443484" y="355485"/>
                  </a:lnTo>
                  <a:lnTo>
                    <a:pt x="419989" y="389648"/>
                  </a:lnTo>
                  <a:lnTo>
                    <a:pt x="390271" y="418846"/>
                  </a:lnTo>
                  <a:lnTo>
                    <a:pt x="355346" y="442976"/>
                  </a:lnTo>
                  <a:lnTo>
                    <a:pt x="316103" y="459486"/>
                  </a:lnTo>
                  <a:lnTo>
                    <a:pt x="273431" y="468376"/>
                  </a:lnTo>
                  <a:lnTo>
                    <a:pt x="262509" y="468376"/>
                  </a:lnTo>
                  <a:lnTo>
                    <a:pt x="251333" y="469646"/>
                  </a:lnTo>
                  <a:lnTo>
                    <a:pt x="240030" y="468376"/>
                  </a:lnTo>
                  <a:lnTo>
                    <a:pt x="228981" y="468376"/>
                  </a:lnTo>
                  <a:lnTo>
                    <a:pt x="207137" y="464566"/>
                  </a:lnTo>
                  <a:lnTo>
                    <a:pt x="166116" y="451866"/>
                  </a:lnTo>
                  <a:lnTo>
                    <a:pt x="129032" y="431546"/>
                  </a:lnTo>
                  <a:lnTo>
                    <a:pt x="96774" y="404876"/>
                  </a:lnTo>
                  <a:lnTo>
                    <a:pt x="70104" y="371983"/>
                  </a:lnTo>
                  <a:lnTo>
                    <a:pt x="50038" y="335153"/>
                  </a:lnTo>
                  <a:lnTo>
                    <a:pt x="37338" y="294513"/>
                  </a:lnTo>
                  <a:lnTo>
                    <a:pt x="32893" y="250063"/>
                  </a:lnTo>
                  <a:lnTo>
                    <a:pt x="33147" y="238633"/>
                  </a:lnTo>
                  <a:lnTo>
                    <a:pt x="42799" y="185293"/>
                  </a:lnTo>
                  <a:lnTo>
                    <a:pt x="59436" y="145923"/>
                  </a:lnTo>
                  <a:lnTo>
                    <a:pt x="82931" y="111760"/>
                  </a:lnTo>
                  <a:lnTo>
                    <a:pt x="112649" y="82550"/>
                  </a:lnTo>
                  <a:lnTo>
                    <a:pt x="147574" y="58420"/>
                  </a:lnTo>
                  <a:lnTo>
                    <a:pt x="186690" y="41910"/>
                  </a:lnTo>
                  <a:lnTo>
                    <a:pt x="229362" y="33020"/>
                  </a:lnTo>
                  <a:lnTo>
                    <a:pt x="240284" y="33020"/>
                  </a:lnTo>
                  <a:lnTo>
                    <a:pt x="251587" y="31750"/>
                  </a:lnTo>
                  <a:lnTo>
                    <a:pt x="262890" y="33020"/>
                  </a:lnTo>
                  <a:lnTo>
                    <a:pt x="273939" y="33020"/>
                  </a:lnTo>
                  <a:lnTo>
                    <a:pt x="295783" y="36830"/>
                  </a:lnTo>
                  <a:lnTo>
                    <a:pt x="336804" y="49530"/>
                  </a:lnTo>
                  <a:lnTo>
                    <a:pt x="373888" y="69850"/>
                  </a:lnTo>
                  <a:lnTo>
                    <a:pt x="406146" y="96520"/>
                  </a:lnTo>
                  <a:lnTo>
                    <a:pt x="432816" y="128143"/>
                  </a:lnTo>
                  <a:lnTo>
                    <a:pt x="452882" y="166243"/>
                  </a:lnTo>
                  <a:lnTo>
                    <a:pt x="465582" y="206883"/>
                  </a:lnTo>
                  <a:lnTo>
                    <a:pt x="470027" y="251333"/>
                  </a:lnTo>
                  <a:lnTo>
                    <a:pt x="470027" y="128524"/>
                  </a:lnTo>
                  <a:lnTo>
                    <a:pt x="428371" y="72390"/>
                  </a:lnTo>
                  <a:lnTo>
                    <a:pt x="390906" y="41910"/>
                  </a:lnTo>
                  <a:lnTo>
                    <a:pt x="348107" y="19050"/>
                  </a:lnTo>
                  <a:lnTo>
                    <a:pt x="300736" y="3810"/>
                  </a:lnTo>
                  <a:lnTo>
                    <a:pt x="263652" y="0"/>
                  </a:lnTo>
                  <a:lnTo>
                    <a:pt x="237871" y="0"/>
                  </a:lnTo>
                  <a:lnTo>
                    <a:pt x="175387" y="11430"/>
                  </a:lnTo>
                  <a:lnTo>
                    <a:pt x="130429" y="30480"/>
                  </a:lnTo>
                  <a:lnTo>
                    <a:pt x="90551" y="57150"/>
                  </a:lnTo>
                  <a:lnTo>
                    <a:pt x="56642" y="91440"/>
                  </a:lnTo>
                  <a:lnTo>
                    <a:pt x="29718" y="131953"/>
                  </a:lnTo>
                  <a:lnTo>
                    <a:pt x="10922" y="177673"/>
                  </a:lnTo>
                  <a:lnTo>
                    <a:pt x="1270" y="225933"/>
                  </a:lnTo>
                  <a:lnTo>
                    <a:pt x="0" y="251333"/>
                  </a:lnTo>
                  <a:lnTo>
                    <a:pt x="381" y="264033"/>
                  </a:lnTo>
                  <a:lnTo>
                    <a:pt x="5461" y="302133"/>
                  </a:lnTo>
                  <a:lnTo>
                    <a:pt x="20320" y="350393"/>
                  </a:lnTo>
                  <a:lnTo>
                    <a:pt x="43688" y="392176"/>
                  </a:lnTo>
                  <a:lnTo>
                    <a:pt x="74549" y="429006"/>
                  </a:lnTo>
                  <a:lnTo>
                    <a:pt x="112014" y="459486"/>
                  </a:lnTo>
                  <a:lnTo>
                    <a:pt x="154813" y="482346"/>
                  </a:lnTo>
                  <a:lnTo>
                    <a:pt x="202184" y="497586"/>
                  </a:lnTo>
                  <a:lnTo>
                    <a:pt x="226568" y="501396"/>
                  </a:lnTo>
                  <a:lnTo>
                    <a:pt x="265049" y="501396"/>
                  </a:lnTo>
                  <a:lnTo>
                    <a:pt x="303403" y="496316"/>
                  </a:lnTo>
                  <a:lnTo>
                    <a:pt x="350520" y="482346"/>
                  </a:lnTo>
                  <a:lnTo>
                    <a:pt x="393065" y="458216"/>
                  </a:lnTo>
                  <a:lnTo>
                    <a:pt x="430149" y="427736"/>
                  </a:lnTo>
                  <a:lnTo>
                    <a:pt x="460629" y="389648"/>
                  </a:lnTo>
                  <a:lnTo>
                    <a:pt x="483616" y="347853"/>
                  </a:lnTo>
                  <a:lnTo>
                    <a:pt x="497967" y="299593"/>
                  </a:lnTo>
                  <a:lnTo>
                    <a:pt x="502920" y="250063"/>
                  </a:lnTo>
                  <a:close/>
                </a:path>
              </a:pathLst>
            </a:custGeom>
            <a:solidFill>
              <a:srgbClr val="FFFFFF"/>
            </a:solidFill>
          </p:spPr>
          <p:txBody>
            <a:bodyPr wrap="square" lIns="0" tIns="0" rIns="0" bIns="0" rtlCol="0"/>
            <a:lstStyle/>
            <a:p>
              <a:endParaRPr/>
            </a:p>
          </p:txBody>
        </p:sp>
      </p:grpSp>
      <p:grpSp>
        <p:nvGrpSpPr>
          <p:cNvPr id="22" name="object 22"/>
          <p:cNvGrpSpPr/>
          <p:nvPr/>
        </p:nvGrpSpPr>
        <p:grpSpPr>
          <a:xfrm>
            <a:off x="1696211" y="3784091"/>
            <a:ext cx="5751830" cy="502920"/>
            <a:chOff x="1696211" y="3784091"/>
            <a:chExt cx="5751830" cy="502920"/>
          </a:xfrm>
        </p:grpSpPr>
        <p:sp>
          <p:nvSpPr>
            <p:cNvPr id="23" name="object 23"/>
            <p:cNvSpPr/>
            <p:nvPr/>
          </p:nvSpPr>
          <p:spPr>
            <a:xfrm>
              <a:off x="1947671" y="3811523"/>
              <a:ext cx="5472430" cy="448309"/>
            </a:xfrm>
            <a:custGeom>
              <a:avLst/>
              <a:gdLst/>
              <a:ahLst/>
              <a:cxnLst/>
              <a:rect l="l" t="t" r="r" b="b"/>
              <a:pathLst>
                <a:path w="5472430" h="448310">
                  <a:moveTo>
                    <a:pt x="5472303" y="0"/>
                  </a:moveTo>
                  <a:lnTo>
                    <a:pt x="224027" y="0"/>
                  </a:lnTo>
                  <a:lnTo>
                    <a:pt x="0" y="223900"/>
                  </a:lnTo>
                  <a:lnTo>
                    <a:pt x="224027" y="447801"/>
                  </a:lnTo>
                  <a:lnTo>
                    <a:pt x="5472303" y="447801"/>
                  </a:lnTo>
                  <a:lnTo>
                    <a:pt x="5472303" y="0"/>
                  </a:lnTo>
                  <a:close/>
                </a:path>
              </a:pathLst>
            </a:custGeom>
            <a:solidFill>
              <a:srgbClr val="2CA0BD"/>
            </a:solidFill>
          </p:spPr>
          <p:txBody>
            <a:bodyPr wrap="square" lIns="0" tIns="0" rIns="0" bIns="0" rtlCol="0"/>
            <a:lstStyle/>
            <a:p>
              <a:endParaRPr/>
            </a:p>
          </p:txBody>
        </p:sp>
        <p:sp>
          <p:nvSpPr>
            <p:cNvPr id="24" name="object 24"/>
            <p:cNvSpPr/>
            <p:nvPr/>
          </p:nvSpPr>
          <p:spPr>
            <a:xfrm>
              <a:off x="1920240" y="3784091"/>
              <a:ext cx="5527675" cy="502920"/>
            </a:xfrm>
            <a:custGeom>
              <a:avLst/>
              <a:gdLst/>
              <a:ahLst/>
              <a:cxnLst/>
              <a:rect l="l" t="t" r="r" b="b"/>
              <a:pathLst>
                <a:path w="5527675" h="502920">
                  <a:moveTo>
                    <a:pt x="5483479" y="43942"/>
                  </a:moveTo>
                  <a:lnTo>
                    <a:pt x="5472557" y="43942"/>
                  </a:lnTo>
                  <a:lnTo>
                    <a:pt x="5472557" y="54864"/>
                  </a:lnTo>
                  <a:lnTo>
                    <a:pt x="5472557" y="448056"/>
                  </a:lnTo>
                  <a:lnTo>
                    <a:pt x="262763" y="448056"/>
                  </a:lnTo>
                  <a:lnTo>
                    <a:pt x="66167" y="251460"/>
                  </a:lnTo>
                  <a:lnTo>
                    <a:pt x="262763" y="54864"/>
                  </a:lnTo>
                  <a:lnTo>
                    <a:pt x="5472557" y="54864"/>
                  </a:lnTo>
                  <a:lnTo>
                    <a:pt x="5472557" y="43942"/>
                  </a:lnTo>
                  <a:lnTo>
                    <a:pt x="258318" y="43942"/>
                  </a:lnTo>
                  <a:lnTo>
                    <a:pt x="50673" y="251460"/>
                  </a:lnTo>
                  <a:lnTo>
                    <a:pt x="258318" y="458978"/>
                  </a:lnTo>
                  <a:lnTo>
                    <a:pt x="5483479" y="458978"/>
                  </a:lnTo>
                  <a:lnTo>
                    <a:pt x="5483479" y="448056"/>
                  </a:lnTo>
                  <a:lnTo>
                    <a:pt x="5483479" y="54864"/>
                  </a:lnTo>
                  <a:lnTo>
                    <a:pt x="5483479" y="43942"/>
                  </a:lnTo>
                  <a:close/>
                </a:path>
                <a:path w="5527675" h="502920">
                  <a:moveTo>
                    <a:pt x="5527421" y="27432"/>
                  </a:moveTo>
                  <a:lnTo>
                    <a:pt x="5525262" y="16764"/>
                  </a:lnTo>
                  <a:lnTo>
                    <a:pt x="5519420" y="8001"/>
                  </a:lnTo>
                  <a:lnTo>
                    <a:pt x="5510657" y="2159"/>
                  </a:lnTo>
                  <a:lnTo>
                    <a:pt x="5499989" y="0"/>
                  </a:lnTo>
                  <a:lnTo>
                    <a:pt x="5494528" y="0"/>
                  </a:lnTo>
                  <a:lnTo>
                    <a:pt x="5494528" y="32893"/>
                  </a:lnTo>
                  <a:lnTo>
                    <a:pt x="5494528" y="470027"/>
                  </a:lnTo>
                  <a:lnTo>
                    <a:pt x="253746" y="470027"/>
                  </a:lnTo>
                  <a:lnTo>
                    <a:pt x="35179" y="251460"/>
                  </a:lnTo>
                  <a:lnTo>
                    <a:pt x="253746" y="32893"/>
                  </a:lnTo>
                  <a:lnTo>
                    <a:pt x="5494528" y="32893"/>
                  </a:lnTo>
                  <a:lnTo>
                    <a:pt x="5494528" y="0"/>
                  </a:lnTo>
                  <a:lnTo>
                    <a:pt x="244221" y="0"/>
                  </a:lnTo>
                  <a:lnTo>
                    <a:pt x="237236" y="2921"/>
                  </a:lnTo>
                  <a:lnTo>
                    <a:pt x="8001" y="232029"/>
                  </a:lnTo>
                  <a:lnTo>
                    <a:pt x="2032" y="241173"/>
                  </a:lnTo>
                  <a:lnTo>
                    <a:pt x="0" y="251460"/>
                  </a:lnTo>
                  <a:lnTo>
                    <a:pt x="2032" y="261747"/>
                  </a:lnTo>
                  <a:lnTo>
                    <a:pt x="8001" y="270891"/>
                  </a:lnTo>
                  <a:lnTo>
                    <a:pt x="237236" y="499999"/>
                  </a:lnTo>
                  <a:lnTo>
                    <a:pt x="244221" y="502920"/>
                  </a:lnTo>
                  <a:lnTo>
                    <a:pt x="5499989" y="502920"/>
                  </a:lnTo>
                  <a:lnTo>
                    <a:pt x="5510657" y="500761"/>
                  </a:lnTo>
                  <a:lnTo>
                    <a:pt x="5519420" y="494919"/>
                  </a:lnTo>
                  <a:lnTo>
                    <a:pt x="5525262" y="486156"/>
                  </a:lnTo>
                  <a:lnTo>
                    <a:pt x="5527421" y="475488"/>
                  </a:lnTo>
                  <a:lnTo>
                    <a:pt x="5527421" y="470027"/>
                  </a:lnTo>
                  <a:lnTo>
                    <a:pt x="5527408" y="32893"/>
                  </a:lnTo>
                  <a:lnTo>
                    <a:pt x="5527421" y="27432"/>
                  </a:lnTo>
                  <a:close/>
                </a:path>
              </a:pathLst>
            </a:custGeom>
            <a:solidFill>
              <a:srgbClr val="FFFFFF"/>
            </a:solidFill>
          </p:spPr>
          <p:txBody>
            <a:bodyPr wrap="square" lIns="0" tIns="0" rIns="0" bIns="0" rtlCol="0"/>
            <a:lstStyle/>
            <a:p>
              <a:endParaRPr/>
            </a:p>
          </p:txBody>
        </p:sp>
        <p:sp>
          <p:nvSpPr>
            <p:cNvPr id="25" name="object 25"/>
            <p:cNvSpPr/>
            <p:nvPr/>
          </p:nvSpPr>
          <p:spPr>
            <a:xfrm>
              <a:off x="1723643" y="3811523"/>
              <a:ext cx="448309" cy="448309"/>
            </a:xfrm>
            <a:custGeom>
              <a:avLst/>
              <a:gdLst/>
              <a:ahLst/>
              <a:cxnLst/>
              <a:rect l="l" t="t" r="r" b="b"/>
              <a:pathLst>
                <a:path w="448310" h="448310">
                  <a:moveTo>
                    <a:pt x="223900" y="0"/>
                  </a:moveTo>
                  <a:lnTo>
                    <a:pt x="178816" y="4571"/>
                  </a:lnTo>
                  <a:lnTo>
                    <a:pt x="136779" y="17652"/>
                  </a:lnTo>
                  <a:lnTo>
                    <a:pt x="98679" y="38226"/>
                  </a:lnTo>
                  <a:lnTo>
                    <a:pt x="65531" y="65531"/>
                  </a:lnTo>
                  <a:lnTo>
                    <a:pt x="38226" y="98678"/>
                  </a:lnTo>
                  <a:lnTo>
                    <a:pt x="17653" y="136778"/>
                  </a:lnTo>
                  <a:lnTo>
                    <a:pt x="4572" y="178815"/>
                  </a:lnTo>
                  <a:lnTo>
                    <a:pt x="0" y="223900"/>
                  </a:lnTo>
                  <a:lnTo>
                    <a:pt x="4572" y="268986"/>
                  </a:lnTo>
                  <a:lnTo>
                    <a:pt x="17653" y="311023"/>
                  </a:lnTo>
                  <a:lnTo>
                    <a:pt x="38226" y="349123"/>
                  </a:lnTo>
                  <a:lnTo>
                    <a:pt x="65531" y="382269"/>
                  </a:lnTo>
                  <a:lnTo>
                    <a:pt x="98679" y="409575"/>
                  </a:lnTo>
                  <a:lnTo>
                    <a:pt x="136779" y="430149"/>
                  </a:lnTo>
                  <a:lnTo>
                    <a:pt x="178816" y="443230"/>
                  </a:lnTo>
                  <a:lnTo>
                    <a:pt x="223900" y="447801"/>
                  </a:lnTo>
                  <a:lnTo>
                    <a:pt x="268986" y="443230"/>
                  </a:lnTo>
                  <a:lnTo>
                    <a:pt x="311023" y="430149"/>
                  </a:lnTo>
                  <a:lnTo>
                    <a:pt x="349123" y="409575"/>
                  </a:lnTo>
                  <a:lnTo>
                    <a:pt x="382269" y="382269"/>
                  </a:lnTo>
                  <a:lnTo>
                    <a:pt x="409575" y="349123"/>
                  </a:lnTo>
                  <a:lnTo>
                    <a:pt x="430149" y="311023"/>
                  </a:lnTo>
                  <a:lnTo>
                    <a:pt x="443230" y="268986"/>
                  </a:lnTo>
                  <a:lnTo>
                    <a:pt x="447801" y="223900"/>
                  </a:lnTo>
                  <a:lnTo>
                    <a:pt x="443230" y="178815"/>
                  </a:lnTo>
                  <a:lnTo>
                    <a:pt x="430149" y="136778"/>
                  </a:lnTo>
                  <a:lnTo>
                    <a:pt x="409575" y="98678"/>
                  </a:lnTo>
                  <a:lnTo>
                    <a:pt x="382269" y="65531"/>
                  </a:lnTo>
                  <a:lnTo>
                    <a:pt x="349123" y="38226"/>
                  </a:lnTo>
                  <a:lnTo>
                    <a:pt x="311023" y="17652"/>
                  </a:lnTo>
                  <a:lnTo>
                    <a:pt x="268986" y="4571"/>
                  </a:lnTo>
                  <a:lnTo>
                    <a:pt x="223900" y="0"/>
                  </a:lnTo>
                  <a:close/>
                </a:path>
              </a:pathLst>
            </a:custGeom>
            <a:solidFill>
              <a:srgbClr val="BCD5E0"/>
            </a:solidFill>
          </p:spPr>
          <p:txBody>
            <a:bodyPr wrap="square" lIns="0" tIns="0" rIns="0" bIns="0" rtlCol="0"/>
            <a:lstStyle/>
            <a:p>
              <a:endParaRPr/>
            </a:p>
          </p:txBody>
        </p:sp>
        <p:sp>
          <p:nvSpPr>
            <p:cNvPr id="26" name="object 26"/>
            <p:cNvSpPr/>
            <p:nvPr/>
          </p:nvSpPr>
          <p:spPr>
            <a:xfrm>
              <a:off x="1696212" y="3785615"/>
              <a:ext cx="502920" cy="501650"/>
            </a:xfrm>
            <a:custGeom>
              <a:avLst/>
              <a:gdLst/>
              <a:ahLst/>
              <a:cxnLst/>
              <a:rect l="l" t="t" r="r" b="b"/>
              <a:pathLst>
                <a:path w="502919" h="501650">
                  <a:moveTo>
                    <a:pt x="458978" y="251333"/>
                  </a:moveTo>
                  <a:lnTo>
                    <a:pt x="458851" y="239903"/>
                  </a:lnTo>
                  <a:lnTo>
                    <a:pt x="449961" y="190373"/>
                  </a:lnTo>
                  <a:lnTo>
                    <a:pt x="448056" y="185737"/>
                  </a:lnTo>
                  <a:lnTo>
                    <a:pt x="448056" y="251333"/>
                  </a:lnTo>
                  <a:lnTo>
                    <a:pt x="447802" y="260223"/>
                  </a:lnTo>
                  <a:lnTo>
                    <a:pt x="438785" y="311023"/>
                  </a:lnTo>
                  <a:lnTo>
                    <a:pt x="413766" y="361823"/>
                  </a:lnTo>
                  <a:lnTo>
                    <a:pt x="375539" y="403606"/>
                  </a:lnTo>
                  <a:lnTo>
                    <a:pt x="326771" y="432816"/>
                  </a:lnTo>
                  <a:lnTo>
                    <a:pt x="270129" y="446786"/>
                  </a:lnTo>
                  <a:lnTo>
                    <a:pt x="240665" y="446786"/>
                  </a:lnTo>
                  <a:lnTo>
                    <a:pt x="173609" y="431546"/>
                  </a:lnTo>
                  <a:lnTo>
                    <a:pt x="140462" y="412496"/>
                  </a:lnTo>
                  <a:lnTo>
                    <a:pt x="98806" y="374523"/>
                  </a:lnTo>
                  <a:lnTo>
                    <a:pt x="69723" y="326263"/>
                  </a:lnTo>
                  <a:lnTo>
                    <a:pt x="58547" y="289433"/>
                  </a:lnTo>
                  <a:lnTo>
                    <a:pt x="54864" y="250063"/>
                  </a:lnTo>
                  <a:lnTo>
                    <a:pt x="55118" y="241173"/>
                  </a:lnTo>
                  <a:lnTo>
                    <a:pt x="64135" y="190373"/>
                  </a:lnTo>
                  <a:lnTo>
                    <a:pt x="89154" y="139573"/>
                  </a:lnTo>
                  <a:lnTo>
                    <a:pt x="127381" y="97790"/>
                  </a:lnTo>
                  <a:lnTo>
                    <a:pt x="176149" y="68580"/>
                  </a:lnTo>
                  <a:lnTo>
                    <a:pt x="232664" y="54610"/>
                  </a:lnTo>
                  <a:lnTo>
                    <a:pt x="262255" y="54610"/>
                  </a:lnTo>
                  <a:lnTo>
                    <a:pt x="311150" y="63500"/>
                  </a:lnTo>
                  <a:lnTo>
                    <a:pt x="346329" y="78740"/>
                  </a:lnTo>
                  <a:lnTo>
                    <a:pt x="391414" y="113030"/>
                  </a:lnTo>
                  <a:lnTo>
                    <a:pt x="424942" y="158623"/>
                  </a:lnTo>
                  <a:lnTo>
                    <a:pt x="444373" y="211963"/>
                  </a:lnTo>
                  <a:lnTo>
                    <a:pt x="448056" y="251333"/>
                  </a:lnTo>
                  <a:lnTo>
                    <a:pt x="448056" y="185737"/>
                  </a:lnTo>
                  <a:lnTo>
                    <a:pt x="412115" y="119380"/>
                  </a:lnTo>
                  <a:lnTo>
                    <a:pt x="384175" y="91440"/>
                  </a:lnTo>
                  <a:lnTo>
                    <a:pt x="351028" y="68580"/>
                  </a:lnTo>
                  <a:lnTo>
                    <a:pt x="294132" y="46990"/>
                  </a:lnTo>
                  <a:lnTo>
                    <a:pt x="262636" y="43180"/>
                  </a:lnTo>
                  <a:lnTo>
                    <a:pt x="241173" y="43180"/>
                  </a:lnTo>
                  <a:lnTo>
                    <a:pt x="171323" y="59690"/>
                  </a:lnTo>
                  <a:lnTo>
                    <a:pt x="136017" y="78740"/>
                  </a:lnTo>
                  <a:lnTo>
                    <a:pt x="105283" y="102870"/>
                  </a:lnTo>
                  <a:lnTo>
                    <a:pt x="79756" y="134493"/>
                  </a:lnTo>
                  <a:lnTo>
                    <a:pt x="60579" y="168783"/>
                  </a:lnTo>
                  <a:lnTo>
                    <a:pt x="48260" y="208153"/>
                  </a:lnTo>
                  <a:lnTo>
                    <a:pt x="44069" y="260223"/>
                  </a:lnTo>
                  <a:lnTo>
                    <a:pt x="44196" y="262763"/>
                  </a:lnTo>
                  <a:lnTo>
                    <a:pt x="52959" y="311023"/>
                  </a:lnTo>
                  <a:lnTo>
                    <a:pt x="68580" y="349123"/>
                  </a:lnTo>
                  <a:lnTo>
                    <a:pt x="90805" y="382016"/>
                  </a:lnTo>
                  <a:lnTo>
                    <a:pt x="118745" y="409956"/>
                  </a:lnTo>
                  <a:lnTo>
                    <a:pt x="151892" y="432816"/>
                  </a:lnTo>
                  <a:lnTo>
                    <a:pt x="188976" y="448056"/>
                  </a:lnTo>
                  <a:lnTo>
                    <a:pt x="229870" y="456946"/>
                  </a:lnTo>
                  <a:lnTo>
                    <a:pt x="240284" y="458216"/>
                  </a:lnTo>
                  <a:lnTo>
                    <a:pt x="261747" y="458216"/>
                  </a:lnTo>
                  <a:lnTo>
                    <a:pt x="312420" y="449326"/>
                  </a:lnTo>
                  <a:lnTo>
                    <a:pt x="366903" y="422656"/>
                  </a:lnTo>
                  <a:lnTo>
                    <a:pt x="397637" y="398526"/>
                  </a:lnTo>
                  <a:lnTo>
                    <a:pt x="423164" y="366903"/>
                  </a:lnTo>
                  <a:lnTo>
                    <a:pt x="442341" y="332613"/>
                  </a:lnTo>
                  <a:lnTo>
                    <a:pt x="454660" y="293243"/>
                  </a:lnTo>
                  <a:lnTo>
                    <a:pt x="458978" y="251333"/>
                  </a:lnTo>
                  <a:close/>
                </a:path>
                <a:path w="502919" h="501650">
                  <a:moveTo>
                    <a:pt x="502920" y="250063"/>
                  </a:moveTo>
                  <a:lnTo>
                    <a:pt x="502539" y="237363"/>
                  </a:lnTo>
                  <a:lnTo>
                    <a:pt x="497459" y="199263"/>
                  </a:lnTo>
                  <a:lnTo>
                    <a:pt x="482600" y="151003"/>
                  </a:lnTo>
                  <a:lnTo>
                    <a:pt x="470027" y="128524"/>
                  </a:lnTo>
                  <a:lnTo>
                    <a:pt x="470027" y="251333"/>
                  </a:lnTo>
                  <a:lnTo>
                    <a:pt x="469773" y="261493"/>
                  </a:lnTo>
                  <a:lnTo>
                    <a:pt x="460121" y="316103"/>
                  </a:lnTo>
                  <a:lnTo>
                    <a:pt x="443484" y="355473"/>
                  </a:lnTo>
                  <a:lnTo>
                    <a:pt x="419989" y="389636"/>
                  </a:lnTo>
                  <a:lnTo>
                    <a:pt x="390271" y="418846"/>
                  </a:lnTo>
                  <a:lnTo>
                    <a:pt x="355346" y="442976"/>
                  </a:lnTo>
                  <a:lnTo>
                    <a:pt x="316103" y="459486"/>
                  </a:lnTo>
                  <a:lnTo>
                    <a:pt x="273431" y="468376"/>
                  </a:lnTo>
                  <a:lnTo>
                    <a:pt x="262509" y="468376"/>
                  </a:lnTo>
                  <a:lnTo>
                    <a:pt x="251333" y="469646"/>
                  </a:lnTo>
                  <a:lnTo>
                    <a:pt x="240030" y="468376"/>
                  </a:lnTo>
                  <a:lnTo>
                    <a:pt x="228981" y="468376"/>
                  </a:lnTo>
                  <a:lnTo>
                    <a:pt x="207137" y="464566"/>
                  </a:lnTo>
                  <a:lnTo>
                    <a:pt x="166116" y="451866"/>
                  </a:lnTo>
                  <a:lnTo>
                    <a:pt x="129032" y="431546"/>
                  </a:lnTo>
                  <a:lnTo>
                    <a:pt x="96774" y="404876"/>
                  </a:lnTo>
                  <a:lnTo>
                    <a:pt x="70104" y="373253"/>
                  </a:lnTo>
                  <a:lnTo>
                    <a:pt x="50038" y="335153"/>
                  </a:lnTo>
                  <a:lnTo>
                    <a:pt x="37338" y="294513"/>
                  </a:lnTo>
                  <a:lnTo>
                    <a:pt x="32893" y="250063"/>
                  </a:lnTo>
                  <a:lnTo>
                    <a:pt x="33147" y="239903"/>
                  </a:lnTo>
                  <a:lnTo>
                    <a:pt x="42799" y="185293"/>
                  </a:lnTo>
                  <a:lnTo>
                    <a:pt x="59436" y="145923"/>
                  </a:lnTo>
                  <a:lnTo>
                    <a:pt x="82931" y="111760"/>
                  </a:lnTo>
                  <a:lnTo>
                    <a:pt x="112649" y="82550"/>
                  </a:lnTo>
                  <a:lnTo>
                    <a:pt x="147574" y="58420"/>
                  </a:lnTo>
                  <a:lnTo>
                    <a:pt x="186690" y="41910"/>
                  </a:lnTo>
                  <a:lnTo>
                    <a:pt x="229362" y="33020"/>
                  </a:lnTo>
                  <a:lnTo>
                    <a:pt x="240284" y="33020"/>
                  </a:lnTo>
                  <a:lnTo>
                    <a:pt x="251587" y="31750"/>
                  </a:lnTo>
                  <a:lnTo>
                    <a:pt x="262890" y="33020"/>
                  </a:lnTo>
                  <a:lnTo>
                    <a:pt x="273939" y="33020"/>
                  </a:lnTo>
                  <a:lnTo>
                    <a:pt x="295783" y="36830"/>
                  </a:lnTo>
                  <a:lnTo>
                    <a:pt x="336804" y="49530"/>
                  </a:lnTo>
                  <a:lnTo>
                    <a:pt x="373888" y="69850"/>
                  </a:lnTo>
                  <a:lnTo>
                    <a:pt x="406146" y="96520"/>
                  </a:lnTo>
                  <a:lnTo>
                    <a:pt x="432816" y="128143"/>
                  </a:lnTo>
                  <a:lnTo>
                    <a:pt x="452882" y="166243"/>
                  </a:lnTo>
                  <a:lnTo>
                    <a:pt x="465582" y="206883"/>
                  </a:lnTo>
                  <a:lnTo>
                    <a:pt x="470027" y="251333"/>
                  </a:lnTo>
                  <a:lnTo>
                    <a:pt x="470027" y="128524"/>
                  </a:lnTo>
                  <a:lnTo>
                    <a:pt x="428371" y="72390"/>
                  </a:lnTo>
                  <a:lnTo>
                    <a:pt x="390906" y="41910"/>
                  </a:lnTo>
                  <a:lnTo>
                    <a:pt x="348107" y="19050"/>
                  </a:lnTo>
                  <a:lnTo>
                    <a:pt x="300736" y="3810"/>
                  </a:lnTo>
                  <a:lnTo>
                    <a:pt x="276352" y="0"/>
                  </a:lnTo>
                  <a:lnTo>
                    <a:pt x="237871" y="0"/>
                  </a:lnTo>
                  <a:lnTo>
                    <a:pt x="175387" y="11430"/>
                  </a:lnTo>
                  <a:lnTo>
                    <a:pt x="130429" y="30480"/>
                  </a:lnTo>
                  <a:lnTo>
                    <a:pt x="90551" y="57150"/>
                  </a:lnTo>
                  <a:lnTo>
                    <a:pt x="56642" y="91440"/>
                  </a:lnTo>
                  <a:lnTo>
                    <a:pt x="29718" y="131953"/>
                  </a:lnTo>
                  <a:lnTo>
                    <a:pt x="10922" y="177673"/>
                  </a:lnTo>
                  <a:lnTo>
                    <a:pt x="1270" y="225933"/>
                  </a:lnTo>
                  <a:lnTo>
                    <a:pt x="0" y="251333"/>
                  </a:lnTo>
                  <a:lnTo>
                    <a:pt x="381" y="264033"/>
                  </a:lnTo>
                  <a:lnTo>
                    <a:pt x="5461" y="302133"/>
                  </a:lnTo>
                  <a:lnTo>
                    <a:pt x="20320" y="349123"/>
                  </a:lnTo>
                  <a:lnTo>
                    <a:pt x="43688" y="392176"/>
                  </a:lnTo>
                  <a:lnTo>
                    <a:pt x="74549" y="429006"/>
                  </a:lnTo>
                  <a:lnTo>
                    <a:pt x="112014" y="459486"/>
                  </a:lnTo>
                  <a:lnTo>
                    <a:pt x="154813" y="482346"/>
                  </a:lnTo>
                  <a:lnTo>
                    <a:pt x="202184" y="497586"/>
                  </a:lnTo>
                  <a:lnTo>
                    <a:pt x="226568" y="501396"/>
                  </a:lnTo>
                  <a:lnTo>
                    <a:pt x="265049" y="501396"/>
                  </a:lnTo>
                  <a:lnTo>
                    <a:pt x="303403" y="496316"/>
                  </a:lnTo>
                  <a:lnTo>
                    <a:pt x="350520" y="482346"/>
                  </a:lnTo>
                  <a:lnTo>
                    <a:pt x="393065" y="458216"/>
                  </a:lnTo>
                  <a:lnTo>
                    <a:pt x="430149" y="427736"/>
                  </a:lnTo>
                  <a:lnTo>
                    <a:pt x="460629" y="389636"/>
                  </a:lnTo>
                  <a:lnTo>
                    <a:pt x="483616" y="347853"/>
                  </a:lnTo>
                  <a:lnTo>
                    <a:pt x="497967" y="299593"/>
                  </a:lnTo>
                  <a:lnTo>
                    <a:pt x="502920" y="250063"/>
                  </a:lnTo>
                  <a:close/>
                </a:path>
              </a:pathLst>
            </a:custGeom>
            <a:solidFill>
              <a:srgbClr val="FFFFFF"/>
            </a:solidFill>
          </p:spPr>
          <p:txBody>
            <a:bodyPr wrap="square" lIns="0" tIns="0" rIns="0" bIns="0" rtlCol="0"/>
            <a:lstStyle/>
            <a:p>
              <a:endParaRPr/>
            </a:p>
          </p:txBody>
        </p:sp>
      </p:grpSp>
      <p:grpSp>
        <p:nvGrpSpPr>
          <p:cNvPr id="27" name="object 27"/>
          <p:cNvGrpSpPr/>
          <p:nvPr/>
        </p:nvGrpSpPr>
        <p:grpSpPr>
          <a:xfrm>
            <a:off x="1696211" y="4366259"/>
            <a:ext cx="5751830" cy="502920"/>
            <a:chOff x="1696211" y="4366259"/>
            <a:chExt cx="5751830" cy="502920"/>
          </a:xfrm>
        </p:grpSpPr>
        <p:sp>
          <p:nvSpPr>
            <p:cNvPr id="28" name="object 28"/>
            <p:cNvSpPr/>
            <p:nvPr/>
          </p:nvSpPr>
          <p:spPr>
            <a:xfrm>
              <a:off x="1947671" y="4393691"/>
              <a:ext cx="5472430" cy="448309"/>
            </a:xfrm>
            <a:custGeom>
              <a:avLst/>
              <a:gdLst/>
              <a:ahLst/>
              <a:cxnLst/>
              <a:rect l="l" t="t" r="r" b="b"/>
              <a:pathLst>
                <a:path w="5472430" h="448310">
                  <a:moveTo>
                    <a:pt x="5472303" y="0"/>
                  </a:moveTo>
                  <a:lnTo>
                    <a:pt x="224027" y="0"/>
                  </a:lnTo>
                  <a:lnTo>
                    <a:pt x="0" y="223900"/>
                  </a:lnTo>
                  <a:lnTo>
                    <a:pt x="224027" y="447801"/>
                  </a:lnTo>
                  <a:lnTo>
                    <a:pt x="5472303" y="447801"/>
                  </a:lnTo>
                  <a:lnTo>
                    <a:pt x="5472303" y="0"/>
                  </a:lnTo>
                  <a:close/>
                </a:path>
              </a:pathLst>
            </a:custGeom>
            <a:solidFill>
              <a:srgbClr val="2CA0BD"/>
            </a:solidFill>
          </p:spPr>
          <p:txBody>
            <a:bodyPr wrap="square" lIns="0" tIns="0" rIns="0" bIns="0" rtlCol="0"/>
            <a:lstStyle/>
            <a:p>
              <a:endParaRPr/>
            </a:p>
          </p:txBody>
        </p:sp>
        <p:sp>
          <p:nvSpPr>
            <p:cNvPr id="29" name="object 29"/>
            <p:cNvSpPr/>
            <p:nvPr/>
          </p:nvSpPr>
          <p:spPr>
            <a:xfrm>
              <a:off x="1920240" y="4366259"/>
              <a:ext cx="5527675" cy="502920"/>
            </a:xfrm>
            <a:custGeom>
              <a:avLst/>
              <a:gdLst/>
              <a:ahLst/>
              <a:cxnLst/>
              <a:rect l="l" t="t" r="r" b="b"/>
              <a:pathLst>
                <a:path w="5527675" h="502920">
                  <a:moveTo>
                    <a:pt x="5483479" y="43942"/>
                  </a:moveTo>
                  <a:lnTo>
                    <a:pt x="5472557" y="43942"/>
                  </a:lnTo>
                  <a:lnTo>
                    <a:pt x="5472557" y="54864"/>
                  </a:lnTo>
                  <a:lnTo>
                    <a:pt x="5472557" y="448056"/>
                  </a:lnTo>
                  <a:lnTo>
                    <a:pt x="262763" y="448056"/>
                  </a:lnTo>
                  <a:lnTo>
                    <a:pt x="66167" y="251460"/>
                  </a:lnTo>
                  <a:lnTo>
                    <a:pt x="262763" y="54864"/>
                  </a:lnTo>
                  <a:lnTo>
                    <a:pt x="5472557" y="54864"/>
                  </a:lnTo>
                  <a:lnTo>
                    <a:pt x="5472557" y="43942"/>
                  </a:lnTo>
                  <a:lnTo>
                    <a:pt x="258318" y="43942"/>
                  </a:lnTo>
                  <a:lnTo>
                    <a:pt x="50673" y="251460"/>
                  </a:lnTo>
                  <a:lnTo>
                    <a:pt x="258318" y="458978"/>
                  </a:lnTo>
                  <a:lnTo>
                    <a:pt x="5483479" y="458978"/>
                  </a:lnTo>
                  <a:lnTo>
                    <a:pt x="5483479" y="448056"/>
                  </a:lnTo>
                  <a:lnTo>
                    <a:pt x="5483479" y="54864"/>
                  </a:lnTo>
                  <a:lnTo>
                    <a:pt x="5483479" y="43942"/>
                  </a:lnTo>
                  <a:close/>
                </a:path>
                <a:path w="5527675" h="502920">
                  <a:moveTo>
                    <a:pt x="5527421" y="27432"/>
                  </a:moveTo>
                  <a:lnTo>
                    <a:pt x="5525262" y="16764"/>
                  </a:lnTo>
                  <a:lnTo>
                    <a:pt x="5519420" y="8001"/>
                  </a:lnTo>
                  <a:lnTo>
                    <a:pt x="5510657" y="2159"/>
                  </a:lnTo>
                  <a:lnTo>
                    <a:pt x="5499989" y="0"/>
                  </a:lnTo>
                  <a:lnTo>
                    <a:pt x="5494528" y="0"/>
                  </a:lnTo>
                  <a:lnTo>
                    <a:pt x="5494528" y="32893"/>
                  </a:lnTo>
                  <a:lnTo>
                    <a:pt x="5494528" y="470027"/>
                  </a:lnTo>
                  <a:lnTo>
                    <a:pt x="253746" y="470027"/>
                  </a:lnTo>
                  <a:lnTo>
                    <a:pt x="35179" y="251460"/>
                  </a:lnTo>
                  <a:lnTo>
                    <a:pt x="253746" y="32893"/>
                  </a:lnTo>
                  <a:lnTo>
                    <a:pt x="5494528" y="32893"/>
                  </a:lnTo>
                  <a:lnTo>
                    <a:pt x="5494528" y="0"/>
                  </a:lnTo>
                  <a:lnTo>
                    <a:pt x="244221" y="0"/>
                  </a:lnTo>
                  <a:lnTo>
                    <a:pt x="237236" y="2921"/>
                  </a:lnTo>
                  <a:lnTo>
                    <a:pt x="8001" y="232029"/>
                  </a:lnTo>
                  <a:lnTo>
                    <a:pt x="2032" y="241173"/>
                  </a:lnTo>
                  <a:lnTo>
                    <a:pt x="0" y="251460"/>
                  </a:lnTo>
                  <a:lnTo>
                    <a:pt x="2032" y="261747"/>
                  </a:lnTo>
                  <a:lnTo>
                    <a:pt x="8001" y="270891"/>
                  </a:lnTo>
                  <a:lnTo>
                    <a:pt x="237236" y="499999"/>
                  </a:lnTo>
                  <a:lnTo>
                    <a:pt x="244221" y="502920"/>
                  </a:lnTo>
                  <a:lnTo>
                    <a:pt x="5499989" y="502920"/>
                  </a:lnTo>
                  <a:lnTo>
                    <a:pt x="5510657" y="500761"/>
                  </a:lnTo>
                  <a:lnTo>
                    <a:pt x="5519420" y="494919"/>
                  </a:lnTo>
                  <a:lnTo>
                    <a:pt x="5525262" y="486156"/>
                  </a:lnTo>
                  <a:lnTo>
                    <a:pt x="5527421" y="475488"/>
                  </a:lnTo>
                  <a:lnTo>
                    <a:pt x="5527421" y="470027"/>
                  </a:lnTo>
                  <a:lnTo>
                    <a:pt x="5527408" y="32893"/>
                  </a:lnTo>
                  <a:lnTo>
                    <a:pt x="5527421" y="27432"/>
                  </a:lnTo>
                  <a:close/>
                </a:path>
              </a:pathLst>
            </a:custGeom>
            <a:solidFill>
              <a:srgbClr val="FFFFFF"/>
            </a:solidFill>
          </p:spPr>
          <p:txBody>
            <a:bodyPr wrap="square" lIns="0" tIns="0" rIns="0" bIns="0" rtlCol="0"/>
            <a:lstStyle/>
            <a:p>
              <a:endParaRPr/>
            </a:p>
          </p:txBody>
        </p:sp>
        <p:sp>
          <p:nvSpPr>
            <p:cNvPr id="30" name="object 30"/>
            <p:cNvSpPr/>
            <p:nvPr/>
          </p:nvSpPr>
          <p:spPr>
            <a:xfrm>
              <a:off x="1723643" y="4393691"/>
              <a:ext cx="448309" cy="448309"/>
            </a:xfrm>
            <a:custGeom>
              <a:avLst/>
              <a:gdLst/>
              <a:ahLst/>
              <a:cxnLst/>
              <a:rect l="l" t="t" r="r" b="b"/>
              <a:pathLst>
                <a:path w="448310" h="448310">
                  <a:moveTo>
                    <a:pt x="223900" y="0"/>
                  </a:moveTo>
                  <a:lnTo>
                    <a:pt x="178816" y="4571"/>
                  </a:lnTo>
                  <a:lnTo>
                    <a:pt x="136779" y="17652"/>
                  </a:lnTo>
                  <a:lnTo>
                    <a:pt x="98679" y="38226"/>
                  </a:lnTo>
                  <a:lnTo>
                    <a:pt x="65531" y="65531"/>
                  </a:lnTo>
                  <a:lnTo>
                    <a:pt x="38226" y="98678"/>
                  </a:lnTo>
                  <a:lnTo>
                    <a:pt x="17653" y="136778"/>
                  </a:lnTo>
                  <a:lnTo>
                    <a:pt x="4572" y="178815"/>
                  </a:lnTo>
                  <a:lnTo>
                    <a:pt x="0" y="223900"/>
                  </a:lnTo>
                  <a:lnTo>
                    <a:pt x="4572" y="268985"/>
                  </a:lnTo>
                  <a:lnTo>
                    <a:pt x="17653" y="311022"/>
                  </a:lnTo>
                  <a:lnTo>
                    <a:pt x="38226" y="349122"/>
                  </a:lnTo>
                  <a:lnTo>
                    <a:pt x="65531" y="382269"/>
                  </a:lnTo>
                  <a:lnTo>
                    <a:pt x="98679" y="409574"/>
                  </a:lnTo>
                  <a:lnTo>
                    <a:pt x="136779" y="430148"/>
                  </a:lnTo>
                  <a:lnTo>
                    <a:pt x="178816" y="443229"/>
                  </a:lnTo>
                  <a:lnTo>
                    <a:pt x="223900" y="447801"/>
                  </a:lnTo>
                  <a:lnTo>
                    <a:pt x="268986" y="443229"/>
                  </a:lnTo>
                  <a:lnTo>
                    <a:pt x="311023" y="430148"/>
                  </a:lnTo>
                  <a:lnTo>
                    <a:pt x="349123" y="409574"/>
                  </a:lnTo>
                  <a:lnTo>
                    <a:pt x="382269" y="382269"/>
                  </a:lnTo>
                  <a:lnTo>
                    <a:pt x="409575" y="349122"/>
                  </a:lnTo>
                  <a:lnTo>
                    <a:pt x="430149" y="311022"/>
                  </a:lnTo>
                  <a:lnTo>
                    <a:pt x="443230" y="268985"/>
                  </a:lnTo>
                  <a:lnTo>
                    <a:pt x="447801" y="223900"/>
                  </a:lnTo>
                  <a:lnTo>
                    <a:pt x="443230" y="178815"/>
                  </a:lnTo>
                  <a:lnTo>
                    <a:pt x="430149" y="136778"/>
                  </a:lnTo>
                  <a:lnTo>
                    <a:pt x="409575" y="98678"/>
                  </a:lnTo>
                  <a:lnTo>
                    <a:pt x="382269" y="65531"/>
                  </a:lnTo>
                  <a:lnTo>
                    <a:pt x="349123" y="38226"/>
                  </a:lnTo>
                  <a:lnTo>
                    <a:pt x="311023" y="17652"/>
                  </a:lnTo>
                  <a:lnTo>
                    <a:pt x="268986" y="4571"/>
                  </a:lnTo>
                  <a:lnTo>
                    <a:pt x="223900" y="0"/>
                  </a:lnTo>
                  <a:close/>
                </a:path>
              </a:pathLst>
            </a:custGeom>
            <a:solidFill>
              <a:srgbClr val="BCD5E0"/>
            </a:solidFill>
          </p:spPr>
          <p:txBody>
            <a:bodyPr wrap="square" lIns="0" tIns="0" rIns="0" bIns="0" rtlCol="0"/>
            <a:lstStyle/>
            <a:p>
              <a:endParaRPr/>
            </a:p>
          </p:txBody>
        </p:sp>
        <p:sp>
          <p:nvSpPr>
            <p:cNvPr id="31" name="object 31"/>
            <p:cNvSpPr/>
            <p:nvPr/>
          </p:nvSpPr>
          <p:spPr>
            <a:xfrm>
              <a:off x="1696212" y="4367783"/>
              <a:ext cx="502920" cy="501650"/>
            </a:xfrm>
            <a:custGeom>
              <a:avLst/>
              <a:gdLst/>
              <a:ahLst/>
              <a:cxnLst/>
              <a:rect l="l" t="t" r="r" b="b"/>
              <a:pathLst>
                <a:path w="502919" h="501650">
                  <a:moveTo>
                    <a:pt x="458978" y="251333"/>
                  </a:moveTo>
                  <a:lnTo>
                    <a:pt x="458851" y="239903"/>
                  </a:lnTo>
                  <a:lnTo>
                    <a:pt x="449961" y="190373"/>
                  </a:lnTo>
                  <a:lnTo>
                    <a:pt x="448056" y="185737"/>
                  </a:lnTo>
                  <a:lnTo>
                    <a:pt x="448056" y="251333"/>
                  </a:lnTo>
                  <a:lnTo>
                    <a:pt x="447802" y="260223"/>
                  </a:lnTo>
                  <a:lnTo>
                    <a:pt x="438785" y="311023"/>
                  </a:lnTo>
                  <a:lnTo>
                    <a:pt x="413766" y="361823"/>
                  </a:lnTo>
                  <a:lnTo>
                    <a:pt x="375539" y="403606"/>
                  </a:lnTo>
                  <a:lnTo>
                    <a:pt x="326771" y="432816"/>
                  </a:lnTo>
                  <a:lnTo>
                    <a:pt x="270129" y="446786"/>
                  </a:lnTo>
                  <a:lnTo>
                    <a:pt x="240665" y="446786"/>
                  </a:lnTo>
                  <a:lnTo>
                    <a:pt x="173609" y="431546"/>
                  </a:lnTo>
                  <a:lnTo>
                    <a:pt x="140462" y="412496"/>
                  </a:lnTo>
                  <a:lnTo>
                    <a:pt x="98806" y="374523"/>
                  </a:lnTo>
                  <a:lnTo>
                    <a:pt x="69723" y="326263"/>
                  </a:lnTo>
                  <a:lnTo>
                    <a:pt x="58547" y="289433"/>
                  </a:lnTo>
                  <a:lnTo>
                    <a:pt x="54864" y="250063"/>
                  </a:lnTo>
                  <a:lnTo>
                    <a:pt x="55118" y="241173"/>
                  </a:lnTo>
                  <a:lnTo>
                    <a:pt x="64135" y="190373"/>
                  </a:lnTo>
                  <a:lnTo>
                    <a:pt x="89154" y="139573"/>
                  </a:lnTo>
                  <a:lnTo>
                    <a:pt x="127381" y="97790"/>
                  </a:lnTo>
                  <a:lnTo>
                    <a:pt x="176149" y="68580"/>
                  </a:lnTo>
                  <a:lnTo>
                    <a:pt x="232664" y="54610"/>
                  </a:lnTo>
                  <a:lnTo>
                    <a:pt x="272288" y="54610"/>
                  </a:lnTo>
                  <a:lnTo>
                    <a:pt x="311150" y="63500"/>
                  </a:lnTo>
                  <a:lnTo>
                    <a:pt x="346329" y="78740"/>
                  </a:lnTo>
                  <a:lnTo>
                    <a:pt x="391414" y="113030"/>
                  </a:lnTo>
                  <a:lnTo>
                    <a:pt x="424942" y="158623"/>
                  </a:lnTo>
                  <a:lnTo>
                    <a:pt x="444373" y="211963"/>
                  </a:lnTo>
                  <a:lnTo>
                    <a:pt x="448056" y="251333"/>
                  </a:lnTo>
                  <a:lnTo>
                    <a:pt x="448056" y="185737"/>
                  </a:lnTo>
                  <a:lnTo>
                    <a:pt x="412115" y="119380"/>
                  </a:lnTo>
                  <a:lnTo>
                    <a:pt x="384175" y="91440"/>
                  </a:lnTo>
                  <a:lnTo>
                    <a:pt x="351028" y="68580"/>
                  </a:lnTo>
                  <a:lnTo>
                    <a:pt x="294132" y="46990"/>
                  </a:lnTo>
                  <a:lnTo>
                    <a:pt x="262636" y="43180"/>
                  </a:lnTo>
                  <a:lnTo>
                    <a:pt x="241173" y="43180"/>
                  </a:lnTo>
                  <a:lnTo>
                    <a:pt x="171323" y="59690"/>
                  </a:lnTo>
                  <a:lnTo>
                    <a:pt x="136017" y="78740"/>
                  </a:lnTo>
                  <a:lnTo>
                    <a:pt x="105283" y="102870"/>
                  </a:lnTo>
                  <a:lnTo>
                    <a:pt x="79756" y="134493"/>
                  </a:lnTo>
                  <a:lnTo>
                    <a:pt x="60579" y="168783"/>
                  </a:lnTo>
                  <a:lnTo>
                    <a:pt x="48260" y="208153"/>
                  </a:lnTo>
                  <a:lnTo>
                    <a:pt x="44069" y="260223"/>
                  </a:lnTo>
                  <a:lnTo>
                    <a:pt x="44196" y="262763"/>
                  </a:lnTo>
                  <a:lnTo>
                    <a:pt x="52959" y="311023"/>
                  </a:lnTo>
                  <a:lnTo>
                    <a:pt x="68580" y="349123"/>
                  </a:lnTo>
                  <a:lnTo>
                    <a:pt x="90805" y="382016"/>
                  </a:lnTo>
                  <a:lnTo>
                    <a:pt x="118745" y="409956"/>
                  </a:lnTo>
                  <a:lnTo>
                    <a:pt x="151892" y="432816"/>
                  </a:lnTo>
                  <a:lnTo>
                    <a:pt x="188976" y="448056"/>
                  </a:lnTo>
                  <a:lnTo>
                    <a:pt x="229870" y="456946"/>
                  </a:lnTo>
                  <a:lnTo>
                    <a:pt x="240284" y="458216"/>
                  </a:lnTo>
                  <a:lnTo>
                    <a:pt x="261747" y="458216"/>
                  </a:lnTo>
                  <a:lnTo>
                    <a:pt x="312420" y="449326"/>
                  </a:lnTo>
                  <a:lnTo>
                    <a:pt x="366903" y="422656"/>
                  </a:lnTo>
                  <a:lnTo>
                    <a:pt x="397637" y="397256"/>
                  </a:lnTo>
                  <a:lnTo>
                    <a:pt x="423164" y="366903"/>
                  </a:lnTo>
                  <a:lnTo>
                    <a:pt x="442341" y="332613"/>
                  </a:lnTo>
                  <a:lnTo>
                    <a:pt x="454660" y="293243"/>
                  </a:lnTo>
                  <a:lnTo>
                    <a:pt x="458978" y="251333"/>
                  </a:lnTo>
                  <a:close/>
                </a:path>
                <a:path w="502919" h="501650">
                  <a:moveTo>
                    <a:pt x="502920" y="250063"/>
                  </a:moveTo>
                  <a:lnTo>
                    <a:pt x="502539" y="237363"/>
                  </a:lnTo>
                  <a:lnTo>
                    <a:pt x="497459" y="199263"/>
                  </a:lnTo>
                  <a:lnTo>
                    <a:pt x="482600" y="151003"/>
                  </a:lnTo>
                  <a:lnTo>
                    <a:pt x="470027" y="128524"/>
                  </a:lnTo>
                  <a:lnTo>
                    <a:pt x="470027" y="251333"/>
                  </a:lnTo>
                  <a:lnTo>
                    <a:pt x="469773" y="261493"/>
                  </a:lnTo>
                  <a:lnTo>
                    <a:pt x="460121" y="316103"/>
                  </a:lnTo>
                  <a:lnTo>
                    <a:pt x="443484" y="355473"/>
                  </a:lnTo>
                  <a:lnTo>
                    <a:pt x="419989" y="389636"/>
                  </a:lnTo>
                  <a:lnTo>
                    <a:pt x="390271" y="418846"/>
                  </a:lnTo>
                  <a:lnTo>
                    <a:pt x="355346" y="442976"/>
                  </a:lnTo>
                  <a:lnTo>
                    <a:pt x="316103" y="459486"/>
                  </a:lnTo>
                  <a:lnTo>
                    <a:pt x="273431" y="468376"/>
                  </a:lnTo>
                  <a:lnTo>
                    <a:pt x="262509" y="468376"/>
                  </a:lnTo>
                  <a:lnTo>
                    <a:pt x="251333" y="469646"/>
                  </a:lnTo>
                  <a:lnTo>
                    <a:pt x="240030" y="468376"/>
                  </a:lnTo>
                  <a:lnTo>
                    <a:pt x="228981" y="468376"/>
                  </a:lnTo>
                  <a:lnTo>
                    <a:pt x="207137" y="464566"/>
                  </a:lnTo>
                  <a:lnTo>
                    <a:pt x="166116" y="451866"/>
                  </a:lnTo>
                  <a:lnTo>
                    <a:pt x="129032" y="431546"/>
                  </a:lnTo>
                  <a:lnTo>
                    <a:pt x="96774" y="404876"/>
                  </a:lnTo>
                  <a:lnTo>
                    <a:pt x="70104" y="371983"/>
                  </a:lnTo>
                  <a:lnTo>
                    <a:pt x="50038" y="335153"/>
                  </a:lnTo>
                  <a:lnTo>
                    <a:pt x="37338" y="294513"/>
                  </a:lnTo>
                  <a:lnTo>
                    <a:pt x="32893" y="250063"/>
                  </a:lnTo>
                  <a:lnTo>
                    <a:pt x="33147" y="238633"/>
                  </a:lnTo>
                  <a:lnTo>
                    <a:pt x="42799" y="185293"/>
                  </a:lnTo>
                  <a:lnTo>
                    <a:pt x="59436" y="145923"/>
                  </a:lnTo>
                  <a:lnTo>
                    <a:pt x="82931" y="111760"/>
                  </a:lnTo>
                  <a:lnTo>
                    <a:pt x="112649" y="82550"/>
                  </a:lnTo>
                  <a:lnTo>
                    <a:pt x="147574" y="58420"/>
                  </a:lnTo>
                  <a:lnTo>
                    <a:pt x="186690" y="41910"/>
                  </a:lnTo>
                  <a:lnTo>
                    <a:pt x="229362" y="33020"/>
                  </a:lnTo>
                  <a:lnTo>
                    <a:pt x="240284" y="33020"/>
                  </a:lnTo>
                  <a:lnTo>
                    <a:pt x="251587" y="31750"/>
                  </a:lnTo>
                  <a:lnTo>
                    <a:pt x="262890" y="33020"/>
                  </a:lnTo>
                  <a:lnTo>
                    <a:pt x="273939" y="33020"/>
                  </a:lnTo>
                  <a:lnTo>
                    <a:pt x="295783" y="36830"/>
                  </a:lnTo>
                  <a:lnTo>
                    <a:pt x="336804" y="49530"/>
                  </a:lnTo>
                  <a:lnTo>
                    <a:pt x="373888" y="69850"/>
                  </a:lnTo>
                  <a:lnTo>
                    <a:pt x="406146" y="96520"/>
                  </a:lnTo>
                  <a:lnTo>
                    <a:pt x="432816" y="128143"/>
                  </a:lnTo>
                  <a:lnTo>
                    <a:pt x="452882" y="166243"/>
                  </a:lnTo>
                  <a:lnTo>
                    <a:pt x="465582" y="206883"/>
                  </a:lnTo>
                  <a:lnTo>
                    <a:pt x="470027" y="251333"/>
                  </a:lnTo>
                  <a:lnTo>
                    <a:pt x="470027" y="128524"/>
                  </a:lnTo>
                  <a:lnTo>
                    <a:pt x="428371" y="72390"/>
                  </a:lnTo>
                  <a:lnTo>
                    <a:pt x="390906" y="41910"/>
                  </a:lnTo>
                  <a:lnTo>
                    <a:pt x="348107" y="19050"/>
                  </a:lnTo>
                  <a:lnTo>
                    <a:pt x="300736" y="3810"/>
                  </a:lnTo>
                  <a:lnTo>
                    <a:pt x="276352" y="0"/>
                  </a:lnTo>
                  <a:lnTo>
                    <a:pt x="237871" y="0"/>
                  </a:lnTo>
                  <a:lnTo>
                    <a:pt x="175387" y="11430"/>
                  </a:lnTo>
                  <a:lnTo>
                    <a:pt x="130429" y="30480"/>
                  </a:lnTo>
                  <a:lnTo>
                    <a:pt x="90551" y="57150"/>
                  </a:lnTo>
                  <a:lnTo>
                    <a:pt x="56642" y="91440"/>
                  </a:lnTo>
                  <a:lnTo>
                    <a:pt x="29718" y="131953"/>
                  </a:lnTo>
                  <a:lnTo>
                    <a:pt x="10922" y="177673"/>
                  </a:lnTo>
                  <a:lnTo>
                    <a:pt x="1270" y="225933"/>
                  </a:lnTo>
                  <a:lnTo>
                    <a:pt x="0" y="251333"/>
                  </a:lnTo>
                  <a:lnTo>
                    <a:pt x="381" y="264033"/>
                  </a:lnTo>
                  <a:lnTo>
                    <a:pt x="5461" y="302133"/>
                  </a:lnTo>
                  <a:lnTo>
                    <a:pt x="20320" y="349123"/>
                  </a:lnTo>
                  <a:lnTo>
                    <a:pt x="43688" y="392176"/>
                  </a:lnTo>
                  <a:lnTo>
                    <a:pt x="74549" y="429006"/>
                  </a:lnTo>
                  <a:lnTo>
                    <a:pt x="112014" y="459486"/>
                  </a:lnTo>
                  <a:lnTo>
                    <a:pt x="154813" y="482346"/>
                  </a:lnTo>
                  <a:lnTo>
                    <a:pt x="202184" y="497586"/>
                  </a:lnTo>
                  <a:lnTo>
                    <a:pt x="226568" y="501396"/>
                  </a:lnTo>
                  <a:lnTo>
                    <a:pt x="265049" y="501396"/>
                  </a:lnTo>
                  <a:lnTo>
                    <a:pt x="303403" y="496316"/>
                  </a:lnTo>
                  <a:lnTo>
                    <a:pt x="350520" y="482346"/>
                  </a:lnTo>
                  <a:lnTo>
                    <a:pt x="393065" y="458216"/>
                  </a:lnTo>
                  <a:lnTo>
                    <a:pt x="430149" y="427736"/>
                  </a:lnTo>
                  <a:lnTo>
                    <a:pt x="460629" y="389636"/>
                  </a:lnTo>
                  <a:lnTo>
                    <a:pt x="483616" y="347853"/>
                  </a:lnTo>
                  <a:lnTo>
                    <a:pt x="497967" y="299593"/>
                  </a:lnTo>
                  <a:lnTo>
                    <a:pt x="502920" y="250063"/>
                  </a:lnTo>
                  <a:close/>
                </a:path>
              </a:pathLst>
            </a:custGeom>
            <a:solidFill>
              <a:srgbClr val="FFFFFF"/>
            </a:solidFill>
          </p:spPr>
          <p:txBody>
            <a:bodyPr wrap="square" lIns="0" tIns="0" rIns="0" bIns="0" rtlCol="0"/>
            <a:lstStyle/>
            <a:p>
              <a:endParaRPr/>
            </a:p>
          </p:txBody>
        </p:sp>
      </p:grpSp>
      <p:grpSp>
        <p:nvGrpSpPr>
          <p:cNvPr id="32" name="object 32"/>
          <p:cNvGrpSpPr/>
          <p:nvPr/>
        </p:nvGrpSpPr>
        <p:grpSpPr>
          <a:xfrm>
            <a:off x="1696211" y="4948428"/>
            <a:ext cx="5751830" cy="502920"/>
            <a:chOff x="1696211" y="4948428"/>
            <a:chExt cx="5751830" cy="502920"/>
          </a:xfrm>
        </p:grpSpPr>
        <p:sp>
          <p:nvSpPr>
            <p:cNvPr id="33" name="object 33"/>
            <p:cNvSpPr/>
            <p:nvPr/>
          </p:nvSpPr>
          <p:spPr>
            <a:xfrm>
              <a:off x="1947671" y="4975860"/>
              <a:ext cx="5472430" cy="448309"/>
            </a:xfrm>
            <a:custGeom>
              <a:avLst/>
              <a:gdLst/>
              <a:ahLst/>
              <a:cxnLst/>
              <a:rect l="l" t="t" r="r" b="b"/>
              <a:pathLst>
                <a:path w="5472430" h="448310">
                  <a:moveTo>
                    <a:pt x="5472303" y="0"/>
                  </a:moveTo>
                  <a:lnTo>
                    <a:pt x="224027" y="0"/>
                  </a:lnTo>
                  <a:lnTo>
                    <a:pt x="0" y="223900"/>
                  </a:lnTo>
                  <a:lnTo>
                    <a:pt x="224027" y="447801"/>
                  </a:lnTo>
                  <a:lnTo>
                    <a:pt x="5472303" y="447801"/>
                  </a:lnTo>
                  <a:lnTo>
                    <a:pt x="5472303" y="0"/>
                  </a:lnTo>
                  <a:close/>
                </a:path>
              </a:pathLst>
            </a:custGeom>
            <a:solidFill>
              <a:srgbClr val="2CA0BD"/>
            </a:solidFill>
          </p:spPr>
          <p:txBody>
            <a:bodyPr wrap="square" lIns="0" tIns="0" rIns="0" bIns="0" rtlCol="0"/>
            <a:lstStyle/>
            <a:p>
              <a:endParaRPr/>
            </a:p>
          </p:txBody>
        </p:sp>
        <p:sp>
          <p:nvSpPr>
            <p:cNvPr id="34" name="object 34"/>
            <p:cNvSpPr/>
            <p:nvPr/>
          </p:nvSpPr>
          <p:spPr>
            <a:xfrm>
              <a:off x="1920240" y="4948428"/>
              <a:ext cx="5527675" cy="502920"/>
            </a:xfrm>
            <a:custGeom>
              <a:avLst/>
              <a:gdLst/>
              <a:ahLst/>
              <a:cxnLst/>
              <a:rect l="l" t="t" r="r" b="b"/>
              <a:pathLst>
                <a:path w="5527675" h="502920">
                  <a:moveTo>
                    <a:pt x="5483479" y="43942"/>
                  </a:moveTo>
                  <a:lnTo>
                    <a:pt x="5472557" y="43942"/>
                  </a:lnTo>
                  <a:lnTo>
                    <a:pt x="5472557" y="54864"/>
                  </a:lnTo>
                  <a:lnTo>
                    <a:pt x="5472557" y="448056"/>
                  </a:lnTo>
                  <a:lnTo>
                    <a:pt x="262763" y="448056"/>
                  </a:lnTo>
                  <a:lnTo>
                    <a:pt x="66167" y="251460"/>
                  </a:lnTo>
                  <a:lnTo>
                    <a:pt x="262763" y="54864"/>
                  </a:lnTo>
                  <a:lnTo>
                    <a:pt x="5472557" y="54864"/>
                  </a:lnTo>
                  <a:lnTo>
                    <a:pt x="5472557" y="43942"/>
                  </a:lnTo>
                  <a:lnTo>
                    <a:pt x="258318" y="43942"/>
                  </a:lnTo>
                  <a:lnTo>
                    <a:pt x="50673" y="251460"/>
                  </a:lnTo>
                  <a:lnTo>
                    <a:pt x="258318" y="458978"/>
                  </a:lnTo>
                  <a:lnTo>
                    <a:pt x="5483479" y="458978"/>
                  </a:lnTo>
                  <a:lnTo>
                    <a:pt x="5483479" y="448056"/>
                  </a:lnTo>
                  <a:lnTo>
                    <a:pt x="5483479" y="54864"/>
                  </a:lnTo>
                  <a:lnTo>
                    <a:pt x="5483479" y="43942"/>
                  </a:lnTo>
                  <a:close/>
                </a:path>
                <a:path w="5527675" h="502920">
                  <a:moveTo>
                    <a:pt x="5527421" y="27432"/>
                  </a:moveTo>
                  <a:lnTo>
                    <a:pt x="5525262" y="16764"/>
                  </a:lnTo>
                  <a:lnTo>
                    <a:pt x="5519420" y="8001"/>
                  </a:lnTo>
                  <a:lnTo>
                    <a:pt x="5510657" y="2159"/>
                  </a:lnTo>
                  <a:lnTo>
                    <a:pt x="5499989" y="0"/>
                  </a:lnTo>
                  <a:lnTo>
                    <a:pt x="244221" y="0"/>
                  </a:lnTo>
                  <a:lnTo>
                    <a:pt x="237236" y="2921"/>
                  </a:lnTo>
                  <a:lnTo>
                    <a:pt x="8001" y="232029"/>
                  </a:lnTo>
                  <a:lnTo>
                    <a:pt x="2032" y="241173"/>
                  </a:lnTo>
                  <a:lnTo>
                    <a:pt x="0" y="251460"/>
                  </a:lnTo>
                  <a:lnTo>
                    <a:pt x="2032" y="261747"/>
                  </a:lnTo>
                  <a:lnTo>
                    <a:pt x="8001" y="270891"/>
                  </a:lnTo>
                  <a:lnTo>
                    <a:pt x="237236" y="499999"/>
                  </a:lnTo>
                  <a:lnTo>
                    <a:pt x="244221" y="502920"/>
                  </a:lnTo>
                  <a:lnTo>
                    <a:pt x="5499989" y="502920"/>
                  </a:lnTo>
                  <a:lnTo>
                    <a:pt x="5510657" y="500761"/>
                  </a:lnTo>
                  <a:lnTo>
                    <a:pt x="5519420" y="494919"/>
                  </a:lnTo>
                  <a:lnTo>
                    <a:pt x="5525262" y="486156"/>
                  </a:lnTo>
                  <a:lnTo>
                    <a:pt x="5527421" y="475488"/>
                  </a:lnTo>
                  <a:lnTo>
                    <a:pt x="5527421" y="470027"/>
                  </a:lnTo>
                  <a:lnTo>
                    <a:pt x="5527408" y="32905"/>
                  </a:lnTo>
                  <a:lnTo>
                    <a:pt x="5494528" y="32905"/>
                  </a:lnTo>
                  <a:lnTo>
                    <a:pt x="5494528" y="470027"/>
                  </a:lnTo>
                  <a:lnTo>
                    <a:pt x="253746" y="470027"/>
                  </a:lnTo>
                  <a:lnTo>
                    <a:pt x="35179" y="251460"/>
                  </a:lnTo>
                  <a:lnTo>
                    <a:pt x="253746" y="32893"/>
                  </a:lnTo>
                  <a:lnTo>
                    <a:pt x="5527421" y="32893"/>
                  </a:lnTo>
                  <a:lnTo>
                    <a:pt x="5527421" y="27432"/>
                  </a:lnTo>
                  <a:close/>
                </a:path>
              </a:pathLst>
            </a:custGeom>
            <a:solidFill>
              <a:srgbClr val="FFFFFF"/>
            </a:solidFill>
          </p:spPr>
          <p:txBody>
            <a:bodyPr wrap="square" lIns="0" tIns="0" rIns="0" bIns="0" rtlCol="0"/>
            <a:lstStyle/>
            <a:p>
              <a:endParaRPr/>
            </a:p>
          </p:txBody>
        </p:sp>
        <p:sp>
          <p:nvSpPr>
            <p:cNvPr id="35" name="object 35"/>
            <p:cNvSpPr/>
            <p:nvPr/>
          </p:nvSpPr>
          <p:spPr>
            <a:xfrm>
              <a:off x="1723643" y="4975860"/>
              <a:ext cx="448309" cy="448309"/>
            </a:xfrm>
            <a:custGeom>
              <a:avLst/>
              <a:gdLst/>
              <a:ahLst/>
              <a:cxnLst/>
              <a:rect l="l" t="t" r="r" b="b"/>
              <a:pathLst>
                <a:path w="448310" h="448310">
                  <a:moveTo>
                    <a:pt x="223900" y="0"/>
                  </a:moveTo>
                  <a:lnTo>
                    <a:pt x="178816" y="4571"/>
                  </a:lnTo>
                  <a:lnTo>
                    <a:pt x="136779" y="17652"/>
                  </a:lnTo>
                  <a:lnTo>
                    <a:pt x="98679" y="38226"/>
                  </a:lnTo>
                  <a:lnTo>
                    <a:pt x="65531" y="65531"/>
                  </a:lnTo>
                  <a:lnTo>
                    <a:pt x="38226" y="98678"/>
                  </a:lnTo>
                  <a:lnTo>
                    <a:pt x="17653" y="136778"/>
                  </a:lnTo>
                  <a:lnTo>
                    <a:pt x="4572" y="178815"/>
                  </a:lnTo>
                  <a:lnTo>
                    <a:pt x="0" y="223900"/>
                  </a:lnTo>
                  <a:lnTo>
                    <a:pt x="4572" y="268985"/>
                  </a:lnTo>
                  <a:lnTo>
                    <a:pt x="17653" y="311022"/>
                  </a:lnTo>
                  <a:lnTo>
                    <a:pt x="38226" y="349122"/>
                  </a:lnTo>
                  <a:lnTo>
                    <a:pt x="65531" y="382269"/>
                  </a:lnTo>
                  <a:lnTo>
                    <a:pt x="98679" y="409574"/>
                  </a:lnTo>
                  <a:lnTo>
                    <a:pt x="136779" y="430148"/>
                  </a:lnTo>
                  <a:lnTo>
                    <a:pt x="178816" y="443229"/>
                  </a:lnTo>
                  <a:lnTo>
                    <a:pt x="223900" y="447801"/>
                  </a:lnTo>
                  <a:lnTo>
                    <a:pt x="268986" y="443229"/>
                  </a:lnTo>
                  <a:lnTo>
                    <a:pt x="311023" y="430148"/>
                  </a:lnTo>
                  <a:lnTo>
                    <a:pt x="349123" y="409574"/>
                  </a:lnTo>
                  <a:lnTo>
                    <a:pt x="382269" y="382269"/>
                  </a:lnTo>
                  <a:lnTo>
                    <a:pt x="409575" y="349122"/>
                  </a:lnTo>
                  <a:lnTo>
                    <a:pt x="430149" y="311022"/>
                  </a:lnTo>
                  <a:lnTo>
                    <a:pt x="443230" y="268985"/>
                  </a:lnTo>
                  <a:lnTo>
                    <a:pt x="447801" y="223900"/>
                  </a:lnTo>
                  <a:lnTo>
                    <a:pt x="443230" y="178815"/>
                  </a:lnTo>
                  <a:lnTo>
                    <a:pt x="430149" y="136778"/>
                  </a:lnTo>
                  <a:lnTo>
                    <a:pt x="409575" y="98678"/>
                  </a:lnTo>
                  <a:lnTo>
                    <a:pt x="382269" y="65531"/>
                  </a:lnTo>
                  <a:lnTo>
                    <a:pt x="349123" y="38226"/>
                  </a:lnTo>
                  <a:lnTo>
                    <a:pt x="311023" y="17652"/>
                  </a:lnTo>
                  <a:lnTo>
                    <a:pt x="268986" y="4571"/>
                  </a:lnTo>
                  <a:lnTo>
                    <a:pt x="223900" y="0"/>
                  </a:lnTo>
                  <a:close/>
                </a:path>
              </a:pathLst>
            </a:custGeom>
            <a:solidFill>
              <a:srgbClr val="BCD5E0"/>
            </a:solidFill>
          </p:spPr>
          <p:txBody>
            <a:bodyPr wrap="square" lIns="0" tIns="0" rIns="0" bIns="0" rtlCol="0"/>
            <a:lstStyle/>
            <a:p>
              <a:endParaRPr/>
            </a:p>
          </p:txBody>
        </p:sp>
        <p:sp>
          <p:nvSpPr>
            <p:cNvPr id="36" name="object 36"/>
            <p:cNvSpPr/>
            <p:nvPr/>
          </p:nvSpPr>
          <p:spPr>
            <a:xfrm>
              <a:off x="1696212" y="4948428"/>
              <a:ext cx="502920" cy="502920"/>
            </a:xfrm>
            <a:custGeom>
              <a:avLst/>
              <a:gdLst/>
              <a:ahLst/>
              <a:cxnLst/>
              <a:rect l="l" t="t" r="r" b="b"/>
              <a:pathLst>
                <a:path w="502919" h="502920">
                  <a:moveTo>
                    <a:pt x="458978" y="252730"/>
                  </a:moveTo>
                  <a:lnTo>
                    <a:pt x="458851" y="241300"/>
                  </a:lnTo>
                  <a:lnTo>
                    <a:pt x="449961" y="190500"/>
                  </a:lnTo>
                  <a:lnTo>
                    <a:pt x="448056" y="186016"/>
                  </a:lnTo>
                  <a:lnTo>
                    <a:pt x="448056" y="252730"/>
                  </a:lnTo>
                  <a:lnTo>
                    <a:pt x="447802" y="261632"/>
                  </a:lnTo>
                  <a:lnTo>
                    <a:pt x="438785" y="312420"/>
                  </a:lnTo>
                  <a:lnTo>
                    <a:pt x="413766" y="363220"/>
                  </a:lnTo>
                  <a:lnTo>
                    <a:pt x="375539" y="405130"/>
                  </a:lnTo>
                  <a:lnTo>
                    <a:pt x="326771" y="434340"/>
                  </a:lnTo>
                  <a:lnTo>
                    <a:pt x="270129" y="448310"/>
                  </a:lnTo>
                  <a:lnTo>
                    <a:pt x="230632" y="448310"/>
                  </a:lnTo>
                  <a:lnTo>
                    <a:pt x="173609" y="433070"/>
                  </a:lnTo>
                  <a:lnTo>
                    <a:pt x="140462" y="414020"/>
                  </a:lnTo>
                  <a:lnTo>
                    <a:pt x="98806" y="375920"/>
                  </a:lnTo>
                  <a:lnTo>
                    <a:pt x="69723" y="327660"/>
                  </a:lnTo>
                  <a:lnTo>
                    <a:pt x="58547" y="290830"/>
                  </a:lnTo>
                  <a:lnTo>
                    <a:pt x="54864" y="251460"/>
                  </a:lnTo>
                  <a:lnTo>
                    <a:pt x="55118" y="242570"/>
                  </a:lnTo>
                  <a:lnTo>
                    <a:pt x="64135" y="193040"/>
                  </a:lnTo>
                  <a:lnTo>
                    <a:pt x="79248" y="157480"/>
                  </a:lnTo>
                  <a:lnTo>
                    <a:pt x="100584" y="125730"/>
                  </a:lnTo>
                  <a:lnTo>
                    <a:pt x="142621" y="88900"/>
                  </a:lnTo>
                  <a:lnTo>
                    <a:pt x="176149" y="69850"/>
                  </a:lnTo>
                  <a:lnTo>
                    <a:pt x="232664" y="55880"/>
                  </a:lnTo>
                  <a:lnTo>
                    <a:pt x="272288" y="55880"/>
                  </a:lnTo>
                  <a:lnTo>
                    <a:pt x="311150" y="64770"/>
                  </a:lnTo>
                  <a:lnTo>
                    <a:pt x="346329" y="80010"/>
                  </a:lnTo>
                  <a:lnTo>
                    <a:pt x="391414" y="114300"/>
                  </a:lnTo>
                  <a:lnTo>
                    <a:pt x="424942" y="160020"/>
                  </a:lnTo>
                  <a:lnTo>
                    <a:pt x="444373" y="213360"/>
                  </a:lnTo>
                  <a:lnTo>
                    <a:pt x="448056" y="252730"/>
                  </a:lnTo>
                  <a:lnTo>
                    <a:pt x="448056" y="186016"/>
                  </a:lnTo>
                  <a:lnTo>
                    <a:pt x="412115" y="120650"/>
                  </a:lnTo>
                  <a:lnTo>
                    <a:pt x="384175" y="92710"/>
                  </a:lnTo>
                  <a:lnTo>
                    <a:pt x="351028" y="69850"/>
                  </a:lnTo>
                  <a:lnTo>
                    <a:pt x="294132" y="48260"/>
                  </a:lnTo>
                  <a:lnTo>
                    <a:pt x="262636" y="44450"/>
                  </a:lnTo>
                  <a:lnTo>
                    <a:pt x="241173" y="44450"/>
                  </a:lnTo>
                  <a:lnTo>
                    <a:pt x="171323" y="60960"/>
                  </a:lnTo>
                  <a:lnTo>
                    <a:pt x="136017" y="80010"/>
                  </a:lnTo>
                  <a:lnTo>
                    <a:pt x="105283" y="105410"/>
                  </a:lnTo>
                  <a:lnTo>
                    <a:pt x="79756" y="135890"/>
                  </a:lnTo>
                  <a:lnTo>
                    <a:pt x="60579" y="170180"/>
                  </a:lnTo>
                  <a:lnTo>
                    <a:pt x="48260" y="209550"/>
                  </a:lnTo>
                  <a:lnTo>
                    <a:pt x="44069" y="261632"/>
                  </a:lnTo>
                  <a:lnTo>
                    <a:pt x="44196" y="264160"/>
                  </a:lnTo>
                  <a:lnTo>
                    <a:pt x="52959" y="312420"/>
                  </a:lnTo>
                  <a:lnTo>
                    <a:pt x="68580" y="350520"/>
                  </a:lnTo>
                  <a:lnTo>
                    <a:pt x="90805" y="383540"/>
                  </a:lnTo>
                  <a:lnTo>
                    <a:pt x="118745" y="411480"/>
                  </a:lnTo>
                  <a:lnTo>
                    <a:pt x="151892" y="434340"/>
                  </a:lnTo>
                  <a:lnTo>
                    <a:pt x="188976" y="449580"/>
                  </a:lnTo>
                  <a:lnTo>
                    <a:pt x="240284" y="459740"/>
                  </a:lnTo>
                  <a:lnTo>
                    <a:pt x="261747" y="459740"/>
                  </a:lnTo>
                  <a:lnTo>
                    <a:pt x="312420" y="450850"/>
                  </a:lnTo>
                  <a:lnTo>
                    <a:pt x="366903" y="424180"/>
                  </a:lnTo>
                  <a:lnTo>
                    <a:pt x="397637" y="400050"/>
                  </a:lnTo>
                  <a:lnTo>
                    <a:pt x="423164" y="368300"/>
                  </a:lnTo>
                  <a:lnTo>
                    <a:pt x="442341" y="334010"/>
                  </a:lnTo>
                  <a:lnTo>
                    <a:pt x="454660" y="294640"/>
                  </a:lnTo>
                  <a:lnTo>
                    <a:pt x="458978" y="252730"/>
                  </a:lnTo>
                  <a:close/>
                </a:path>
                <a:path w="502919" h="502920">
                  <a:moveTo>
                    <a:pt x="502920" y="251460"/>
                  </a:moveTo>
                  <a:lnTo>
                    <a:pt x="502539" y="238760"/>
                  </a:lnTo>
                  <a:lnTo>
                    <a:pt x="497459" y="200660"/>
                  </a:lnTo>
                  <a:lnTo>
                    <a:pt x="482600" y="152400"/>
                  </a:lnTo>
                  <a:lnTo>
                    <a:pt x="470027" y="129857"/>
                  </a:lnTo>
                  <a:lnTo>
                    <a:pt x="470027" y="252730"/>
                  </a:lnTo>
                  <a:lnTo>
                    <a:pt x="469773" y="264160"/>
                  </a:lnTo>
                  <a:lnTo>
                    <a:pt x="460121" y="317500"/>
                  </a:lnTo>
                  <a:lnTo>
                    <a:pt x="443484" y="356870"/>
                  </a:lnTo>
                  <a:lnTo>
                    <a:pt x="419989" y="391160"/>
                  </a:lnTo>
                  <a:lnTo>
                    <a:pt x="390271" y="420370"/>
                  </a:lnTo>
                  <a:lnTo>
                    <a:pt x="355346" y="444500"/>
                  </a:lnTo>
                  <a:lnTo>
                    <a:pt x="316103" y="461010"/>
                  </a:lnTo>
                  <a:lnTo>
                    <a:pt x="273431" y="469900"/>
                  </a:lnTo>
                  <a:lnTo>
                    <a:pt x="262509" y="469900"/>
                  </a:lnTo>
                  <a:lnTo>
                    <a:pt x="251333" y="471170"/>
                  </a:lnTo>
                  <a:lnTo>
                    <a:pt x="240030" y="469900"/>
                  </a:lnTo>
                  <a:lnTo>
                    <a:pt x="228981" y="469900"/>
                  </a:lnTo>
                  <a:lnTo>
                    <a:pt x="207137" y="466090"/>
                  </a:lnTo>
                  <a:lnTo>
                    <a:pt x="166116" y="453390"/>
                  </a:lnTo>
                  <a:lnTo>
                    <a:pt x="129032" y="433070"/>
                  </a:lnTo>
                  <a:lnTo>
                    <a:pt x="96774" y="406400"/>
                  </a:lnTo>
                  <a:lnTo>
                    <a:pt x="70104" y="374650"/>
                  </a:lnTo>
                  <a:lnTo>
                    <a:pt x="50038" y="336550"/>
                  </a:lnTo>
                  <a:lnTo>
                    <a:pt x="37338" y="295910"/>
                  </a:lnTo>
                  <a:lnTo>
                    <a:pt x="32893" y="251460"/>
                  </a:lnTo>
                  <a:lnTo>
                    <a:pt x="33147" y="240030"/>
                  </a:lnTo>
                  <a:lnTo>
                    <a:pt x="42799" y="186690"/>
                  </a:lnTo>
                  <a:lnTo>
                    <a:pt x="59436" y="147320"/>
                  </a:lnTo>
                  <a:lnTo>
                    <a:pt x="82931" y="113030"/>
                  </a:lnTo>
                  <a:lnTo>
                    <a:pt x="112649" y="83820"/>
                  </a:lnTo>
                  <a:lnTo>
                    <a:pt x="147574" y="59690"/>
                  </a:lnTo>
                  <a:lnTo>
                    <a:pt x="186690" y="43180"/>
                  </a:lnTo>
                  <a:lnTo>
                    <a:pt x="229362" y="34290"/>
                  </a:lnTo>
                  <a:lnTo>
                    <a:pt x="240284" y="34290"/>
                  </a:lnTo>
                  <a:lnTo>
                    <a:pt x="251587" y="33020"/>
                  </a:lnTo>
                  <a:lnTo>
                    <a:pt x="262890" y="34290"/>
                  </a:lnTo>
                  <a:lnTo>
                    <a:pt x="273939" y="34290"/>
                  </a:lnTo>
                  <a:lnTo>
                    <a:pt x="295783" y="38100"/>
                  </a:lnTo>
                  <a:lnTo>
                    <a:pt x="336804" y="50800"/>
                  </a:lnTo>
                  <a:lnTo>
                    <a:pt x="373888" y="71120"/>
                  </a:lnTo>
                  <a:lnTo>
                    <a:pt x="406146" y="97790"/>
                  </a:lnTo>
                  <a:lnTo>
                    <a:pt x="432816" y="130810"/>
                  </a:lnTo>
                  <a:lnTo>
                    <a:pt x="452882" y="167640"/>
                  </a:lnTo>
                  <a:lnTo>
                    <a:pt x="465582" y="208280"/>
                  </a:lnTo>
                  <a:lnTo>
                    <a:pt x="470027" y="252730"/>
                  </a:lnTo>
                  <a:lnTo>
                    <a:pt x="470027" y="129857"/>
                  </a:lnTo>
                  <a:lnTo>
                    <a:pt x="428371" y="73660"/>
                  </a:lnTo>
                  <a:lnTo>
                    <a:pt x="390906" y="43180"/>
                  </a:lnTo>
                  <a:lnTo>
                    <a:pt x="348107" y="20320"/>
                  </a:lnTo>
                  <a:lnTo>
                    <a:pt x="300736" y="5080"/>
                  </a:lnTo>
                  <a:lnTo>
                    <a:pt x="250825" y="0"/>
                  </a:lnTo>
                  <a:lnTo>
                    <a:pt x="199517" y="6350"/>
                  </a:lnTo>
                  <a:lnTo>
                    <a:pt x="152273" y="21590"/>
                  </a:lnTo>
                  <a:lnTo>
                    <a:pt x="109855" y="44450"/>
                  </a:lnTo>
                  <a:lnTo>
                    <a:pt x="72771" y="74930"/>
                  </a:lnTo>
                  <a:lnTo>
                    <a:pt x="42291" y="113030"/>
                  </a:lnTo>
                  <a:lnTo>
                    <a:pt x="19304" y="154940"/>
                  </a:lnTo>
                  <a:lnTo>
                    <a:pt x="4953" y="203200"/>
                  </a:lnTo>
                  <a:lnTo>
                    <a:pt x="0" y="252730"/>
                  </a:lnTo>
                  <a:lnTo>
                    <a:pt x="381" y="265430"/>
                  </a:lnTo>
                  <a:lnTo>
                    <a:pt x="5461" y="303530"/>
                  </a:lnTo>
                  <a:lnTo>
                    <a:pt x="20320" y="350520"/>
                  </a:lnTo>
                  <a:lnTo>
                    <a:pt x="43688" y="393700"/>
                  </a:lnTo>
                  <a:lnTo>
                    <a:pt x="74549" y="430530"/>
                  </a:lnTo>
                  <a:lnTo>
                    <a:pt x="112014" y="461010"/>
                  </a:lnTo>
                  <a:lnTo>
                    <a:pt x="154813" y="483870"/>
                  </a:lnTo>
                  <a:lnTo>
                    <a:pt x="202184" y="499110"/>
                  </a:lnTo>
                  <a:lnTo>
                    <a:pt x="226568" y="502920"/>
                  </a:lnTo>
                  <a:lnTo>
                    <a:pt x="265049" y="502920"/>
                  </a:lnTo>
                  <a:lnTo>
                    <a:pt x="303403" y="497840"/>
                  </a:lnTo>
                  <a:lnTo>
                    <a:pt x="350520" y="483870"/>
                  </a:lnTo>
                  <a:lnTo>
                    <a:pt x="393065" y="459740"/>
                  </a:lnTo>
                  <a:lnTo>
                    <a:pt x="430149" y="429260"/>
                  </a:lnTo>
                  <a:lnTo>
                    <a:pt x="460629" y="391160"/>
                  </a:lnTo>
                  <a:lnTo>
                    <a:pt x="483616" y="349250"/>
                  </a:lnTo>
                  <a:lnTo>
                    <a:pt x="497967" y="300990"/>
                  </a:lnTo>
                  <a:lnTo>
                    <a:pt x="502920" y="251460"/>
                  </a:lnTo>
                  <a:close/>
                </a:path>
              </a:pathLst>
            </a:custGeom>
            <a:solidFill>
              <a:srgbClr val="FFFFFF"/>
            </a:solidFill>
          </p:spPr>
          <p:txBody>
            <a:bodyPr wrap="square" lIns="0" tIns="0" rIns="0" bIns="0" rtlCol="0"/>
            <a:lstStyle/>
            <a:p>
              <a:endParaRPr/>
            </a:p>
          </p:txBody>
        </p:sp>
      </p:grpSp>
      <p:grpSp>
        <p:nvGrpSpPr>
          <p:cNvPr id="37" name="object 37"/>
          <p:cNvGrpSpPr/>
          <p:nvPr/>
        </p:nvGrpSpPr>
        <p:grpSpPr>
          <a:xfrm>
            <a:off x="1920239" y="5529071"/>
            <a:ext cx="5527675" cy="504190"/>
            <a:chOff x="1920239" y="5529071"/>
            <a:chExt cx="5527675" cy="504190"/>
          </a:xfrm>
        </p:grpSpPr>
        <p:sp>
          <p:nvSpPr>
            <p:cNvPr id="38" name="object 38"/>
            <p:cNvSpPr/>
            <p:nvPr/>
          </p:nvSpPr>
          <p:spPr>
            <a:xfrm>
              <a:off x="1947671" y="5556503"/>
              <a:ext cx="5472430" cy="449580"/>
            </a:xfrm>
            <a:custGeom>
              <a:avLst/>
              <a:gdLst/>
              <a:ahLst/>
              <a:cxnLst/>
              <a:rect l="l" t="t" r="r" b="b"/>
              <a:pathLst>
                <a:path w="5472430" h="449579">
                  <a:moveTo>
                    <a:pt x="5472303" y="0"/>
                  </a:moveTo>
                  <a:lnTo>
                    <a:pt x="224789" y="0"/>
                  </a:lnTo>
                  <a:lnTo>
                    <a:pt x="0" y="224790"/>
                  </a:lnTo>
                  <a:lnTo>
                    <a:pt x="224789" y="449580"/>
                  </a:lnTo>
                  <a:lnTo>
                    <a:pt x="5472303" y="449580"/>
                  </a:lnTo>
                  <a:lnTo>
                    <a:pt x="5472303" y="0"/>
                  </a:lnTo>
                  <a:close/>
                </a:path>
              </a:pathLst>
            </a:custGeom>
            <a:solidFill>
              <a:srgbClr val="2CA0BD"/>
            </a:solidFill>
          </p:spPr>
          <p:txBody>
            <a:bodyPr wrap="square" lIns="0" tIns="0" rIns="0" bIns="0" rtlCol="0"/>
            <a:lstStyle/>
            <a:p>
              <a:endParaRPr/>
            </a:p>
          </p:txBody>
        </p:sp>
        <p:sp>
          <p:nvSpPr>
            <p:cNvPr id="39" name="object 39"/>
            <p:cNvSpPr/>
            <p:nvPr/>
          </p:nvSpPr>
          <p:spPr>
            <a:xfrm>
              <a:off x="1920240" y="5529071"/>
              <a:ext cx="5527675" cy="504190"/>
            </a:xfrm>
            <a:custGeom>
              <a:avLst/>
              <a:gdLst/>
              <a:ahLst/>
              <a:cxnLst/>
              <a:rect l="l" t="t" r="r" b="b"/>
              <a:pathLst>
                <a:path w="5527675" h="504189">
                  <a:moveTo>
                    <a:pt x="5483479" y="43942"/>
                  </a:moveTo>
                  <a:lnTo>
                    <a:pt x="5472557" y="43942"/>
                  </a:lnTo>
                  <a:lnTo>
                    <a:pt x="5472557" y="54864"/>
                  </a:lnTo>
                  <a:lnTo>
                    <a:pt x="5472557" y="449237"/>
                  </a:lnTo>
                  <a:lnTo>
                    <a:pt x="263525" y="449237"/>
                  </a:lnTo>
                  <a:lnTo>
                    <a:pt x="66167" y="252018"/>
                  </a:lnTo>
                  <a:lnTo>
                    <a:pt x="263525" y="54864"/>
                  </a:lnTo>
                  <a:lnTo>
                    <a:pt x="5472557" y="54864"/>
                  </a:lnTo>
                  <a:lnTo>
                    <a:pt x="5472557" y="43942"/>
                  </a:lnTo>
                  <a:lnTo>
                    <a:pt x="259080" y="43942"/>
                  </a:lnTo>
                  <a:lnTo>
                    <a:pt x="50673" y="252031"/>
                  </a:lnTo>
                  <a:lnTo>
                    <a:pt x="259080" y="460209"/>
                  </a:lnTo>
                  <a:lnTo>
                    <a:pt x="5483479" y="460209"/>
                  </a:lnTo>
                  <a:lnTo>
                    <a:pt x="5483479" y="449237"/>
                  </a:lnTo>
                  <a:lnTo>
                    <a:pt x="5483466" y="54864"/>
                  </a:lnTo>
                  <a:lnTo>
                    <a:pt x="5483479" y="43942"/>
                  </a:lnTo>
                  <a:close/>
                </a:path>
                <a:path w="5527675" h="504189">
                  <a:moveTo>
                    <a:pt x="5527421" y="27432"/>
                  </a:moveTo>
                  <a:lnTo>
                    <a:pt x="5525262" y="16764"/>
                  </a:lnTo>
                  <a:lnTo>
                    <a:pt x="5519420" y="8001"/>
                  </a:lnTo>
                  <a:lnTo>
                    <a:pt x="5510657" y="2159"/>
                  </a:lnTo>
                  <a:lnTo>
                    <a:pt x="5499989" y="0"/>
                  </a:lnTo>
                  <a:lnTo>
                    <a:pt x="5494528" y="0"/>
                  </a:lnTo>
                  <a:lnTo>
                    <a:pt x="5494528" y="32893"/>
                  </a:lnTo>
                  <a:lnTo>
                    <a:pt x="5494528" y="471170"/>
                  </a:lnTo>
                  <a:lnTo>
                    <a:pt x="254508" y="471170"/>
                  </a:lnTo>
                  <a:lnTo>
                    <a:pt x="35179" y="252031"/>
                  </a:lnTo>
                  <a:lnTo>
                    <a:pt x="254508" y="32893"/>
                  </a:lnTo>
                  <a:lnTo>
                    <a:pt x="5494528" y="32893"/>
                  </a:lnTo>
                  <a:lnTo>
                    <a:pt x="5494528" y="0"/>
                  </a:lnTo>
                  <a:lnTo>
                    <a:pt x="244983" y="0"/>
                  </a:lnTo>
                  <a:lnTo>
                    <a:pt x="237998" y="2921"/>
                  </a:lnTo>
                  <a:lnTo>
                    <a:pt x="8001" y="232638"/>
                  </a:lnTo>
                  <a:lnTo>
                    <a:pt x="2032" y="241706"/>
                  </a:lnTo>
                  <a:lnTo>
                    <a:pt x="0" y="252031"/>
                  </a:lnTo>
                  <a:lnTo>
                    <a:pt x="2032" y="262343"/>
                  </a:lnTo>
                  <a:lnTo>
                    <a:pt x="8001" y="271411"/>
                  </a:lnTo>
                  <a:lnTo>
                    <a:pt x="237998" y="501167"/>
                  </a:lnTo>
                  <a:lnTo>
                    <a:pt x="244983" y="504063"/>
                  </a:lnTo>
                  <a:lnTo>
                    <a:pt x="5499989" y="504063"/>
                  </a:lnTo>
                  <a:lnTo>
                    <a:pt x="5510657" y="501904"/>
                  </a:lnTo>
                  <a:lnTo>
                    <a:pt x="5519420" y="496023"/>
                  </a:lnTo>
                  <a:lnTo>
                    <a:pt x="5525262" y="487324"/>
                  </a:lnTo>
                  <a:lnTo>
                    <a:pt x="5527421" y="476656"/>
                  </a:lnTo>
                  <a:lnTo>
                    <a:pt x="5527421" y="471170"/>
                  </a:lnTo>
                  <a:lnTo>
                    <a:pt x="5527421" y="32893"/>
                  </a:lnTo>
                  <a:lnTo>
                    <a:pt x="5527421" y="27432"/>
                  </a:lnTo>
                  <a:close/>
                </a:path>
              </a:pathLst>
            </a:custGeom>
            <a:solidFill>
              <a:srgbClr val="FFFFFF"/>
            </a:solidFill>
          </p:spPr>
          <p:txBody>
            <a:bodyPr wrap="square" lIns="0" tIns="0" rIns="0" bIns="0" rtlCol="0"/>
            <a:lstStyle/>
            <a:p>
              <a:endParaRPr/>
            </a:p>
          </p:txBody>
        </p:sp>
      </p:grpSp>
      <p:sp>
        <p:nvSpPr>
          <p:cNvPr id="40" name="object 40"/>
          <p:cNvSpPr txBox="1"/>
          <p:nvPr/>
        </p:nvSpPr>
        <p:spPr>
          <a:xfrm>
            <a:off x="2885313" y="1540509"/>
            <a:ext cx="3764279" cy="4499309"/>
          </a:xfrm>
          <a:prstGeom prst="rect">
            <a:avLst/>
          </a:prstGeom>
        </p:spPr>
        <p:txBody>
          <a:bodyPr vert="horz" wrap="square" lIns="0" tIns="13335" rIns="0" bIns="0" rtlCol="0">
            <a:spAutoFit/>
          </a:bodyPr>
          <a:lstStyle/>
          <a:p>
            <a:pPr marL="859790">
              <a:lnSpc>
                <a:spcPct val="100000"/>
              </a:lnSpc>
              <a:spcBef>
                <a:spcPts val="105"/>
              </a:spcBef>
            </a:pPr>
            <a:r>
              <a:rPr sz="1700" dirty="0">
                <a:solidFill>
                  <a:srgbClr val="FFFFFF"/>
                </a:solidFill>
                <a:latin typeface="Lucida Sans Unicode"/>
                <a:cs typeface="Lucida Sans Unicode"/>
              </a:rPr>
              <a:t>1.</a:t>
            </a:r>
            <a:r>
              <a:rPr sz="1700" spc="-25" dirty="0">
                <a:solidFill>
                  <a:srgbClr val="FFFFFF"/>
                </a:solidFill>
                <a:latin typeface="Lucida Sans Unicode"/>
                <a:cs typeface="Lucida Sans Unicode"/>
              </a:rPr>
              <a:t> </a:t>
            </a:r>
            <a:r>
              <a:rPr sz="1700" spc="-5" dirty="0">
                <a:solidFill>
                  <a:srgbClr val="FFFFFF"/>
                </a:solidFill>
                <a:latin typeface="Lucida Sans Unicode"/>
                <a:cs typeface="Lucida Sans Unicode"/>
              </a:rPr>
              <a:t>ADMINISTRATIVE</a:t>
            </a:r>
            <a:endParaRPr sz="1700" dirty="0">
              <a:latin typeface="Lucida Sans Unicode"/>
              <a:cs typeface="Lucida Sans Unicode"/>
            </a:endParaRPr>
          </a:p>
          <a:p>
            <a:pPr marL="1292860" indent="-410209">
              <a:lnSpc>
                <a:spcPct val="100000"/>
              </a:lnSpc>
              <a:spcBef>
                <a:spcPts val="2305"/>
              </a:spcBef>
              <a:buAutoNum type="arabicPeriod"/>
              <a:tabLst>
                <a:tab pos="1292225" algn="l"/>
                <a:tab pos="1292860" algn="l"/>
              </a:tabLst>
            </a:pPr>
            <a:r>
              <a:rPr sz="1700" spc="-5" dirty="0">
                <a:solidFill>
                  <a:srgbClr val="FFFFFF"/>
                </a:solidFill>
                <a:latin typeface="Lucida Sans Unicode"/>
                <a:cs typeface="Lucida Sans Unicode"/>
              </a:rPr>
              <a:t>FDA</a:t>
            </a:r>
            <a:r>
              <a:rPr sz="1700" spc="-50" dirty="0">
                <a:solidFill>
                  <a:srgbClr val="FFFFFF"/>
                </a:solidFill>
                <a:latin typeface="Lucida Sans Unicode"/>
                <a:cs typeface="Lucida Sans Unicode"/>
              </a:rPr>
              <a:t> </a:t>
            </a:r>
            <a:r>
              <a:rPr sz="1700" spc="-5" dirty="0">
                <a:solidFill>
                  <a:srgbClr val="FFFFFF"/>
                </a:solidFill>
                <a:latin typeface="Lucida Sans Unicode"/>
                <a:cs typeface="Lucida Sans Unicode"/>
              </a:rPr>
              <a:t>form</a:t>
            </a:r>
            <a:r>
              <a:rPr sz="1700" spc="-50" dirty="0">
                <a:solidFill>
                  <a:srgbClr val="FFFFFF"/>
                </a:solidFill>
                <a:latin typeface="Lucida Sans Unicode"/>
                <a:cs typeface="Lucida Sans Unicode"/>
              </a:rPr>
              <a:t> </a:t>
            </a:r>
            <a:r>
              <a:rPr sz="1700" dirty="0">
                <a:solidFill>
                  <a:srgbClr val="FFFFFF"/>
                </a:solidFill>
                <a:latin typeface="Lucida Sans Unicode"/>
                <a:cs typeface="Lucida Sans Unicode"/>
              </a:rPr>
              <a:t>356h</a:t>
            </a:r>
            <a:endParaRPr sz="1700" dirty="0">
              <a:latin typeface="Lucida Sans Unicode"/>
              <a:cs typeface="Lucida Sans Unicode"/>
            </a:endParaRPr>
          </a:p>
          <a:p>
            <a:pPr>
              <a:lnSpc>
                <a:spcPct val="100000"/>
              </a:lnSpc>
              <a:spcBef>
                <a:spcPts val="25"/>
              </a:spcBef>
              <a:buClr>
                <a:srgbClr val="FFFFFF"/>
              </a:buClr>
              <a:buFont typeface="Lucida Sans Unicode"/>
              <a:buAutoNum type="arabicPeriod"/>
            </a:pPr>
            <a:endParaRPr sz="1700" dirty="0">
              <a:latin typeface="Lucida Sans Unicode"/>
              <a:cs typeface="Lucida Sans Unicode"/>
            </a:endParaRPr>
          </a:p>
          <a:p>
            <a:pPr marL="1485900" indent="-410209">
              <a:lnSpc>
                <a:spcPct val="100000"/>
              </a:lnSpc>
              <a:buAutoNum type="arabicPeriod"/>
              <a:tabLst>
                <a:tab pos="1485900" algn="l"/>
                <a:tab pos="1486535" algn="l"/>
              </a:tabLst>
            </a:pPr>
            <a:r>
              <a:rPr sz="1700" spc="-5" dirty="0">
                <a:solidFill>
                  <a:srgbClr val="FFFFFF"/>
                </a:solidFill>
                <a:latin typeface="Lucida Sans Unicode"/>
                <a:cs typeface="Lucida Sans Unicode"/>
              </a:rPr>
              <a:t>Cover</a:t>
            </a:r>
            <a:r>
              <a:rPr sz="1700" spc="-60" dirty="0">
                <a:solidFill>
                  <a:srgbClr val="FFFFFF"/>
                </a:solidFill>
                <a:latin typeface="Lucida Sans Unicode"/>
                <a:cs typeface="Lucida Sans Unicode"/>
              </a:rPr>
              <a:t> </a:t>
            </a:r>
            <a:r>
              <a:rPr sz="1700" spc="-5" dirty="0">
                <a:solidFill>
                  <a:srgbClr val="FFFFFF"/>
                </a:solidFill>
                <a:latin typeface="Lucida Sans Unicode"/>
                <a:cs typeface="Lucida Sans Unicode"/>
              </a:rPr>
              <a:t>letter</a:t>
            </a:r>
            <a:endParaRPr sz="1700" dirty="0">
              <a:latin typeface="Lucida Sans Unicode"/>
              <a:cs typeface="Lucida Sans Unicode"/>
            </a:endParaRPr>
          </a:p>
          <a:p>
            <a:pPr>
              <a:lnSpc>
                <a:spcPct val="100000"/>
              </a:lnSpc>
              <a:spcBef>
                <a:spcPts val="5"/>
              </a:spcBef>
              <a:buClr>
                <a:srgbClr val="FFFFFF"/>
              </a:buClr>
              <a:buFont typeface="Lucida Sans Unicode"/>
              <a:buAutoNum type="arabicPeriod"/>
            </a:pPr>
            <a:endParaRPr sz="1600" dirty="0">
              <a:latin typeface="Lucida Sans Unicode"/>
              <a:cs typeface="Lucida Sans Unicode"/>
            </a:endParaRPr>
          </a:p>
          <a:p>
            <a:pPr marL="1117600" indent="-411480">
              <a:lnSpc>
                <a:spcPct val="100000"/>
              </a:lnSpc>
              <a:buAutoNum type="arabicPeriod"/>
              <a:tabLst>
                <a:tab pos="1116965" algn="l"/>
                <a:tab pos="1117600" algn="l"/>
              </a:tabLst>
            </a:pPr>
            <a:endParaRPr lang="en-US" sz="1700" spc="-5" dirty="0">
              <a:solidFill>
                <a:srgbClr val="FFFFFF"/>
              </a:solidFill>
              <a:latin typeface="Lucida Sans Unicode"/>
              <a:cs typeface="Lucida Sans Unicode"/>
            </a:endParaRPr>
          </a:p>
          <a:p>
            <a:pPr marL="1117600" indent="-411480">
              <a:lnSpc>
                <a:spcPct val="100000"/>
              </a:lnSpc>
              <a:buAutoNum type="arabicPeriod"/>
              <a:tabLst>
                <a:tab pos="1116965" algn="l"/>
                <a:tab pos="1117600" algn="l"/>
              </a:tabLst>
            </a:pPr>
            <a:r>
              <a:rPr sz="1700" spc="-5" dirty="0">
                <a:solidFill>
                  <a:srgbClr val="FFFFFF"/>
                </a:solidFill>
                <a:latin typeface="Lucida Sans Unicode"/>
                <a:cs typeface="Lucida Sans Unicode"/>
              </a:rPr>
              <a:t>Patent</a:t>
            </a:r>
            <a:r>
              <a:rPr sz="1700" spc="-60" dirty="0">
                <a:solidFill>
                  <a:srgbClr val="FFFFFF"/>
                </a:solidFill>
                <a:latin typeface="Lucida Sans Unicode"/>
                <a:cs typeface="Lucida Sans Unicode"/>
              </a:rPr>
              <a:t> </a:t>
            </a:r>
            <a:r>
              <a:rPr sz="1700" spc="-10" dirty="0">
                <a:solidFill>
                  <a:srgbClr val="FFFFFF"/>
                </a:solidFill>
                <a:latin typeface="Lucida Sans Unicode"/>
                <a:cs typeface="Lucida Sans Unicode"/>
              </a:rPr>
              <a:t>information</a:t>
            </a:r>
            <a:endParaRPr sz="1700" dirty="0">
              <a:latin typeface="Lucida Sans Unicode"/>
              <a:cs typeface="Lucida Sans Unicode"/>
            </a:endParaRPr>
          </a:p>
          <a:p>
            <a:pPr>
              <a:lnSpc>
                <a:spcPct val="100000"/>
              </a:lnSpc>
              <a:spcBef>
                <a:spcPts val="70"/>
              </a:spcBef>
              <a:buClr>
                <a:srgbClr val="FFFFFF"/>
              </a:buClr>
              <a:buFont typeface="Lucida Sans Unicode"/>
              <a:buAutoNum type="arabicPeriod"/>
            </a:pPr>
            <a:endParaRPr sz="1750" dirty="0">
              <a:latin typeface="Lucida Sans Unicode"/>
              <a:cs typeface="Lucida Sans Unicode"/>
            </a:endParaRPr>
          </a:p>
          <a:p>
            <a:pPr marL="800100" indent="-410209">
              <a:lnSpc>
                <a:spcPct val="100000"/>
              </a:lnSpc>
              <a:buAutoNum type="arabicPeriod"/>
              <a:tabLst>
                <a:tab pos="800100" algn="l"/>
                <a:tab pos="800735" algn="l"/>
              </a:tabLst>
            </a:pPr>
            <a:r>
              <a:rPr sz="1700" spc="-5" dirty="0">
                <a:solidFill>
                  <a:srgbClr val="FFFFFF"/>
                </a:solidFill>
                <a:latin typeface="Lucida Sans Unicode"/>
                <a:cs typeface="Lucida Sans Unicode"/>
              </a:rPr>
              <a:t>Department</a:t>
            </a:r>
            <a:r>
              <a:rPr sz="1700" spc="-45" dirty="0">
                <a:solidFill>
                  <a:srgbClr val="FFFFFF"/>
                </a:solidFill>
                <a:latin typeface="Lucida Sans Unicode"/>
                <a:cs typeface="Lucida Sans Unicode"/>
              </a:rPr>
              <a:t> </a:t>
            </a:r>
            <a:r>
              <a:rPr sz="1700" spc="-10" dirty="0">
                <a:solidFill>
                  <a:srgbClr val="FFFFFF"/>
                </a:solidFill>
                <a:latin typeface="Lucida Sans Unicode"/>
                <a:cs typeface="Lucida Sans Unicode"/>
              </a:rPr>
              <a:t>Certification</a:t>
            </a:r>
            <a:endParaRPr sz="1700" dirty="0">
              <a:latin typeface="Lucida Sans Unicode"/>
              <a:cs typeface="Lucida Sans Unicode"/>
            </a:endParaRPr>
          </a:p>
          <a:p>
            <a:pPr>
              <a:lnSpc>
                <a:spcPct val="100000"/>
              </a:lnSpc>
              <a:spcBef>
                <a:spcPts val="30"/>
              </a:spcBef>
              <a:buClr>
                <a:srgbClr val="FFFFFF"/>
              </a:buClr>
              <a:buFont typeface="Lucida Sans Unicode"/>
              <a:buAutoNum type="arabicPeriod"/>
            </a:pPr>
            <a:endParaRPr sz="1700" dirty="0">
              <a:latin typeface="Lucida Sans Unicode"/>
              <a:cs typeface="Lucida Sans Unicode"/>
            </a:endParaRPr>
          </a:p>
          <a:p>
            <a:pPr marL="913130" indent="-410845">
              <a:lnSpc>
                <a:spcPct val="100000"/>
              </a:lnSpc>
              <a:buAutoNum type="arabicPeriod"/>
              <a:tabLst>
                <a:tab pos="913130" algn="l"/>
                <a:tab pos="913765" algn="l"/>
              </a:tabLst>
            </a:pPr>
            <a:r>
              <a:rPr sz="1700" spc="-5" dirty="0">
                <a:solidFill>
                  <a:srgbClr val="FFFFFF"/>
                </a:solidFill>
                <a:latin typeface="Lucida Sans Unicode"/>
                <a:cs typeface="Lucida Sans Unicode"/>
              </a:rPr>
              <a:t>Field</a:t>
            </a:r>
            <a:r>
              <a:rPr sz="1700" spc="-70" dirty="0">
                <a:solidFill>
                  <a:srgbClr val="FFFFFF"/>
                </a:solidFill>
                <a:latin typeface="Lucida Sans Unicode"/>
                <a:cs typeface="Lucida Sans Unicode"/>
              </a:rPr>
              <a:t> </a:t>
            </a:r>
            <a:r>
              <a:rPr sz="1700" spc="-5" dirty="0">
                <a:solidFill>
                  <a:srgbClr val="FFFFFF"/>
                </a:solidFill>
                <a:latin typeface="Lucida Sans Unicode"/>
                <a:cs typeface="Lucida Sans Unicode"/>
              </a:rPr>
              <a:t>copy</a:t>
            </a:r>
            <a:r>
              <a:rPr sz="1700" spc="-70" dirty="0">
                <a:solidFill>
                  <a:srgbClr val="FFFFFF"/>
                </a:solidFill>
                <a:latin typeface="Lucida Sans Unicode"/>
                <a:cs typeface="Lucida Sans Unicode"/>
              </a:rPr>
              <a:t> </a:t>
            </a:r>
            <a:r>
              <a:rPr sz="1700" spc="-5" dirty="0">
                <a:solidFill>
                  <a:srgbClr val="FFFFFF"/>
                </a:solidFill>
                <a:latin typeface="Lucida Sans Unicode"/>
                <a:cs typeface="Lucida Sans Unicode"/>
              </a:rPr>
              <a:t>certification</a:t>
            </a:r>
            <a:endParaRPr sz="1700" dirty="0">
              <a:latin typeface="Lucida Sans Unicode"/>
              <a:cs typeface="Lucida Sans Unicode"/>
            </a:endParaRPr>
          </a:p>
          <a:p>
            <a:pPr>
              <a:lnSpc>
                <a:spcPct val="100000"/>
              </a:lnSpc>
              <a:spcBef>
                <a:spcPts val="25"/>
              </a:spcBef>
              <a:buClr>
                <a:srgbClr val="FFFFFF"/>
              </a:buClr>
              <a:buFont typeface="Lucida Sans Unicode"/>
              <a:buAutoNum type="arabicPeriod"/>
            </a:pPr>
            <a:endParaRPr sz="1700" dirty="0">
              <a:latin typeface="Lucida Sans Unicode"/>
              <a:cs typeface="Lucida Sans Unicode"/>
            </a:endParaRPr>
          </a:p>
          <a:p>
            <a:pPr marL="1053465" indent="-410845">
              <a:lnSpc>
                <a:spcPct val="100000"/>
              </a:lnSpc>
              <a:buAutoNum type="arabicPeriod"/>
              <a:tabLst>
                <a:tab pos="1053465" algn="l"/>
                <a:tab pos="1054100" algn="l"/>
              </a:tabLst>
            </a:pPr>
            <a:r>
              <a:rPr sz="1700" spc="-5" dirty="0">
                <a:solidFill>
                  <a:srgbClr val="FFFFFF"/>
                </a:solidFill>
                <a:latin typeface="Lucida Sans Unicode"/>
                <a:cs typeface="Lucida Sans Unicode"/>
              </a:rPr>
              <a:t>User</a:t>
            </a:r>
            <a:r>
              <a:rPr sz="1700" spc="-50" dirty="0">
                <a:solidFill>
                  <a:srgbClr val="FFFFFF"/>
                </a:solidFill>
                <a:latin typeface="Lucida Sans Unicode"/>
                <a:cs typeface="Lucida Sans Unicode"/>
              </a:rPr>
              <a:t> </a:t>
            </a:r>
            <a:r>
              <a:rPr sz="1700" dirty="0">
                <a:solidFill>
                  <a:srgbClr val="FFFFFF"/>
                </a:solidFill>
                <a:latin typeface="Lucida Sans Unicode"/>
                <a:cs typeface="Lucida Sans Unicode"/>
              </a:rPr>
              <a:t>Fee</a:t>
            </a:r>
            <a:r>
              <a:rPr sz="1700" spc="-45" dirty="0">
                <a:solidFill>
                  <a:srgbClr val="FFFFFF"/>
                </a:solidFill>
                <a:latin typeface="Lucida Sans Unicode"/>
                <a:cs typeface="Lucida Sans Unicode"/>
              </a:rPr>
              <a:t> </a:t>
            </a:r>
            <a:r>
              <a:rPr sz="1700" spc="-5" dirty="0">
                <a:solidFill>
                  <a:srgbClr val="FFFFFF"/>
                </a:solidFill>
                <a:latin typeface="Lucida Sans Unicode"/>
                <a:cs typeface="Lucida Sans Unicode"/>
              </a:rPr>
              <a:t>cover</a:t>
            </a:r>
            <a:r>
              <a:rPr sz="1700" spc="-50" dirty="0">
                <a:solidFill>
                  <a:srgbClr val="FFFFFF"/>
                </a:solidFill>
                <a:latin typeface="Lucida Sans Unicode"/>
                <a:cs typeface="Lucida Sans Unicode"/>
              </a:rPr>
              <a:t> </a:t>
            </a:r>
            <a:r>
              <a:rPr sz="1700" spc="-5" dirty="0">
                <a:solidFill>
                  <a:srgbClr val="FFFFFF"/>
                </a:solidFill>
                <a:latin typeface="Lucida Sans Unicode"/>
                <a:cs typeface="Lucida Sans Unicode"/>
              </a:rPr>
              <a:t>sheet</a:t>
            </a:r>
            <a:endParaRPr sz="1700" dirty="0">
              <a:latin typeface="Lucida Sans Unicode"/>
              <a:cs typeface="Lucida Sans Unicode"/>
            </a:endParaRPr>
          </a:p>
          <a:p>
            <a:pPr>
              <a:lnSpc>
                <a:spcPct val="100000"/>
              </a:lnSpc>
              <a:spcBef>
                <a:spcPts val="30"/>
              </a:spcBef>
              <a:buClr>
                <a:srgbClr val="FFFFFF"/>
              </a:buClr>
              <a:buFont typeface="Lucida Sans Unicode"/>
              <a:buAutoNum type="arabicPeriod"/>
            </a:pPr>
            <a:endParaRPr sz="1700" dirty="0">
              <a:latin typeface="Lucida Sans Unicode"/>
              <a:cs typeface="Lucida Sans Unicode"/>
            </a:endParaRPr>
          </a:p>
          <a:p>
            <a:pPr marL="422275" indent="-410209">
              <a:lnSpc>
                <a:spcPct val="100000"/>
              </a:lnSpc>
              <a:buAutoNum type="arabicPeriod"/>
              <a:tabLst>
                <a:tab pos="422275" algn="l"/>
                <a:tab pos="422909" algn="l"/>
              </a:tabLst>
            </a:pPr>
            <a:endParaRPr lang="en-US" sz="1700" spc="-5" dirty="0">
              <a:solidFill>
                <a:srgbClr val="FFFFFF"/>
              </a:solidFill>
              <a:latin typeface="Lucida Sans Unicode"/>
              <a:cs typeface="Lucida Sans Unicode"/>
            </a:endParaRPr>
          </a:p>
          <a:p>
            <a:pPr marL="422275" indent="-410209">
              <a:lnSpc>
                <a:spcPct val="100000"/>
              </a:lnSpc>
              <a:buAutoNum type="arabicPeriod"/>
              <a:tabLst>
                <a:tab pos="422275" algn="l"/>
                <a:tab pos="422909" algn="l"/>
              </a:tabLst>
            </a:pPr>
            <a:r>
              <a:rPr sz="1700" spc="-5" dirty="0">
                <a:solidFill>
                  <a:srgbClr val="FFFFFF"/>
                </a:solidFill>
                <a:latin typeface="Lucida Sans Unicode"/>
                <a:cs typeface="Lucida Sans Unicode"/>
              </a:rPr>
              <a:t>Financial</a:t>
            </a:r>
            <a:r>
              <a:rPr sz="1700" spc="-75" dirty="0">
                <a:solidFill>
                  <a:srgbClr val="FFFFFF"/>
                </a:solidFill>
                <a:latin typeface="Lucida Sans Unicode"/>
                <a:cs typeface="Lucida Sans Unicode"/>
              </a:rPr>
              <a:t> </a:t>
            </a:r>
            <a:r>
              <a:rPr sz="1700" spc="-5" dirty="0">
                <a:solidFill>
                  <a:srgbClr val="FFFFFF"/>
                </a:solidFill>
                <a:latin typeface="Lucida Sans Unicode"/>
                <a:cs typeface="Lucida Sans Unicode"/>
              </a:rPr>
              <a:t>disclosure</a:t>
            </a:r>
            <a:r>
              <a:rPr sz="1700" spc="-95" dirty="0">
                <a:solidFill>
                  <a:srgbClr val="FFFFFF"/>
                </a:solidFill>
                <a:latin typeface="Lucida Sans Unicode"/>
                <a:cs typeface="Lucida Sans Unicode"/>
              </a:rPr>
              <a:t> </a:t>
            </a:r>
            <a:r>
              <a:rPr sz="1700" spc="-10" dirty="0">
                <a:solidFill>
                  <a:srgbClr val="FFFFFF"/>
                </a:solidFill>
                <a:latin typeface="Lucida Sans Unicode"/>
                <a:cs typeface="Lucida Sans Unicode"/>
              </a:rPr>
              <a:t>information</a:t>
            </a:r>
            <a:endParaRPr sz="1700" dirty="0">
              <a:latin typeface="Lucida Sans Unicode"/>
              <a:cs typeface="Lucida Sans Unicode"/>
            </a:endParaRPr>
          </a:p>
        </p:txBody>
      </p:sp>
      <p:grpSp>
        <p:nvGrpSpPr>
          <p:cNvPr id="41" name="object 41"/>
          <p:cNvGrpSpPr/>
          <p:nvPr/>
        </p:nvGrpSpPr>
        <p:grpSpPr>
          <a:xfrm>
            <a:off x="1696211" y="5529071"/>
            <a:ext cx="502920" cy="504825"/>
            <a:chOff x="1696211" y="5529071"/>
            <a:chExt cx="502920" cy="504825"/>
          </a:xfrm>
        </p:grpSpPr>
        <p:sp>
          <p:nvSpPr>
            <p:cNvPr id="42" name="object 42"/>
            <p:cNvSpPr/>
            <p:nvPr/>
          </p:nvSpPr>
          <p:spPr>
            <a:xfrm>
              <a:off x="1723643" y="5556503"/>
              <a:ext cx="448309" cy="449580"/>
            </a:xfrm>
            <a:custGeom>
              <a:avLst/>
              <a:gdLst/>
              <a:ahLst/>
              <a:cxnLst/>
              <a:rect l="l" t="t" r="r" b="b"/>
              <a:pathLst>
                <a:path w="448310" h="449579">
                  <a:moveTo>
                    <a:pt x="223900" y="0"/>
                  </a:moveTo>
                  <a:lnTo>
                    <a:pt x="178816" y="4572"/>
                  </a:lnTo>
                  <a:lnTo>
                    <a:pt x="136779" y="17653"/>
                  </a:lnTo>
                  <a:lnTo>
                    <a:pt x="98679" y="38392"/>
                  </a:lnTo>
                  <a:lnTo>
                    <a:pt x="65531" y="65836"/>
                  </a:lnTo>
                  <a:lnTo>
                    <a:pt x="38226" y="99110"/>
                  </a:lnTo>
                  <a:lnTo>
                    <a:pt x="17653" y="137287"/>
                  </a:lnTo>
                  <a:lnTo>
                    <a:pt x="4572" y="179489"/>
                  </a:lnTo>
                  <a:lnTo>
                    <a:pt x="0" y="224790"/>
                  </a:lnTo>
                  <a:lnTo>
                    <a:pt x="4572" y="270090"/>
                  </a:lnTo>
                  <a:lnTo>
                    <a:pt x="17653" y="312280"/>
                  </a:lnTo>
                  <a:lnTo>
                    <a:pt x="38226" y="350469"/>
                  </a:lnTo>
                  <a:lnTo>
                    <a:pt x="65531" y="383743"/>
                  </a:lnTo>
                  <a:lnTo>
                    <a:pt x="98679" y="411187"/>
                  </a:lnTo>
                  <a:lnTo>
                    <a:pt x="136779" y="431914"/>
                  </a:lnTo>
                  <a:lnTo>
                    <a:pt x="178816" y="445008"/>
                  </a:lnTo>
                  <a:lnTo>
                    <a:pt x="223900" y="449580"/>
                  </a:lnTo>
                  <a:lnTo>
                    <a:pt x="268986" y="445008"/>
                  </a:lnTo>
                  <a:lnTo>
                    <a:pt x="311023" y="431914"/>
                  </a:lnTo>
                  <a:lnTo>
                    <a:pt x="349123" y="411187"/>
                  </a:lnTo>
                  <a:lnTo>
                    <a:pt x="382269" y="383743"/>
                  </a:lnTo>
                  <a:lnTo>
                    <a:pt x="409575" y="350469"/>
                  </a:lnTo>
                  <a:lnTo>
                    <a:pt x="430149" y="312280"/>
                  </a:lnTo>
                  <a:lnTo>
                    <a:pt x="443230" y="270090"/>
                  </a:lnTo>
                  <a:lnTo>
                    <a:pt x="447801" y="224790"/>
                  </a:lnTo>
                  <a:lnTo>
                    <a:pt x="443230" y="179489"/>
                  </a:lnTo>
                  <a:lnTo>
                    <a:pt x="430149" y="137287"/>
                  </a:lnTo>
                  <a:lnTo>
                    <a:pt x="409575" y="99110"/>
                  </a:lnTo>
                  <a:lnTo>
                    <a:pt x="382269" y="65836"/>
                  </a:lnTo>
                  <a:lnTo>
                    <a:pt x="349123" y="38392"/>
                  </a:lnTo>
                  <a:lnTo>
                    <a:pt x="311023" y="17653"/>
                  </a:lnTo>
                  <a:lnTo>
                    <a:pt x="268986" y="4572"/>
                  </a:lnTo>
                  <a:lnTo>
                    <a:pt x="223900" y="0"/>
                  </a:lnTo>
                  <a:close/>
                </a:path>
              </a:pathLst>
            </a:custGeom>
            <a:solidFill>
              <a:srgbClr val="BCD5E0"/>
            </a:solidFill>
          </p:spPr>
          <p:txBody>
            <a:bodyPr wrap="square" lIns="0" tIns="0" rIns="0" bIns="0" rtlCol="0"/>
            <a:lstStyle/>
            <a:p>
              <a:endParaRPr/>
            </a:p>
          </p:txBody>
        </p:sp>
        <p:sp>
          <p:nvSpPr>
            <p:cNvPr id="43" name="object 43"/>
            <p:cNvSpPr/>
            <p:nvPr/>
          </p:nvSpPr>
          <p:spPr>
            <a:xfrm>
              <a:off x="1696212" y="5529071"/>
              <a:ext cx="502920" cy="504825"/>
            </a:xfrm>
            <a:custGeom>
              <a:avLst/>
              <a:gdLst/>
              <a:ahLst/>
              <a:cxnLst/>
              <a:rect l="l" t="t" r="r" b="b"/>
              <a:pathLst>
                <a:path w="502919" h="504825">
                  <a:moveTo>
                    <a:pt x="458978" y="252857"/>
                  </a:moveTo>
                  <a:lnTo>
                    <a:pt x="458851" y="242697"/>
                  </a:lnTo>
                  <a:lnTo>
                    <a:pt x="449961" y="191871"/>
                  </a:lnTo>
                  <a:lnTo>
                    <a:pt x="448056" y="187223"/>
                  </a:lnTo>
                  <a:lnTo>
                    <a:pt x="448056" y="252857"/>
                  </a:lnTo>
                  <a:lnTo>
                    <a:pt x="447802" y="261747"/>
                  </a:lnTo>
                  <a:lnTo>
                    <a:pt x="438785" y="312572"/>
                  </a:lnTo>
                  <a:lnTo>
                    <a:pt x="423672" y="348157"/>
                  </a:lnTo>
                  <a:lnTo>
                    <a:pt x="402336" y="379920"/>
                  </a:lnTo>
                  <a:lnTo>
                    <a:pt x="360172" y="416763"/>
                  </a:lnTo>
                  <a:lnTo>
                    <a:pt x="326644" y="435825"/>
                  </a:lnTo>
                  <a:lnTo>
                    <a:pt x="270129" y="449808"/>
                  </a:lnTo>
                  <a:lnTo>
                    <a:pt x="240665" y="449808"/>
                  </a:lnTo>
                  <a:lnTo>
                    <a:pt x="173609" y="434555"/>
                  </a:lnTo>
                  <a:lnTo>
                    <a:pt x="140462" y="415493"/>
                  </a:lnTo>
                  <a:lnTo>
                    <a:pt x="98933" y="377380"/>
                  </a:lnTo>
                  <a:lnTo>
                    <a:pt x="69723" y="327825"/>
                  </a:lnTo>
                  <a:lnTo>
                    <a:pt x="58547" y="290969"/>
                  </a:lnTo>
                  <a:lnTo>
                    <a:pt x="54864" y="251587"/>
                  </a:lnTo>
                  <a:lnTo>
                    <a:pt x="55118" y="242697"/>
                  </a:lnTo>
                  <a:lnTo>
                    <a:pt x="64135" y="193141"/>
                  </a:lnTo>
                  <a:lnTo>
                    <a:pt x="79248" y="157556"/>
                  </a:lnTo>
                  <a:lnTo>
                    <a:pt x="100584" y="125793"/>
                  </a:lnTo>
                  <a:lnTo>
                    <a:pt x="142748" y="87668"/>
                  </a:lnTo>
                  <a:lnTo>
                    <a:pt x="194183" y="63525"/>
                  </a:lnTo>
                  <a:lnTo>
                    <a:pt x="232664" y="55880"/>
                  </a:lnTo>
                  <a:lnTo>
                    <a:pt x="272288" y="55880"/>
                  </a:lnTo>
                  <a:lnTo>
                    <a:pt x="311150" y="64795"/>
                  </a:lnTo>
                  <a:lnTo>
                    <a:pt x="346329" y="80048"/>
                  </a:lnTo>
                  <a:lnTo>
                    <a:pt x="391414" y="114350"/>
                  </a:lnTo>
                  <a:lnTo>
                    <a:pt x="424942" y="160096"/>
                  </a:lnTo>
                  <a:lnTo>
                    <a:pt x="439674" y="195681"/>
                  </a:lnTo>
                  <a:lnTo>
                    <a:pt x="447167" y="233794"/>
                  </a:lnTo>
                  <a:lnTo>
                    <a:pt x="448056" y="252857"/>
                  </a:lnTo>
                  <a:lnTo>
                    <a:pt x="448056" y="187223"/>
                  </a:lnTo>
                  <a:lnTo>
                    <a:pt x="412115" y="120713"/>
                  </a:lnTo>
                  <a:lnTo>
                    <a:pt x="384048" y="92760"/>
                  </a:lnTo>
                  <a:lnTo>
                    <a:pt x="351028" y="69888"/>
                  </a:lnTo>
                  <a:lnTo>
                    <a:pt x="313944" y="53340"/>
                  </a:lnTo>
                  <a:lnTo>
                    <a:pt x="262636" y="44450"/>
                  </a:lnTo>
                  <a:lnTo>
                    <a:pt x="241173" y="44450"/>
                  </a:lnTo>
                  <a:lnTo>
                    <a:pt x="171450" y="59715"/>
                  </a:lnTo>
                  <a:lnTo>
                    <a:pt x="136144" y="78778"/>
                  </a:lnTo>
                  <a:lnTo>
                    <a:pt x="105283" y="104190"/>
                  </a:lnTo>
                  <a:lnTo>
                    <a:pt x="79756" y="135953"/>
                  </a:lnTo>
                  <a:lnTo>
                    <a:pt x="60452" y="171538"/>
                  </a:lnTo>
                  <a:lnTo>
                    <a:pt x="48260" y="209651"/>
                  </a:lnTo>
                  <a:lnTo>
                    <a:pt x="44069" y="261747"/>
                  </a:lnTo>
                  <a:lnTo>
                    <a:pt x="44196" y="264287"/>
                  </a:lnTo>
                  <a:lnTo>
                    <a:pt x="52959" y="313842"/>
                  </a:lnTo>
                  <a:lnTo>
                    <a:pt x="68580" y="351967"/>
                  </a:lnTo>
                  <a:lnTo>
                    <a:pt x="90805" y="385000"/>
                  </a:lnTo>
                  <a:lnTo>
                    <a:pt x="118872" y="412953"/>
                  </a:lnTo>
                  <a:lnTo>
                    <a:pt x="151892" y="435825"/>
                  </a:lnTo>
                  <a:lnTo>
                    <a:pt x="188976" y="451078"/>
                  </a:lnTo>
                  <a:lnTo>
                    <a:pt x="240284" y="461238"/>
                  </a:lnTo>
                  <a:lnTo>
                    <a:pt x="261747" y="461238"/>
                  </a:lnTo>
                  <a:lnTo>
                    <a:pt x="312420" y="452348"/>
                  </a:lnTo>
                  <a:lnTo>
                    <a:pt x="366776" y="425665"/>
                  </a:lnTo>
                  <a:lnTo>
                    <a:pt x="397637" y="400253"/>
                  </a:lnTo>
                  <a:lnTo>
                    <a:pt x="423164" y="369760"/>
                  </a:lnTo>
                  <a:lnTo>
                    <a:pt x="442341" y="334175"/>
                  </a:lnTo>
                  <a:lnTo>
                    <a:pt x="454660" y="296062"/>
                  </a:lnTo>
                  <a:lnTo>
                    <a:pt x="458978" y="252857"/>
                  </a:lnTo>
                  <a:close/>
                </a:path>
                <a:path w="502919" h="504825">
                  <a:moveTo>
                    <a:pt x="502920" y="251587"/>
                  </a:moveTo>
                  <a:lnTo>
                    <a:pt x="502539" y="238874"/>
                  </a:lnTo>
                  <a:lnTo>
                    <a:pt x="497459" y="200761"/>
                  </a:lnTo>
                  <a:lnTo>
                    <a:pt x="482600" y="153746"/>
                  </a:lnTo>
                  <a:lnTo>
                    <a:pt x="470027" y="130505"/>
                  </a:lnTo>
                  <a:lnTo>
                    <a:pt x="470027" y="252857"/>
                  </a:lnTo>
                  <a:lnTo>
                    <a:pt x="469773" y="264287"/>
                  </a:lnTo>
                  <a:lnTo>
                    <a:pt x="460121" y="317665"/>
                  </a:lnTo>
                  <a:lnTo>
                    <a:pt x="443484" y="357047"/>
                  </a:lnTo>
                  <a:lnTo>
                    <a:pt x="419989" y="392633"/>
                  </a:lnTo>
                  <a:lnTo>
                    <a:pt x="390271" y="421855"/>
                  </a:lnTo>
                  <a:lnTo>
                    <a:pt x="355346" y="445998"/>
                  </a:lnTo>
                  <a:lnTo>
                    <a:pt x="316103" y="462508"/>
                  </a:lnTo>
                  <a:lnTo>
                    <a:pt x="273431" y="471411"/>
                  </a:lnTo>
                  <a:lnTo>
                    <a:pt x="262509" y="471411"/>
                  </a:lnTo>
                  <a:lnTo>
                    <a:pt x="251333" y="472681"/>
                  </a:lnTo>
                  <a:lnTo>
                    <a:pt x="240030" y="471411"/>
                  </a:lnTo>
                  <a:lnTo>
                    <a:pt x="228981" y="471411"/>
                  </a:lnTo>
                  <a:lnTo>
                    <a:pt x="207137" y="467601"/>
                  </a:lnTo>
                  <a:lnTo>
                    <a:pt x="166116" y="454888"/>
                  </a:lnTo>
                  <a:lnTo>
                    <a:pt x="129032" y="434555"/>
                  </a:lnTo>
                  <a:lnTo>
                    <a:pt x="96774" y="407873"/>
                  </a:lnTo>
                  <a:lnTo>
                    <a:pt x="70104" y="374840"/>
                  </a:lnTo>
                  <a:lnTo>
                    <a:pt x="50038" y="337985"/>
                  </a:lnTo>
                  <a:lnTo>
                    <a:pt x="37338" y="297332"/>
                  </a:lnTo>
                  <a:lnTo>
                    <a:pt x="32893" y="252857"/>
                  </a:lnTo>
                  <a:lnTo>
                    <a:pt x="33147" y="241427"/>
                  </a:lnTo>
                  <a:lnTo>
                    <a:pt x="42799" y="186778"/>
                  </a:lnTo>
                  <a:lnTo>
                    <a:pt x="59436" y="147396"/>
                  </a:lnTo>
                  <a:lnTo>
                    <a:pt x="82931" y="113080"/>
                  </a:lnTo>
                  <a:lnTo>
                    <a:pt x="112649" y="83858"/>
                  </a:lnTo>
                  <a:lnTo>
                    <a:pt x="147574" y="59715"/>
                  </a:lnTo>
                  <a:lnTo>
                    <a:pt x="186690" y="43180"/>
                  </a:lnTo>
                  <a:lnTo>
                    <a:pt x="229362" y="34290"/>
                  </a:lnTo>
                  <a:lnTo>
                    <a:pt x="240284" y="33020"/>
                  </a:lnTo>
                  <a:lnTo>
                    <a:pt x="262890" y="33020"/>
                  </a:lnTo>
                  <a:lnTo>
                    <a:pt x="336804" y="50800"/>
                  </a:lnTo>
                  <a:lnTo>
                    <a:pt x="373888" y="71158"/>
                  </a:lnTo>
                  <a:lnTo>
                    <a:pt x="406146" y="97840"/>
                  </a:lnTo>
                  <a:lnTo>
                    <a:pt x="432816" y="130873"/>
                  </a:lnTo>
                  <a:lnTo>
                    <a:pt x="452882" y="167728"/>
                  </a:lnTo>
                  <a:lnTo>
                    <a:pt x="465582" y="208381"/>
                  </a:lnTo>
                  <a:lnTo>
                    <a:pt x="470027" y="252857"/>
                  </a:lnTo>
                  <a:lnTo>
                    <a:pt x="470027" y="130505"/>
                  </a:lnTo>
                  <a:lnTo>
                    <a:pt x="428371" y="73698"/>
                  </a:lnTo>
                  <a:lnTo>
                    <a:pt x="390906" y="43180"/>
                  </a:lnTo>
                  <a:lnTo>
                    <a:pt x="348234" y="20320"/>
                  </a:lnTo>
                  <a:lnTo>
                    <a:pt x="300736" y="5080"/>
                  </a:lnTo>
                  <a:lnTo>
                    <a:pt x="276352" y="1270"/>
                  </a:lnTo>
                  <a:lnTo>
                    <a:pt x="263652" y="1270"/>
                  </a:lnTo>
                  <a:lnTo>
                    <a:pt x="250825" y="0"/>
                  </a:lnTo>
                  <a:lnTo>
                    <a:pt x="199517" y="6350"/>
                  </a:lnTo>
                  <a:lnTo>
                    <a:pt x="152146" y="20320"/>
                  </a:lnTo>
                  <a:lnTo>
                    <a:pt x="109728" y="44450"/>
                  </a:lnTo>
                  <a:lnTo>
                    <a:pt x="72771" y="74968"/>
                  </a:lnTo>
                  <a:lnTo>
                    <a:pt x="42291" y="113080"/>
                  </a:lnTo>
                  <a:lnTo>
                    <a:pt x="19304" y="156286"/>
                  </a:lnTo>
                  <a:lnTo>
                    <a:pt x="4826" y="203301"/>
                  </a:lnTo>
                  <a:lnTo>
                    <a:pt x="0" y="252857"/>
                  </a:lnTo>
                  <a:lnTo>
                    <a:pt x="381" y="266839"/>
                  </a:lnTo>
                  <a:lnTo>
                    <a:pt x="5461" y="304952"/>
                  </a:lnTo>
                  <a:lnTo>
                    <a:pt x="20320" y="351967"/>
                  </a:lnTo>
                  <a:lnTo>
                    <a:pt x="43688" y="395173"/>
                  </a:lnTo>
                  <a:lnTo>
                    <a:pt x="74549" y="432015"/>
                  </a:lnTo>
                  <a:lnTo>
                    <a:pt x="112014" y="462508"/>
                  </a:lnTo>
                  <a:lnTo>
                    <a:pt x="154813" y="485381"/>
                  </a:lnTo>
                  <a:lnTo>
                    <a:pt x="202184" y="500634"/>
                  </a:lnTo>
                  <a:lnTo>
                    <a:pt x="226568" y="504444"/>
                  </a:lnTo>
                  <a:lnTo>
                    <a:pt x="265049" y="504444"/>
                  </a:lnTo>
                  <a:lnTo>
                    <a:pt x="303403" y="499376"/>
                  </a:lnTo>
                  <a:lnTo>
                    <a:pt x="350647" y="484111"/>
                  </a:lnTo>
                  <a:lnTo>
                    <a:pt x="393192" y="461238"/>
                  </a:lnTo>
                  <a:lnTo>
                    <a:pt x="430149" y="430745"/>
                  </a:lnTo>
                  <a:lnTo>
                    <a:pt x="460629" y="392633"/>
                  </a:lnTo>
                  <a:lnTo>
                    <a:pt x="483616" y="349427"/>
                  </a:lnTo>
                  <a:lnTo>
                    <a:pt x="498094" y="302412"/>
                  </a:lnTo>
                  <a:lnTo>
                    <a:pt x="502666" y="264287"/>
                  </a:lnTo>
                  <a:lnTo>
                    <a:pt x="502920" y="251587"/>
                  </a:lnTo>
                  <a:close/>
                </a:path>
              </a:pathLst>
            </a:custGeom>
            <a:solidFill>
              <a:srgbClr val="FFFFFF"/>
            </a:solidFill>
          </p:spPr>
          <p:txBody>
            <a:bodyPr wrap="square" lIns="0" tIns="0" rIns="0" bIns="0" rtlCol="0"/>
            <a:lstStyle/>
            <a:p>
              <a:endParaRPr/>
            </a:p>
          </p:txBody>
        </p:sp>
      </p:grpSp>
      <p:pic>
        <p:nvPicPr>
          <p:cNvPr id="44" name="object 44"/>
          <p:cNvPicPr/>
          <p:nvPr/>
        </p:nvPicPr>
        <p:blipFill>
          <a:blip r:embed="rId2" cstate="print"/>
          <a:stretch>
            <a:fillRect/>
          </a:stretch>
        </p:blipFill>
        <p:spPr>
          <a:xfrm>
            <a:off x="544068" y="409955"/>
            <a:ext cx="8043672" cy="9372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79448" y="1456944"/>
            <a:ext cx="5785485" cy="568960"/>
            <a:chOff x="1679448" y="1456944"/>
            <a:chExt cx="5785485" cy="568960"/>
          </a:xfrm>
        </p:grpSpPr>
        <p:sp>
          <p:nvSpPr>
            <p:cNvPr id="3" name="object 3"/>
            <p:cNvSpPr/>
            <p:nvPr/>
          </p:nvSpPr>
          <p:spPr>
            <a:xfrm>
              <a:off x="1964436" y="1484376"/>
              <a:ext cx="5472430" cy="513715"/>
            </a:xfrm>
            <a:custGeom>
              <a:avLst/>
              <a:gdLst/>
              <a:ahLst/>
              <a:cxnLst/>
              <a:rect l="l" t="t" r="r" b="b"/>
              <a:pathLst>
                <a:path w="5472430" h="513714">
                  <a:moveTo>
                    <a:pt x="5472303" y="0"/>
                  </a:moveTo>
                  <a:lnTo>
                    <a:pt x="256794" y="0"/>
                  </a:lnTo>
                  <a:lnTo>
                    <a:pt x="0" y="256794"/>
                  </a:lnTo>
                  <a:lnTo>
                    <a:pt x="256794" y="513461"/>
                  </a:lnTo>
                  <a:lnTo>
                    <a:pt x="5472303" y="513461"/>
                  </a:lnTo>
                  <a:lnTo>
                    <a:pt x="5472303" y="0"/>
                  </a:lnTo>
                  <a:close/>
                </a:path>
              </a:pathLst>
            </a:custGeom>
            <a:solidFill>
              <a:srgbClr val="2CA0BD"/>
            </a:solidFill>
          </p:spPr>
          <p:txBody>
            <a:bodyPr wrap="square" lIns="0" tIns="0" rIns="0" bIns="0" rtlCol="0"/>
            <a:lstStyle/>
            <a:p>
              <a:endParaRPr/>
            </a:p>
          </p:txBody>
        </p:sp>
        <p:sp>
          <p:nvSpPr>
            <p:cNvPr id="4" name="object 4"/>
            <p:cNvSpPr/>
            <p:nvPr/>
          </p:nvSpPr>
          <p:spPr>
            <a:xfrm>
              <a:off x="1937004" y="1456943"/>
              <a:ext cx="5527675" cy="568325"/>
            </a:xfrm>
            <a:custGeom>
              <a:avLst/>
              <a:gdLst/>
              <a:ahLst/>
              <a:cxnLst/>
              <a:rect l="l" t="t" r="r" b="b"/>
              <a:pathLst>
                <a:path w="5527675" h="568325">
                  <a:moveTo>
                    <a:pt x="5483479" y="43942"/>
                  </a:moveTo>
                  <a:lnTo>
                    <a:pt x="5472557" y="43942"/>
                  </a:lnTo>
                  <a:lnTo>
                    <a:pt x="5472557" y="54864"/>
                  </a:lnTo>
                  <a:lnTo>
                    <a:pt x="5472557" y="513080"/>
                  </a:lnTo>
                  <a:lnTo>
                    <a:pt x="295529" y="513080"/>
                  </a:lnTo>
                  <a:lnTo>
                    <a:pt x="66167" y="283972"/>
                  </a:lnTo>
                  <a:lnTo>
                    <a:pt x="295529" y="54864"/>
                  </a:lnTo>
                  <a:lnTo>
                    <a:pt x="5472557" y="54864"/>
                  </a:lnTo>
                  <a:lnTo>
                    <a:pt x="5472557" y="43942"/>
                  </a:lnTo>
                  <a:lnTo>
                    <a:pt x="291084" y="43942"/>
                  </a:lnTo>
                  <a:lnTo>
                    <a:pt x="50673" y="283972"/>
                  </a:lnTo>
                  <a:lnTo>
                    <a:pt x="291084" y="524002"/>
                  </a:lnTo>
                  <a:lnTo>
                    <a:pt x="5483479" y="524002"/>
                  </a:lnTo>
                  <a:lnTo>
                    <a:pt x="5483479" y="513080"/>
                  </a:lnTo>
                  <a:lnTo>
                    <a:pt x="5483466" y="54864"/>
                  </a:lnTo>
                  <a:lnTo>
                    <a:pt x="5483479" y="43942"/>
                  </a:lnTo>
                  <a:close/>
                </a:path>
                <a:path w="5527675" h="568325">
                  <a:moveTo>
                    <a:pt x="5527421" y="27432"/>
                  </a:moveTo>
                  <a:lnTo>
                    <a:pt x="5525262" y="16764"/>
                  </a:lnTo>
                  <a:lnTo>
                    <a:pt x="5519420" y="8001"/>
                  </a:lnTo>
                  <a:lnTo>
                    <a:pt x="5510657" y="2159"/>
                  </a:lnTo>
                  <a:lnTo>
                    <a:pt x="5499989" y="0"/>
                  </a:lnTo>
                  <a:lnTo>
                    <a:pt x="5494528" y="0"/>
                  </a:lnTo>
                  <a:lnTo>
                    <a:pt x="5494528" y="32893"/>
                  </a:lnTo>
                  <a:lnTo>
                    <a:pt x="5494528" y="535051"/>
                  </a:lnTo>
                  <a:lnTo>
                    <a:pt x="286512" y="535051"/>
                  </a:lnTo>
                  <a:lnTo>
                    <a:pt x="35179" y="283972"/>
                  </a:lnTo>
                  <a:lnTo>
                    <a:pt x="286512" y="32893"/>
                  </a:lnTo>
                  <a:lnTo>
                    <a:pt x="5494528" y="32893"/>
                  </a:lnTo>
                  <a:lnTo>
                    <a:pt x="5494528" y="0"/>
                  </a:lnTo>
                  <a:lnTo>
                    <a:pt x="276987" y="0"/>
                  </a:lnTo>
                  <a:lnTo>
                    <a:pt x="270002" y="2921"/>
                  </a:lnTo>
                  <a:lnTo>
                    <a:pt x="8001" y="264541"/>
                  </a:lnTo>
                  <a:lnTo>
                    <a:pt x="2032" y="273685"/>
                  </a:lnTo>
                  <a:lnTo>
                    <a:pt x="0" y="283972"/>
                  </a:lnTo>
                  <a:lnTo>
                    <a:pt x="2032" y="294259"/>
                  </a:lnTo>
                  <a:lnTo>
                    <a:pt x="8001" y="303403"/>
                  </a:lnTo>
                  <a:lnTo>
                    <a:pt x="270002" y="565023"/>
                  </a:lnTo>
                  <a:lnTo>
                    <a:pt x="276987" y="567944"/>
                  </a:lnTo>
                  <a:lnTo>
                    <a:pt x="5499989" y="567944"/>
                  </a:lnTo>
                  <a:lnTo>
                    <a:pt x="5510657" y="565785"/>
                  </a:lnTo>
                  <a:lnTo>
                    <a:pt x="5519420" y="559943"/>
                  </a:lnTo>
                  <a:lnTo>
                    <a:pt x="5525262" y="551180"/>
                  </a:lnTo>
                  <a:lnTo>
                    <a:pt x="5527421" y="540512"/>
                  </a:lnTo>
                  <a:lnTo>
                    <a:pt x="5527421" y="535051"/>
                  </a:lnTo>
                  <a:lnTo>
                    <a:pt x="5527421" y="32893"/>
                  </a:lnTo>
                  <a:lnTo>
                    <a:pt x="5527421" y="27432"/>
                  </a:lnTo>
                  <a:close/>
                </a:path>
              </a:pathLst>
            </a:custGeom>
            <a:solidFill>
              <a:srgbClr val="FFFFFF"/>
            </a:solidFill>
          </p:spPr>
          <p:txBody>
            <a:bodyPr wrap="square" lIns="0" tIns="0" rIns="0" bIns="0" rtlCol="0"/>
            <a:lstStyle/>
            <a:p>
              <a:endParaRPr/>
            </a:p>
          </p:txBody>
        </p:sp>
        <p:sp>
          <p:nvSpPr>
            <p:cNvPr id="5" name="object 5"/>
            <p:cNvSpPr/>
            <p:nvPr/>
          </p:nvSpPr>
          <p:spPr>
            <a:xfrm>
              <a:off x="1706880" y="1484376"/>
              <a:ext cx="514984" cy="513715"/>
            </a:xfrm>
            <a:custGeom>
              <a:avLst/>
              <a:gdLst/>
              <a:ahLst/>
              <a:cxnLst/>
              <a:rect l="l" t="t" r="r" b="b"/>
              <a:pathLst>
                <a:path w="514985" h="513714">
                  <a:moveTo>
                    <a:pt x="257301" y="0"/>
                  </a:moveTo>
                  <a:lnTo>
                    <a:pt x="211074" y="4190"/>
                  </a:lnTo>
                  <a:lnTo>
                    <a:pt x="167512" y="16001"/>
                  </a:lnTo>
                  <a:lnTo>
                    <a:pt x="127381" y="35051"/>
                  </a:lnTo>
                  <a:lnTo>
                    <a:pt x="91567" y="60325"/>
                  </a:lnTo>
                  <a:lnTo>
                    <a:pt x="60451" y="91312"/>
                  </a:lnTo>
                  <a:lnTo>
                    <a:pt x="35178" y="127126"/>
                  </a:lnTo>
                  <a:lnTo>
                    <a:pt x="16128" y="167132"/>
                  </a:lnTo>
                  <a:lnTo>
                    <a:pt x="4190" y="210565"/>
                  </a:lnTo>
                  <a:lnTo>
                    <a:pt x="0" y="256794"/>
                  </a:lnTo>
                  <a:lnTo>
                    <a:pt x="4190" y="302895"/>
                  </a:lnTo>
                  <a:lnTo>
                    <a:pt x="16128" y="346328"/>
                  </a:lnTo>
                  <a:lnTo>
                    <a:pt x="35178" y="386334"/>
                  </a:lnTo>
                  <a:lnTo>
                    <a:pt x="60451" y="422148"/>
                  </a:lnTo>
                  <a:lnTo>
                    <a:pt x="91567" y="453136"/>
                  </a:lnTo>
                  <a:lnTo>
                    <a:pt x="127381" y="478409"/>
                  </a:lnTo>
                  <a:lnTo>
                    <a:pt x="167512" y="497459"/>
                  </a:lnTo>
                  <a:lnTo>
                    <a:pt x="211074" y="509270"/>
                  </a:lnTo>
                  <a:lnTo>
                    <a:pt x="257301" y="513461"/>
                  </a:lnTo>
                  <a:lnTo>
                    <a:pt x="303530" y="509270"/>
                  </a:lnTo>
                  <a:lnTo>
                    <a:pt x="347090" y="497459"/>
                  </a:lnTo>
                  <a:lnTo>
                    <a:pt x="387222" y="478409"/>
                  </a:lnTo>
                  <a:lnTo>
                    <a:pt x="423037" y="453136"/>
                  </a:lnTo>
                  <a:lnTo>
                    <a:pt x="454151" y="422148"/>
                  </a:lnTo>
                  <a:lnTo>
                    <a:pt x="479425" y="386334"/>
                  </a:lnTo>
                  <a:lnTo>
                    <a:pt x="498475" y="346328"/>
                  </a:lnTo>
                  <a:lnTo>
                    <a:pt x="510413" y="302895"/>
                  </a:lnTo>
                  <a:lnTo>
                    <a:pt x="514603" y="256794"/>
                  </a:lnTo>
                  <a:lnTo>
                    <a:pt x="510413" y="210565"/>
                  </a:lnTo>
                  <a:lnTo>
                    <a:pt x="498475" y="167132"/>
                  </a:lnTo>
                  <a:lnTo>
                    <a:pt x="479425" y="127126"/>
                  </a:lnTo>
                  <a:lnTo>
                    <a:pt x="454151" y="91312"/>
                  </a:lnTo>
                  <a:lnTo>
                    <a:pt x="423037" y="60325"/>
                  </a:lnTo>
                  <a:lnTo>
                    <a:pt x="387222" y="35051"/>
                  </a:lnTo>
                  <a:lnTo>
                    <a:pt x="347090" y="16001"/>
                  </a:lnTo>
                  <a:lnTo>
                    <a:pt x="303530" y="4190"/>
                  </a:lnTo>
                  <a:lnTo>
                    <a:pt x="257301" y="0"/>
                  </a:lnTo>
                  <a:close/>
                </a:path>
              </a:pathLst>
            </a:custGeom>
            <a:solidFill>
              <a:srgbClr val="BCD5E0"/>
            </a:solidFill>
          </p:spPr>
          <p:txBody>
            <a:bodyPr wrap="square" lIns="0" tIns="0" rIns="0" bIns="0" rtlCol="0"/>
            <a:lstStyle/>
            <a:p>
              <a:endParaRPr/>
            </a:p>
          </p:txBody>
        </p:sp>
        <p:sp>
          <p:nvSpPr>
            <p:cNvPr id="6" name="object 6"/>
            <p:cNvSpPr/>
            <p:nvPr/>
          </p:nvSpPr>
          <p:spPr>
            <a:xfrm>
              <a:off x="1679448" y="1456943"/>
              <a:ext cx="570230" cy="568960"/>
            </a:xfrm>
            <a:custGeom>
              <a:avLst/>
              <a:gdLst/>
              <a:ahLst/>
              <a:cxnLst/>
              <a:rect l="l" t="t" r="r" b="b"/>
              <a:pathLst>
                <a:path w="570230" h="568960">
                  <a:moveTo>
                    <a:pt x="525780" y="284861"/>
                  </a:moveTo>
                  <a:lnTo>
                    <a:pt x="525526" y="273431"/>
                  </a:lnTo>
                  <a:lnTo>
                    <a:pt x="518414" y="225044"/>
                  </a:lnTo>
                  <a:lnTo>
                    <a:pt x="514858" y="215900"/>
                  </a:lnTo>
                  <a:lnTo>
                    <a:pt x="514858" y="284861"/>
                  </a:lnTo>
                  <a:lnTo>
                    <a:pt x="514477" y="296291"/>
                  </a:lnTo>
                  <a:lnTo>
                    <a:pt x="507492" y="342138"/>
                  </a:lnTo>
                  <a:lnTo>
                    <a:pt x="486537" y="395478"/>
                  </a:lnTo>
                  <a:lnTo>
                    <a:pt x="461518" y="431165"/>
                  </a:lnTo>
                  <a:lnTo>
                    <a:pt x="430149" y="462915"/>
                  </a:lnTo>
                  <a:lnTo>
                    <a:pt x="393319" y="487045"/>
                  </a:lnTo>
                  <a:lnTo>
                    <a:pt x="341884" y="507365"/>
                  </a:lnTo>
                  <a:lnTo>
                    <a:pt x="296164" y="513715"/>
                  </a:lnTo>
                  <a:lnTo>
                    <a:pt x="272415" y="513715"/>
                  </a:lnTo>
                  <a:lnTo>
                    <a:pt x="194691" y="495935"/>
                  </a:lnTo>
                  <a:lnTo>
                    <a:pt x="155067" y="474345"/>
                  </a:lnTo>
                  <a:lnTo>
                    <a:pt x="121285" y="446405"/>
                  </a:lnTo>
                  <a:lnTo>
                    <a:pt x="93345" y="411988"/>
                  </a:lnTo>
                  <a:lnTo>
                    <a:pt x="72263" y="372618"/>
                  </a:lnTo>
                  <a:lnTo>
                    <a:pt x="59436" y="330581"/>
                  </a:lnTo>
                  <a:lnTo>
                    <a:pt x="54864" y="283591"/>
                  </a:lnTo>
                  <a:lnTo>
                    <a:pt x="55245" y="272161"/>
                  </a:lnTo>
                  <a:lnTo>
                    <a:pt x="62230" y="226314"/>
                  </a:lnTo>
                  <a:lnTo>
                    <a:pt x="83185" y="174244"/>
                  </a:lnTo>
                  <a:lnTo>
                    <a:pt x="108204" y="137287"/>
                  </a:lnTo>
                  <a:lnTo>
                    <a:pt x="139573" y="106807"/>
                  </a:lnTo>
                  <a:lnTo>
                    <a:pt x="176276" y="81407"/>
                  </a:lnTo>
                  <a:lnTo>
                    <a:pt x="217170" y="64897"/>
                  </a:lnTo>
                  <a:lnTo>
                    <a:pt x="273558" y="54737"/>
                  </a:lnTo>
                  <a:lnTo>
                    <a:pt x="297307" y="54737"/>
                  </a:lnTo>
                  <a:lnTo>
                    <a:pt x="354076" y="64897"/>
                  </a:lnTo>
                  <a:lnTo>
                    <a:pt x="395732" y="82677"/>
                  </a:lnTo>
                  <a:lnTo>
                    <a:pt x="432181" y="108077"/>
                  </a:lnTo>
                  <a:lnTo>
                    <a:pt x="463296" y="139827"/>
                  </a:lnTo>
                  <a:lnTo>
                    <a:pt x="487807" y="176784"/>
                  </a:lnTo>
                  <a:lnTo>
                    <a:pt x="504698" y="216154"/>
                  </a:lnTo>
                  <a:lnTo>
                    <a:pt x="513715" y="262001"/>
                  </a:lnTo>
                  <a:lnTo>
                    <a:pt x="514858" y="284861"/>
                  </a:lnTo>
                  <a:lnTo>
                    <a:pt x="514858" y="215900"/>
                  </a:lnTo>
                  <a:lnTo>
                    <a:pt x="497205" y="170434"/>
                  </a:lnTo>
                  <a:lnTo>
                    <a:pt x="471424" y="132207"/>
                  </a:lnTo>
                  <a:lnTo>
                    <a:pt x="438785" y="99187"/>
                  </a:lnTo>
                  <a:lnTo>
                    <a:pt x="400431" y="73787"/>
                  </a:lnTo>
                  <a:lnTo>
                    <a:pt x="356997" y="54737"/>
                  </a:lnTo>
                  <a:lnTo>
                    <a:pt x="322072" y="46990"/>
                  </a:lnTo>
                  <a:lnTo>
                    <a:pt x="310007" y="44450"/>
                  </a:lnTo>
                  <a:lnTo>
                    <a:pt x="297688" y="44450"/>
                  </a:lnTo>
                  <a:lnTo>
                    <a:pt x="285369" y="43180"/>
                  </a:lnTo>
                  <a:lnTo>
                    <a:pt x="272796" y="44450"/>
                  </a:lnTo>
                  <a:lnTo>
                    <a:pt x="260477" y="44450"/>
                  </a:lnTo>
                  <a:lnTo>
                    <a:pt x="248539" y="46990"/>
                  </a:lnTo>
                  <a:lnTo>
                    <a:pt x="236601" y="48387"/>
                  </a:lnTo>
                  <a:lnTo>
                    <a:pt x="191770" y="62357"/>
                  </a:lnTo>
                  <a:lnTo>
                    <a:pt x="150622" y="83947"/>
                  </a:lnTo>
                  <a:lnTo>
                    <a:pt x="115062" y="113157"/>
                  </a:lnTo>
                  <a:lnTo>
                    <a:pt x="85471" y="148844"/>
                  </a:lnTo>
                  <a:lnTo>
                    <a:pt x="62992" y="190754"/>
                  </a:lnTo>
                  <a:lnTo>
                    <a:pt x="48895" y="235204"/>
                  </a:lnTo>
                  <a:lnTo>
                    <a:pt x="43942" y="283591"/>
                  </a:lnTo>
                  <a:lnTo>
                    <a:pt x="44069" y="295021"/>
                  </a:lnTo>
                  <a:lnTo>
                    <a:pt x="51435" y="344678"/>
                  </a:lnTo>
                  <a:lnTo>
                    <a:pt x="84582" y="418338"/>
                  </a:lnTo>
                  <a:lnTo>
                    <a:pt x="113919" y="454025"/>
                  </a:lnTo>
                  <a:lnTo>
                    <a:pt x="149352" y="483235"/>
                  </a:lnTo>
                  <a:lnTo>
                    <a:pt x="190627" y="506095"/>
                  </a:lnTo>
                  <a:lnTo>
                    <a:pt x="247650" y="522732"/>
                  </a:lnTo>
                  <a:lnTo>
                    <a:pt x="272034" y="525272"/>
                  </a:lnTo>
                  <a:lnTo>
                    <a:pt x="296926" y="525272"/>
                  </a:lnTo>
                  <a:lnTo>
                    <a:pt x="321183" y="522732"/>
                  </a:lnTo>
                  <a:lnTo>
                    <a:pt x="356108" y="514985"/>
                  </a:lnTo>
                  <a:lnTo>
                    <a:pt x="358902" y="513715"/>
                  </a:lnTo>
                  <a:lnTo>
                    <a:pt x="367411" y="509905"/>
                  </a:lnTo>
                  <a:lnTo>
                    <a:pt x="437515" y="470535"/>
                  </a:lnTo>
                  <a:lnTo>
                    <a:pt x="470281" y="438785"/>
                  </a:lnTo>
                  <a:lnTo>
                    <a:pt x="496443" y="399288"/>
                  </a:lnTo>
                  <a:lnTo>
                    <a:pt x="514858" y="356108"/>
                  </a:lnTo>
                  <a:lnTo>
                    <a:pt x="524510" y="308991"/>
                  </a:lnTo>
                  <a:lnTo>
                    <a:pt x="525780" y="284861"/>
                  </a:lnTo>
                  <a:close/>
                </a:path>
                <a:path w="570230" h="568960">
                  <a:moveTo>
                    <a:pt x="569722" y="283591"/>
                  </a:moveTo>
                  <a:lnTo>
                    <a:pt x="569214" y="269621"/>
                  </a:lnTo>
                  <a:lnTo>
                    <a:pt x="563753" y="226314"/>
                  </a:lnTo>
                  <a:lnTo>
                    <a:pt x="552196" y="185674"/>
                  </a:lnTo>
                  <a:lnTo>
                    <a:pt x="536829" y="152273"/>
                  </a:lnTo>
                  <a:lnTo>
                    <a:pt x="536829" y="284861"/>
                  </a:lnTo>
                  <a:lnTo>
                    <a:pt x="536448" y="297561"/>
                  </a:lnTo>
                  <a:lnTo>
                    <a:pt x="531622" y="335788"/>
                  </a:lnTo>
                  <a:lnTo>
                    <a:pt x="517017" y="382778"/>
                  </a:lnTo>
                  <a:lnTo>
                    <a:pt x="493649" y="424688"/>
                  </a:lnTo>
                  <a:lnTo>
                    <a:pt x="462788" y="462915"/>
                  </a:lnTo>
                  <a:lnTo>
                    <a:pt x="425450" y="493395"/>
                  </a:lnTo>
                  <a:lnTo>
                    <a:pt x="382778" y="516255"/>
                  </a:lnTo>
                  <a:lnTo>
                    <a:pt x="335534" y="531622"/>
                  </a:lnTo>
                  <a:lnTo>
                    <a:pt x="323088" y="532892"/>
                  </a:lnTo>
                  <a:lnTo>
                    <a:pt x="310515" y="535432"/>
                  </a:lnTo>
                  <a:lnTo>
                    <a:pt x="297688" y="535432"/>
                  </a:lnTo>
                  <a:lnTo>
                    <a:pt x="284734" y="536702"/>
                  </a:lnTo>
                  <a:lnTo>
                    <a:pt x="246253" y="532892"/>
                  </a:lnTo>
                  <a:lnTo>
                    <a:pt x="209804" y="525272"/>
                  </a:lnTo>
                  <a:lnTo>
                    <a:pt x="197993" y="520065"/>
                  </a:lnTo>
                  <a:lnTo>
                    <a:pt x="186690" y="516255"/>
                  </a:lnTo>
                  <a:lnTo>
                    <a:pt x="143637" y="493395"/>
                  </a:lnTo>
                  <a:lnTo>
                    <a:pt x="106553" y="461645"/>
                  </a:lnTo>
                  <a:lnTo>
                    <a:pt x="75819" y="424688"/>
                  </a:lnTo>
                  <a:lnTo>
                    <a:pt x="52578" y="381508"/>
                  </a:lnTo>
                  <a:lnTo>
                    <a:pt x="37973" y="334518"/>
                  </a:lnTo>
                  <a:lnTo>
                    <a:pt x="32893" y="284861"/>
                  </a:lnTo>
                  <a:lnTo>
                    <a:pt x="33274" y="270891"/>
                  </a:lnTo>
                  <a:lnTo>
                    <a:pt x="40894" y="221234"/>
                  </a:lnTo>
                  <a:lnTo>
                    <a:pt x="63373" y="164084"/>
                  </a:lnTo>
                  <a:lnTo>
                    <a:pt x="90678" y="124587"/>
                  </a:lnTo>
                  <a:lnTo>
                    <a:pt x="124841" y="90297"/>
                  </a:lnTo>
                  <a:lnTo>
                    <a:pt x="164973" y="63627"/>
                  </a:lnTo>
                  <a:lnTo>
                    <a:pt x="221996" y="40640"/>
                  </a:lnTo>
                  <a:lnTo>
                    <a:pt x="272034" y="33020"/>
                  </a:lnTo>
                  <a:lnTo>
                    <a:pt x="297942" y="33020"/>
                  </a:lnTo>
                  <a:lnTo>
                    <a:pt x="347980" y="40640"/>
                  </a:lnTo>
                  <a:lnTo>
                    <a:pt x="405257" y="63627"/>
                  </a:lnTo>
                  <a:lnTo>
                    <a:pt x="445262" y="90297"/>
                  </a:lnTo>
                  <a:lnTo>
                    <a:pt x="479425" y="124587"/>
                  </a:lnTo>
                  <a:lnTo>
                    <a:pt x="506603" y="165354"/>
                  </a:lnTo>
                  <a:lnTo>
                    <a:pt x="525526" y="209804"/>
                  </a:lnTo>
                  <a:lnTo>
                    <a:pt x="535559" y="259461"/>
                  </a:lnTo>
                  <a:lnTo>
                    <a:pt x="536829" y="284861"/>
                  </a:lnTo>
                  <a:lnTo>
                    <a:pt x="536829" y="152273"/>
                  </a:lnTo>
                  <a:lnTo>
                    <a:pt x="503809" y="101727"/>
                  </a:lnTo>
                  <a:lnTo>
                    <a:pt x="464947" y="63627"/>
                  </a:lnTo>
                  <a:lnTo>
                    <a:pt x="419608" y="33020"/>
                  </a:lnTo>
                  <a:lnTo>
                    <a:pt x="382270" y="16510"/>
                  </a:lnTo>
                  <a:lnTo>
                    <a:pt x="341630" y="5080"/>
                  </a:lnTo>
                  <a:lnTo>
                    <a:pt x="298831" y="0"/>
                  </a:lnTo>
                  <a:lnTo>
                    <a:pt x="269621" y="0"/>
                  </a:lnTo>
                  <a:lnTo>
                    <a:pt x="213106" y="8890"/>
                  </a:lnTo>
                  <a:lnTo>
                    <a:pt x="172720" y="22860"/>
                  </a:lnTo>
                  <a:lnTo>
                    <a:pt x="124587" y="49657"/>
                  </a:lnTo>
                  <a:lnTo>
                    <a:pt x="82550" y="83947"/>
                  </a:lnTo>
                  <a:lnTo>
                    <a:pt x="48006" y="125857"/>
                  </a:lnTo>
                  <a:lnTo>
                    <a:pt x="22225" y="174244"/>
                  </a:lnTo>
                  <a:lnTo>
                    <a:pt x="8763" y="213614"/>
                  </a:lnTo>
                  <a:lnTo>
                    <a:pt x="1397" y="255651"/>
                  </a:lnTo>
                  <a:lnTo>
                    <a:pt x="0" y="284861"/>
                  </a:lnTo>
                  <a:lnTo>
                    <a:pt x="381" y="300101"/>
                  </a:lnTo>
                  <a:lnTo>
                    <a:pt x="5969" y="342138"/>
                  </a:lnTo>
                  <a:lnTo>
                    <a:pt x="17526" y="382778"/>
                  </a:lnTo>
                  <a:lnTo>
                    <a:pt x="35052" y="420878"/>
                  </a:lnTo>
                  <a:lnTo>
                    <a:pt x="66040" y="466725"/>
                  </a:lnTo>
                  <a:lnTo>
                    <a:pt x="104648" y="504825"/>
                  </a:lnTo>
                  <a:lnTo>
                    <a:pt x="150241" y="535432"/>
                  </a:lnTo>
                  <a:lnTo>
                    <a:pt x="187452" y="551942"/>
                  </a:lnTo>
                  <a:lnTo>
                    <a:pt x="242189" y="565912"/>
                  </a:lnTo>
                  <a:lnTo>
                    <a:pt x="270891" y="568452"/>
                  </a:lnTo>
                  <a:lnTo>
                    <a:pt x="300101" y="568452"/>
                  </a:lnTo>
                  <a:lnTo>
                    <a:pt x="342900" y="563372"/>
                  </a:lnTo>
                  <a:lnTo>
                    <a:pt x="383413" y="551942"/>
                  </a:lnTo>
                  <a:lnTo>
                    <a:pt x="466979" y="503555"/>
                  </a:lnTo>
                  <a:lnTo>
                    <a:pt x="505460" y="464185"/>
                  </a:lnTo>
                  <a:lnTo>
                    <a:pt x="535940" y="418338"/>
                  </a:lnTo>
                  <a:lnTo>
                    <a:pt x="552704" y="381508"/>
                  </a:lnTo>
                  <a:lnTo>
                    <a:pt x="564007" y="340868"/>
                  </a:lnTo>
                  <a:lnTo>
                    <a:pt x="569214" y="300101"/>
                  </a:lnTo>
                  <a:lnTo>
                    <a:pt x="569722" y="283591"/>
                  </a:lnTo>
                  <a:close/>
                </a:path>
              </a:pathLst>
            </a:custGeom>
            <a:solidFill>
              <a:srgbClr val="FFFFFF"/>
            </a:solidFill>
          </p:spPr>
          <p:txBody>
            <a:bodyPr wrap="square" lIns="0" tIns="0" rIns="0" bIns="0" rtlCol="0"/>
            <a:lstStyle/>
            <a:p>
              <a:endParaRPr/>
            </a:p>
          </p:txBody>
        </p:sp>
      </p:grpSp>
      <p:grpSp>
        <p:nvGrpSpPr>
          <p:cNvPr id="7" name="object 7"/>
          <p:cNvGrpSpPr/>
          <p:nvPr/>
        </p:nvGrpSpPr>
        <p:grpSpPr>
          <a:xfrm>
            <a:off x="1679448" y="2124455"/>
            <a:ext cx="5785485" cy="568960"/>
            <a:chOff x="1679448" y="2124455"/>
            <a:chExt cx="5785485" cy="568960"/>
          </a:xfrm>
        </p:grpSpPr>
        <p:sp>
          <p:nvSpPr>
            <p:cNvPr id="8" name="object 8"/>
            <p:cNvSpPr/>
            <p:nvPr/>
          </p:nvSpPr>
          <p:spPr>
            <a:xfrm>
              <a:off x="1964436" y="2151887"/>
              <a:ext cx="5472430" cy="513715"/>
            </a:xfrm>
            <a:custGeom>
              <a:avLst/>
              <a:gdLst/>
              <a:ahLst/>
              <a:cxnLst/>
              <a:rect l="l" t="t" r="r" b="b"/>
              <a:pathLst>
                <a:path w="5472430" h="513714">
                  <a:moveTo>
                    <a:pt x="5472303" y="0"/>
                  </a:moveTo>
                  <a:lnTo>
                    <a:pt x="256794" y="0"/>
                  </a:lnTo>
                  <a:lnTo>
                    <a:pt x="0" y="256794"/>
                  </a:lnTo>
                  <a:lnTo>
                    <a:pt x="256794" y="513461"/>
                  </a:lnTo>
                  <a:lnTo>
                    <a:pt x="5472303" y="513461"/>
                  </a:lnTo>
                  <a:lnTo>
                    <a:pt x="5472303" y="0"/>
                  </a:lnTo>
                  <a:close/>
                </a:path>
              </a:pathLst>
            </a:custGeom>
            <a:solidFill>
              <a:srgbClr val="2CA0BD"/>
            </a:solidFill>
          </p:spPr>
          <p:txBody>
            <a:bodyPr wrap="square" lIns="0" tIns="0" rIns="0" bIns="0" rtlCol="0"/>
            <a:lstStyle/>
            <a:p>
              <a:endParaRPr/>
            </a:p>
          </p:txBody>
        </p:sp>
        <p:sp>
          <p:nvSpPr>
            <p:cNvPr id="9" name="object 9"/>
            <p:cNvSpPr/>
            <p:nvPr/>
          </p:nvSpPr>
          <p:spPr>
            <a:xfrm>
              <a:off x="1937004" y="2124455"/>
              <a:ext cx="5527675" cy="568325"/>
            </a:xfrm>
            <a:custGeom>
              <a:avLst/>
              <a:gdLst/>
              <a:ahLst/>
              <a:cxnLst/>
              <a:rect l="l" t="t" r="r" b="b"/>
              <a:pathLst>
                <a:path w="5527675" h="568325">
                  <a:moveTo>
                    <a:pt x="5483479" y="43942"/>
                  </a:moveTo>
                  <a:lnTo>
                    <a:pt x="5472557" y="43942"/>
                  </a:lnTo>
                  <a:lnTo>
                    <a:pt x="5472557" y="54864"/>
                  </a:lnTo>
                  <a:lnTo>
                    <a:pt x="5472557" y="513080"/>
                  </a:lnTo>
                  <a:lnTo>
                    <a:pt x="295529" y="513080"/>
                  </a:lnTo>
                  <a:lnTo>
                    <a:pt x="66167" y="283972"/>
                  </a:lnTo>
                  <a:lnTo>
                    <a:pt x="295529" y="54864"/>
                  </a:lnTo>
                  <a:lnTo>
                    <a:pt x="5472557" y="54864"/>
                  </a:lnTo>
                  <a:lnTo>
                    <a:pt x="5472557" y="43942"/>
                  </a:lnTo>
                  <a:lnTo>
                    <a:pt x="291084" y="43942"/>
                  </a:lnTo>
                  <a:lnTo>
                    <a:pt x="50673" y="283972"/>
                  </a:lnTo>
                  <a:lnTo>
                    <a:pt x="291084" y="524002"/>
                  </a:lnTo>
                  <a:lnTo>
                    <a:pt x="5483479" y="524002"/>
                  </a:lnTo>
                  <a:lnTo>
                    <a:pt x="5483479" y="513080"/>
                  </a:lnTo>
                  <a:lnTo>
                    <a:pt x="5483466" y="54864"/>
                  </a:lnTo>
                  <a:lnTo>
                    <a:pt x="5483479" y="43942"/>
                  </a:lnTo>
                  <a:close/>
                </a:path>
                <a:path w="5527675" h="568325">
                  <a:moveTo>
                    <a:pt x="5527421" y="27432"/>
                  </a:moveTo>
                  <a:lnTo>
                    <a:pt x="5525262" y="16764"/>
                  </a:lnTo>
                  <a:lnTo>
                    <a:pt x="5519420" y="8001"/>
                  </a:lnTo>
                  <a:lnTo>
                    <a:pt x="5510657" y="2159"/>
                  </a:lnTo>
                  <a:lnTo>
                    <a:pt x="5499989" y="0"/>
                  </a:lnTo>
                  <a:lnTo>
                    <a:pt x="5494528" y="0"/>
                  </a:lnTo>
                  <a:lnTo>
                    <a:pt x="5494528" y="32893"/>
                  </a:lnTo>
                  <a:lnTo>
                    <a:pt x="5494528" y="535051"/>
                  </a:lnTo>
                  <a:lnTo>
                    <a:pt x="286512" y="535051"/>
                  </a:lnTo>
                  <a:lnTo>
                    <a:pt x="35179" y="283972"/>
                  </a:lnTo>
                  <a:lnTo>
                    <a:pt x="286512" y="32893"/>
                  </a:lnTo>
                  <a:lnTo>
                    <a:pt x="5494528" y="32893"/>
                  </a:lnTo>
                  <a:lnTo>
                    <a:pt x="5494528" y="0"/>
                  </a:lnTo>
                  <a:lnTo>
                    <a:pt x="276987" y="0"/>
                  </a:lnTo>
                  <a:lnTo>
                    <a:pt x="270002" y="2921"/>
                  </a:lnTo>
                  <a:lnTo>
                    <a:pt x="8001" y="264541"/>
                  </a:lnTo>
                  <a:lnTo>
                    <a:pt x="2032" y="273685"/>
                  </a:lnTo>
                  <a:lnTo>
                    <a:pt x="0" y="283972"/>
                  </a:lnTo>
                  <a:lnTo>
                    <a:pt x="2032" y="294259"/>
                  </a:lnTo>
                  <a:lnTo>
                    <a:pt x="8001" y="303403"/>
                  </a:lnTo>
                  <a:lnTo>
                    <a:pt x="270002" y="565023"/>
                  </a:lnTo>
                  <a:lnTo>
                    <a:pt x="276987" y="567944"/>
                  </a:lnTo>
                  <a:lnTo>
                    <a:pt x="5499989" y="567944"/>
                  </a:lnTo>
                  <a:lnTo>
                    <a:pt x="5510657" y="565785"/>
                  </a:lnTo>
                  <a:lnTo>
                    <a:pt x="5519420" y="559943"/>
                  </a:lnTo>
                  <a:lnTo>
                    <a:pt x="5525262" y="551180"/>
                  </a:lnTo>
                  <a:lnTo>
                    <a:pt x="5527421" y="540512"/>
                  </a:lnTo>
                  <a:lnTo>
                    <a:pt x="5527421" y="535051"/>
                  </a:lnTo>
                  <a:lnTo>
                    <a:pt x="5527421" y="32893"/>
                  </a:lnTo>
                  <a:lnTo>
                    <a:pt x="5527421" y="27432"/>
                  </a:lnTo>
                  <a:close/>
                </a:path>
              </a:pathLst>
            </a:custGeom>
            <a:solidFill>
              <a:srgbClr val="FFFFFF"/>
            </a:solidFill>
          </p:spPr>
          <p:txBody>
            <a:bodyPr wrap="square" lIns="0" tIns="0" rIns="0" bIns="0" rtlCol="0"/>
            <a:lstStyle/>
            <a:p>
              <a:endParaRPr/>
            </a:p>
          </p:txBody>
        </p:sp>
        <p:sp>
          <p:nvSpPr>
            <p:cNvPr id="10" name="object 10"/>
            <p:cNvSpPr/>
            <p:nvPr/>
          </p:nvSpPr>
          <p:spPr>
            <a:xfrm>
              <a:off x="1706880" y="2151887"/>
              <a:ext cx="514984" cy="513715"/>
            </a:xfrm>
            <a:custGeom>
              <a:avLst/>
              <a:gdLst/>
              <a:ahLst/>
              <a:cxnLst/>
              <a:rect l="l" t="t" r="r" b="b"/>
              <a:pathLst>
                <a:path w="514985" h="513714">
                  <a:moveTo>
                    <a:pt x="257301" y="0"/>
                  </a:moveTo>
                  <a:lnTo>
                    <a:pt x="211074" y="4190"/>
                  </a:lnTo>
                  <a:lnTo>
                    <a:pt x="167512" y="16001"/>
                  </a:lnTo>
                  <a:lnTo>
                    <a:pt x="127381" y="35051"/>
                  </a:lnTo>
                  <a:lnTo>
                    <a:pt x="91567" y="60325"/>
                  </a:lnTo>
                  <a:lnTo>
                    <a:pt x="60451" y="91312"/>
                  </a:lnTo>
                  <a:lnTo>
                    <a:pt x="35178" y="127126"/>
                  </a:lnTo>
                  <a:lnTo>
                    <a:pt x="16128" y="167132"/>
                  </a:lnTo>
                  <a:lnTo>
                    <a:pt x="4190" y="210565"/>
                  </a:lnTo>
                  <a:lnTo>
                    <a:pt x="0" y="256794"/>
                  </a:lnTo>
                  <a:lnTo>
                    <a:pt x="4190" y="302895"/>
                  </a:lnTo>
                  <a:lnTo>
                    <a:pt x="16128" y="346328"/>
                  </a:lnTo>
                  <a:lnTo>
                    <a:pt x="35178" y="386334"/>
                  </a:lnTo>
                  <a:lnTo>
                    <a:pt x="60451" y="422148"/>
                  </a:lnTo>
                  <a:lnTo>
                    <a:pt x="91567" y="453136"/>
                  </a:lnTo>
                  <a:lnTo>
                    <a:pt x="127381" y="478409"/>
                  </a:lnTo>
                  <a:lnTo>
                    <a:pt x="167512" y="497459"/>
                  </a:lnTo>
                  <a:lnTo>
                    <a:pt x="211074" y="509270"/>
                  </a:lnTo>
                  <a:lnTo>
                    <a:pt x="257301" y="513461"/>
                  </a:lnTo>
                  <a:lnTo>
                    <a:pt x="303530" y="509270"/>
                  </a:lnTo>
                  <a:lnTo>
                    <a:pt x="347090" y="497459"/>
                  </a:lnTo>
                  <a:lnTo>
                    <a:pt x="387222" y="478409"/>
                  </a:lnTo>
                  <a:lnTo>
                    <a:pt x="423037" y="453136"/>
                  </a:lnTo>
                  <a:lnTo>
                    <a:pt x="454151" y="422148"/>
                  </a:lnTo>
                  <a:lnTo>
                    <a:pt x="479425" y="386334"/>
                  </a:lnTo>
                  <a:lnTo>
                    <a:pt x="498475" y="346328"/>
                  </a:lnTo>
                  <a:lnTo>
                    <a:pt x="510413" y="302895"/>
                  </a:lnTo>
                  <a:lnTo>
                    <a:pt x="514603" y="256794"/>
                  </a:lnTo>
                  <a:lnTo>
                    <a:pt x="510413" y="210565"/>
                  </a:lnTo>
                  <a:lnTo>
                    <a:pt x="498475" y="167132"/>
                  </a:lnTo>
                  <a:lnTo>
                    <a:pt x="479425" y="127126"/>
                  </a:lnTo>
                  <a:lnTo>
                    <a:pt x="454151" y="91312"/>
                  </a:lnTo>
                  <a:lnTo>
                    <a:pt x="423037" y="60325"/>
                  </a:lnTo>
                  <a:lnTo>
                    <a:pt x="387222" y="35051"/>
                  </a:lnTo>
                  <a:lnTo>
                    <a:pt x="347090" y="16001"/>
                  </a:lnTo>
                  <a:lnTo>
                    <a:pt x="303530" y="4190"/>
                  </a:lnTo>
                  <a:lnTo>
                    <a:pt x="257301" y="0"/>
                  </a:lnTo>
                  <a:close/>
                </a:path>
              </a:pathLst>
            </a:custGeom>
            <a:solidFill>
              <a:srgbClr val="BCD5E0"/>
            </a:solidFill>
          </p:spPr>
          <p:txBody>
            <a:bodyPr wrap="square" lIns="0" tIns="0" rIns="0" bIns="0" rtlCol="0"/>
            <a:lstStyle/>
            <a:p>
              <a:endParaRPr/>
            </a:p>
          </p:txBody>
        </p:sp>
        <p:sp>
          <p:nvSpPr>
            <p:cNvPr id="11" name="object 11"/>
            <p:cNvSpPr/>
            <p:nvPr/>
          </p:nvSpPr>
          <p:spPr>
            <a:xfrm>
              <a:off x="1679448" y="2124455"/>
              <a:ext cx="570230" cy="568960"/>
            </a:xfrm>
            <a:custGeom>
              <a:avLst/>
              <a:gdLst/>
              <a:ahLst/>
              <a:cxnLst/>
              <a:rect l="l" t="t" r="r" b="b"/>
              <a:pathLst>
                <a:path w="570230" h="568960">
                  <a:moveTo>
                    <a:pt x="525780" y="284861"/>
                  </a:moveTo>
                  <a:lnTo>
                    <a:pt x="525526" y="273431"/>
                  </a:lnTo>
                  <a:lnTo>
                    <a:pt x="518414" y="225044"/>
                  </a:lnTo>
                  <a:lnTo>
                    <a:pt x="514858" y="215900"/>
                  </a:lnTo>
                  <a:lnTo>
                    <a:pt x="514858" y="284861"/>
                  </a:lnTo>
                  <a:lnTo>
                    <a:pt x="514477" y="296291"/>
                  </a:lnTo>
                  <a:lnTo>
                    <a:pt x="507492" y="342138"/>
                  </a:lnTo>
                  <a:lnTo>
                    <a:pt x="486537" y="395478"/>
                  </a:lnTo>
                  <a:lnTo>
                    <a:pt x="461518" y="431165"/>
                  </a:lnTo>
                  <a:lnTo>
                    <a:pt x="430149" y="462915"/>
                  </a:lnTo>
                  <a:lnTo>
                    <a:pt x="393319" y="487045"/>
                  </a:lnTo>
                  <a:lnTo>
                    <a:pt x="341884" y="507365"/>
                  </a:lnTo>
                  <a:lnTo>
                    <a:pt x="296164" y="513715"/>
                  </a:lnTo>
                  <a:lnTo>
                    <a:pt x="272415" y="513715"/>
                  </a:lnTo>
                  <a:lnTo>
                    <a:pt x="194691" y="495935"/>
                  </a:lnTo>
                  <a:lnTo>
                    <a:pt x="155067" y="474345"/>
                  </a:lnTo>
                  <a:lnTo>
                    <a:pt x="121285" y="446405"/>
                  </a:lnTo>
                  <a:lnTo>
                    <a:pt x="93345" y="411988"/>
                  </a:lnTo>
                  <a:lnTo>
                    <a:pt x="72263" y="372618"/>
                  </a:lnTo>
                  <a:lnTo>
                    <a:pt x="59436" y="330581"/>
                  </a:lnTo>
                  <a:lnTo>
                    <a:pt x="54864" y="283591"/>
                  </a:lnTo>
                  <a:lnTo>
                    <a:pt x="55245" y="272161"/>
                  </a:lnTo>
                  <a:lnTo>
                    <a:pt x="62230" y="226314"/>
                  </a:lnTo>
                  <a:lnTo>
                    <a:pt x="83185" y="174244"/>
                  </a:lnTo>
                  <a:lnTo>
                    <a:pt x="108204" y="137287"/>
                  </a:lnTo>
                  <a:lnTo>
                    <a:pt x="139573" y="106807"/>
                  </a:lnTo>
                  <a:lnTo>
                    <a:pt x="176276" y="81407"/>
                  </a:lnTo>
                  <a:lnTo>
                    <a:pt x="217170" y="64897"/>
                  </a:lnTo>
                  <a:lnTo>
                    <a:pt x="273558" y="54737"/>
                  </a:lnTo>
                  <a:lnTo>
                    <a:pt x="297307" y="54737"/>
                  </a:lnTo>
                  <a:lnTo>
                    <a:pt x="354076" y="64897"/>
                  </a:lnTo>
                  <a:lnTo>
                    <a:pt x="395732" y="82677"/>
                  </a:lnTo>
                  <a:lnTo>
                    <a:pt x="432181" y="108077"/>
                  </a:lnTo>
                  <a:lnTo>
                    <a:pt x="463296" y="139827"/>
                  </a:lnTo>
                  <a:lnTo>
                    <a:pt x="487807" y="176784"/>
                  </a:lnTo>
                  <a:lnTo>
                    <a:pt x="504698" y="216154"/>
                  </a:lnTo>
                  <a:lnTo>
                    <a:pt x="513715" y="262001"/>
                  </a:lnTo>
                  <a:lnTo>
                    <a:pt x="514858" y="284861"/>
                  </a:lnTo>
                  <a:lnTo>
                    <a:pt x="514858" y="215900"/>
                  </a:lnTo>
                  <a:lnTo>
                    <a:pt x="497205" y="170434"/>
                  </a:lnTo>
                  <a:lnTo>
                    <a:pt x="471424" y="132207"/>
                  </a:lnTo>
                  <a:lnTo>
                    <a:pt x="438785" y="99187"/>
                  </a:lnTo>
                  <a:lnTo>
                    <a:pt x="400431" y="73787"/>
                  </a:lnTo>
                  <a:lnTo>
                    <a:pt x="356997" y="54737"/>
                  </a:lnTo>
                  <a:lnTo>
                    <a:pt x="322072" y="46990"/>
                  </a:lnTo>
                  <a:lnTo>
                    <a:pt x="310007" y="44450"/>
                  </a:lnTo>
                  <a:lnTo>
                    <a:pt x="297688" y="44450"/>
                  </a:lnTo>
                  <a:lnTo>
                    <a:pt x="285369" y="43180"/>
                  </a:lnTo>
                  <a:lnTo>
                    <a:pt x="272796" y="44450"/>
                  </a:lnTo>
                  <a:lnTo>
                    <a:pt x="260477" y="44450"/>
                  </a:lnTo>
                  <a:lnTo>
                    <a:pt x="248539" y="46990"/>
                  </a:lnTo>
                  <a:lnTo>
                    <a:pt x="236601" y="48387"/>
                  </a:lnTo>
                  <a:lnTo>
                    <a:pt x="191770" y="62357"/>
                  </a:lnTo>
                  <a:lnTo>
                    <a:pt x="150622" y="83947"/>
                  </a:lnTo>
                  <a:lnTo>
                    <a:pt x="115062" y="113157"/>
                  </a:lnTo>
                  <a:lnTo>
                    <a:pt x="85471" y="148844"/>
                  </a:lnTo>
                  <a:lnTo>
                    <a:pt x="62992" y="190754"/>
                  </a:lnTo>
                  <a:lnTo>
                    <a:pt x="48895" y="235204"/>
                  </a:lnTo>
                  <a:lnTo>
                    <a:pt x="43942" y="283591"/>
                  </a:lnTo>
                  <a:lnTo>
                    <a:pt x="44069" y="295021"/>
                  </a:lnTo>
                  <a:lnTo>
                    <a:pt x="51435" y="344678"/>
                  </a:lnTo>
                  <a:lnTo>
                    <a:pt x="84582" y="418338"/>
                  </a:lnTo>
                  <a:lnTo>
                    <a:pt x="113919" y="454025"/>
                  </a:lnTo>
                  <a:lnTo>
                    <a:pt x="149352" y="483235"/>
                  </a:lnTo>
                  <a:lnTo>
                    <a:pt x="190627" y="506095"/>
                  </a:lnTo>
                  <a:lnTo>
                    <a:pt x="247650" y="522732"/>
                  </a:lnTo>
                  <a:lnTo>
                    <a:pt x="272034" y="525272"/>
                  </a:lnTo>
                  <a:lnTo>
                    <a:pt x="296926" y="525272"/>
                  </a:lnTo>
                  <a:lnTo>
                    <a:pt x="321183" y="522732"/>
                  </a:lnTo>
                  <a:lnTo>
                    <a:pt x="356108" y="514985"/>
                  </a:lnTo>
                  <a:lnTo>
                    <a:pt x="358902" y="513715"/>
                  </a:lnTo>
                  <a:lnTo>
                    <a:pt x="367411" y="509905"/>
                  </a:lnTo>
                  <a:lnTo>
                    <a:pt x="437515" y="470535"/>
                  </a:lnTo>
                  <a:lnTo>
                    <a:pt x="470281" y="438785"/>
                  </a:lnTo>
                  <a:lnTo>
                    <a:pt x="496443" y="399288"/>
                  </a:lnTo>
                  <a:lnTo>
                    <a:pt x="514858" y="356108"/>
                  </a:lnTo>
                  <a:lnTo>
                    <a:pt x="524510" y="308991"/>
                  </a:lnTo>
                  <a:lnTo>
                    <a:pt x="525780" y="284861"/>
                  </a:lnTo>
                  <a:close/>
                </a:path>
                <a:path w="570230" h="568960">
                  <a:moveTo>
                    <a:pt x="569722" y="283591"/>
                  </a:moveTo>
                  <a:lnTo>
                    <a:pt x="569214" y="269621"/>
                  </a:lnTo>
                  <a:lnTo>
                    <a:pt x="563753" y="226314"/>
                  </a:lnTo>
                  <a:lnTo>
                    <a:pt x="552196" y="185674"/>
                  </a:lnTo>
                  <a:lnTo>
                    <a:pt x="536829" y="152273"/>
                  </a:lnTo>
                  <a:lnTo>
                    <a:pt x="536829" y="284861"/>
                  </a:lnTo>
                  <a:lnTo>
                    <a:pt x="536448" y="297561"/>
                  </a:lnTo>
                  <a:lnTo>
                    <a:pt x="531622" y="335788"/>
                  </a:lnTo>
                  <a:lnTo>
                    <a:pt x="517017" y="382778"/>
                  </a:lnTo>
                  <a:lnTo>
                    <a:pt x="493649" y="424688"/>
                  </a:lnTo>
                  <a:lnTo>
                    <a:pt x="462788" y="462915"/>
                  </a:lnTo>
                  <a:lnTo>
                    <a:pt x="425450" y="493395"/>
                  </a:lnTo>
                  <a:lnTo>
                    <a:pt x="382778" y="516255"/>
                  </a:lnTo>
                  <a:lnTo>
                    <a:pt x="335534" y="531622"/>
                  </a:lnTo>
                  <a:lnTo>
                    <a:pt x="323088" y="532892"/>
                  </a:lnTo>
                  <a:lnTo>
                    <a:pt x="310515" y="535432"/>
                  </a:lnTo>
                  <a:lnTo>
                    <a:pt x="297688" y="535432"/>
                  </a:lnTo>
                  <a:lnTo>
                    <a:pt x="284734" y="536702"/>
                  </a:lnTo>
                  <a:lnTo>
                    <a:pt x="246253" y="532892"/>
                  </a:lnTo>
                  <a:lnTo>
                    <a:pt x="209804" y="525272"/>
                  </a:lnTo>
                  <a:lnTo>
                    <a:pt x="197993" y="520065"/>
                  </a:lnTo>
                  <a:lnTo>
                    <a:pt x="186690" y="516255"/>
                  </a:lnTo>
                  <a:lnTo>
                    <a:pt x="143637" y="493395"/>
                  </a:lnTo>
                  <a:lnTo>
                    <a:pt x="106553" y="461645"/>
                  </a:lnTo>
                  <a:lnTo>
                    <a:pt x="75819" y="424688"/>
                  </a:lnTo>
                  <a:lnTo>
                    <a:pt x="52578" y="381508"/>
                  </a:lnTo>
                  <a:lnTo>
                    <a:pt x="37973" y="334518"/>
                  </a:lnTo>
                  <a:lnTo>
                    <a:pt x="32893" y="284861"/>
                  </a:lnTo>
                  <a:lnTo>
                    <a:pt x="33274" y="270891"/>
                  </a:lnTo>
                  <a:lnTo>
                    <a:pt x="40894" y="221234"/>
                  </a:lnTo>
                  <a:lnTo>
                    <a:pt x="63373" y="164084"/>
                  </a:lnTo>
                  <a:lnTo>
                    <a:pt x="90678" y="124587"/>
                  </a:lnTo>
                  <a:lnTo>
                    <a:pt x="124841" y="90297"/>
                  </a:lnTo>
                  <a:lnTo>
                    <a:pt x="164973" y="63627"/>
                  </a:lnTo>
                  <a:lnTo>
                    <a:pt x="221996" y="40640"/>
                  </a:lnTo>
                  <a:lnTo>
                    <a:pt x="272034" y="33020"/>
                  </a:lnTo>
                  <a:lnTo>
                    <a:pt x="297942" y="33020"/>
                  </a:lnTo>
                  <a:lnTo>
                    <a:pt x="347980" y="40640"/>
                  </a:lnTo>
                  <a:lnTo>
                    <a:pt x="405257" y="63627"/>
                  </a:lnTo>
                  <a:lnTo>
                    <a:pt x="445262" y="90297"/>
                  </a:lnTo>
                  <a:lnTo>
                    <a:pt x="479425" y="124587"/>
                  </a:lnTo>
                  <a:lnTo>
                    <a:pt x="506603" y="165354"/>
                  </a:lnTo>
                  <a:lnTo>
                    <a:pt x="525526" y="209804"/>
                  </a:lnTo>
                  <a:lnTo>
                    <a:pt x="535559" y="259461"/>
                  </a:lnTo>
                  <a:lnTo>
                    <a:pt x="536829" y="284861"/>
                  </a:lnTo>
                  <a:lnTo>
                    <a:pt x="536829" y="152273"/>
                  </a:lnTo>
                  <a:lnTo>
                    <a:pt x="503809" y="101727"/>
                  </a:lnTo>
                  <a:lnTo>
                    <a:pt x="464947" y="63627"/>
                  </a:lnTo>
                  <a:lnTo>
                    <a:pt x="419608" y="33020"/>
                  </a:lnTo>
                  <a:lnTo>
                    <a:pt x="382270" y="16510"/>
                  </a:lnTo>
                  <a:lnTo>
                    <a:pt x="341630" y="5080"/>
                  </a:lnTo>
                  <a:lnTo>
                    <a:pt x="298831" y="0"/>
                  </a:lnTo>
                  <a:lnTo>
                    <a:pt x="269621" y="0"/>
                  </a:lnTo>
                  <a:lnTo>
                    <a:pt x="213106" y="8890"/>
                  </a:lnTo>
                  <a:lnTo>
                    <a:pt x="172720" y="22860"/>
                  </a:lnTo>
                  <a:lnTo>
                    <a:pt x="124587" y="49657"/>
                  </a:lnTo>
                  <a:lnTo>
                    <a:pt x="82550" y="83947"/>
                  </a:lnTo>
                  <a:lnTo>
                    <a:pt x="48006" y="125857"/>
                  </a:lnTo>
                  <a:lnTo>
                    <a:pt x="22225" y="174244"/>
                  </a:lnTo>
                  <a:lnTo>
                    <a:pt x="8763" y="213614"/>
                  </a:lnTo>
                  <a:lnTo>
                    <a:pt x="1397" y="255651"/>
                  </a:lnTo>
                  <a:lnTo>
                    <a:pt x="0" y="284861"/>
                  </a:lnTo>
                  <a:lnTo>
                    <a:pt x="381" y="300101"/>
                  </a:lnTo>
                  <a:lnTo>
                    <a:pt x="5969" y="342138"/>
                  </a:lnTo>
                  <a:lnTo>
                    <a:pt x="17526" y="382778"/>
                  </a:lnTo>
                  <a:lnTo>
                    <a:pt x="35052" y="420878"/>
                  </a:lnTo>
                  <a:lnTo>
                    <a:pt x="66040" y="466725"/>
                  </a:lnTo>
                  <a:lnTo>
                    <a:pt x="104648" y="504825"/>
                  </a:lnTo>
                  <a:lnTo>
                    <a:pt x="150241" y="535432"/>
                  </a:lnTo>
                  <a:lnTo>
                    <a:pt x="187452" y="551942"/>
                  </a:lnTo>
                  <a:lnTo>
                    <a:pt x="242189" y="565912"/>
                  </a:lnTo>
                  <a:lnTo>
                    <a:pt x="270891" y="568452"/>
                  </a:lnTo>
                  <a:lnTo>
                    <a:pt x="300101" y="568452"/>
                  </a:lnTo>
                  <a:lnTo>
                    <a:pt x="342900" y="563372"/>
                  </a:lnTo>
                  <a:lnTo>
                    <a:pt x="383413" y="551942"/>
                  </a:lnTo>
                  <a:lnTo>
                    <a:pt x="466979" y="503555"/>
                  </a:lnTo>
                  <a:lnTo>
                    <a:pt x="505460" y="464185"/>
                  </a:lnTo>
                  <a:lnTo>
                    <a:pt x="535940" y="418338"/>
                  </a:lnTo>
                  <a:lnTo>
                    <a:pt x="552704" y="381508"/>
                  </a:lnTo>
                  <a:lnTo>
                    <a:pt x="564007" y="340868"/>
                  </a:lnTo>
                  <a:lnTo>
                    <a:pt x="569214" y="300101"/>
                  </a:lnTo>
                  <a:lnTo>
                    <a:pt x="569722" y="283591"/>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1679448" y="2791967"/>
            <a:ext cx="5785485" cy="568960"/>
            <a:chOff x="1679448" y="2791967"/>
            <a:chExt cx="5785485" cy="568960"/>
          </a:xfrm>
        </p:grpSpPr>
        <p:sp>
          <p:nvSpPr>
            <p:cNvPr id="13" name="object 13"/>
            <p:cNvSpPr/>
            <p:nvPr/>
          </p:nvSpPr>
          <p:spPr>
            <a:xfrm>
              <a:off x="1964436" y="2819399"/>
              <a:ext cx="5472430" cy="513715"/>
            </a:xfrm>
            <a:custGeom>
              <a:avLst/>
              <a:gdLst/>
              <a:ahLst/>
              <a:cxnLst/>
              <a:rect l="l" t="t" r="r" b="b"/>
              <a:pathLst>
                <a:path w="5472430" h="513714">
                  <a:moveTo>
                    <a:pt x="5472303" y="0"/>
                  </a:moveTo>
                  <a:lnTo>
                    <a:pt x="256794" y="0"/>
                  </a:lnTo>
                  <a:lnTo>
                    <a:pt x="0" y="256794"/>
                  </a:lnTo>
                  <a:lnTo>
                    <a:pt x="256794" y="513461"/>
                  </a:lnTo>
                  <a:lnTo>
                    <a:pt x="5472303" y="513461"/>
                  </a:lnTo>
                  <a:lnTo>
                    <a:pt x="5472303" y="0"/>
                  </a:lnTo>
                  <a:close/>
                </a:path>
              </a:pathLst>
            </a:custGeom>
            <a:solidFill>
              <a:srgbClr val="2CA0BD"/>
            </a:solidFill>
          </p:spPr>
          <p:txBody>
            <a:bodyPr wrap="square" lIns="0" tIns="0" rIns="0" bIns="0" rtlCol="0"/>
            <a:lstStyle/>
            <a:p>
              <a:endParaRPr/>
            </a:p>
          </p:txBody>
        </p:sp>
        <p:sp>
          <p:nvSpPr>
            <p:cNvPr id="14" name="object 14"/>
            <p:cNvSpPr/>
            <p:nvPr/>
          </p:nvSpPr>
          <p:spPr>
            <a:xfrm>
              <a:off x="1937004" y="2791967"/>
              <a:ext cx="5527675" cy="568325"/>
            </a:xfrm>
            <a:custGeom>
              <a:avLst/>
              <a:gdLst/>
              <a:ahLst/>
              <a:cxnLst/>
              <a:rect l="l" t="t" r="r" b="b"/>
              <a:pathLst>
                <a:path w="5527675" h="568325">
                  <a:moveTo>
                    <a:pt x="5483479" y="43942"/>
                  </a:moveTo>
                  <a:lnTo>
                    <a:pt x="5472557" y="43942"/>
                  </a:lnTo>
                  <a:lnTo>
                    <a:pt x="5472557" y="54864"/>
                  </a:lnTo>
                  <a:lnTo>
                    <a:pt x="5472557" y="513080"/>
                  </a:lnTo>
                  <a:lnTo>
                    <a:pt x="295529" y="513080"/>
                  </a:lnTo>
                  <a:lnTo>
                    <a:pt x="66167" y="283972"/>
                  </a:lnTo>
                  <a:lnTo>
                    <a:pt x="295529" y="54864"/>
                  </a:lnTo>
                  <a:lnTo>
                    <a:pt x="5472557" y="54864"/>
                  </a:lnTo>
                  <a:lnTo>
                    <a:pt x="5472557" y="43942"/>
                  </a:lnTo>
                  <a:lnTo>
                    <a:pt x="291084" y="43942"/>
                  </a:lnTo>
                  <a:lnTo>
                    <a:pt x="50673" y="283972"/>
                  </a:lnTo>
                  <a:lnTo>
                    <a:pt x="291084" y="524002"/>
                  </a:lnTo>
                  <a:lnTo>
                    <a:pt x="5483479" y="524002"/>
                  </a:lnTo>
                  <a:lnTo>
                    <a:pt x="5483479" y="513080"/>
                  </a:lnTo>
                  <a:lnTo>
                    <a:pt x="5483466" y="54864"/>
                  </a:lnTo>
                  <a:lnTo>
                    <a:pt x="5483479" y="43942"/>
                  </a:lnTo>
                  <a:close/>
                </a:path>
                <a:path w="5527675" h="568325">
                  <a:moveTo>
                    <a:pt x="5527421" y="27432"/>
                  </a:moveTo>
                  <a:lnTo>
                    <a:pt x="5525262" y="16764"/>
                  </a:lnTo>
                  <a:lnTo>
                    <a:pt x="5519420" y="8001"/>
                  </a:lnTo>
                  <a:lnTo>
                    <a:pt x="5510657" y="2159"/>
                  </a:lnTo>
                  <a:lnTo>
                    <a:pt x="5499989" y="0"/>
                  </a:lnTo>
                  <a:lnTo>
                    <a:pt x="5494528" y="0"/>
                  </a:lnTo>
                  <a:lnTo>
                    <a:pt x="5494528" y="32893"/>
                  </a:lnTo>
                  <a:lnTo>
                    <a:pt x="5494528" y="535051"/>
                  </a:lnTo>
                  <a:lnTo>
                    <a:pt x="286512" y="535051"/>
                  </a:lnTo>
                  <a:lnTo>
                    <a:pt x="35179" y="283972"/>
                  </a:lnTo>
                  <a:lnTo>
                    <a:pt x="286512" y="32893"/>
                  </a:lnTo>
                  <a:lnTo>
                    <a:pt x="5494528" y="32893"/>
                  </a:lnTo>
                  <a:lnTo>
                    <a:pt x="5494528" y="0"/>
                  </a:lnTo>
                  <a:lnTo>
                    <a:pt x="276987" y="0"/>
                  </a:lnTo>
                  <a:lnTo>
                    <a:pt x="270002" y="2921"/>
                  </a:lnTo>
                  <a:lnTo>
                    <a:pt x="8001" y="264541"/>
                  </a:lnTo>
                  <a:lnTo>
                    <a:pt x="2032" y="273685"/>
                  </a:lnTo>
                  <a:lnTo>
                    <a:pt x="0" y="283972"/>
                  </a:lnTo>
                  <a:lnTo>
                    <a:pt x="2032" y="294259"/>
                  </a:lnTo>
                  <a:lnTo>
                    <a:pt x="8001" y="303403"/>
                  </a:lnTo>
                  <a:lnTo>
                    <a:pt x="270002" y="565023"/>
                  </a:lnTo>
                  <a:lnTo>
                    <a:pt x="276987" y="567944"/>
                  </a:lnTo>
                  <a:lnTo>
                    <a:pt x="5499989" y="567944"/>
                  </a:lnTo>
                  <a:lnTo>
                    <a:pt x="5510657" y="565785"/>
                  </a:lnTo>
                  <a:lnTo>
                    <a:pt x="5519420" y="559943"/>
                  </a:lnTo>
                  <a:lnTo>
                    <a:pt x="5525262" y="551180"/>
                  </a:lnTo>
                  <a:lnTo>
                    <a:pt x="5527421" y="540512"/>
                  </a:lnTo>
                  <a:lnTo>
                    <a:pt x="5527421" y="535051"/>
                  </a:lnTo>
                  <a:lnTo>
                    <a:pt x="5527421" y="32893"/>
                  </a:lnTo>
                  <a:lnTo>
                    <a:pt x="5527421" y="27432"/>
                  </a:lnTo>
                  <a:close/>
                </a:path>
              </a:pathLst>
            </a:custGeom>
            <a:solidFill>
              <a:srgbClr val="FFFFFF"/>
            </a:solidFill>
          </p:spPr>
          <p:txBody>
            <a:bodyPr wrap="square" lIns="0" tIns="0" rIns="0" bIns="0" rtlCol="0"/>
            <a:lstStyle/>
            <a:p>
              <a:endParaRPr/>
            </a:p>
          </p:txBody>
        </p:sp>
        <p:sp>
          <p:nvSpPr>
            <p:cNvPr id="15" name="object 15"/>
            <p:cNvSpPr/>
            <p:nvPr/>
          </p:nvSpPr>
          <p:spPr>
            <a:xfrm>
              <a:off x="1706880" y="2819399"/>
              <a:ext cx="514984" cy="513715"/>
            </a:xfrm>
            <a:custGeom>
              <a:avLst/>
              <a:gdLst/>
              <a:ahLst/>
              <a:cxnLst/>
              <a:rect l="l" t="t" r="r" b="b"/>
              <a:pathLst>
                <a:path w="514985" h="513714">
                  <a:moveTo>
                    <a:pt x="257301" y="0"/>
                  </a:moveTo>
                  <a:lnTo>
                    <a:pt x="211074" y="4190"/>
                  </a:lnTo>
                  <a:lnTo>
                    <a:pt x="167512" y="16001"/>
                  </a:lnTo>
                  <a:lnTo>
                    <a:pt x="127381" y="35051"/>
                  </a:lnTo>
                  <a:lnTo>
                    <a:pt x="91567" y="60325"/>
                  </a:lnTo>
                  <a:lnTo>
                    <a:pt x="60451" y="91312"/>
                  </a:lnTo>
                  <a:lnTo>
                    <a:pt x="35178" y="127126"/>
                  </a:lnTo>
                  <a:lnTo>
                    <a:pt x="16128" y="167132"/>
                  </a:lnTo>
                  <a:lnTo>
                    <a:pt x="4190" y="210565"/>
                  </a:lnTo>
                  <a:lnTo>
                    <a:pt x="0" y="256794"/>
                  </a:lnTo>
                  <a:lnTo>
                    <a:pt x="4190" y="302895"/>
                  </a:lnTo>
                  <a:lnTo>
                    <a:pt x="16128" y="346328"/>
                  </a:lnTo>
                  <a:lnTo>
                    <a:pt x="35178" y="386334"/>
                  </a:lnTo>
                  <a:lnTo>
                    <a:pt x="60451" y="422148"/>
                  </a:lnTo>
                  <a:lnTo>
                    <a:pt x="91567" y="453136"/>
                  </a:lnTo>
                  <a:lnTo>
                    <a:pt x="127381" y="478409"/>
                  </a:lnTo>
                  <a:lnTo>
                    <a:pt x="167512" y="497459"/>
                  </a:lnTo>
                  <a:lnTo>
                    <a:pt x="211074" y="509270"/>
                  </a:lnTo>
                  <a:lnTo>
                    <a:pt x="257301" y="513461"/>
                  </a:lnTo>
                  <a:lnTo>
                    <a:pt x="303530" y="509270"/>
                  </a:lnTo>
                  <a:lnTo>
                    <a:pt x="347090" y="497459"/>
                  </a:lnTo>
                  <a:lnTo>
                    <a:pt x="387222" y="478409"/>
                  </a:lnTo>
                  <a:lnTo>
                    <a:pt x="423037" y="453136"/>
                  </a:lnTo>
                  <a:lnTo>
                    <a:pt x="454151" y="422148"/>
                  </a:lnTo>
                  <a:lnTo>
                    <a:pt x="479425" y="386334"/>
                  </a:lnTo>
                  <a:lnTo>
                    <a:pt x="498475" y="346328"/>
                  </a:lnTo>
                  <a:lnTo>
                    <a:pt x="510413" y="302895"/>
                  </a:lnTo>
                  <a:lnTo>
                    <a:pt x="514603" y="256794"/>
                  </a:lnTo>
                  <a:lnTo>
                    <a:pt x="510413" y="210565"/>
                  </a:lnTo>
                  <a:lnTo>
                    <a:pt x="498475" y="167132"/>
                  </a:lnTo>
                  <a:lnTo>
                    <a:pt x="479425" y="127126"/>
                  </a:lnTo>
                  <a:lnTo>
                    <a:pt x="454151" y="91312"/>
                  </a:lnTo>
                  <a:lnTo>
                    <a:pt x="423037" y="60325"/>
                  </a:lnTo>
                  <a:lnTo>
                    <a:pt x="387222" y="35051"/>
                  </a:lnTo>
                  <a:lnTo>
                    <a:pt x="347090" y="16001"/>
                  </a:lnTo>
                  <a:lnTo>
                    <a:pt x="303530" y="4190"/>
                  </a:lnTo>
                  <a:lnTo>
                    <a:pt x="257301" y="0"/>
                  </a:lnTo>
                  <a:close/>
                </a:path>
              </a:pathLst>
            </a:custGeom>
            <a:solidFill>
              <a:srgbClr val="BCD5E0"/>
            </a:solidFill>
          </p:spPr>
          <p:txBody>
            <a:bodyPr wrap="square" lIns="0" tIns="0" rIns="0" bIns="0" rtlCol="0"/>
            <a:lstStyle/>
            <a:p>
              <a:endParaRPr/>
            </a:p>
          </p:txBody>
        </p:sp>
        <p:sp>
          <p:nvSpPr>
            <p:cNvPr id="16" name="object 16"/>
            <p:cNvSpPr/>
            <p:nvPr/>
          </p:nvSpPr>
          <p:spPr>
            <a:xfrm>
              <a:off x="1679448" y="2791967"/>
              <a:ext cx="570230" cy="568960"/>
            </a:xfrm>
            <a:custGeom>
              <a:avLst/>
              <a:gdLst/>
              <a:ahLst/>
              <a:cxnLst/>
              <a:rect l="l" t="t" r="r" b="b"/>
              <a:pathLst>
                <a:path w="570230" h="568960">
                  <a:moveTo>
                    <a:pt x="525780" y="284861"/>
                  </a:moveTo>
                  <a:lnTo>
                    <a:pt x="525526" y="273431"/>
                  </a:lnTo>
                  <a:lnTo>
                    <a:pt x="518414" y="225044"/>
                  </a:lnTo>
                  <a:lnTo>
                    <a:pt x="514858" y="215900"/>
                  </a:lnTo>
                  <a:lnTo>
                    <a:pt x="514858" y="284861"/>
                  </a:lnTo>
                  <a:lnTo>
                    <a:pt x="514477" y="296291"/>
                  </a:lnTo>
                  <a:lnTo>
                    <a:pt x="507492" y="342138"/>
                  </a:lnTo>
                  <a:lnTo>
                    <a:pt x="486537" y="395478"/>
                  </a:lnTo>
                  <a:lnTo>
                    <a:pt x="461518" y="431165"/>
                  </a:lnTo>
                  <a:lnTo>
                    <a:pt x="430149" y="462915"/>
                  </a:lnTo>
                  <a:lnTo>
                    <a:pt x="393319" y="487045"/>
                  </a:lnTo>
                  <a:lnTo>
                    <a:pt x="341884" y="507365"/>
                  </a:lnTo>
                  <a:lnTo>
                    <a:pt x="296164" y="513715"/>
                  </a:lnTo>
                  <a:lnTo>
                    <a:pt x="272415" y="513715"/>
                  </a:lnTo>
                  <a:lnTo>
                    <a:pt x="194691" y="495935"/>
                  </a:lnTo>
                  <a:lnTo>
                    <a:pt x="155067" y="474345"/>
                  </a:lnTo>
                  <a:lnTo>
                    <a:pt x="121285" y="446405"/>
                  </a:lnTo>
                  <a:lnTo>
                    <a:pt x="93345" y="411988"/>
                  </a:lnTo>
                  <a:lnTo>
                    <a:pt x="72263" y="372618"/>
                  </a:lnTo>
                  <a:lnTo>
                    <a:pt x="59436" y="330581"/>
                  </a:lnTo>
                  <a:lnTo>
                    <a:pt x="54864" y="283591"/>
                  </a:lnTo>
                  <a:lnTo>
                    <a:pt x="55245" y="272161"/>
                  </a:lnTo>
                  <a:lnTo>
                    <a:pt x="62230" y="226314"/>
                  </a:lnTo>
                  <a:lnTo>
                    <a:pt x="83185" y="174244"/>
                  </a:lnTo>
                  <a:lnTo>
                    <a:pt x="108204" y="137287"/>
                  </a:lnTo>
                  <a:lnTo>
                    <a:pt x="139573" y="106807"/>
                  </a:lnTo>
                  <a:lnTo>
                    <a:pt x="176276" y="81407"/>
                  </a:lnTo>
                  <a:lnTo>
                    <a:pt x="217170" y="64897"/>
                  </a:lnTo>
                  <a:lnTo>
                    <a:pt x="273558" y="54737"/>
                  </a:lnTo>
                  <a:lnTo>
                    <a:pt x="297307" y="54737"/>
                  </a:lnTo>
                  <a:lnTo>
                    <a:pt x="354076" y="64897"/>
                  </a:lnTo>
                  <a:lnTo>
                    <a:pt x="395732" y="82677"/>
                  </a:lnTo>
                  <a:lnTo>
                    <a:pt x="432181" y="108077"/>
                  </a:lnTo>
                  <a:lnTo>
                    <a:pt x="463296" y="139827"/>
                  </a:lnTo>
                  <a:lnTo>
                    <a:pt x="487807" y="176784"/>
                  </a:lnTo>
                  <a:lnTo>
                    <a:pt x="504698" y="216154"/>
                  </a:lnTo>
                  <a:lnTo>
                    <a:pt x="513715" y="262001"/>
                  </a:lnTo>
                  <a:lnTo>
                    <a:pt x="514858" y="284861"/>
                  </a:lnTo>
                  <a:lnTo>
                    <a:pt x="514858" y="215900"/>
                  </a:lnTo>
                  <a:lnTo>
                    <a:pt x="497205" y="170434"/>
                  </a:lnTo>
                  <a:lnTo>
                    <a:pt x="471424" y="132207"/>
                  </a:lnTo>
                  <a:lnTo>
                    <a:pt x="438785" y="99187"/>
                  </a:lnTo>
                  <a:lnTo>
                    <a:pt x="400431" y="73787"/>
                  </a:lnTo>
                  <a:lnTo>
                    <a:pt x="356997" y="54737"/>
                  </a:lnTo>
                  <a:lnTo>
                    <a:pt x="322072" y="46990"/>
                  </a:lnTo>
                  <a:lnTo>
                    <a:pt x="310007" y="44450"/>
                  </a:lnTo>
                  <a:lnTo>
                    <a:pt x="297688" y="44450"/>
                  </a:lnTo>
                  <a:lnTo>
                    <a:pt x="285369" y="43180"/>
                  </a:lnTo>
                  <a:lnTo>
                    <a:pt x="272796" y="44450"/>
                  </a:lnTo>
                  <a:lnTo>
                    <a:pt x="260477" y="44450"/>
                  </a:lnTo>
                  <a:lnTo>
                    <a:pt x="248539" y="46990"/>
                  </a:lnTo>
                  <a:lnTo>
                    <a:pt x="236601" y="48387"/>
                  </a:lnTo>
                  <a:lnTo>
                    <a:pt x="191770" y="62357"/>
                  </a:lnTo>
                  <a:lnTo>
                    <a:pt x="150622" y="83947"/>
                  </a:lnTo>
                  <a:lnTo>
                    <a:pt x="115062" y="113157"/>
                  </a:lnTo>
                  <a:lnTo>
                    <a:pt x="85471" y="148844"/>
                  </a:lnTo>
                  <a:lnTo>
                    <a:pt x="62992" y="190754"/>
                  </a:lnTo>
                  <a:lnTo>
                    <a:pt x="48895" y="235204"/>
                  </a:lnTo>
                  <a:lnTo>
                    <a:pt x="43942" y="283591"/>
                  </a:lnTo>
                  <a:lnTo>
                    <a:pt x="44069" y="295021"/>
                  </a:lnTo>
                  <a:lnTo>
                    <a:pt x="51435" y="344678"/>
                  </a:lnTo>
                  <a:lnTo>
                    <a:pt x="84582" y="418338"/>
                  </a:lnTo>
                  <a:lnTo>
                    <a:pt x="113919" y="454025"/>
                  </a:lnTo>
                  <a:lnTo>
                    <a:pt x="149352" y="483235"/>
                  </a:lnTo>
                  <a:lnTo>
                    <a:pt x="190627" y="506095"/>
                  </a:lnTo>
                  <a:lnTo>
                    <a:pt x="247650" y="522732"/>
                  </a:lnTo>
                  <a:lnTo>
                    <a:pt x="272034" y="525272"/>
                  </a:lnTo>
                  <a:lnTo>
                    <a:pt x="296926" y="525272"/>
                  </a:lnTo>
                  <a:lnTo>
                    <a:pt x="321183" y="522732"/>
                  </a:lnTo>
                  <a:lnTo>
                    <a:pt x="356108" y="514985"/>
                  </a:lnTo>
                  <a:lnTo>
                    <a:pt x="358902" y="513715"/>
                  </a:lnTo>
                  <a:lnTo>
                    <a:pt x="367411" y="509905"/>
                  </a:lnTo>
                  <a:lnTo>
                    <a:pt x="437515" y="470535"/>
                  </a:lnTo>
                  <a:lnTo>
                    <a:pt x="470281" y="438785"/>
                  </a:lnTo>
                  <a:lnTo>
                    <a:pt x="496443" y="399288"/>
                  </a:lnTo>
                  <a:lnTo>
                    <a:pt x="514858" y="356108"/>
                  </a:lnTo>
                  <a:lnTo>
                    <a:pt x="524510" y="308991"/>
                  </a:lnTo>
                  <a:lnTo>
                    <a:pt x="525780" y="284861"/>
                  </a:lnTo>
                  <a:close/>
                </a:path>
                <a:path w="570230" h="568960">
                  <a:moveTo>
                    <a:pt x="569722" y="283591"/>
                  </a:moveTo>
                  <a:lnTo>
                    <a:pt x="569214" y="269621"/>
                  </a:lnTo>
                  <a:lnTo>
                    <a:pt x="563753" y="226314"/>
                  </a:lnTo>
                  <a:lnTo>
                    <a:pt x="552196" y="185674"/>
                  </a:lnTo>
                  <a:lnTo>
                    <a:pt x="536829" y="152273"/>
                  </a:lnTo>
                  <a:lnTo>
                    <a:pt x="536829" y="284861"/>
                  </a:lnTo>
                  <a:lnTo>
                    <a:pt x="536448" y="297561"/>
                  </a:lnTo>
                  <a:lnTo>
                    <a:pt x="531622" y="335788"/>
                  </a:lnTo>
                  <a:lnTo>
                    <a:pt x="517017" y="382778"/>
                  </a:lnTo>
                  <a:lnTo>
                    <a:pt x="493649" y="424688"/>
                  </a:lnTo>
                  <a:lnTo>
                    <a:pt x="462788" y="462915"/>
                  </a:lnTo>
                  <a:lnTo>
                    <a:pt x="425450" y="493395"/>
                  </a:lnTo>
                  <a:lnTo>
                    <a:pt x="382778" y="516255"/>
                  </a:lnTo>
                  <a:lnTo>
                    <a:pt x="335534" y="531622"/>
                  </a:lnTo>
                  <a:lnTo>
                    <a:pt x="323088" y="532892"/>
                  </a:lnTo>
                  <a:lnTo>
                    <a:pt x="310515" y="535432"/>
                  </a:lnTo>
                  <a:lnTo>
                    <a:pt x="297688" y="535432"/>
                  </a:lnTo>
                  <a:lnTo>
                    <a:pt x="284734" y="536702"/>
                  </a:lnTo>
                  <a:lnTo>
                    <a:pt x="246253" y="532892"/>
                  </a:lnTo>
                  <a:lnTo>
                    <a:pt x="209804" y="525272"/>
                  </a:lnTo>
                  <a:lnTo>
                    <a:pt x="197993" y="520065"/>
                  </a:lnTo>
                  <a:lnTo>
                    <a:pt x="186690" y="516255"/>
                  </a:lnTo>
                  <a:lnTo>
                    <a:pt x="143637" y="493395"/>
                  </a:lnTo>
                  <a:lnTo>
                    <a:pt x="106553" y="461645"/>
                  </a:lnTo>
                  <a:lnTo>
                    <a:pt x="75819" y="424688"/>
                  </a:lnTo>
                  <a:lnTo>
                    <a:pt x="52578" y="381508"/>
                  </a:lnTo>
                  <a:lnTo>
                    <a:pt x="37973" y="334518"/>
                  </a:lnTo>
                  <a:lnTo>
                    <a:pt x="32893" y="284861"/>
                  </a:lnTo>
                  <a:lnTo>
                    <a:pt x="33274" y="270891"/>
                  </a:lnTo>
                  <a:lnTo>
                    <a:pt x="40894" y="221234"/>
                  </a:lnTo>
                  <a:lnTo>
                    <a:pt x="63373" y="164084"/>
                  </a:lnTo>
                  <a:lnTo>
                    <a:pt x="90678" y="124587"/>
                  </a:lnTo>
                  <a:lnTo>
                    <a:pt x="124841" y="90297"/>
                  </a:lnTo>
                  <a:lnTo>
                    <a:pt x="164973" y="63627"/>
                  </a:lnTo>
                  <a:lnTo>
                    <a:pt x="221996" y="40640"/>
                  </a:lnTo>
                  <a:lnTo>
                    <a:pt x="272034" y="33020"/>
                  </a:lnTo>
                  <a:lnTo>
                    <a:pt x="297942" y="33020"/>
                  </a:lnTo>
                  <a:lnTo>
                    <a:pt x="347980" y="40640"/>
                  </a:lnTo>
                  <a:lnTo>
                    <a:pt x="405257" y="63627"/>
                  </a:lnTo>
                  <a:lnTo>
                    <a:pt x="445262" y="90297"/>
                  </a:lnTo>
                  <a:lnTo>
                    <a:pt x="479425" y="124587"/>
                  </a:lnTo>
                  <a:lnTo>
                    <a:pt x="506603" y="165354"/>
                  </a:lnTo>
                  <a:lnTo>
                    <a:pt x="525526" y="209804"/>
                  </a:lnTo>
                  <a:lnTo>
                    <a:pt x="535559" y="259461"/>
                  </a:lnTo>
                  <a:lnTo>
                    <a:pt x="536829" y="284861"/>
                  </a:lnTo>
                  <a:lnTo>
                    <a:pt x="536829" y="152273"/>
                  </a:lnTo>
                  <a:lnTo>
                    <a:pt x="503809" y="101727"/>
                  </a:lnTo>
                  <a:lnTo>
                    <a:pt x="464947" y="63627"/>
                  </a:lnTo>
                  <a:lnTo>
                    <a:pt x="419608" y="33020"/>
                  </a:lnTo>
                  <a:lnTo>
                    <a:pt x="382270" y="16510"/>
                  </a:lnTo>
                  <a:lnTo>
                    <a:pt x="341630" y="5080"/>
                  </a:lnTo>
                  <a:lnTo>
                    <a:pt x="298831" y="0"/>
                  </a:lnTo>
                  <a:lnTo>
                    <a:pt x="269621" y="0"/>
                  </a:lnTo>
                  <a:lnTo>
                    <a:pt x="213106" y="8890"/>
                  </a:lnTo>
                  <a:lnTo>
                    <a:pt x="172720" y="22860"/>
                  </a:lnTo>
                  <a:lnTo>
                    <a:pt x="124587" y="49657"/>
                  </a:lnTo>
                  <a:lnTo>
                    <a:pt x="82550" y="83947"/>
                  </a:lnTo>
                  <a:lnTo>
                    <a:pt x="48006" y="125857"/>
                  </a:lnTo>
                  <a:lnTo>
                    <a:pt x="22225" y="174244"/>
                  </a:lnTo>
                  <a:lnTo>
                    <a:pt x="8763" y="213614"/>
                  </a:lnTo>
                  <a:lnTo>
                    <a:pt x="1397" y="255651"/>
                  </a:lnTo>
                  <a:lnTo>
                    <a:pt x="0" y="284861"/>
                  </a:lnTo>
                  <a:lnTo>
                    <a:pt x="381" y="300101"/>
                  </a:lnTo>
                  <a:lnTo>
                    <a:pt x="5969" y="342138"/>
                  </a:lnTo>
                  <a:lnTo>
                    <a:pt x="17526" y="382778"/>
                  </a:lnTo>
                  <a:lnTo>
                    <a:pt x="35052" y="420878"/>
                  </a:lnTo>
                  <a:lnTo>
                    <a:pt x="66040" y="466725"/>
                  </a:lnTo>
                  <a:lnTo>
                    <a:pt x="104648" y="504825"/>
                  </a:lnTo>
                  <a:lnTo>
                    <a:pt x="150241" y="535432"/>
                  </a:lnTo>
                  <a:lnTo>
                    <a:pt x="187452" y="551942"/>
                  </a:lnTo>
                  <a:lnTo>
                    <a:pt x="242189" y="565912"/>
                  </a:lnTo>
                  <a:lnTo>
                    <a:pt x="270891" y="568452"/>
                  </a:lnTo>
                  <a:lnTo>
                    <a:pt x="300101" y="568452"/>
                  </a:lnTo>
                  <a:lnTo>
                    <a:pt x="342900" y="563372"/>
                  </a:lnTo>
                  <a:lnTo>
                    <a:pt x="383413" y="551942"/>
                  </a:lnTo>
                  <a:lnTo>
                    <a:pt x="466979" y="503555"/>
                  </a:lnTo>
                  <a:lnTo>
                    <a:pt x="505460" y="464185"/>
                  </a:lnTo>
                  <a:lnTo>
                    <a:pt x="535940" y="418338"/>
                  </a:lnTo>
                  <a:lnTo>
                    <a:pt x="552704" y="381508"/>
                  </a:lnTo>
                  <a:lnTo>
                    <a:pt x="564007" y="340868"/>
                  </a:lnTo>
                  <a:lnTo>
                    <a:pt x="569214" y="300101"/>
                  </a:lnTo>
                  <a:lnTo>
                    <a:pt x="569722" y="283591"/>
                  </a:lnTo>
                  <a:close/>
                </a:path>
              </a:pathLst>
            </a:custGeom>
            <a:solidFill>
              <a:srgbClr val="FFFFFF"/>
            </a:solidFill>
          </p:spPr>
          <p:txBody>
            <a:bodyPr wrap="square" lIns="0" tIns="0" rIns="0" bIns="0" rtlCol="0"/>
            <a:lstStyle/>
            <a:p>
              <a:endParaRPr/>
            </a:p>
          </p:txBody>
        </p:sp>
      </p:grpSp>
      <p:grpSp>
        <p:nvGrpSpPr>
          <p:cNvPr id="17" name="object 17"/>
          <p:cNvGrpSpPr/>
          <p:nvPr/>
        </p:nvGrpSpPr>
        <p:grpSpPr>
          <a:xfrm>
            <a:off x="1679448" y="3459479"/>
            <a:ext cx="5785485" cy="568960"/>
            <a:chOff x="1679448" y="3459479"/>
            <a:chExt cx="5785485" cy="568960"/>
          </a:xfrm>
        </p:grpSpPr>
        <p:sp>
          <p:nvSpPr>
            <p:cNvPr id="18" name="object 18"/>
            <p:cNvSpPr/>
            <p:nvPr/>
          </p:nvSpPr>
          <p:spPr>
            <a:xfrm>
              <a:off x="1964436" y="3486911"/>
              <a:ext cx="5472430" cy="513715"/>
            </a:xfrm>
            <a:custGeom>
              <a:avLst/>
              <a:gdLst/>
              <a:ahLst/>
              <a:cxnLst/>
              <a:rect l="l" t="t" r="r" b="b"/>
              <a:pathLst>
                <a:path w="5472430" h="513714">
                  <a:moveTo>
                    <a:pt x="5472303" y="0"/>
                  </a:moveTo>
                  <a:lnTo>
                    <a:pt x="256794" y="0"/>
                  </a:lnTo>
                  <a:lnTo>
                    <a:pt x="0" y="256667"/>
                  </a:lnTo>
                  <a:lnTo>
                    <a:pt x="256794" y="513461"/>
                  </a:lnTo>
                  <a:lnTo>
                    <a:pt x="5472303" y="513461"/>
                  </a:lnTo>
                  <a:lnTo>
                    <a:pt x="5472303" y="0"/>
                  </a:lnTo>
                  <a:close/>
                </a:path>
              </a:pathLst>
            </a:custGeom>
            <a:solidFill>
              <a:srgbClr val="2CA0BD"/>
            </a:solidFill>
          </p:spPr>
          <p:txBody>
            <a:bodyPr wrap="square" lIns="0" tIns="0" rIns="0" bIns="0" rtlCol="0"/>
            <a:lstStyle/>
            <a:p>
              <a:endParaRPr/>
            </a:p>
          </p:txBody>
        </p:sp>
        <p:sp>
          <p:nvSpPr>
            <p:cNvPr id="19" name="object 19"/>
            <p:cNvSpPr/>
            <p:nvPr/>
          </p:nvSpPr>
          <p:spPr>
            <a:xfrm>
              <a:off x="1937004" y="3459479"/>
              <a:ext cx="5527675" cy="568325"/>
            </a:xfrm>
            <a:custGeom>
              <a:avLst/>
              <a:gdLst/>
              <a:ahLst/>
              <a:cxnLst/>
              <a:rect l="l" t="t" r="r" b="b"/>
              <a:pathLst>
                <a:path w="5527675" h="568325">
                  <a:moveTo>
                    <a:pt x="5483479" y="43942"/>
                  </a:moveTo>
                  <a:lnTo>
                    <a:pt x="5472557" y="43942"/>
                  </a:lnTo>
                  <a:lnTo>
                    <a:pt x="5472557" y="54864"/>
                  </a:lnTo>
                  <a:lnTo>
                    <a:pt x="5472557" y="513080"/>
                  </a:lnTo>
                  <a:lnTo>
                    <a:pt x="295529" y="513080"/>
                  </a:lnTo>
                  <a:lnTo>
                    <a:pt x="66167" y="283972"/>
                  </a:lnTo>
                  <a:lnTo>
                    <a:pt x="295529" y="54864"/>
                  </a:lnTo>
                  <a:lnTo>
                    <a:pt x="5472557" y="54864"/>
                  </a:lnTo>
                  <a:lnTo>
                    <a:pt x="5472557" y="43942"/>
                  </a:lnTo>
                  <a:lnTo>
                    <a:pt x="291084" y="43942"/>
                  </a:lnTo>
                  <a:lnTo>
                    <a:pt x="50673" y="283972"/>
                  </a:lnTo>
                  <a:lnTo>
                    <a:pt x="291084" y="524002"/>
                  </a:lnTo>
                  <a:lnTo>
                    <a:pt x="5483479" y="524002"/>
                  </a:lnTo>
                  <a:lnTo>
                    <a:pt x="5483479" y="513080"/>
                  </a:lnTo>
                  <a:lnTo>
                    <a:pt x="5483466" y="54864"/>
                  </a:lnTo>
                  <a:lnTo>
                    <a:pt x="5483479" y="43942"/>
                  </a:lnTo>
                  <a:close/>
                </a:path>
                <a:path w="5527675" h="568325">
                  <a:moveTo>
                    <a:pt x="5527421" y="27432"/>
                  </a:moveTo>
                  <a:lnTo>
                    <a:pt x="5525262" y="16764"/>
                  </a:lnTo>
                  <a:lnTo>
                    <a:pt x="5519420" y="8001"/>
                  </a:lnTo>
                  <a:lnTo>
                    <a:pt x="5510657" y="2159"/>
                  </a:lnTo>
                  <a:lnTo>
                    <a:pt x="5499989" y="0"/>
                  </a:lnTo>
                  <a:lnTo>
                    <a:pt x="5494528" y="0"/>
                  </a:lnTo>
                  <a:lnTo>
                    <a:pt x="5494528" y="32893"/>
                  </a:lnTo>
                  <a:lnTo>
                    <a:pt x="5494528" y="535051"/>
                  </a:lnTo>
                  <a:lnTo>
                    <a:pt x="286512" y="535051"/>
                  </a:lnTo>
                  <a:lnTo>
                    <a:pt x="35179" y="283972"/>
                  </a:lnTo>
                  <a:lnTo>
                    <a:pt x="286512" y="32893"/>
                  </a:lnTo>
                  <a:lnTo>
                    <a:pt x="5494528" y="32893"/>
                  </a:lnTo>
                  <a:lnTo>
                    <a:pt x="5494528" y="0"/>
                  </a:lnTo>
                  <a:lnTo>
                    <a:pt x="276987" y="0"/>
                  </a:lnTo>
                  <a:lnTo>
                    <a:pt x="270002" y="2921"/>
                  </a:lnTo>
                  <a:lnTo>
                    <a:pt x="8001" y="264541"/>
                  </a:lnTo>
                  <a:lnTo>
                    <a:pt x="2032" y="273685"/>
                  </a:lnTo>
                  <a:lnTo>
                    <a:pt x="0" y="283972"/>
                  </a:lnTo>
                  <a:lnTo>
                    <a:pt x="2032" y="294259"/>
                  </a:lnTo>
                  <a:lnTo>
                    <a:pt x="8001" y="303403"/>
                  </a:lnTo>
                  <a:lnTo>
                    <a:pt x="270002" y="565023"/>
                  </a:lnTo>
                  <a:lnTo>
                    <a:pt x="276987" y="567944"/>
                  </a:lnTo>
                  <a:lnTo>
                    <a:pt x="5499989" y="567944"/>
                  </a:lnTo>
                  <a:lnTo>
                    <a:pt x="5510657" y="565785"/>
                  </a:lnTo>
                  <a:lnTo>
                    <a:pt x="5519420" y="559943"/>
                  </a:lnTo>
                  <a:lnTo>
                    <a:pt x="5525262" y="551180"/>
                  </a:lnTo>
                  <a:lnTo>
                    <a:pt x="5527421" y="540512"/>
                  </a:lnTo>
                  <a:lnTo>
                    <a:pt x="5527421" y="535051"/>
                  </a:lnTo>
                  <a:lnTo>
                    <a:pt x="5527421" y="32893"/>
                  </a:lnTo>
                  <a:lnTo>
                    <a:pt x="5527421" y="27432"/>
                  </a:lnTo>
                  <a:close/>
                </a:path>
              </a:pathLst>
            </a:custGeom>
            <a:solidFill>
              <a:srgbClr val="FFFFFF"/>
            </a:solidFill>
          </p:spPr>
          <p:txBody>
            <a:bodyPr wrap="square" lIns="0" tIns="0" rIns="0" bIns="0" rtlCol="0"/>
            <a:lstStyle/>
            <a:p>
              <a:endParaRPr/>
            </a:p>
          </p:txBody>
        </p:sp>
        <p:sp>
          <p:nvSpPr>
            <p:cNvPr id="20" name="object 20"/>
            <p:cNvSpPr/>
            <p:nvPr/>
          </p:nvSpPr>
          <p:spPr>
            <a:xfrm>
              <a:off x="1706880" y="3486911"/>
              <a:ext cx="514984" cy="513715"/>
            </a:xfrm>
            <a:custGeom>
              <a:avLst/>
              <a:gdLst/>
              <a:ahLst/>
              <a:cxnLst/>
              <a:rect l="l" t="t" r="r" b="b"/>
              <a:pathLst>
                <a:path w="514985" h="513714">
                  <a:moveTo>
                    <a:pt x="257301" y="0"/>
                  </a:moveTo>
                  <a:lnTo>
                    <a:pt x="211074" y="4190"/>
                  </a:lnTo>
                  <a:lnTo>
                    <a:pt x="167512" y="16001"/>
                  </a:lnTo>
                  <a:lnTo>
                    <a:pt x="127381" y="35051"/>
                  </a:lnTo>
                  <a:lnTo>
                    <a:pt x="91567" y="60325"/>
                  </a:lnTo>
                  <a:lnTo>
                    <a:pt x="60451" y="91312"/>
                  </a:lnTo>
                  <a:lnTo>
                    <a:pt x="35178" y="127126"/>
                  </a:lnTo>
                  <a:lnTo>
                    <a:pt x="16128" y="167131"/>
                  </a:lnTo>
                  <a:lnTo>
                    <a:pt x="4190" y="210565"/>
                  </a:lnTo>
                  <a:lnTo>
                    <a:pt x="0" y="256667"/>
                  </a:lnTo>
                  <a:lnTo>
                    <a:pt x="4190" y="302894"/>
                  </a:lnTo>
                  <a:lnTo>
                    <a:pt x="16128" y="346329"/>
                  </a:lnTo>
                  <a:lnTo>
                    <a:pt x="35178" y="386333"/>
                  </a:lnTo>
                  <a:lnTo>
                    <a:pt x="60451" y="422148"/>
                  </a:lnTo>
                  <a:lnTo>
                    <a:pt x="91567" y="453136"/>
                  </a:lnTo>
                  <a:lnTo>
                    <a:pt x="127381" y="478408"/>
                  </a:lnTo>
                  <a:lnTo>
                    <a:pt x="167512" y="497458"/>
                  </a:lnTo>
                  <a:lnTo>
                    <a:pt x="211074" y="509269"/>
                  </a:lnTo>
                  <a:lnTo>
                    <a:pt x="257301" y="513461"/>
                  </a:lnTo>
                  <a:lnTo>
                    <a:pt x="303530" y="509269"/>
                  </a:lnTo>
                  <a:lnTo>
                    <a:pt x="347090" y="497458"/>
                  </a:lnTo>
                  <a:lnTo>
                    <a:pt x="387222" y="478408"/>
                  </a:lnTo>
                  <a:lnTo>
                    <a:pt x="423037" y="453136"/>
                  </a:lnTo>
                  <a:lnTo>
                    <a:pt x="454151" y="422148"/>
                  </a:lnTo>
                  <a:lnTo>
                    <a:pt x="479425" y="386333"/>
                  </a:lnTo>
                  <a:lnTo>
                    <a:pt x="498475" y="346329"/>
                  </a:lnTo>
                  <a:lnTo>
                    <a:pt x="510413" y="302894"/>
                  </a:lnTo>
                  <a:lnTo>
                    <a:pt x="514603" y="256667"/>
                  </a:lnTo>
                  <a:lnTo>
                    <a:pt x="510413" y="210565"/>
                  </a:lnTo>
                  <a:lnTo>
                    <a:pt x="498475" y="167131"/>
                  </a:lnTo>
                  <a:lnTo>
                    <a:pt x="479425" y="127126"/>
                  </a:lnTo>
                  <a:lnTo>
                    <a:pt x="454151" y="91312"/>
                  </a:lnTo>
                  <a:lnTo>
                    <a:pt x="423037" y="60325"/>
                  </a:lnTo>
                  <a:lnTo>
                    <a:pt x="387222" y="35051"/>
                  </a:lnTo>
                  <a:lnTo>
                    <a:pt x="347090" y="16001"/>
                  </a:lnTo>
                  <a:lnTo>
                    <a:pt x="303530" y="4190"/>
                  </a:lnTo>
                  <a:lnTo>
                    <a:pt x="257301" y="0"/>
                  </a:lnTo>
                  <a:close/>
                </a:path>
              </a:pathLst>
            </a:custGeom>
            <a:solidFill>
              <a:srgbClr val="BCD5E0"/>
            </a:solidFill>
          </p:spPr>
          <p:txBody>
            <a:bodyPr wrap="square" lIns="0" tIns="0" rIns="0" bIns="0" rtlCol="0"/>
            <a:lstStyle/>
            <a:p>
              <a:endParaRPr/>
            </a:p>
          </p:txBody>
        </p:sp>
        <p:sp>
          <p:nvSpPr>
            <p:cNvPr id="21" name="object 21"/>
            <p:cNvSpPr/>
            <p:nvPr/>
          </p:nvSpPr>
          <p:spPr>
            <a:xfrm>
              <a:off x="1679448" y="3459479"/>
              <a:ext cx="570230" cy="568960"/>
            </a:xfrm>
            <a:custGeom>
              <a:avLst/>
              <a:gdLst/>
              <a:ahLst/>
              <a:cxnLst/>
              <a:rect l="l" t="t" r="r" b="b"/>
              <a:pathLst>
                <a:path w="570230" h="568960">
                  <a:moveTo>
                    <a:pt x="525780" y="284861"/>
                  </a:moveTo>
                  <a:lnTo>
                    <a:pt x="525526" y="273431"/>
                  </a:lnTo>
                  <a:lnTo>
                    <a:pt x="518414" y="225044"/>
                  </a:lnTo>
                  <a:lnTo>
                    <a:pt x="514858" y="215900"/>
                  </a:lnTo>
                  <a:lnTo>
                    <a:pt x="514858" y="284861"/>
                  </a:lnTo>
                  <a:lnTo>
                    <a:pt x="514477" y="296291"/>
                  </a:lnTo>
                  <a:lnTo>
                    <a:pt x="507492" y="342138"/>
                  </a:lnTo>
                  <a:lnTo>
                    <a:pt x="474853" y="413258"/>
                  </a:lnTo>
                  <a:lnTo>
                    <a:pt x="446659" y="447675"/>
                  </a:lnTo>
                  <a:lnTo>
                    <a:pt x="412496" y="475615"/>
                  </a:lnTo>
                  <a:lnTo>
                    <a:pt x="373253" y="497205"/>
                  </a:lnTo>
                  <a:lnTo>
                    <a:pt x="363474" y="499745"/>
                  </a:lnTo>
                  <a:lnTo>
                    <a:pt x="341884" y="507365"/>
                  </a:lnTo>
                  <a:lnTo>
                    <a:pt x="330708" y="509905"/>
                  </a:lnTo>
                  <a:lnTo>
                    <a:pt x="296164" y="513715"/>
                  </a:lnTo>
                  <a:lnTo>
                    <a:pt x="272415" y="513715"/>
                  </a:lnTo>
                  <a:lnTo>
                    <a:pt x="237871" y="509905"/>
                  </a:lnTo>
                  <a:lnTo>
                    <a:pt x="226568" y="506095"/>
                  </a:lnTo>
                  <a:lnTo>
                    <a:pt x="215646" y="503555"/>
                  </a:lnTo>
                  <a:lnTo>
                    <a:pt x="155067" y="474345"/>
                  </a:lnTo>
                  <a:lnTo>
                    <a:pt x="121285" y="446405"/>
                  </a:lnTo>
                  <a:lnTo>
                    <a:pt x="93345" y="411988"/>
                  </a:lnTo>
                  <a:lnTo>
                    <a:pt x="72263" y="372618"/>
                  </a:lnTo>
                  <a:lnTo>
                    <a:pt x="59436" y="330581"/>
                  </a:lnTo>
                  <a:lnTo>
                    <a:pt x="54864" y="283591"/>
                  </a:lnTo>
                  <a:lnTo>
                    <a:pt x="55245" y="272161"/>
                  </a:lnTo>
                  <a:lnTo>
                    <a:pt x="62230" y="226314"/>
                  </a:lnTo>
                  <a:lnTo>
                    <a:pt x="83185" y="174244"/>
                  </a:lnTo>
                  <a:lnTo>
                    <a:pt x="108204" y="137287"/>
                  </a:lnTo>
                  <a:lnTo>
                    <a:pt x="139573" y="106807"/>
                  </a:lnTo>
                  <a:lnTo>
                    <a:pt x="176276" y="81407"/>
                  </a:lnTo>
                  <a:lnTo>
                    <a:pt x="217170" y="64897"/>
                  </a:lnTo>
                  <a:lnTo>
                    <a:pt x="273558" y="54737"/>
                  </a:lnTo>
                  <a:lnTo>
                    <a:pt x="297307" y="54737"/>
                  </a:lnTo>
                  <a:lnTo>
                    <a:pt x="320675" y="57277"/>
                  </a:lnTo>
                  <a:lnTo>
                    <a:pt x="354076" y="64897"/>
                  </a:lnTo>
                  <a:lnTo>
                    <a:pt x="364617" y="68707"/>
                  </a:lnTo>
                  <a:lnTo>
                    <a:pt x="375158" y="73787"/>
                  </a:lnTo>
                  <a:lnTo>
                    <a:pt x="395732" y="82689"/>
                  </a:lnTo>
                  <a:lnTo>
                    <a:pt x="432181" y="108089"/>
                  </a:lnTo>
                  <a:lnTo>
                    <a:pt x="463296" y="139839"/>
                  </a:lnTo>
                  <a:lnTo>
                    <a:pt x="487807" y="176784"/>
                  </a:lnTo>
                  <a:lnTo>
                    <a:pt x="507873" y="227584"/>
                  </a:lnTo>
                  <a:lnTo>
                    <a:pt x="514604" y="273431"/>
                  </a:lnTo>
                  <a:lnTo>
                    <a:pt x="514858" y="284861"/>
                  </a:lnTo>
                  <a:lnTo>
                    <a:pt x="514858" y="215900"/>
                  </a:lnTo>
                  <a:lnTo>
                    <a:pt x="497205" y="170434"/>
                  </a:lnTo>
                  <a:lnTo>
                    <a:pt x="471424" y="132207"/>
                  </a:lnTo>
                  <a:lnTo>
                    <a:pt x="438785" y="99187"/>
                  </a:lnTo>
                  <a:lnTo>
                    <a:pt x="400431" y="73787"/>
                  </a:lnTo>
                  <a:lnTo>
                    <a:pt x="356997" y="54737"/>
                  </a:lnTo>
                  <a:lnTo>
                    <a:pt x="322072" y="46990"/>
                  </a:lnTo>
                  <a:lnTo>
                    <a:pt x="310007" y="44450"/>
                  </a:lnTo>
                  <a:lnTo>
                    <a:pt x="260477" y="44450"/>
                  </a:lnTo>
                  <a:lnTo>
                    <a:pt x="248539" y="46990"/>
                  </a:lnTo>
                  <a:lnTo>
                    <a:pt x="236601" y="48387"/>
                  </a:lnTo>
                  <a:lnTo>
                    <a:pt x="191770" y="62357"/>
                  </a:lnTo>
                  <a:lnTo>
                    <a:pt x="150622" y="85217"/>
                  </a:lnTo>
                  <a:lnTo>
                    <a:pt x="115062" y="114439"/>
                  </a:lnTo>
                  <a:lnTo>
                    <a:pt x="85471" y="148844"/>
                  </a:lnTo>
                  <a:lnTo>
                    <a:pt x="62992" y="190754"/>
                  </a:lnTo>
                  <a:lnTo>
                    <a:pt x="48895" y="235204"/>
                  </a:lnTo>
                  <a:lnTo>
                    <a:pt x="43942" y="283591"/>
                  </a:lnTo>
                  <a:lnTo>
                    <a:pt x="44069" y="295021"/>
                  </a:lnTo>
                  <a:lnTo>
                    <a:pt x="48768" y="333248"/>
                  </a:lnTo>
                  <a:lnTo>
                    <a:pt x="62484" y="377698"/>
                  </a:lnTo>
                  <a:lnTo>
                    <a:pt x="84582" y="418338"/>
                  </a:lnTo>
                  <a:lnTo>
                    <a:pt x="113919" y="454025"/>
                  </a:lnTo>
                  <a:lnTo>
                    <a:pt x="149352" y="483235"/>
                  </a:lnTo>
                  <a:lnTo>
                    <a:pt x="190627" y="506095"/>
                  </a:lnTo>
                  <a:lnTo>
                    <a:pt x="247650" y="522732"/>
                  </a:lnTo>
                  <a:lnTo>
                    <a:pt x="272034" y="525272"/>
                  </a:lnTo>
                  <a:lnTo>
                    <a:pt x="296926" y="525272"/>
                  </a:lnTo>
                  <a:lnTo>
                    <a:pt x="321183" y="522732"/>
                  </a:lnTo>
                  <a:lnTo>
                    <a:pt x="356108" y="514985"/>
                  </a:lnTo>
                  <a:lnTo>
                    <a:pt x="359791" y="513715"/>
                  </a:lnTo>
                  <a:lnTo>
                    <a:pt x="367411" y="511175"/>
                  </a:lnTo>
                  <a:lnTo>
                    <a:pt x="378079" y="506095"/>
                  </a:lnTo>
                  <a:lnTo>
                    <a:pt x="399034" y="497205"/>
                  </a:lnTo>
                  <a:lnTo>
                    <a:pt x="437515" y="470535"/>
                  </a:lnTo>
                  <a:lnTo>
                    <a:pt x="470281" y="438785"/>
                  </a:lnTo>
                  <a:lnTo>
                    <a:pt x="496443" y="399288"/>
                  </a:lnTo>
                  <a:lnTo>
                    <a:pt x="514858" y="356108"/>
                  </a:lnTo>
                  <a:lnTo>
                    <a:pt x="524510" y="308991"/>
                  </a:lnTo>
                  <a:lnTo>
                    <a:pt x="525780" y="284861"/>
                  </a:lnTo>
                  <a:close/>
                </a:path>
                <a:path w="570230" h="568960">
                  <a:moveTo>
                    <a:pt x="569722" y="283591"/>
                  </a:moveTo>
                  <a:lnTo>
                    <a:pt x="569214" y="269621"/>
                  </a:lnTo>
                  <a:lnTo>
                    <a:pt x="563753" y="226314"/>
                  </a:lnTo>
                  <a:lnTo>
                    <a:pt x="552196" y="185674"/>
                  </a:lnTo>
                  <a:lnTo>
                    <a:pt x="536829" y="152273"/>
                  </a:lnTo>
                  <a:lnTo>
                    <a:pt x="536829" y="284861"/>
                  </a:lnTo>
                  <a:lnTo>
                    <a:pt x="536448" y="297561"/>
                  </a:lnTo>
                  <a:lnTo>
                    <a:pt x="531622" y="335788"/>
                  </a:lnTo>
                  <a:lnTo>
                    <a:pt x="517017" y="382778"/>
                  </a:lnTo>
                  <a:lnTo>
                    <a:pt x="493649" y="426085"/>
                  </a:lnTo>
                  <a:lnTo>
                    <a:pt x="462788" y="462915"/>
                  </a:lnTo>
                  <a:lnTo>
                    <a:pt x="425450" y="493395"/>
                  </a:lnTo>
                  <a:lnTo>
                    <a:pt x="382778" y="516255"/>
                  </a:lnTo>
                  <a:lnTo>
                    <a:pt x="335534" y="531622"/>
                  </a:lnTo>
                  <a:lnTo>
                    <a:pt x="323088" y="532892"/>
                  </a:lnTo>
                  <a:lnTo>
                    <a:pt x="310515" y="535432"/>
                  </a:lnTo>
                  <a:lnTo>
                    <a:pt x="297688" y="535432"/>
                  </a:lnTo>
                  <a:lnTo>
                    <a:pt x="284734" y="536702"/>
                  </a:lnTo>
                  <a:lnTo>
                    <a:pt x="271780" y="535432"/>
                  </a:lnTo>
                  <a:lnTo>
                    <a:pt x="258953" y="535432"/>
                  </a:lnTo>
                  <a:lnTo>
                    <a:pt x="209804" y="525272"/>
                  </a:lnTo>
                  <a:lnTo>
                    <a:pt x="164465" y="506095"/>
                  </a:lnTo>
                  <a:lnTo>
                    <a:pt x="124460" y="478155"/>
                  </a:lnTo>
                  <a:lnTo>
                    <a:pt x="90297" y="443865"/>
                  </a:lnTo>
                  <a:lnTo>
                    <a:pt x="63119" y="404368"/>
                  </a:lnTo>
                  <a:lnTo>
                    <a:pt x="44196" y="358648"/>
                  </a:lnTo>
                  <a:lnTo>
                    <a:pt x="34163" y="310261"/>
                  </a:lnTo>
                  <a:lnTo>
                    <a:pt x="32893" y="284861"/>
                  </a:lnTo>
                  <a:lnTo>
                    <a:pt x="33274" y="270891"/>
                  </a:lnTo>
                  <a:lnTo>
                    <a:pt x="40894" y="221234"/>
                  </a:lnTo>
                  <a:lnTo>
                    <a:pt x="63373" y="164084"/>
                  </a:lnTo>
                  <a:lnTo>
                    <a:pt x="90678" y="124587"/>
                  </a:lnTo>
                  <a:lnTo>
                    <a:pt x="124841" y="90297"/>
                  </a:lnTo>
                  <a:lnTo>
                    <a:pt x="164973" y="63627"/>
                  </a:lnTo>
                  <a:lnTo>
                    <a:pt x="221996" y="40640"/>
                  </a:lnTo>
                  <a:lnTo>
                    <a:pt x="272034" y="33020"/>
                  </a:lnTo>
                  <a:lnTo>
                    <a:pt x="297942" y="33020"/>
                  </a:lnTo>
                  <a:lnTo>
                    <a:pt x="347980" y="40640"/>
                  </a:lnTo>
                  <a:lnTo>
                    <a:pt x="405257" y="63627"/>
                  </a:lnTo>
                  <a:lnTo>
                    <a:pt x="445262" y="90297"/>
                  </a:lnTo>
                  <a:lnTo>
                    <a:pt x="479425" y="124587"/>
                  </a:lnTo>
                  <a:lnTo>
                    <a:pt x="506603" y="165354"/>
                  </a:lnTo>
                  <a:lnTo>
                    <a:pt x="525526" y="209804"/>
                  </a:lnTo>
                  <a:lnTo>
                    <a:pt x="535559" y="259461"/>
                  </a:lnTo>
                  <a:lnTo>
                    <a:pt x="536829" y="284861"/>
                  </a:lnTo>
                  <a:lnTo>
                    <a:pt x="536829" y="152273"/>
                  </a:lnTo>
                  <a:lnTo>
                    <a:pt x="503809" y="101739"/>
                  </a:lnTo>
                  <a:lnTo>
                    <a:pt x="464947" y="63627"/>
                  </a:lnTo>
                  <a:lnTo>
                    <a:pt x="419608" y="34290"/>
                  </a:lnTo>
                  <a:lnTo>
                    <a:pt x="417068" y="33020"/>
                  </a:lnTo>
                  <a:lnTo>
                    <a:pt x="395097" y="21590"/>
                  </a:lnTo>
                  <a:lnTo>
                    <a:pt x="382270" y="16510"/>
                  </a:lnTo>
                  <a:lnTo>
                    <a:pt x="341630" y="5080"/>
                  </a:lnTo>
                  <a:lnTo>
                    <a:pt x="327533" y="2540"/>
                  </a:lnTo>
                  <a:lnTo>
                    <a:pt x="298831" y="0"/>
                  </a:lnTo>
                  <a:lnTo>
                    <a:pt x="269621" y="0"/>
                  </a:lnTo>
                  <a:lnTo>
                    <a:pt x="213106" y="8890"/>
                  </a:lnTo>
                  <a:lnTo>
                    <a:pt x="172720" y="22860"/>
                  </a:lnTo>
                  <a:lnTo>
                    <a:pt x="124587" y="49657"/>
                  </a:lnTo>
                  <a:lnTo>
                    <a:pt x="82550" y="83947"/>
                  </a:lnTo>
                  <a:lnTo>
                    <a:pt x="48006" y="125857"/>
                  </a:lnTo>
                  <a:lnTo>
                    <a:pt x="22225" y="174244"/>
                  </a:lnTo>
                  <a:lnTo>
                    <a:pt x="8763" y="213614"/>
                  </a:lnTo>
                  <a:lnTo>
                    <a:pt x="1397" y="256921"/>
                  </a:lnTo>
                  <a:lnTo>
                    <a:pt x="0" y="284861"/>
                  </a:lnTo>
                  <a:lnTo>
                    <a:pt x="381" y="300101"/>
                  </a:lnTo>
                  <a:lnTo>
                    <a:pt x="5969" y="342138"/>
                  </a:lnTo>
                  <a:lnTo>
                    <a:pt x="17526" y="382778"/>
                  </a:lnTo>
                  <a:lnTo>
                    <a:pt x="35052" y="420878"/>
                  </a:lnTo>
                  <a:lnTo>
                    <a:pt x="66040" y="466725"/>
                  </a:lnTo>
                  <a:lnTo>
                    <a:pt x="104648" y="504825"/>
                  </a:lnTo>
                  <a:lnTo>
                    <a:pt x="150241" y="535432"/>
                  </a:lnTo>
                  <a:lnTo>
                    <a:pt x="187452" y="551942"/>
                  </a:lnTo>
                  <a:lnTo>
                    <a:pt x="242189" y="565912"/>
                  </a:lnTo>
                  <a:lnTo>
                    <a:pt x="270891" y="568452"/>
                  </a:lnTo>
                  <a:lnTo>
                    <a:pt x="300101" y="568452"/>
                  </a:lnTo>
                  <a:lnTo>
                    <a:pt x="342900" y="563372"/>
                  </a:lnTo>
                  <a:lnTo>
                    <a:pt x="383413" y="551942"/>
                  </a:lnTo>
                  <a:lnTo>
                    <a:pt x="466979" y="503555"/>
                  </a:lnTo>
                  <a:lnTo>
                    <a:pt x="505460" y="464185"/>
                  </a:lnTo>
                  <a:lnTo>
                    <a:pt x="535940" y="419608"/>
                  </a:lnTo>
                  <a:lnTo>
                    <a:pt x="552704" y="381508"/>
                  </a:lnTo>
                  <a:lnTo>
                    <a:pt x="564007" y="340868"/>
                  </a:lnTo>
                  <a:lnTo>
                    <a:pt x="569214" y="300101"/>
                  </a:lnTo>
                  <a:lnTo>
                    <a:pt x="569722" y="283591"/>
                  </a:lnTo>
                  <a:close/>
                </a:path>
              </a:pathLst>
            </a:custGeom>
            <a:solidFill>
              <a:srgbClr val="FFFFFF"/>
            </a:solidFill>
          </p:spPr>
          <p:txBody>
            <a:bodyPr wrap="square" lIns="0" tIns="0" rIns="0" bIns="0" rtlCol="0"/>
            <a:lstStyle/>
            <a:p>
              <a:endParaRPr/>
            </a:p>
          </p:txBody>
        </p:sp>
      </p:grpSp>
      <p:grpSp>
        <p:nvGrpSpPr>
          <p:cNvPr id="22" name="object 22"/>
          <p:cNvGrpSpPr/>
          <p:nvPr/>
        </p:nvGrpSpPr>
        <p:grpSpPr>
          <a:xfrm>
            <a:off x="1679448" y="4126991"/>
            <a:ext cx="5785485" cy="570230"/>
            <a:chOff x="1679448" y="4126991"/>
            <a:chExt cx="5785485" cy="570230"/>
          </a:xfrm>
        </p:grpSpPr>
        <p:sp>
          <p:nvSpPr>
            <p:cNvPr id="23" name="object 23"/>
            <p:cNvSpPr/>
            <p:nvPr/>
          </p:nvSpPr>
          <p:spPr>
            <a:xfrm>
              <a:off x="1964436" y="4154423"/>
              <a:ext cx="5472430" cy="514984"/>
            </a:xfrm>
            <a:custGeom>
              <a:avLst/>
              <a:gdLst/>
              <a:ahLst/>
              <a:cxnLst/>
              <a:rect l="l" t="t" r="r" b="b"/>
              <a:pathLst>
                <a:path w="5472430" h="514985">
                  <a:moveTo>
                    <a:pt x="5472303" y="0"/>
                  </a:moveTo>
                  <a:lnTo>
                    <a:pt x="257556" y="0"/>
                  </a:lnTo>
                  <a:lnTo>
                    <a:pt x="0" y="257301"/>
                  </a:lnTo>
                  <a:lnTo>
                    <a:pt x="257556" y="514603"/>
                  </a:lnTo>
                  <a:lnTo>
                    <a:pt x="5472303" y="514603"/>
                  </a:lnTo>
                  <a:lnTo>
                    <a:pt x="5472303" y="0"/>
                  </a:lnTo>
                  <a:close/>
                </a:path>
              </a:pathLst>
            </a:custGeom>
            <a:solidFill>
              <a:srgbClr val="2CA0BD"/>
            </a:solidFill>
          </p:spPr>
          <p:txBody>
            <a:bodyPr wrap="square" lIns="0" tIns="0" rIns="0" bIns="0" rtlCol="0"/>
            <a:lstStyle/>
            <a:p>
              <a:endParaRPr/>
            </a:p>
          </p:txBody>
        </p:sp>
        <p:sp>
          <p:nvSpPr>
            <p:cNvPr id="24" name="object 24"/>
            <p:cNvSpPr/>
            <p:nvPr/>
          </p:nvSpPr>
          <p:spPr>
            <a:xfrm>
              <a:off x="1937004" y="4126991"/>
              <a:ext cx="5527675" cy="570230"/>
            </a:xfrm>
            <a:custGeom>
              <a:avLst/>
              <a:gdLst/>
              <a:ahLst/>
              <a:cxnLst/>
              <a:rect l="l" t="t" r="r" b="b"/>
              <a:pathLst>
                <a:path w="5527675" h="570229">
                  <a:moveTo>
                    <a:pt x="5483479" y="43942"/>
                  </a:moveTo>
                  <a:lnTo>
                    <a:pt x="5472557" y="43942"/>
                  </a:lnTo>
                  <a:lnTo>
                    <a:pt x="5472557" y="54864"/>
                  </a:lnTo>
                  <a:lnTo>
                    <a:pt x="5472557" y="514858"/>
                  </a:lnTo>
                  <a:lnTo>
                    <a:pt x="296291" y="514858"/>
                  </a:lnTo>
                  <a:lnTo>
                    <a:pt x="66167" y="284861"/>
                  </a:lnTo>
                  <a:lnTo>
                    <a:pt x="296291" y="54864"/>
                  </a:lnTo>
                  <a:lnTo>
                    <a:pt x="5472557" y="54864"/>
                  </a:lnTo>
                  <a:lnTo>
                    <a:pt x="5472557" y="43942"/>
                  </a:lnTo>
                  <a:lnTo>
                    <a:pt x="291846" y="43942"/>
                  </a:lnTo>
                  <a:lnTo>
                    <a:pt x="50673" y="284861"/>
                  </a:lnTo>
                  <a:lnTo>
                    <a:pt x="291846" y="525780"/>
                  </a:lnTo>
                  <a:lnTo>
                    <a:pt x="5483479" y="525780"/>
                  </a:lnTo>
                  <a:lnTo>
                    <a:pt x="5483479" y="514858"/>
                  </a:lnTo>
                  <a:lnTo>
                    <a:pt x="5483466" y="54864"/>
                  </a:lnTo>
                  <a:lnTo>
                    <a:pt x="5483479" y="43942"/>
                  </a:lnTo>
                  <a:close/>
                </a:path>
                <a:path w="5527675" h="570229">
                  <a:moveTo>
                    <a:pt x="5527421" y="27432"/>
                  </a:moveTo>
                  <a:lnTo>
                    <a:pt x="5525262" y="16764"/>
                  </a:lnTo>
                  <a:lnTo>
                    <a:pt x="5519420" y="8001"/>
                  </a:lnTo>
                  <a:lnTo>
                    <a:pt x="5510657" y="2159"/>
                  </a:lnTo>
                  <a:lnTo>
                    <a:pt x="5499989" y="0"/>
                  </a:lnTo>
                  <a:lnTo>
                    <a:pt x="5494528" y="0"/>
                  </a:lnTo>
                  <a:lnTo>
                    <a:pt x="5494528" y="32893"/>
                  </a:lnTo>
                  <a:lnTo>
                    <a:pt x="5494528" y="536829"/>
                  </a:lnTo>
                  <a:lnTo>
                    <a:pt x="287274" y="536829"/>
                  </a:lnTo>
                  <a:lnTo>
                    <a:pt x="35179" y="284861"/>
                  </a:lnTo>
                  <a:lnTo>
                    <a:pt x="287274" y="32893"/>
                  </a:lnTo>
                  <a:lnTo>
                    <a:pt x="5494528" y="32893"/>
                  </a:lnTo>
                  <a:lnTo>
                    <a:pt x="5494528" y="0"/>
                  </a:lnTo>
                  <a:lnTo>
                    <a:pt x="277749" y="0"/>
                  </a:lnTo>
                  <a:lnTo>
                    <a:pt x="270764" y="2921"/>
                  </a:lnTo>
                  <a:lnTo>
                    <a:pt x="8001" y="265430"/>
                  </a:lnTo>
                  <a:lnTo>
                    <a:pt x="2032" y="274574"/>
                  </a:lnTo>
                  <a:lnTo>
                    <a:pt x="0" y="284861"/>
                  </a:lnTo>
                  <a:lnTo>
                    <a:pt x="2032" y="295148"/>
                  </a:lnTo>
                  <a:lnTo>
                    <a:pt x="8001" y="304292"/>
                  </a:lnTo>
                  <a:lnTo>
                    <a:pt x="270764" y="566801"/>
                  </a:lnTo>
                  <a:lnTo>
                    <a:pt x="277749" y="569722"/>
                  </a:lnTo>
                  <a:lnTo>
                    <a:pt x="5499989" y="569722"/>
                  </a:lnTo>
                  <a:lnTo>
                    <a:pt x="5510657" y="567563"/>
                  </a:lnTo>
                  <a:lnTo>
                    <a:pt x="5519420" y="561721"/>
                  </a:lnTo>
                  <a:lnTo>
                    <a:pt x="5525262" y="552958"/>
                  </a:lnTo>
                  <a:lnTo>
                    <a:pt x="5527421" y="542290"/>
                  </a:lnTo>
                  <a:lnTo>
                    <a:pt x="5527421" y="536829"/>
                  </a:lnTo>
                  <a:lnTo>
                    <a:pt x="5527421" y="32893"/>
                  </a:lnTo>
                  <a:lnTo>
                    <a:pt x="5527421" y="27432"/>
                  </a:lnTo>
                  <a:close/>
                </a:path>
              </a:pathLst>
            </a:custGeom>
            <a:solidFill>
              <a:srgbClr val="FFFFFF"/>
            </a:solidFill>
          </p:spPr>
          <p:txBody>
            <a:bodyPr wrap="square" lIns="0" tIns="0" rIns="0" bIns="0" rtlCol="0"/>
            <a:lstStyle/>
            <a:p>
              <a:endParaRPr/>
            </a:p>
          </p:txBody>
        </p:sp>
        <p:sp>
          <p:nvSpPr>
            <p:cNvPr id="25" name="object 25"/>
            <p:cNvSpPr/>
            <p:nvPr/>
          </p:nvSpPr>
          <p:spPr>
            <a:xfrm>
              <a:off x="1706880" y="4154423"/>
              <a:ext cx="514984" cy="514984"/>
            </a:xfrm>
            <a:custGeom>
              <a:avLst/>
              <a:gdLst/>
              <a:ahLst/>
              <a:cxnLst/>
              <a:rect l="l" t="t" r="r" b="b"/>
              <a:pathLst>
                <a:path w="514985" h="514985">
                  <a:moveTo>
                    <a:pt x="257301" y="0"/>
                  </a:moveTo>
                  <a:lnTo>
                    <a:pt x="211074" y="4190"/>
                  </a:lnTo>
                  <a:lnTo>
                    <a:pt x="167512" y="16128"/>
                  </a:lnTo>
                  <a:lnTo>
                    <a:pt x="127381" y="35178"/>
                  </a:lnTo>
                  <a:lnTo>
                    <a:pt x="91567" y="60451"/>
                  </a:lnTo>
                  <a:lnTo>
                    <a:pt x="60451" y="91567"/>
                  </a:lnTo>
                  <a:lnTo>
                    <a:pt x="35178" y="127381"/>
                  </a:lnTo>
                  <a:lnTo>
                    <a:pt x="16128" y="167512"/>
                  </a:lnTo>
                  <a:lnTo>
                    <a:pt x="4190" y="211074"/>
                  </a:lnTo>
                  <a:lnTo>
                    <a:pt x="0" y="257301"/>
                  </a:lnTo>
                  <a:lnTo>
                    <a:pt x="4190" y="303530"/>
                  </a:lnTo>
                  <a:lnTo>
                    <a:pt x="16128" y="347090"/>
                  </a:lnTo>
                  <a:lnTo>
                    <a:pt x="35178" y="387223"/>
                  </a:lnTo>
                  <a:lnTo>
                    <a:pt x="60451" y="423037"/>
                  </a:lnTo>
                  <a:lnTo>
                    <a:pt x="91567" y="454025"/>
                  </a:lnTo>
                  <a:lnTo>
                    <a:pt x="127381" y="479425"/>
                  </a:lnTo>
                  <a:lnTo>
                    <a:pt x="167512" y="498475"/>
                  </a:lnTo>
                  <a:lnTo>
                    <a:pt x="211074" y="510413"/>
                  </a:lnTo>
                  <a:lnTo>
                    <a:pt x="257301" y="514603"/>
                  </a:lnTo>
                  <a:lnTo>
                    <a:pt x="303530" y="510413"/>
                  </a:lnTo>
                  <a:lnTo>
                    <a:pt x="347090" y="498475"/>
                  </a:lnTo>
                  <a:lnTo>
                    <a:pt x="387222" y="479425"/>
                  </a:lnTo>
                  <a:lnTo>
                    <a:pt x="423037" y="454025"/>
                  </a:lnTo>
                  <a:lnTo>
                    <a:pt x="454151" y="423037"/>
                  </a:lnTo>
                  <a:lnTo>
                    <a:pt x="479425" y="387223"/>
                  </a:lnTo>
                  <a:lnTo>
                    <a:pt x="498475" y="347090"/>
                  </a:lnTo>
                  <a:lnTo>
                    <a:pt x="510413" y="303530"/>
                  </a:lnTo>
                  <a:lnTo>
                    <a:pt x="514603" y="257301"/>
                  </a:lnTo>
                  <a:lnTo>
                    <a:pt x="510413" y="211074"/>
                  </a:lnTo>
                  <a:lnTo>
                    <a:pt x="498475" y="167512"/>
                  </a:lnTo>
                  <a:lnTo>
                    <a:pt x="479425" y="127381"/>
                  </a:lnTo>
                  <a:lnTo>
                    <a:pt x="454151" y="91567"/>
                  </a:lnTo>
                  <a:lnTo>
                    <a:pt x="423037" y="60451"/>
                  </a:lnTo>
                  <a:lnTo>
                    <a:pt x="387222" y="35178"/>
                  </a:lnTo>
                  <a:lnTo>
                    <a:pt x="347090" y="16128"/>
                  </a:lnTo>
                  <a:lnTo>
                    <a:pt x="303530" y="4190"/>
                  </a:lnTo>
                  <a:lnTo>
                    <a:pt x="257301" y="0"/>
                  </a:lnTo>
                  <a:close/>
                </a:path>
              </a:pathLst>
            </a:custGeom>
            <a:solidFill>
              <a:srgbClr val="BCD5E0"/>
            </a:solidFill>
          </p:spPr>
          <p:txBody>
            <a:bodyPr wrap="square" lIns="0" tIns="0" rIns="0" bIns="0" rtlCol="0"/>
            <a:lstStyle/>
            <a:p>
              <a:endParaRPr/>
            </a:p>
          </p:txBody>
        </p:sp>
        <p:sp>
          <p:nvSpPr>
            <p:cNvPr id="26" name="object 26"/>
            <p:cNvSpPr/>
            <p:nvPr/>
          </p:nvSpPr>
          <p:spPr>
            <a:xfrm>
              <a:off x="1679448" y="4128515"/>
              <a:ext cx="570230" cy="568960"/>
            </a:xfrm>
            <a:custGeom>
              <a:avLst/>
              <a:gdLst/>
              <a:ahLst/>
              <a:cxnLst/>
              <a:rect l="l" t="t" r="r" b="b"/>
              <a:pathLst>
                <a:path w="570230" h="568960">
                  <a:moveTo>
                    <a:pt x="525780" y="282956"/>
                  </a:moveTo>
                  <a:lnTo>
                    <a:pt x="525526" y="272796"/>
                  </a:lnTo>
                  <a:lnTo>
                    <a:pt x="518414" y="224536"/>
                  </a:lnTo>
                  <a:lnTo>
                    <a:pt x="514858" y="215404"/>
                  </a:lnTo>
                  <a:lnTo>
                    <a:pt x="514858" y="285496"/>
                  </a:lnTo>
                  <a:lnTo>
                    <a:pt x="514477" y="296926"/>
                  </a:lnTo>
                  <a:lnTo>
                    <a:pt x="507492" y="342646"/>
                  </a:lnTo>
                  <a:lnTo>
                    <a:pt x="486537" y="394589"/>
                  </a:lnTo>
                  <a:lnTo>
                    <a:pt x="461518" y="431419"/>
                  </a:lnTo>
                  <a:lnTo>
                    <a:pt x="430022" y="463169"/>
                  </a:lnTo>
                  <a:lnTo>
                    <a:pt x="393319" y="487299"/>
                  </a:lnTo>
                  <a:lnTo>
                    <a:pt x="352806" y="503682"/>
                  </a:lnTo>
                  <a:lnTo>
                    <a:pt x="296164" y="513842"/>
                  </a:lnTo>
                  <a:lnTo>
                    <a:pt x="272415" y="513842"/>
                  </a:lnTo>
                  <a:lnTo>
                    <a:pt x="204978" y="499872"/>
                  </a:lnTo>
                  <a:lnTo>
                    <a:pt x="155067" y="474599"/>
                  </a:lnTo>
                  <a:lnTo>
                    <a:pt x="121412" y="445389"/>
                  </a:lnTo>
                  <a:lnTo>
                    <a:pt x="93345" y="411099"/>
                  </a:lnTo>
                  <a:lnTo>
                    <a:pt x="72263" y="372999"/>
                  </a:lnTo>
                  <a:lnTo>
                    <a:pt x="59436" y="329946"/>
                  </a:lnTo>
                  <a:lnTo>
                    <a:pt x="54864" y="285496"/>
                  </a:lnTo>
                  <a:lnTo>
                    <a:pt x="54864" y="282956"/>
                  </a:lnTo>
                  <a:lnTo>
                    <a:pt x="59690" y="237236"/>
                  </a:lnTo>
                  <a:lnTo>
                    <a:pt x="73152" y="194183"/>
                  </a:lnTo>
                  <a:lnTo>
                    <a:pt x="94869" y="154813"/>
                  </a:lnTo>
                  <a:lnTo>
                    <a:pt x="123190" y="120523"/>
                  </a:lnTo>
                  <a:lnTo>
                    <a:pt x="157353" y="92583"/>
                  </a:lnTo>
                  <a:lnTo>
                    <a:pt x="196596" y="72263"/>
                  </a:lnTo>
                  <a:lnTo>
                    <a:pt x="239014" y="58420"/>
                  </a:lnTo>
                  <a:lnTo>
                    <a:pt x="273812" y="54610"/>
                  </a:lnTo>
                  <a:lnTo>
                    <a:pt x="297307" y="54610"/>
                  </a:lnTo>
                  <a:lnTo>
                    <a:pt x="343154" y="62230"/>
                  </a:lnTo>
                  <a:lnTo>
                    <a:pt x="395732" y="82423"/>
                  </a:lnTo>
                  <a:lnTo>
                    <a:pt x="432054" y="107823"/>
                  </a:lnTo>
                  <a:lnTo>
                    <a:pt x="463296" y="139573"/>
                  </a:lnTo>
                  <a:lnTo>
                    <a:pt x="487807" y="176403"/>
                  </a:lnTo>
                  <a:lnTo>
                    <a:pt x="507873" y="227076"/>
                  </a:lnTo>
                  <a:lnTo>
                    <a:pt x="514604" y="272796"/>
                  </a:lnTo>
                  <a:lnTo>
                    <a:pt x="514858" y="285496"/>
                  </a:lnTo>
                  <a:lnTo>
                    <a:pt x="514858" y="215404"/>
                  </a:lnTo>
                  <a:lnTo>
                    <a:pt x="497205" y="170053"/>
                  </a:lnTo>
                  <a:lnTo>
                    <a:pt x="471297" y="131953"/>
                  </a:lnTo>
                  <a:lnTo>
                    <a:pt x="438658" y="98933"/>
                  </a:lnTo>
                  <a:lnTo>
                    <a:pt x="400558" y="72263"/>
                  </a:lnTo>
                  <a:lnTo>
                    <a:pt x="356870" y="54610"/>
                  </a:lnTo>
                  <a:lnTo>
                    <a:pt x="345567" y="50800"/>
                  </a:lnTo>
                  <a:lnTo>
                    <a:pt x="322072" y="45720"/>
                  </a:lnTo>
                  <a:lnTo>
                    <a:pt x="310007" y="44450"/>
                  </a:lnTo>
                  <a:lnTo>
                    <a:pt x="297688" y="44450"/>
                  </a:lnTo>
                  <a:lnTo>
                    <a:pt x="285242" y="43180"/>
                  </a:lnTo>
                  <a:lnTo>
                    <a:pt x="272923" y="43180"/>
                  </a:lnTo>
                  <a:lnTo>
                    <a:pt x="248539" y="45720"/>
                  </a:lnTo>
                  <a:lnTo>
                    <a:pt x="202311" y="58420"/>
                  </a:lnTo>
                  <a:lnTo>
                    <a:pt x="150749" y="83693"/>
                  </a:lnTo>
                  <a:lnTo>
                    <a:pt x="115062" y="112903"/>
                  </a:lnTo>
                  <a:lnTo>
                    <a:pt x="85471" y="148463"/>
                  </a:lnTo>
                  <a:lnTo>
                    <a:pt x="62992" y="190373"/>
                  </a:lnTo>
                  <a:lnTo>
                    <a:pt x="48895" y="234696"/>
                  </a:lnTo>
                  <a:lnTo>
                    <a:pt x="44323" y="272796"/>
                  </a:lnTo>
                  <a:lnTo>
                    <a:pt x="43942" y="285496"/>
                  </a:lnTo>
                  <a:lnTo>
                    <a:pt x="44069" y="295656"/>
                  </a:lnTo>
                  <a:lnTo>
                    <a:pt x="51435" y="343916"/>
                  </a:lnTo>
                  <a:lnTo>
                    <a:pt x="72517" y="398399"/>
                  </a:lnTo>
                  <a:lnTo>
                    <a:pt x="98552" y="436499"/>
                  </a:lnTo>
                  <a:lnTo>
                    <a:pt x="130937" y="469519"/>
                  </a:lnTo>
                  <a:lnTo>
                    <a:pt x="169164" y="496062"/>
                  </a:lnTo>
                  <a:lnTo>
                    <a:pt x="224155" y="517652"/>
                  </a:lnTo>
                  <a:lnTo>
                    <a:pt x="272034" y="525272"/>
                  </a:lnTo>
                  <a:lnTo>
                    <a:pt x="296926" y="525272"/>
                  </a:lnTo>
                  <a:lnTo>
                    <a:pt x="344678" y="517652"/>
                  </a:lnTo>
                  <a:lnTo>
                    <a:pt x="399034" y="496062"/>
                  </a:lnTo>
                  <a:lnTo>
                    <a:pt x="437515" y="470789"/>
                  </a:lnTo>
                  <a:lnTo>
                    <a:pt x="470281" y="437769"/>
                  </a:lnTo>
                  <a:lnTo>
                    <a:pt x="496443" y="399669"/>
                  </a:lnTo>
                  <a:lnTo>
                    <a:pt x="514858" y="356489"/>
                  </a:lnTo>
                  <a:lnTo>
                    <a:pt x="524510" y="309626"/>
                  </a:lnTo>
                  <a:lnTo>
                    <a:pt x="525780" y="282956"/>
                  </a:lnTo>
                  <a:close/>
                </a:path>
                <a:path w="570230" h="568960">
                  <a:moveTo>
                    <a:pt x="569722" y="282956"/>
                  </a:moveTo>
                  <a:lnTo>
                    <a:pt x="569214" y="268986"/>
                  </a:lnTo>
                  <a:lnTo>
                    <a:pt x="563753" y="225806"/>
                  </a:lnTo>
                  <a:lnTo>
                    <a:pt x="552196" y="185293"/>
                  </a:lnTo>
                  <a:lnTo>
                    <a:pt x="536829" y="151892"/>
                  </a:lnTo>
                  <a:lnTo>
                    <a:pt x="536829" y="285496"/>
                  </a:lnTo>
                  <a:lnTo>
                    <a:pt x="531622" y="335026"/>
                  </a:lnTo>
                  <a:lnTo>
                    <a:pt x="493649" y="425069"/>
                  </a:lnTo>
                  <a:lnTo>
                    <a:pt x="462788" y="463169"/>
                  </a:lnTo>
                  <a:lnTo>
                    <a:pt x="425450" y="493649"/>
                  </a:lnTo>
                  <a:lnTo>
                    <a:pt x="382778" y="516382"/>
                  </a:lnTo>
                  <a:lnTo>
                    <a:pt x="335534" y="531622"/>
                  </a:lnTo>
                  <a:lnTo>
                    <a:pt x="323088" y="532892"/>
                  </a:lnTo>
                  <a:lnTo>
                    <a:pt x="310515" y="535432"/>
                  </a:lnTo>
                  <a:lnTo>
                    <a:pt x="297688" y="535432"/>
                  </a:lnTo>
                  <a:lnTo>
                    <a:pt x="284734" y="536702"/>
                  </a:lnTo>
                  <a:lnTo>
                    <a:pt x="246253" y="532892"/>
                  </a:lnTo>
                  <a:lnTo>
                    <a:pt x="209804" y="525272"/>
                  </a:lnTo>
                  <a:lnTo>
                    <a:pt x="197993" y="520192"/>
                  </a:lnTo>
                  <a:lnTo>
                    <a:pt x="186690" y="516382"/>
                  </a:lnTo>
                  <a:lnTo>
                    <a:pt x="143637" y="493649"/>
                  </a:lnTo>
                  <a:lnTo>
                    <a:pt x="106553" y="461899"/>
                  </a:lnTo>
                  <a:lnTo>
                    <a:pt x="75819" y="425069"/>
                  </a:lnTo>
                  <a:lnTo>
                    <a:pt x="52578" y="381889"/>
                  </a:lnTo>
                  <a:lnTo>
                    <a:pt x="37973" y="335026"/>
                  </a:lnTo>
                  <a:lnTo>
                    <a:pt x="33147" y="296926"/>
                  </a:lnTo>
                  <a:lnTo>
                    <a:pt x="32893" y="282956"/>
                  </a:lnTo>
                  <a:lnTo>
                    <a:pt x="38100" y="233426"/>
                  </a:lnTo>
                  <a:lnTo>
                    <a:pt x="52832" y="186563"/>
                  </a:lnTo>
                  <a:lnTo>
                    <a:pt x="76073" y="143383"/>
                  </a:lnTo>
                  <a:lnTo>
                    <a:pt x="106934" y="106553"/>
                  </a:lnTo>
                  <a:lnTo>
                    <a:pt x="144145" y="74803"/>
                  </a:lnTo>
                  <a:lnTo>
                    <a:pt x="187071" y="52070"/>
                  </a:lnTo>
                  <a:lnTo>
                    <a:pt x="198247" y="48260"/>
                  </a:lnTo>
                  <a:lnTo>
                    <a:pt x="210058" y="43180"/>
                  </a:lnTo>
                  <a:lnTo>
                    <a:pt x="246634" y="35560"/>
                  </a:lnTo>
                  <a:lnTo>
                    <a:pt x="272034" y="33020"/>
                  </a:lnTo>
                  <a:lnTo>
                    <a:pt x="297942" y="33020"/>
                  </a:lnTo>
                  <a:lnTo>
                    <a:pt x="347980" y="40640"/>
                  </a:lnTo>
                  <a:lnTo>
                    <a:pt x="405257" y="63500"/>
                  </a:lnTo>
                  <a:lnTo>
                    <a:pt x="445262" y="90043"/>
                  </a:lnTo>
                  <a:lnTo>
                    <a:pt x="479425" y="124333"/>
                  </a:lnTo>
                  <a:lnTo>
                    <a:pt x="506603" y="164973"/>
                  </a:lnTo>
                  <a:lnTo>
                    <a:pt x="525526" y="209423"/>
                  </a:lnTo>
                  <a:lnTo>
                    <a:pt x="535559" y="258826"/>
                  </a:lnTo>
                  <a:lnTo>
                    <a:pt x="536829" y="285496"/>
                  </a:lnTo>
                  <a:lnTo>
                    <a:pt x="536829" y="151892"/>
                  </a:lnTo>
                  <a:lnTo>
                    <a:pt x="503809" y="101473"/>
                  </a:lnTo>
                  <a:lnTo>
                    <a:pt x="465074" y="63500"/>
                  </a:lnTo>
                  <a:lnTo>
                    <a:pt x="419481" y="33020"/>
                  </a:lnTo>
                  <a:lnTo>
                    <a:pt x="382143" y="16510"/>
                  </a:lnTo>
                  <a:lnTo>
                    <a:pt x="341630" y="5080"/>
                  </a:lnTo>
                  <a:lnTo>
                    <a:pt x="298831" y="0"/>
                  </a:lnTo>
                  <a:lnTo>
                    <a:pt x="269494" y="0"/>
                  </a:lnTo>
                  <a:lnTo>
                    <a:pt x="226822" y="5080"/>
                  </a:lnTo>
                  <a:lnTo>
                    <a:pt x="186182" y="16510"/>
                  </a:lnTo>
                  <a:lnTo>
                    <a:pt x="147828" y="34290"/>
                  </a:lnTo>
                  <a:lnTo>
                    <a:pt x="102743" y="66040"/>
                  </a:lnTo>
                  <a:lnTo>
                    <a:pt x="64389" y="104013"/>
                  </a:lnTo>
                  <a:lnTo>
                    <a:pt x="33782" y="149733"/>
                  </a:lnTo>
                  <a:lnTo>
                    <a:pt x="17018" y="187833"/>
                  </a:lnTo>
                  <a:lnTo>
                    <a:pt x="5715" y="227076"/>
                  </a:lnTo>
                  <a:lnTo>
                    <a:pt x="381" y="270256"/>
                  </a:lnTo>
                  <a:lnTo>
                    <a:pt x="0" y="285496"/>
                  </a:lnTo>
                  <a:lnTo>
                    <a:pt x="381" y="299466"/>
                  </a:lnTo>
                  <a:lnTo>
                    <a:pt x="5969" y="342646"/>
                  </a:lnTo>
                  <a:lnTo>
                    <a:pt x="17526" y="383159"/>
                  </a:lnTo>
                  <a:lnTo>
                    <a:pt x="35052" y="421259"/>
                  </a:lnTo>
                  <a:lnTo>
                    <a:pt x="65913" y="466979"/>
                  </a:lnTo>
                  <a:lnTo>
                    <a:pt x="104775" y="504952"/>
                  </a:lnTo>
                  <a:lnTo>
                    <a:pt x="150241" y="535432"/>
                  </a:lnTo>
                  <a:lnTo>
                    <a:pt x="187579" y="551942"/>
                  </a:lnTo>
                  <a:lnTo>
                    <a:pt x="200660" y="555752"/>
                  </a:lnTo>
                  <a:lnTo>
                    <a:pt x="214376" y="560832"/>
                  </a:lnTo>
                  <a:lnTo>
                    <a:pt x="242189" y="565912"/>
                  </a:lnTo>
                  <a:lnTo>
                    <a:pt x="270891" y="568452"/>
                  </a:lnTo>
                  <a:lnTo>
                    <a:pt x="300101" y="568452"/>
                  </a:lnTo>
                  <a:lnTo>
                    <a:pt x="342900" y="563372"/>
                  </a:lnTo>
                  <a:lnTo>
                    <a:pt x="383413" y="551942"/>
                  </a:lnTo>
                  <a:lnTo>
                    <a:pt x="467106" y="503682"/>
                  </a:lnTo>
                  <a:lnTo>
                    <a:pt x="505460" y="464439"/>
                  </a:lnTo>
                  <a:lnTo>
                    <a:pt x="535940" y="418719"/>
                  </a:lnTo>
                  <a:lnTo>
                    <a:pt x="552704" y="381889"/>
                  </a:lnTo>
                  <a:lnTo>
                    <a:pt x="564007" y="341376"/>
                  </a:lnTo>
                  <a:lnTo>
                    <a:pt x="569214" y="299466"/>
                  </a:lnTo>
                  <a:lnTo>
                    <a:pt x="569722" y="282956"/>
                  </a:lnTo>
                  <a:close/>
                </a:path>
              </a:pathLst>
            </a:custGeom>
            <a:solidFill>
              <a:srgbClr val="FFFFFF"/>
            </a:solidFill>
          </p:spPr>
          <p:txBody>
            <a:bodyPr wrap="square" lIns="0" tIns="0" rIns="0" bIns="0" rtlCol="0"/>
            <a:lstStyle/>
            <a:p>
              <a:endParaRPr/>
            </a:p>
          </p:txBody>
        </p:sp>
      </p:grpSp>
      <p:grpSp>
        <p:nvGrpSpPr>
          <p:cNvPr id="27" name="object 27"/>
          <p:cNvGrpSpPr/>
          <p:nvPr/>
        </p:nvGrpSpPr>
        <p:grpSpPr>
          <a:xfrm>
            <a:off x="1679448" y="4794503"/>
            <a:ext cx="5785485" cy="570230"/>
            <a:chOff x="1679448" y="4794503"/>
            <a:chExt cx="5785485" cy="570230"/>
          </a:xfrm>
        </p:grpSpPr>
        <p:sp>
          <p:nvSpPr>
            <p:cNvPr id="28" name="object 28"/>
            <p:cNvSpPr/>
            <p:nvPr/>
          </p:nvSpPr>
          <p:spPr>
            <a:xfrm>
              <a:off x="1964436" y="4821935"/>
              <a:ext cx="5472430" cy="514984"/>
            </a:xfrm>
            <a:custGeom>
              <a:avLst/>
              <a:gdLst/>
              <a:ahLst/>
              <a:cxnLst/>
              <a:rect l="l" t="t" r="r" b="b"/>
              <a:pathLst>
                <a:path w="5472430" h="514985">
                  <a:moveTo>
                    <a:pt x="5472303" y="0"/>
                  </a:moveTo>
                  <a:lnTo>
                    <a:pt x="257556" y="0"/>
                  </a:lnTo>
                  <a:lnTo>
                    <a:pt x="0" y="257301"/>
                  </a:lnTo>
                  <a:lnTo>
                    <a:pt x="257556" y="514603"/>
                  </a:lnTo>
                  <a:lnTo>
                    <a:pt x="5472303" y="514603"/>
                  </a:lnTo>
                  <a:lnTo>
                    <a:pt x="5472303" y="0"/>
                  </a:lnTo>
                  <a:close/>
                </a:path>
              </a:pathLst>
            </a:custGeom>
            <a:solidFill>
              <a:srgbClr val="2CA0BD"/>
            </a:solidFill>
          </p:spPr>
          <p:txBody>
            <a:bodyPr wrap="square" lIns="0" tIns="0" rIns="0" bIns="0" rtlCol="0"/>
            <a:lstStyle/>
            <a:p>
              <a:endParaRPr/>
            </a:p>
          </p:txBody>
        </p:sp>
        <p:sp>
          <p:nvSpPr>
            <p:cNvPr id="29" name="object 29"/>
            <p:cNvSpPr/>
            <p:nvPr/>
          </p:nvSpPr>
          <p:spPr>
            <a:xfrm>
              <a:off x="1937004" y="4794503"/>
              <a:ext cx="5527675" cy="570230"/>
            </a:xfrm>
            <a:custGeom>
              <a:avLst/>
              <a:gdLst/>
              <a:ahLst/>
              <a:cxnLst/>
              <a:rect l="l" t="t" r="r" b="b"/>
              <a:pathLst>
                <a:path w="5527675" h="570229">
                  <a:moveTo>
                    <a:pt x="5483479" y="43942"/>
                  </a:moveTo>
                  <a:lnTo>
                    <a:pt x="5472557" y="43942"/>
                  </a:lnTo>
                  <a:lnTo>
                    <a:pt x="5472557" y="54864"/>
                  </a:lnTo>
                  <a:lnTo>
                    <a:pt x="5472557" y="514858"/>
                  </a:lnTo>
                  <a:lnTo>
                    <a:pt x="296291" y="514858"/>
                  </a:lnTo>
                  <a:lnTo>
                    <a:pt x="66167" y="284861"/>
                  </a:lnTo>
                  <a:lnTo>
                    <a:pt x="296291" y="54864"/>
                  </a:lnTo>
                  <a:lnTo>
                    <a:pt x="5472557" y="54864"/>
                  </a:lnTo>
                  <a:lnTo>
                    <a:pt x="5472557" y="43942"/>
                  </a:lnTo>
                  <a:lnTo>
                    <a:pt x="291846" y="43942"/>
                  </a:lnTo>
                  <a:lnTo>
                    <a:pt x="50673" y="284861"/>
                  </a:lnTo>
                  <a:lnTo>
                    <a:pt x="291846" y="525780"/>
                  </a:lnTo>
                  <a:lnTo>
                    <a:pt x="5483479" y="525780"/>
                  </a:lnTo>
                  <a:lnTo>
                    <a:pt x="5483479" y="514858"/>
                  </a:lnTo>
                  <a:lnTo>
                    <a:pt x="5483466" y="54864"/>
                  </a:lnTo>
                  <a:lnTo>
                    <a:pt x="5483479" y="43942"/>
                  </a:lnTo>
                  <a:close/>
                </a:path>
                <a:path w="5527675" h="570229">
                  <a:moveTo>
                    <a:pt x="5527421" y="27432"/>
                  </a:moveTo>
                  <a:lnTo>
                    <a:pt x="5525262" y="16764"/>
                  </a:lnTo>
                  <a:lnTo>
                    <a:pt x="5519420" y="8001"/>
                  </a:lnTo>
                  <a:lnTo>
                    <a:pt x="5510657" y="2159"/>
                  </a:lnTo>
                  <a:lnTo>
                    <a:pt x="5499989" y="0"/>
                  </a:lnTo>
                  <a:lnTo>
                    <a:pt x="5494528" y="0"/>
                  </a:lnTo>
                  <a:lnTo>
                    <a:pt x="5494528" y="32893"/>
                  </a:lnTo>
                  <a:lnTo>
                    <a:pt x="5494528" y="536829"/>
                  </a:lnTo>
                  <a:lnTo>
                    <a:pt x="287274" y="536829"/>
                  </a:lnTo>
                  <a:lnTo>
                    <a:pt x="35179" y="284861"/>
                  </a:lnTo>
                  <a:lnTo>
                    <a:pt x="287274" y="32893"/>
                  </a:lnTo>
                  <a:lnTo>
                    <a:pt x="5494528" y="32893"/>
                  </a:lnTo>
                  <a:lnTo>
                    <a:pt x="5494528" y="0"/>
                  </a:lnTo>
                  <a:lnTo>
                    <a:pt x="277749" y="0"/>
                  </a:lnTo>
                  <a:lnTo>
                    <a:pt x="270764" y="2921"/>
                  </a:lnTo>
                  <a:lnTo>
                    <a:pt x="8001" y="265430"/>
                  </a:lnTo>
                  <a:lnTo>
                    <a:pt x="2032" y="274574"/>
                  </a:lnTo>
                  <a:lnTo>
                    <a:pt x="0" y="284861"/>
                  </a:lnTo>
                  <a:lnTo>
                    <a:pt x="2032" y="295148"/>
                  </a:lnTo>
                  <a:lnTo>
                    <a:pt x="8001" y="304292"/>
                  </a:lnTo>
                  <a:lnTo>
                    <a:pt x="270764" y="566801"/>
                  </a:lnTo>
                  <a:lnTo>
                    <a:pt x="277749" y="569722"/>
                  </a:lnTo>
                  <a:lnTo>
                    <a:pt x="5499989" y="569722"/>
                  </a:lnTo>
                  <a:lnTo>
                    <a:pt x="5510657" y="567563"/>
                  </a:lnTo>
                  <a:lnTo>
                    <a:pt x="5519420" y="561721"/>
                  </a:lnTo>
                  <a:lnTo>
                    <a:pt x="5525262" y="552958"/>
                  </a:lnTo>
                  <a:lnTo>
                    <a:pt x="5527421" y="542290"/>
                  </a:lnTo>
                  <a:lnTo>
                    <a:pt x="5527421" y="536829"/>
                  </a:lnTo>
                  <a:lnTo>
                    <a:pt x="5527421" y="32893"/>
                  </a:lnTo>
                  <a:lnTo>
                    <a:pt x="5527421" y="27432"/>
                  </a:lnTo>
                  <a:close/>
                </a:path>
              </a:pathLst>
            </a:custGeom>
            <a:solidFill>
              <a:srgbClr val="FFFFFF"/>
            </a:solidFill>
          </p:spPr>
          <p:txBody>
            <a:bodyPr wrap="square" lIns="0" tIns="0" rIns="0" bIns="0" rtlCol="0"/>
            <a:lstStyle/>
            <a:p>
              <a:endParaRPr/>
            </a:p>
          </p:txBody>
        </p:sp>
        <p:sp>
          <p:nvSpPr>
            <p:cNvPr id="30" name="object 30"/>
            <p:cNvSpPr/>
            <p:nvPr/>
          </p:nvSpPr>
          <p:spPr>
            <a:xfrm>
              <a:off x="1706880" y="4821935"/>
              <a:ext cx="514984" cy="514984"/>
            </a:xfrm>
            <a:custGeom>
              <a:avLst/>
              <a:gdLst/>
              <a:ahLst/>
              <a:cxnLst/>
              <a:rect l="l" t="t" r="r" b="b"/>
              <a:pathLst>
                <a:path w="514985" h="514985">
                  <a:moveTo>
                    <a:pt x="257301" y="0"/>
                  </a:moveTo>
                  <a:lnTo>
                    <a:pt x="211074" y="4190"/>
                  </a:lnTo>
                  <a:lnTo>
                    <a:pt x="167512" y="16128"/>
                  </a:lnTo>
                  <a:lnTo>
                    <a:pt x="127381" y="35178"/>
                  </a:lnTo>
                  <a:lnTo>
                    <a:pt x="91567" y="60451"/>
                  </a:lnTo>
                  <a:lnTo>
                    <a:pt x="60451" y="91566"/>
                  </a:lnTo>
                  <a:lnTo>
                    <a:pt x="35178" y="127381"/>
                  </a:lnTo>
                  <a:lnTo>
                    <a:pt x="16128" y="167512"/>
                  </a:lnTo>
                  <a:lnTo>
                    <a:pt x="4190" y="211074"/>
                  </a:lnTo>
                  <a:lnTo>
                    <a:pt x="0" y="257301"/>
                  </a:lnTo>
                  <a:lnTo>
                    <a:pt x="4190" y="303530"/>
                  </a:lnTo>
                  <a:lnTo>
                    <a:pt x="16128" y="347090"/>
                  </a:lnTo>
                  <a:lnTo>
                    <a:pt x="35178" y="387222"/>
                  </a:lnTo>
                  <a:lnTo>
                    <a:pt x="60451" y="423036"/>
                  </a:lnTo>
                  <a:lnTo>
                    <a:pt x="91567" y="454025"/>
                  </a:lnTo>
                  <a:lnTo>
                    <a:pt x="127381" y="479425"/>
                  </a:lnTo>
                  <a:lnTo>
                    <a:pt x="167512" y="498475"/>
                  </a:lnTo>
                  <a:lnTo>
                    <a:pt x="211074" y="510413"/>
                  </a:lnTo>
                  <a:lnTo>
                    <a:pt x="257301" y="514603"/>
                  </a:lnTo>
                  <a:lnTo>
                    <a:pt x="303530" y="510413"/>
                  </a:lnTo>
                  <a:lnTo>
                    <a:pt x="347090" y="498475"/>
                  </a:lnTo>
                  <a:lnTo>
                    <a:pt x="387222" y="479425"/>
                  </a:lnTo>
                  <a:lnTo>
                    <a:pt x="423037" y="454025"/>
                  </a:lnTo>
                  <a:lnTo>
                    <a:pt x="454151" y="423036"/>
                  </a:lnTo>
                  <a:lnTo>
                    <a:pt x="479425" y="387222"/>
                  </a:lnTo>
                  <a:lnTo>
                    <a:pt x="498475" y="347090"/>
                  </a:lnTo>
                  <a:lnTo>
                    <a:pt x="510413" y="303530"/>
                  </a:lnTo>
                  <a:lnTo>
                    <a:pt x="514603" y="257301"/>
                  </a:lnTo>
                  <a:lnTo>
                    <a:pt x="510413" y="211074"/>
                  </a:lnTo>
                  <a:lnTo>
                    <a:pt x="498475" y="167512"/>
                  </a:lnTo>
                  <a:lnTo>
                    <a:pt x="479425" y="127381"/>
                  </a:lnTo>
                  <a:lnTo>
                    <a:pt x="454151" y="91566"/>
                  </a:lnTo>
                  <a:lnTo>
                    <a:pt x="423037" y="60451"/>
                  </a:lnTo>
                  <a:lnTo>
                    <a:pt x="387222" y="35178"/>
                  </a:lnTo>
                  <a:lnTo>
                    <a:pt x="347090" y="16128"/>
                  </a:lnTo>
                  <a:lnTo>
                    <a:pt x="303530" y="4190"/>
                  </a:lnTo>
                  <a:lnTo>
                    <a:pt x="257301" y="0"/>
                  </a:lnTo>
                  <a:close/>
                </a:path>
              </a:pathLst>
            </a:custGeom>
            <a:solidFill>
              <a:srgbClr val="BCD5E0"/>
            </a:solidFill>
          </p:spPr>
          <p:txBody>
            <a:bodyPr wrap="square" lIns="0" tIns="0" rIns="0" bIns="0" rtlCol="0"/>
            <a:lstStyle/>
            <a:p>
              <a:endParaRPr/>
            </a:p>
          </p:txBody>
        </p:sp>
        <p:sp>
          <p:nvSpPr>
            <p:cNvPr id="31" name="object 31"/>
            <p:cNvSpPr/>
            <p:nvPr/>
          </p:nvSpPr>
          <p:spPr>
            <a:xfrm>
              <a:off x="1679448" y="4796027"/>
              <a:ext cx="570230" cy="568960"/>
            </a:xfrm>
            <a:custGeom>
              <a:avLst/>
              <a:gdLst/>
              <a:ahLst/>
              <a:cxnLst/>
              <a:rect l="l" t="t" r="r" b="b"/>
              <a:pathLst>
                <a:path w="570230" h="568960">
                  <a:moveTo>
                    <a:pt x="525780" y="282956"/>
                  </a:moveTo>
                  <a:lnTo>
                    <a:pt x="525526" y="272796"/>
                  </a:lnTo>
                  <a:lnTo>
                    <a:pt x="518414" y="224536"/>
                  </a:lnTo>
                  <a:lnTo>
                    <a:pt x="514858" y="215404"/>
                  </a:lnTo>
                  <a:lnTo>
                    <a:pt x="514858" y="285496"/>
                  </a:lnTo>
                  <a:lnTo>
                    <a:pt x="514477" y="296926"/>
                  </a:lnTo>
                  <a:lnTo>
                    <a:pt x="507492" y="342646"/>
                  </a:lnTo>
                  <a:lnTo>
                    <a:pt x="486537" y="394589"/>
                  </a:lnTo>
                  <a:lnTo>
                    <a:pt x="461518" y="431431"/>
                  </a:lnTo>
                  <a:lnTo>
                    <a:pt x="430022" y="463169"/>
                  </a:lnTo>
                  <a:lnTo>
                    <a:pt x="393319" y="487299"/>
                  </a:lnTo>
                  <a:lnTo>
                    <a:pt x="352806" y="503682"/>
                  </a:lnTo>
                  <a:lnTo>
                    <a:pt x="296164" y="513842"/>
                  </a:lnTo>
                  <a:lnTo>
                    <a:pt x="272415" y="513842"/>
                  </a:lnTo>
                  <a:lnTo>
                    <a:pt x="204978" y="499872"/>
                  </a:lnTo>
                  <a:lnTo>
                    <a:pt x="155067" y="474599"/>
                  </a:lnTo>
                  <a:lnTo>
                    <a:pt x="121412" y="445389"/>
                  </a:lnTo>
                  <a:lnTo>
                    <a:pt x="93345" y="411099"/>
                  </a:lnTo>
                  <a:lnTo>
                    <a:pt x="72263" y="372999"/>
                  </a:lnTo>
                  <a:lnTo>
                    <a:pt x="59436" y="329946"/>
                  </a:lnTo>
                  <a:lnTo>
                    <a:pt x="54864" y="285496"/>
                  </a:lnTo>
                  <a:lnTo>
                    <a:pt x="54864" y="282956"/>
                  </a:lnTo>
                  <a:lnTo>
                    <a:pt x="59690" y="237236"/>
                  </a:lnTo>
                  <a:lnTo>
                    <a:pt x="73152" y="194183"/>
                  </a:lnTo>
                  <a:lnTo>
                    <a:pt x="94869" y="154813"/>
                  </a:lnTo>
                  <a:lnTo>
                    <a:pt x="123190" y="120523"/>
                  </a:lnTo>
                  <a:lnTo>
                    <a:pt x="157353" y="92583"/>
                  </a:lnTo>
                  <a:lnTo>
                    <a:pt x="196596" y="72263"/>
                  </a:lnTo>
                  <a:lnTo>
                    <a:pt x="239014" y="58420"/>
                  </a:lnTo>
                  <a:lnTo>
                    <a:pt x="273812" y="54610"/>
                  </a:lnTo>
                  <a:lnTo>
                    <a:pt x="297307" y="54610"/>
                  </a:lnTo>
                  <a:lnTo>
                    <a:pt x="343154" y="62230"/>
                  </a:lnTo>
                  <a:lnTo>
                    <a:pt x="395732" y="82423"/>
                  </a:lnTo>
                  <a:lnTo>
                    <a:pt x="432054" y="107823"/>
                  </a:lnTo>
                  <a:lnTo>
                    <a:pt x="463296" y="139573"/>
                  </a:lnTo>
                  <a:lnTo>
                    <a:pt x="487807" y="176403"/>
                  </a:lnTo>
                  <a:lnTo>
                    <a:pt x="507873" y="227076"/>
                  </a:lnTo>
                  <a:lnTo>
                    <a:pt x="514604" y="272796"/>
                  </a:lnTo>
                  <a:lnTo>
                    <a:pt x="514858" y="285496"/>
                  </a:lnTo>
                  <a:lnTo>
                    <a:pt x="514858" y="215404"/>
                  </a:lnTo>
                  <a:lnTo>
                    <a:pt x="497205" y="170053"/>
                  </a:lnTo>
                  <a:lnTo>
                    <a:pt x="471297" y="131953"/>
                  </a:lnTo>
                  <a:lnTo>
                    <a:pt x="438658" y="98933"/>
                  </a:lnTo>
                  <a:lnTo>
                    <a:pt x="400558" y="72263"/>
                  </a:lnTo>
                  <a:lnTo>
                    <a:pt x="356870" y="54610"/>
                  </a:lnTo>
                  <a:lnTo>
                    <a:pt x="345567" y="50800"/>
                  </a:lnTo>
                  <a:lnTo>
                    <a:pt x="322072" y="45720"/>
                  </a:lnTo>
                  <a:lnTo>
                    <a:pt x="310007" y="44450"/>
                  </a:lnTo>
                  <a:lnTo>
                    <a:pt x="297688" y="44450"/>
                  </a:lnTo>
                  <a:lnTo>
                    <a:pt x="285242" y="43180"/>
                  </a:lnTo>
                  <a:lnTo>
                    <a:pt x="272923" y="43180"/>
                  </a:lnTo>
                  <a:lnTo>
                    <a:pt x="248539" y="45720"/>
                  </a:lnTo>
                  <a:lnTo>
                    <a:pt x="202311" y="58420"/>
                  </a:lnTo>
                  <a:lnTo>
                    <a:pt x="150749" y="83693"/>
                  </a:lnTo>
                  <a:lnTo>
                    <a:pt x="115062" y="112903"/>
                  </a:lnTo>
                  <a:lnTo>
                    <a:pt x="85471" y="148463"/>
                  </a:lnTo>
                  <a:lnTo>
                    <a:pt x="62992" y="190373"/>
                  </a:lnTo>
                  <a:lnTo>
                    <a:pt x="48895" y="234696"/>
                  </a:lnTo>
                  <a:lnTo>
                    <a:pt x="44323" y="272796"/>
                  </a:lnTo>
                  <a:lnTo>
                    <a:pt x="43942" y="285496"/>
                  </a:lnTo>
                  <a:lnTo>
                    <a:pt x="44069" y="295656"/>
                  </a:lnTo>
                  <a:lnTo>
                    <a:pt x="51435" y="343916"/>
                  </a:lnTo>
                  <a:lnTo>
                    <a:pt x="72517" y="398399"/>
                  </a:lnTo>
                  <a:lnTo>
                    <a:pt x="98552" y="436499"/>
                  </a:lnTo>
                  <a:lnTo>
                    <a:pt x="130937" y="469519"/>
                  </a:lnTo>
                  <a:lnTo>
                    <a:pt x="169164" y="496062"/>
                  </a:lnTo>
                  <a:lnTo>
                    <a:pt x="224155" y="517652"/>
                  </a:lnTo>
                  <a:lnTo>
                    <a:pt x="272034" y="525272"/>
                  </a:lnTo>
                  <a:lnTo>
                    <a:pt x="296926" y="525272"/>
                  </a:lnTo>
                  <a:lnTo>
                    <a:pt x="344678" y="517652"/>
                  </a:lnTo>
                  <a:lnTo>
                    <a:pt x="399034" y="496062"/>
                  </a:lnTo>
                  <a:lnTo>
                    <a:pt x="437515" y="470789"/>
                  </a:lnTo>
                  <a:lnTo>
                    <a:pt x="470281" y="437769"/>
                  </a:lnTo>
                  <a:lnTo>
                    <a:pt x="496443" y="399681"/>
                  </a:lnTo>
                  <a:lnTo>
                    <a:pt x="514858" y="356489"/>
                  </a:lnTo>
                  <a:lnTo>
                    <a:pt x="524510" y="309626"/>
                  </a:lnTo>
                  <a:lnTo>
                    <a:pt x="525780" y="282956"/>
                  </a:lnTo>
                  <a:close/>
                </a:path>
                <a:path w="570230" h="568960">
                  <a:moveTo>
                    <a:pt x="569722" y="282956"/>
                  </a:moveTo>
                  <a:lnTo>
                    <a:pt x="569214" y="268986"/>
                  </a:lnTo>
                  <a:lnTo>
                    <a:pt x="563753" y="225806"/>
                  </a:lnTo>
                  <a:lnTo>
                    <a:pt x="552196" y="185293"/>
                  </a:lnTo>
                  <a:lnTo>
                    <a:pt x="536829" y="151892"/>
                  </a:lnTo>
                  <a:lnTo>
                    <a:pt x="536829" y="285496"/>
                  </a:lnTo>
                  <a:lnTo>
                    <a:pt x="531622" y="335026"/>
                  </a:lnTo>
                  <a:lnTo>
                    <a:pt x="493649" y="425081"/>
                  </a:lnTo>
                  <a:lnTo>
                    <a:pt x="462788" y="463169"/>
                  </a:lnTo>
                  <a:lnTo>
                    <a:pt x="425450" y="493649"/>
                  </a:lnTo>
                  <a:lnTo>
                    <a:pt x="382778" y="516382"/>
                  </a:lnTo>
                  <a:lnTo>
                    <a:pt x="335534" y="531622"/>
                  </a:lnTo>
                  <a:lnTo>
                    <a:pt x="323088" y="532892"/>
                  </a:lnTo>
                  <a:lnTo>
                    <a:pt x="310515" y="535432"/>
                  </a:lnTo>
                  <a:lnTo>
                    <a:pt x="297688" y="535432"/>
                  </a:lnTo>
                  <a:lnTo>
                    <a:pt x="284734" y="536702"/>
                  </a:lnTo>
                  <a:lnTo>
                    <a:pt x="246253" y="532892"/>
                  </a:lnTo>
                  <a:lnTo>
                    <a:pt x="209804" y="525272"/>
                  </a:lnTo>
                  <a:lnTo>
                    <a:pt x="197993" y="520192"/>
                  </a:lnTo>
                  <a:lnTo>
                    <a:pt x="186690" y="516382"/>
                  </a:lnTo>
                  <a:lnTo>
                    <a:pt x="143637" y="493649"/>
                  </a:lnTo>
                  <a:lnTo>
                    <a:pt x="106553" y="461899"/>
                  </a:lnTo>
                  <a:lnTo>
                    <a:pt x="75819" y="425081"/>
                  </a:lnTo>
                  <a:lnTo>
                    <a:pt x="52578" y="381889"/>
                  </a:lnTo>
                  <a:lnTo>
                    <a:pt x="37973" y="335026"/>
                  </a:lnTo>
                  <a:lnTo>
                    <a:pt x="33147" y="296926"/>
                  </a:lnTo>
                  <a:lnTo>
                    <a:pt x="32893" y="282956"/>
                  </a:lnTo>
                  <a:lnTo>
                    <a:pt x="38100" y="233426"/>
                  </a:lnTo>
                  <a:lnTo>
                    <a:pt x="52832" y="186563"/>
                  </a:lnTo>
                  <a:lnTo>
                    <a:pt x="76073" y="143383"/>
                  </a:lnTo>
                  <a:lnTo>
                    <a:pt x="106934" y="106553"/>
                  </a:lnTo>
                  <a:lnTo>
                    <a:pt x="144145" y="74803"/>
                  </a:lnTo>
                  <a:lnTo>
                    <a:pt x="187071" y="52070"/>
                  </a:lnTo>
                  <a:lnTo>
                    <a:pt x="198247" y="48260"/>
                  </a:lnTo>
                  <a:lnTo>
                    <a:pt x="210058" y="43180"/>
                  </a:lnTo>
                  <a:lnTo>
                    <a:pt x="246634" y="35560"/>
                  </a:lnTo>
                  <a:lnTo>
                    <a:pt x="272034" y="33020"/>
                  </a:lnTo>
                  <a:lnTo>
                    <a:pt x="297942" y="33020"/>
                  </a:lnTo>
                  <a:lnTo>
                    <a:pt x="347980" y="40640"/>
                  </a:lnTo>
                  <a:lnTo>
                    <a:pt x="405257" y="63500"/>
                  </a:lnTo>
                  <a:lnTo>
                    <a:pt x="445262" y="90043"/>
                  </a:lnTo>
                  <a:lnTo>
                    <a:pt x="479425" y="124333"/>
                  </a:lnTo>
                  <a:lnTo>
                    <a:pt x="506603" y="164973"/>
                  </a:lnTo>
                  <a:lnTo>
                    <a:pt x="525526" y="209423"/>
                  </a:lnTo>
                  <a:lnTo>
                    <a:pt x="535559" y="258826"/>
                  </a:lnTo>
                  <a:lnTo>
                    <a:pt x="536829" y="285496"/>
                  </a:lnTo>
                  <a:lnTo>
                    <a:pt x="536829" y="151892"/>
                  </a:lnTo>
                  <a:lnTo>
                    <a:pt x="503809" y="101473"/>
                  </a:lnTo>
                  <a:lnTo>
                    <a:pt x="465074" y="63500"/>
                  </a:lnTo>
                  <a:lnTo>
                    <a:pt x="419481" y="33020"/>
                  </a:lnTo>
                  <a:lnTo>
                    <a:pt x="382143" y="16510"/>
                  </a:lnTo>
                  <a:lnTo>
                    <a:pt x="341630" y="5080"/>
                  </a:lnTo>
                  <a:lnTo>
                    <a:pt x="298831" y="0"/>
                  </a:lnTo>
                  <a:lnTo>
                    <a:pt x="269494" y="0"/>
                  </a:lnTo>
                  <a:lnTo>
                    <a:pt x="226822" y="5080"/>
                  </a:lnTo>
                  <a:lnTo>
                    <a:pt x="186182" y="16510"/>
                  </a:lnTo>
                  <a:lnTo>
                    <a:pt x="147828" y="34290"/>
                  </a:lnTo>
                  <a:lnTo>
                    <a:pt x="102743" y="66040"/>
                  </a:lnTo>
                  <a:lnTo>
                    <a:pt x="64389" y="104013"/>
                  </a:lnTo>
                  <a:lnTo>
                    <a:pt x="33782" y="149733"/>
                  </a:lnTo>
                  <a:lnTo>
                    <a:pt x="17018" y="187833"/>
                  </a:lnTo>
                  <a:lnTo>
                    <a:pt x="5715" y="227076"/>
                  </a:lnTo>
                  <a:lnTo>
                    <a:pt x="381" y="270256"/>
                  </a:lnTo>
                  <a:lnTo>
                    <a:pt x="0" y="285496"/>
                  </a:lnTo>
                  <a:lnTo>
                    <a:pt x="381" y="299466"/>
                  </a:lnTo>
                  <a:lnTo>
                    <a:pt x="5969" y="342646"/>
                  </a:lnTo>
                  <a:lnTo>
                    <a:pt x="17526" y="383159"/>
                  </a:lnTo>
                  <a:lnTo>
                    <a:pt x="35052" y="421259"/>
                  </a:lnTo>
                  <a:lnTo>
                    <a:pt x="65913" y="466979"/>
                  </a:lnTo>
                  <a:lnTo>
                    <a:pt x="104775" y="504952"/>
                  </a:lnTo>
                  <a:lnTo>
                    <a:pt x="150241" y="535432"/>
                  </a:lnTo>
                  <a:lnTo>
                    <a:pt x="187579" y="551942"/>
                  </a:lnTo>
                  <a:lnTo>
                    <a:pt x="200660" y="555752"/>
                  </a:lnTo>
                  <a:lnTo>
                    <a:pt x="214376" y="560832"/>
                  </a:lnTo>
                  <a:lnTo>
                    <a:pt x="242189" y="565912"/>
                  </a:lnTo>
                  <a:lnTo>
                    <a:pt x="270891" y="568452"/>
                  </a:lnTo>
                  <a:lnTo>
                    <a:pt x="300101" y="568452"/>
                  </a:lnTo>
                  <a:lnTo>
                    <a:pt x="342900" y="563372"/>
                  </a:lnTo>
                  <a:lnTo>
                    <a:pt x="383413" y="551942"/>
                  </a:lnTo>
                  <a:lnTo>
                    <a:pt x="467106" y="503682"/>
                  </a:lnTo>
                  <a:lnTo>
                    <a:pt x="505460" y="464439"/>
                  </a:lnTo>
                  <a:lnTo>
                    <a:pt x="535940" y="418731"/>
                  </a:lnTo>
                  <a:lnTo>
                    <a:pt x="552704" y="381889"/>
                  </a:lnTo>
                  <a:lnTo>
                    <a:pt x="564007" y="341376"/>
                  </a:lnTo>
                  <a:lnTo>
                    <a:pt x="569214" y="299466"/>
                  </a:lnTo>
                  <a:lnTo>
                    <a:pt x="569722" y="282956"/>
                  </a:lnTo>
                  <a:close/>
                </a:path>
              </a:pathLst>
            </a:custGeom>
            <a:solidFill>
              <a:srgbClr val="FFFFFF"/>
            </a:solidFill>
          </p:spPr>
          <p:txBody>
            <a:bodyPr wrap="square" lIns="0" tIns="0" rIns="0" bIns="0" rtlCol="0"/>
            <a:lstStyle/>
            <a:p>
              <a:endParaRPr/>
            </a:p>
          </p:txBody>
        </p:sp>
      </p:grpSp>
      <p:grpSp>
        <p:nvGrpSpPr>
          <p:cNvPr id="32" name="object 32"/>
          <p:cNvGrpSpPr/>
          <p:nvPr/>
        </p:nvGrpSpPr>
        <p:grpSpPr>
          <a:xfrm>
            <a:off x="1937004" y="5462015"/>
            <a:ext cx="5527675" cy="570230"/>
            <a:chOff x="1937004" y="5462015"/>
            <a:chExt cx="5527675" cy="570230"/>
          </a:xfrm>
        </p:grpSpPr>
        <p:sp>
          <p:nvSpPr>
            <p:cNvPr id="33" name="object 33"/>
            <p:cNvSpPr/>
            <p:nvPr/>
          </p:nvSpPr>
          <p:spPr>
            <a:xfrm>
              <a:off x="1964436" y="5489447"/>
              <a:ext cx="5472430" cy="514984"/>
            </a:xfrm>
            <a:custGeom>
              <a:avLst/>
              <a:gdLst/>
              <a:ahLst/>
              <a:cxnLst/>
              <a:rect l="l" t="t" r="r" b="b"/>
              <a:pathLst>
                <a:path w="5472430" h="514985">
                  <a:moveTo>
                    <a:pt x="5472303" y="0"/>
                  </a:moveTo>
                  <a:lnTo>
                    <a:pt x="257556" y="0"/>
                  </a:lnTo>
                  <a:lnTo>
                    <a:pt x="0" y="257301"/>
                  </a:lnTo>
                  <a:lnTo>
                    <a:pt x="257556" y="514603"/>
                  </a:lnTo>
                  <a:lnTo>
                    <a:pt x="5472303" y="514603"/>
                  </a:lnTo>
                  <a:lnTo>
                    <a:pt x="5472303" y="0"/>
                  </a:lnTo>
                  <a:close/>
                </a:path>
              </a:pathLst>
            </a:custGeom>
            <a:solidFill>
              <a:srgbClr val="2CA0BD"/>
            </a:solidFill>
          </p:spPr>
          <p:txBody>
            <a:bodyPr wrap="square" lIns="0" tIns="0" rIns="0" bIns="0" rtlCol="0"/>
            <a:lstStyle/>
            <a:p>
              <a:endParaRPr/>
            </a:p>
          </p:txBody>
        </p:sp>
        <p:sp>
          <p:nvSpPr>
            <p:cNvPr id="34" name="object 34"/>
            <p:cNvSpPr/>
            <p:nvPr/>
          </p:nvSpPr>
          <p:spPr>
            <a:xfrm>
              <a:off x="1937004" y="5462015"/>
              <a:ext cx="5527675" cy="570230"/>
            </a:xfrm>
            <a:custGeom>
              <a:avLst/>
              <a:gdLst/>
              <a:ahLst/>
              <a:cxnLst/>
              <a:rect l="l" t="t" r="r" b="b"/>
              <a:pathLst>
                <a:path w="5527675" h="570229">
                  <a:moveTo>
                    <a:pt x="5483479" y="43942"/>
                  </a:moveTo>
                  <a:lnTo>
                    <a:pt x="5472557" y="43942"/>
                  </a:lnTo>
                  <a:lnTo>
                    <a:pt x="5472557" y="54864"/>
                  </a:lnTo>
                  <a:lnTo>
                    <a:pt x="5472557" y="514883"/>
                  </a:lnTo>
                  <a:lnTo>
                    <a:pt x="296291" y="514883"/>
                  </a:lnTo>
                  <a:lnTo>
                    <a:pt x="66167" y="284848"/>
                  </a:lnTo>
                  <a:lnTo>
                    <a:pt x="296291" y="54864"/>
                  </a:lnTo>
                  <a:lnTo>
                    <a:pt x="5472557" y="54864"/>
                  </a:lnTo>
                  <a:lnTo>
                    <a:pt x="5472557" y="43942"/>
                  </a:lnTo>
                  <a:lnTo>
                    <a:pt x="291846" y="43942"/>
                  </a:lnTo>
                  <a:lnTo>
                    <a:pt x="50673" y="284861"/>
                  </a:lnTo>
                  <a:lnTo>
                    <a:pt x="291846" y="525856"/>
                  </a:lnTo>
                  <a:lnTo>
                    <a:pt x="5483479" y="525856"/>
                  </a:lnTo>
                  <a:lnTo>
                    <a:pt x="5483479" y="514883"/>
                  </a:lnTo>
                  <a:lnTo>
                    <a:pt x="5483466" y="54864"/>
                  </a:lnTo>
                  <a:lnTo>
                    <a:pt x="5483479" y="43942"/>
                  </a:lnTo>
                  <a:close/>
                </a:path>
                <a:path w="5527675" h="570229">
                  <a:moveTo>
                    <a:pt x="5527421" y="27432"/>
                  </a:moveTo>
                  <a:lnTo>
                    <a:pt x="5525262" y="16764"/>
                  </a:lnTo>
                  <a:lnTo>
                    <a:pt x="5519420" y="8001"/>
                  </a:lnTo>
                  <a:lnTo>
                    <a:pt x="5510657" y="2159"/>
                  </a:lnTo>
                  <a:lnTo>
                    <a:pt x="5499989" y="0"/>
                  </a:lnTo>
                  <a:lnTo>
                    <a:pt x="5494528" y="0"/>
                  </a:lnTo>
                  <a:lnTo>
                    <a:pt x="5494528" y="32893"/>
                  </a:lnTo>
                  <a:lnTo>
                    <a:pt x="5494528" y="536816"/>
                  </a:lnTo>
                  <a:lnTo>
                    <a:pt x="287274" y="536816"/>
                  </a:lnTo>
                  <a:lnTo>
                    <a:pt x="35179" y="284861"/>
                  </a:lnTo>
                  <a:lnTo>
                    <a:pt x="287274" y="32893"/>
                  </a:lnTo>
                  <a:lnTo>
                    <a:pt x="5494528" y="32893"/>
                  </a:lnTo>
                  <a:lnTo>
                    <a:pt x="5494528" y="0"/>
                  </a:lnTo>
                  <a:lnTo>
                    <a:pt x="277749" y="0"/>
                  </a:lnTo>
                  <a:lnTo>
                    <a:pt x="270764" y="2921"/>
                  </a:lnTo>
                  <a:lnTo>
                    <a:pt x="8001" y="265468"/>
                  </a:lnTo>
                  <a:lnTo>
                    <a:pt x="2032" y="274535"/>
                  </a:lnTo>
                  <a:lnTo>
                    <a:pt x="0" y="284861"/>
                  </a:lnTo>
                  <a:lnTo>
                    <a:pt x="2032" y="295173"/>
                  </a:lnTo>
                  <a:lnTo>
                    <a:pt x="8001" y="304241"/>
                  </a:lnTo>
                  <a:lnTo>
                    <a:pt x="270764" y="566826"/>
                  </a:lnTo>
                  <a:lnTo>
                    <a:pt x="277749" y="569722"/>
                  </a:lnTo>
                  <a:lnTo>
                    <a:pt x="5499989" y="569722"/>
                  </a:lnTo>
                  <a:lnTo>
                    <a:pt x="5510657" y="567563"/>
                  </a:lnTo>
                  <a:lnTo>
                    <a:pt x="5519420" y="561682"/>
                  </a:lnTo>
                  <a:lnTo>
                    <a:pt x="5525262" y="552970"/>
                  </a:lnTo>
                  <a:lnTo>
                    <a:pt x="5527421" y="542302"/>
                  </a:lnTo>
                  <a:lnTo>
                    <a:pt x="5527421" y="536816"/>
                  </a:lnTo>
                  <a:lnTo>
                    <a:pt x="5527408" y="32893"/>
                  </a:lnTo>
                  <a:lnTo>
                    <a:pt x="5527421" y="27432"/>
                  </a:lnTo>
                  <a:close/>
                </a:path>
              </a:pathLst>
            </a:custGeom>
            <a:solidFill>
              <a:srgbClr val="FFFFFF"/>
            </a:solidFill>
          </p:spPr>
          <p:txBody>
            <a:bodyPr wrap="square" lIns="0" tIns="0" rIns="0" bIns="0" rtlCol="0"/>
            <a:lstStyle/>
            <a:p>
              <a:endParaRPr/>
            </a:p>
          </p:txBody>
        </p:sp>
      </p:grpSp>
      <p:sp>
        <p:nvSpPr>
          <p:cNvPr id="35" name="object 35"/>
          <p:cNvSpPr txBox="1"/>
          <p:nvPr/>
        </p:nvSpPr>
        <p:spPr>
          <a:xfrm>
            <a:off x="3005454" y="1512824"/>
            <a:ext cx="3587115" cy="4401185"/>
          </a:xfrm>
          <a:prstGeom prst="rect">
            <a:avLst/>
          </a:prstGeom>
        </p:spPr>
        <p:txBody>
          <a:bodyPr vert="horz" wrap="square" lIns="0" tIns="13335" rIns="0" bIns="0" rtlCol="0">
            <a:spAutoFit/>
          </a:bodyPr>
          <a:lstStyle/>
          <a:p>
            <a:pPr marL="728980" indent="-481965">
              <a:lnSpc>
                <a:spcPct val="100000"/>
              </a:lnSpc>
              <a:spcBef>
                <a:spcPts val="105"/>
              </a:spcBef>
              <a:buAutoNum type="arabicPeriod"/>
              <a:tabLst>
                <a:tab pos="728345" algn="l"/>
                <a:tab pos="728980" algn="l"/>
              </a:tabLst>
            </a:pPr>
            <a:r>
              <a:rPr sz="2000" dirty="0">
                <a:solidFill>
                  <a:srgbClr val="FFFFFF"/>
                </a:solidFill>
                <a:latin typeface="Lucida Sans Unicode"/>
                <a:cs typeface="Lucida Sans Unicode"/>
              </a:rPr>
              <a:t>CTD</a:t>
            </a:r>
            <a:r>
              <a:rPr sz="2000" spc="-25" dirty="0">
                <a:solidFill>
                  <a:srgbClr val="FFFFFF"/>
                </a:solidFill>
                <a:latin typeface="Lucida Sans Unicode"/>
                <a:cs typeface="Lucida Sans Unicode"/>
              </a:rPr>
              <a:t> </a:t>
            </a:r>
            <a:r>
              <a:rPr sz="2000" spc="-5" dirty="0">
                <a:solidFill>
                  <a:srgbClr val="FFFFFF"/>
                </a:solidFill>
                <a:latin typeface="Lucida Sans Unicode"/>
                <a:cs typeface="Lucida Sans Unicode"/>
              </a:rPr>
              <a:t>Table</a:t>
            </a:r>
            <a:r>
              <a:rPr sz="2000" spc="-60" dirty="0">
                <a:solidFill>
                  <a:srgbClr val="FFFFFF"/>
                </a:solidFill>
                <a:latin typeface="Lucida Sans Unicode"/>
                <a:cs typeface="Lucida Sans Unicode"/>
              </a:rPr>
              <a:t> </a:t>
            </a:r>
            <a:r>
              <a:rPr sz="2000" spc="-5" dirty="0">
                <a:solidFill>
                  <a:srgbClr val="FFFFFF"/>
                </a:solidFill>
                <a:latin typeface="Lucida Sans Unicode"/>
                <a:cs typeface="Lucida Sans Unicode"/>
              </a:rPr>
              <a:t>of</a:t>
            </a:r>
            <a:r>
              <a:rPr sz="2000" spc="-75" dirty="0">
                <a:solidFill>
                  <a:srgbClr val="FFFFFF"/>
                </a:solidFill>
                <a:latin typeface="Lucida Sans Unicode"/>
                <a:cs typeface="Lucida Sans Unicode"/>
              </a:rPr>
              <a:t> </a:t>
            </a:r>
            <a:r>
              <a:rPr sz="2000" dirty="0">
                <a:solidFill>
                  <a:srgbClr val="FFFFFF"/>
                </a:solidFill>
                <a:latin typeface="Lucida Sans Unicode"/>
                <a:cs typeface="Lucida Sans Unicode"/>
              </a:rPr>
              <a:t>content</a:t>
            </a:r>
            <a:endParaRPr sz="2000" dirty="0">
              <a:latin typeface="Lucida Sans Unicode"/>
              <a:cs typeface="Lucida Sans Unicode"/>
            </a:endParaRPr>
          </a:p>
          <a:p>
            <a:pPr>
              <a:lnSpc>
                <a:spcPct val="100000"/>
              </a:lnSpc>
              <a:spcBef>
                <a:spcPts val="20"/>
              </a:spcBef>
              <a:buClr>
                <a:srgbClr val="FFFFFF"/>
              </a:buClr>
              <a:buFont typeface="Lucida Sans Unicode"/>
              <a:buAutoNum type="arabicPeriod"/>
            </a:pPr>
            <a:endParaRPr sz="1900" dirty="0">
              <a:latin typeface="Lucida Sans Unicode"/>
              <a:cs typeface="Lucida Sans Unicode"/>
            </a:endParaRPr>
          </a:p>
          <a:p>
            <a:pPr marL="978535" indent="-481965">
              <a:lnSpc>
                <a:spcPct val="100000"/>
              </a:lnSpc>
              <a:buAutoNum type="arabicPeriod"/>
              <a:tabLst>
                <a:tab pos="978535" algn="l"/>
                <a:tab pos="979169" algn="l"/>
              </a:tabLst>
            </a:pPr>
            <a:r>
              <a:rPr sz="2000" spc="5" dirty="0">
                <a:solidFill>
                  <a:srgbClr val="FFFFFF"/>
                </a:solidFill>
                <a:latin typeface="Lucida Sans Unicode"/>
                <a:cs typeface="Lucida Sans Unicode"/>
              </a:rPr>
              <a:t>CTD</a:t>
            </a:r>
            <a:r>
              <a:rPr sz="2000" spc="-60" dirty="0">
                <a:solidFill>
                  <a:srgbClr val="FFFFFF"/>
                </a:solidFill>
                <a:latin typeface="Lucida Sans Unicode"/>
                <a:cs typeface="Lucida Sans Unicode"/>
              </a:rPr>
              <a:t> </a:t>
            </a:r>
            <a:r>
              <a:rPr sz="2000" spc="-10" dirty="0">
                <a:solidFill>
                  <a:srgbClr val="FFFFFF"/>
                </a:solidFill>
                <a:latin typeface="Lucida Sans Unicode"/>
                <a:cs typeface="Lucida Sans Unicode"/>
              </a:rPr>
              <a:t>Introduction</a:t>
            </a:r>
            <a:endParaRPr sz="2000" dirty="0">
              <a:latin typeface="Lucida Sans Unicode"/>
              <a:cs typeface="Lucida Sans Unicode"/>
            </a:endParaRPr>
          </a:p>
          <a:p>
            <a:pPr>
              <a:lnSpc>
                <a:spcPct val="100000"/>
              </a:lnSpc>
              <a:spcBef>
                <a:spcPts val="20"/>
              </a:spcBef>
              <a:buClr>
                <a:srgbClr val="FFFFFF"/>
              </a:buClr>
              <a:buFont typeface="Lucida Sans Unicode"/>
              <a:buAutoNum type="arabicPeriod"/>
            </a:pPr>
            <a:endParaRPr sz="1900" dirty="0">
              <a:latin typeface="Lucida Sans Unicode"/>
              <a:cs typeface="Lucida Sans Unicode"/>
            </a:endParaRPr>
          </a:p>
          <a:p>
            <a:pPr marL="494030" indent="-481965">
              <a:lnSpc>
                <a:spcPct val="100000"/>
              </a:lnSpc>
              <a:buAutoNum type="arabicPeriod"/>
              <a:tabLst>
                <a:tab pos="494030" algn="l"/>
                <a:tab pos="494665" algn="l"/>
              </a:tabLst>
            </a:pPr>
            <a:r>
              <a:rPr sz="2000" spc="-5" dirty="0">
                <a:solidFill>
                  <a:srgbClr val="FFFFFF"/>
                </a:solidFill>
                <a:latin typeface="Lucida Sans Unicode"/>
                <a:cs typeface="Lucida Sans Unicode"/>
              </a:rPr>
              <a:t>Quality</a:t>
            </a:r>
            <a:r>
              <a:rPr sz="2000" spc="-70" dirty="0">
                <a:solidFill>
                  <a:srgbClr val="FFFFFF"/>
                </a:solidFill>
                <a:latin typeface="Lucida Sans Unicode"/>
                <a:cs typeface="Lucida Sans Unicode"/>
              </a:rPr>
              <a:t> </a:t>
            </a:r>
            <a:r>
              <a:rPr sz="2000" spc="-5" dirty="0">
                <a:solidFill>
                  <a:srgbClr val="FFFFFF"/>
                </a:solidFill>
                <a:latin typeface="Lucida Sans Unicode"/>
                <a:cs typeface="Lucida Sans Unicode"/>
              </a:rPr>
              <a:t>Control</a:t>
            </a:r>
            <a:r>
              <a:rPr sz="2000" spc="-110" dirty="0">
                <a:solidFill>
                  <a:srgbClr val="FFFFFF"/>
                </a:solidFill>
                <a:latin typeface="Lucida Sans Unicode"/>
                <a:cs typeface="Lucida Sans Unicode"/>
              </a:rPr>
              <a:t> </a:t>
            </a:r>
            <a:r>
              <a:rPr sz="2000" dirty="0">
                <a:solidFill>
                  <a:srgbClr val="FFFFFF"/>
                </a:solidFill>
                <a:latin typeface="Lucida Sans Unicode"/>
                <a:cs typeface="Lucida Sans Unicode"/>
              </a:rPr>
              <a:t>Summary</a:t>
            </a:r>
            <a:endParaRPr sz="2000" dirty="0">
              <a:latin typeface="Lucida Sans Unicode"/>
              <a:cs typeface="Lucida Sans Unicode"/>
            </a:endParaRPr>
          </a:p>
          <a:p>
            <a:pPr>
              <a:lnSpc>
                <a:spcPct val="100000"/>
              </a:lnSpc>
              <a:spcBef>
                <a:spcPts val="25"/>
              </a:spcBef>
              <a:buClr>
                <a:srgbClr val="FFFFFF"/>
              </a:buClr>
              <a:buFont typeface="Lucida Sans Unicode"/>
              <a:buAutoNum type="arabicPeriod"/>
            </a:pPr>
            <a:endParaRPr sz="1900" dirty="0">
              <a:latin typeface="Lucida Sans Unicode"/>
              <a:cs typeface="Lucida Sans Unicode"/>
            </a:endParaRPr>
          </a:p>
          <a:p>
            <a:pPr marL="670560" indent="-481965">
              <a:lnSpc>
                <a:spcPct val="100000"/>
              </a:lnSpc>
              <a:buAutoNum type="arabicPeriod"/>
              <a:tabLst>
                <a:tab pos="670560" algn="l"/>
                <a:tab pos="671195" algn="l"/>
              </a:tabLst>
            </a:pPr>
            <a:r>
              <a:rPr sz="2000" dirty="0">
                <a:solidFill>
                  <a:srgbClr val="FFFFFF"/>
                </a:solidFill>
                <a:latin typeface="Lucida Sans Unicode"/>
                <a:cs typeface="Lucida Sans Unicode"/>
              </a:rPr>
              <a:t>Non-Clinical</a:t>
            </a:r>
            <a:r>
              <a:rPr sz="2000" spc="-135" dirty="0">
                <a:solidFill>
                  <a:srgbClr val="FFFFFF"/>
                </a:solidFill>
                <a:latin typeface="Lucida Sans Unicode"/>
                <a:cs typeface="Lucida Sans Unicode"/>
              </a:rPr>
              <a:t> </a:t>
            </a:r>
            <a:r>
              <a:rPr sz="2000" spc="-5" dirty="0">
                <a:solidFill>
                  <a:srgbClr val="FFFFFF"/>
                </a:solidFill>
                <a:latin typeface="Lucida Sans Unicode"/>
                <a:cs typeface="Lucida Sans Unicode"/>
              </a:rPr>
              <a:t>Overview</a:t>
            </a:r>
            <a:endParaRPr sz="2000" dirty="0">
              <a:latin typeface="Lucida Sans Unicode"/>
              <a:cs typeface="Lucida Sans Unicode"/>
            </a:endParaRPr>
          </a:p>
          <a:p>
            <a:pPr>
              <a:lnSpc>
                <a:spcPct val="100000"/>
              </a:lnSpc>
              <a:spcBef>
                <a:spcPts val="20"/>
              </a:spcBef>
              <a:buClr>
                <a:srgbClr val="FFFFFF"/>
              </a:buClr>
              <a:buFont typeface="Lucida Sans Unicode"/>
              <a:buAutoNum type="arabicPeriod"/>
            </a:pPr>
            <a:endParaRPr sz="1900" dirty="0">
              <a:latin typeface="Lucida Sans Unicode"/>
              <a:cs typeface="Lucida Sans Unicode"/>
            </a:endParaRPr>
          </a:p>
          <a:p>
            <a:pPr marL="995680" indent="-481965">
              <a:lnSpc>
                <a:spcPct val="100000"/>
              </a:lnSpc>
              <a:buAutoNum type="arabicPeriod"/>
              <a:tabLst>
                <a:tab pos="995044" algn="l"/>
                <a:tab pos="995680" algn="l"/>
              </a:tabLst>
            </a:pPr>
            <a:r>
              <a:rPr sz="2000" dirty="0">
                <a:solidFill>
                  <a:srgbClr val="FFFFFF"/>
                </a:solidFill>
                <a:latin typeface="Lucida Sans Unicode"/>
                <a:cs typeface="Lucida Sans Unicode"/>
              </a:rPr>
              <a:t>Clinical</a:t>
            </a:r>
            <a:r>
              <a:rPr sz="2000" spc="-80" dirty="0">
                <a:solidFill>
                  <a:srgbClr val="FFFFFF"/>
                </a:solidFill>
                <a:latin typeface="Lucida Sans Unicode"/>
                <a:cs typeface="Lucida Sans Unicode"/>
              </a:rPr>
              <a:t> </a:t>
            </a:r>
            <a:r>
              <a:rPr sz="2000" spc="-5" dirty="0">
                <a:solidFill>
                  <a:srgbClr val="FFFFFF"/>
                </a:solidFill>
                <a:latin typeface="Lucida Sans Unicode"/>
                <a:cs typeface="Lucida Sans Unicode"/>
              </a:rPr>
              <a:t>Overview</a:t>
            </a:r>
            <a:endParaRPr sz="2000" dirty="0">
              <a:latin typeface="Lucida Sans Unicode"/>
              <a:cs typeface="Lucida Sans Unicode"/>
            </a:endParaRPr>
          </a:p>
          <a:p>
            <a:pPr>
              <a:lnSpc>
                <a:spcPct val="100000"/>
              </a:lnSpc>
              <a:spcBef>
                <a:spcPts val="20"/>
              </a:spcBef>
              <a:buClr>
                <a:srgbClr val="FFFFFF"/>
              </a:buClr>
              <a:buFont typeface="Lucida Sans Unicode"/>
              <a:buAutoNum type="arabicPeriod"/>
            </a:pPr>
            <a:endParaRPr sz="1900" dirty="0">
              <a:latin typeface="Lucida Sans Unicode"/>
              <a:cs typeface="Lucida Sans Unicode"/>
            </a:endParaRPr>
          </a:p>
          <a:p>
            <a:pPr marL="688975" indent="-481965">
              <a:lnSpc>
                <a:spcPct val="100000"/>
              </a:lnSpc>
              <a:buAutoNum type="arabicPeriod"/>
              <a:tabLst>
                <a:tab pos="688975" algn="l"/>
                <a:tab pos="689610" algn="l"/>
              </a:tabLst>
            </a:pPr>
            <a:r>
              <a:rPr sz="2000" dirty="0">
                <a:solidFill>
                  <a:srgbClr val="FFFFFF"/>
                </a:solidFill>
                <a:latin typeface="Lucida Sans Unicode"/>
                <a:cs typeface="Lucida Sans Unicode"/>
              </a:rPr>
              <a:t>Non</a:t>
            </a:r>
            <a:r>
              <a:rPr sz="2000" spc="-50" dirty="0">
                <a:solidFill>
                  <a:srgbClr val="FFFFFF"/>
                </a:solidFill>
                <a:latin typeface="Lucida Sans Unicode"/>
                <a:cs typeface="Lucida Sans Unicode"/>
              </a:rPr>
              <a:t> </a:t>
            </a:r>
            <a:r>
              <a:rPr sz="2000" dirty="0">
                <a:solidFill>
                  <a:srgbClr val="FFFFFF"/>
                </a:solidFill>
                <a:latin typeface="Lucida Sans Unicode"/>
                <a:cs typeface="Lucida Sans Unicode"/>
              </a:rPr>
              <a:t>Clinical</a:t>
            </a:r>
            <a:r>
              <a:rPr sz="2000" spc="-105" dirty="0">
                <a:solidFill>
                  <a:srgbClr val="FFFFFF"/>
                </a:solidFill>
                <a:latin typeface="Lucida Sans Unicode"/>
                <a:cs typeface="Lucida Sans Unicode"/>
              </a:rPr>
              <a:t> </a:t>
            </a:r>
            <a:r>
              <a:rPr sz="2000" dirty="0">
                <a:solidFill>
                  <a:srgbClr val="FFFFFF"/>
                </a:solidFill>
                <a:latin typeface="Lucida Sans Unicode"/>
                <a:cs typeface="Lucida Sans Unicode"/>
              </a:rPr>
              <a:t>Summary</a:t>
            </a:r>
            <a:endParaRPr sz="2000" dirty="0">
              <a:latin typeface="Lucida Sans Unicode"/>
              <a:cs typeface="Lucida Sans Unicode"/>
            </a:endParaRPr>
          </a:p>
          <a:p>
            <a:pPr>
              <a:lnSpc>
                <a:spcPct val="100000"/>
              </a:lnSpc>
              <a:spcBef>
                <a:spcPts val="20"/>
              </a:spcBef>
              <a:buClr>
                <a:srgbClr val="FFFFFF"/>
              </a:buClr>
              <a:buFont typeface="Lucida Sans Unicode"/>
              <a:buAutoNum type="arabicPeriod"/>
            </a:pPr>
            <a:endParaRPr sz="1900" dirty="0">
              <a:latin typeface="Lucida Sans Unicode"/>
              <a:cs typeface="Lucida Sans Unicode"/>
            </a:endParaRPr>
          </a:p>
          <a:p>
            <a:pPr marL="980440" indent="-481965">
              <a:lnSpc>
                <a:spcPct val="100000"/>
              </a:lnSpc>
              <a:buAutoNum type="arabicPeriod"/>
              <a:tabLst>
                <a:tab pos="979805" algn="l"/>
                <a:tab pos="980440" algn="l"/>
              </a:tabLst>
            </a:pPr>
            <a:r>
              <a:rPr sz="2000" dirty="0">
                <a:solidFill>
                  <a:srgbClr val="FFFFFF"/>
                </a:solidFill>
                <a:latin typeface="Lucida Sans Unicode"/>
                <a:cs typeface="Lucida Sans Unicode"/>
              </a:rPr>
              <a:t>Clinical</a:t>
            </a:r>
            <a:r>
              <a:rPr sz="2000" spc="-85" dirty="0">
                <a:solidFill>
                  <a:srgbClr val="FFFFFF"/>
                </a:solidFill>
                <a:latin typeface="Lucida Sans Unicode"/>
                <a:cs typeface="Lucida Sans Unicode"/>
              </a:rPr>
              <a:t> </a:t>
            </a:r>
            <a:r>
              <a:rPr sz="2000" dirty="0">
                <a:solidFill>
                  <a:srgbClr val="FFFFFF"/>
                </a:solidFill>
                <a:latin typeface="Lucida Sans Unicode"/>
                <a:cs typeface="Lucida Sans Unicode"/>
              </a:rPr>
              <a:t>Summary</a:t>
            </a:r>
            <a:endParaRPr sz="2000" dirty="0">
              <a:latin typeface="Lucida Sans Unicode"/>
              <a:cs typeface="Lucida Sans Unicode"/>
            </a:endParaRPr>
          </a:p>
        </p:txBody>
      </p:sp>
      <p:grpSp>
        <p:nvGrpSpPr>
          <p:cNvPr id="36" name="object 36"/>
          <p:cNvGrpSpPr/>
          <p:nvPr/>
        </p:nvGrpSpPr>
        <p:grpSpPr>
          <a:xfrm>
            <a:off x="1679448" y="5463540"/>
            <a:ext cx="570230" cy="568960"/>
            <a:chOff x="1679448" y="5463540"/>
            <a:chExt cx="570230" cy="568960"/>
          </a:xfrm>
        </p:grpSpPr>
        <p:sp>
          <p:nvSpPr>
            <p:cNvPr id="37" name="object 37"/>
            <p:cNvSpPr/>
            <p:nvPr/>
          </p:nvSpPr>
          <p:spPr>
            <a:xfrm>
              <a:off x="1706880" y="5489448"/>
              <a:ext cx="514984" cy="514984"/>
            </a:xfrm>
            <a:custGeom>
              <a:avLst/>
              <a:gdLst/>
              <a:ahLst/>
              <a:cxnLst/>
              <a:rect l="l" t="t" r="r" b="b"/>
              <a:pathLst>
                <a:path w="514985" h="514985">
                  <a:moveTo>
                    <a:pt x="257301" y="0"/>
                  </a:moveTo>
                  <a:lnTo>
                    <a:pt x="211074" y="4190"/>
                  </a:lnTo>
                  <a:lnTo>
                    <a:pt x="167512" y="16128"/>
                  </a:lnTo>
                  <a:lnTo>
                    <a:pt x="127381" y="35178"/>
                  </a:lnTo>
                  <a:lnTo>
                    <a:pt x="91567" y="60451"/>
                  </a:lnTo>
                  <a:lnTo>
                    <a:pt x="60451" y="91566"/>
                  </a:lnTo>
                  <a:lnTo>
                    <a:pt x="35178" y="127444"/>
                  </a:lnTo>
                  <a:lnTo>
                    <a:pt x="16128" y="167525"/>
                  </a:lnTo>
                  <a:lnTo>
                    <a:pt x="4190" y="211048"/>
                  </a:lnTo>
                  <a:lnTo>
                    <a:pt x="0" y="257301"/>
                  </a:lnTo>
                  <a:lnTo>
                    <a:pt x="4190" y="303555"/>
                  </a:lnTo>
                  <a:lnTo>
                    <a:pt x="16128" y="347078"/>
                  </a:lnTo>
                  <a:lnTo>
                    <a:pt x="35178" y="387159"/>
                  </a:lnTo>
                  <a:lnTo>
                    <a:pt x="60451" y="423075"/>
                  </a:lnTo>
                  <a:lnTo>
                    <a:pt x="91567" y="454088"/>
                  </a:lnTo>
                  <a:lnTo>
                    <a:pt x="127381" y="479475"/>
                  </a:lnTo>
                  <a:lnTo>
                    <a:pt x="167512" y="498500"/>
                  </a:lnTo>
                  <a:lnTo>
                    <a:pt x="211074" y="510463"/>
                  </a:lnTo>
                  <a:lnTo>
                    <a:pt x="257301" y="514603"/>
                  </a:lnTo>
                  <a:lnTo>
                    <a:pt x="303530" y="510463"/>
                  </a:lnTo>
                  <a:lnTo>
                    <a:pt x="347090" y="498500"/>
                  </a:lnTo>
                  <a:lnTo>
                    <a:pt x="387222" y="479475"/>
                  </a:lnTo>
                  <a:lnTo>
                    <a:pt x="423037" y="454088"/>
                  </a:lnTo>
                  <a:lnTo>
                    <a:pt x="454151" y="423075"/>
                  </a:lnTo>
                  <a:lnTo>
                    <a:pt x="479425" y="387159"/>
                  </a:lnTo>
                  <a:lnTo>
                    <a:pt x="498475" y="347078"/>
                  </a:lnTo>
                  <a:lnTo>
                    <a:pt x="510413" y="303555"/>
                  </a:lnTo>
                  <a:lnTo>
                    <a:pt x="514603" y="257301"/>
                  </a:lnTo>
                  <a:lnTo>
                    <a:pt x="510413" y="211048"/>
                  </a:lnTo>
                  <a:lnTo>
                    <a:pt x="498475" y="167525"/>
                  </a:lnTo>
                  <a:lnTo>
                    <a:pt x="479425" y="127444"/>
                  </a:lnTo>
                  <a:lnTo>
                    <a:pt x="454151" y="91566"/>
                  </a:lnTo>
                  <a:lnTo>
                    <a:pt x="423037" y="60451"/>
                  </a:lnTo>
                  <a:lnTo>
                    <a:pt x="387222" y="35178"/>
                  </a:lnTo>
                  <a:lnTo>
                    <a:pt x="347090" y="16128"/>
                  </a:lnTo>
                  <a:lnTo>
                    <a:pt x="303530" y="4190"/>
                  </a:lnTo>
                  <a:lnTo>
                    <a:pt x="257301" y="0"/>
                  </a:lnTo>
                  <a:close/>
                </a:path>
              </a:pathLst>
            </a:custGeom>
            <a:solidFill>
              <a:srgbClr val="BCD5E0"/>
            </a:solidFill>
          </p:spPr>
          <p:txBody>
            <a:bodyPr wrap="square" lIns="0" tIns="0" rIns="0" bIns="0" rtlCol="0"/>
            <a:lstStyle/>
            <a:p>
              <a:endParaRPr/>
            </a:p>
          </p:txBody>
        </p:sp>
        <p:sp>
          <p:nvSpPr>
            <p:cNvPr id="38" name="object 38"/>
            <p:cNvSpPr/>
            <p:nvPr/>
          </p:nvSpPr>
          <p:spPr>
            <a:xfrm>
              <a:off x="1679448" y="5463540"/>
              <a:ext cx="570230" cy="568960"/>
            </a:xfrm>
            <a:custGeom>
              <a:avLst/>
              <a:gdLst/>
              <a:ahLst/>
              <a:cxnLst/>
              <a:rect l="l" t="t" r="r" b="b"/>
              <a:pathLst>
                <a:path w="570230" h="568960">
                  <a:moveTo>
                    <a:pt x="525780" y="282956"/>
                  </a:moveTo>
                  <a:lnTo>
                    <a:pt x="525526" y="272808"/>
                  </a:lnTo>
                  <a:lnTo>
                    <a:pt x="518414" y="224586"/>
                  </a:lnTo>
                  <a:lnTo>
                    <a:pt x="514858" y="215442"/>
                  </a:lnTo>
                  <a:lnTo>
                    <a:pt x="514858" y="285496"/>
                  </a:lnTo>
                  <a:lnTo>
                    <a:pt x="514477" y="296913"/>
                  </a:lnTo>
                  <a:lnTo>
                    <a:pt x="507492" y="342595"/>
                  </a:lnTo>
                  <a:lnTo>
                    <a:pt x="486537" y="394614"/>
                  </a:lnTo>
                  <a:lnTo>
                    <a:pt x="461518" y="431419"/>
                  </a:lnTo>
                  <a:lnTo>
                    <a:pt x="430022" y="463130"/>
                  </a:lnTo>
                  <a:lnTo>
                    <a:pt x="393319" y="487248"/>
                  </a:lnTo>
                  <a:lnTo>
                    <a:pt x="341630" y="507542"/>
                  </a:lnTo>
                  <a:lnTo>
                    <a:pt x="296164" y="513892"/>
                  </a:lnTo>
                  <a:lnTo>
                    <a:pt x="272415" y="513892"/>
                  </a:lnTo>
                  <a:lnTo>
                    <a:pt x="237871" y="510082"/>
                  </a:lnTo>
                  <a:lnTo>
                    <a:pt x="226568" y="506272"/>
                  </a:lnTo>
                  <a:lnTo>
                    <a:pt x="215900" y="503745"/>
                  </a:lnTo>
                  <a:lnTo>
                    <a:pt x="155067" y="474560"/>
                  </a:lnTo>
                  <a:lnTo>
                    <a:pt x="121412" y="446646"/>
                  </a:lnTo>
                  <a:lnTo>
                    <a:pt x="93345" y="412381"/>
                  </a:lnTo>
                  <a:lnTo>
                    <a:pt x="72263" y="373049"/>
                  </a:lnTo>
                  <a:lnTo>
                    <a:pt x="59436" y="329907"/>
                  </a:lnTo>
                  <a:lnTo>
                    <a:pt x="54864" y="285496"/>
                  </a:lnTo>
                  <a:lnTo>
                    <a:pt x="54864" y="282956"/>
                  </a:lnTo>
                  <a:lnTo>
                    <a:pt x="59690" y="237274"/>
                  </a:lnTo>
                  <a:lnTo>
                    <a:pt x="73152" y="194132"/>
                  </a:lnTo>
                  <a:lnTo>
                    <a:pt x="94869" y="154800"/>
                  </a:lnTo>
                  <a:lnTo>
                    <a:pt x="123190" y="120523"/>
                  </a:lnTo>
                  <a:lnTo>
                    <a:pt x="157353" y="92583"/>
                  </a:lnTo>
                  <a:lnTo>
                    <a:pt x="196596" y="72263"/>
                  </a:lnTo>
                  <a:lnTo>
                    <a:pt x="250444" y="57150"/>
                  </a:lnTo>
                  <a:lnTo>
                    <a:pt x="273812" y="54610"/>
                  </a:lnTo>
                  <a:lnTo>
                    <a:pt x="297307" y="54610"/>
                  </a:lnTo>
                  <a:lnTo>
                    <a:pt x="343154" y="62230"/>
                  </a:lnTo>
                  <a:lnTo>
                    <a:pt x="395732" y="82423"/>
                  </a:lnTo>
                  <a:lnTo>
                    <a:pt x="432054" y="107823"/>
                  </a:lnTo>
                  <a:lnTo>
                    <a:pt x="463296" y="139573"/>
                  </a:lnTo>
                  <a:lnTo>
                    <a:pt x="487807" y="176377"/>
                  </a:lnTo>
                  <a:lnTo>
                    <a:pt x="507873" y="227126"/>
                  </a:lnTo>
                  <a:lnTo>
                    <a:pt x="514604" y="272808"/>
                  </a:lnTo>
                  <a:lnTo>
                    <a:pt x="514858" y="285496"/>
                  </a:lnTo>
                  <a:lnTo>
                    <a:pt x="514858" y="215442"/>
                  </a:lnTo>
                  <a:lnTo>
                    <a:pt x="497205" y="170027"/>
                  </a:lnTo>
                  <a:lnTo>
                    <a:pt x="471297" y="131965"/>
                  </a:lnTo>
                  <a:lnTo>
                    <a:pt x="438658" y="98933"/>
                  </a:lnTo>
                  <a:lnTo>
                    <a:pt x="400558" y="72263"/>
                  </a:lnTo>
                  <a:lnTo>
                    <a:pt x="356870" y="54610"/>
                  </a:lnTo>
                  <a:lnTo>
                    <a:pt x="345567" y="50800"/>
                  </a:lnTo>
                  <a:lnTo>
                    <a:pt x="333883" y="48260"/>
                  </a:lnTo>
                  <a:lnTo>
                    <a:pt x="322072" y="46990"/>
                  </a:lnTo>
                  <a:lnTo>
                    <a:pt x="310007" y="44450"/>
                  </a:lnTo>
                  <a:lnTo>
                    <a:pt x="297688" y="44450"/>
                  </a:lnTo>
                  <a:lnTo>
                    <a:pt x="285242" y="43180"/>
                  </a:lnTo>
                  <a:lnTo>
                    <a:pt x="272923" y="43180"/>
                  </a:lnTo>
                  <a:lnTo>
                    <a:pt x="202311" y="58420"/>
                  </a:lnTo>
                  <a:lnTo>
                    <a:pt x="150749" y="83693"/>
                  </a:lnTo>
                  <a:lnTo>
                    <a:pt x="115062" y="112903"/>
                  </a:lnTo>
                  <a:lnTo>
                    <a:pt x="85471" y="148463"/>
                  </a:lnTo>
                  <a:lnTo>
                    <a:pt x="62992" y="190334"/>
                  </a:lnTo>
                  <a:lnTo>
                    <a:pt x="48895" y="236004"/>
                  </a:lnTo>
                  <a:lnTo>
                    <a:pt x="43942" y="282956"/>
                  </a:lnTo>
                  <a:lnTo>
                    <a:pt x="44069" y="295643"/>
                  </a:lnTo>
                  <a:lnTo>
                    <a:pt x="51435" y="343865"/>
                  </a:lnTo>
                  <a:lnTo>
                    <a:pt x="72517" y="398424"/>
                  </a:lnTo>
                  <a:lnTo>
                    <a:pt x="98552" y="436486"/>
                  </a:lnTo>
                  <a:lnTo>
                    <a:pt x="130937" y="469480"/>
                  </a:lnTo>
                  <a:lnTo>
                    <a:pt x="169164" y="496125"/>
                  </a:lnTo>
                  <a:lnTo>
                    <a:pt x="224155" y="517702"/>
                  </a:lnTo>
                  <a:lnTo>
                    <a:pt x="272034" y="525310"/>
                  </a:lnTo>
                  <a:lnTo>
                    <a:pt x="296926" y="525310"/>
                  </a:lnTo>
                  <a:lnTo>
                    <a:pt x="344678" y="517702"/>
                  </a:lnTo>
                  <a:lnTo>
                    <a:pt x="399034" y="496125"/>
                  </a:lnTo>
                  <a:lnTo>
                    <a:pt x="437515" y="470750"/>
                  </a:lnTo>
                  <a:lnTo>
                    <a:pt x="470281" y="437756"/>
                  </a:lnTo>
                  <a:lnTo>
                    <a:pt x="496443" y="399694"/>
                  </a:lnTo>
                  <a:lnTo>
                    <a:pt x="514858" y="356552"/>
                  </a:lnTo>
                  <a:lnTo>
                    <a:pt x="524510" y="309600"/>
                  </a:lnTo>
                  <a:lnTo>
                    <a:pt x="525780" y="282956"/>
                  </a:lnTo>
                  <a:close/>
                </a:path>
                <a:path w="570230" h="568960">
                  <a:moveTo>
                    <a:pt x="569722" y="282956"/>
                  </a:moveTo>
                  <a:lnTo>
                    <a:pt x="569214" y="268998"/>
                  </a:lnTo>
                  <a:lnTo>
                    <a:pt x="563753" y="225856"/>
                  </a:lnTo>
                  <a:lnTo>
                    <a:pt x="552196" y="185254"/>
                  </a:lnTo>
                  <a:lnTo>
                    <a:pt x="536829" y="151892"/>
                  </a:lnTo>
                  <a:lnTo>
                    <a:pt x="536829" y="285496"/>
                  </a:lnTo>
                  <a:lnTo>
                    <a:pt x="531622" y="334975"/>
                  </a:lnTo>
                  <a:lnTo>
                    <a:pt x="517017" y="383197"/>
                  </a:lnTo>
                  <a:lnTo>
                    <a:pt x="493649" y="425069"/>
                  </a:lnTo>
                  <a:lnTo>
                    <a:pt x="462788" y="463130"/>
                  </a:lnTo>
                  <a:lnTo>
                    <a:pt x="425450" y="493585"/>
                  </a:lnTo>
                  <a:lnTo>
                    <a:pt x="382778" y="516432"/>
                  </a:lnTo>
                  <a:lnTo>
                    <a:pt x="335534" y="531660"/>
                  </a:lnTo>
                  <a:lnTo>
                    <a:pt x="323088" y="532917"/>
                  </a:lnTo>
                  <a:lnTo>
                    <a:pt x="310515" y="535457"/>
                  </a:lnTo>
                  <a:lnTo>
                    <a:pt x="297688" y="535457"/>
                  </a:lnTo>
                  <a:lnTo>
                    <a:pt x="284734" y="536727"/>
                  </a:lnTo>
                  <a:lnTo>
                    <a:pt x="271780" y="535457"/>
                  </a:lnTo>
                  <a:lnTo>
                    <a:pt x="258953" y="535457"/>
                  </a:lnTo>
                  <a:lnTo>
                    <a:pt x="246253" y="532917"/>
                  </a:lnTo>
                  <a:lnTo>
                    <a:pt x="233934" y="531660"/>
                  </a:lnTo>
                  <a:lnTo>
                    <a:pt x="221742" y="527850"/>
                  </a:lnTo>
                  <a:lnTo>
                    <a:pt x="209804" y="525310"/>
                  </a:lnTo>
                  <a:lnTo>
                    <a:pt x="197993" y="521500"/>
                  </a:lnTo>
                  <a:lnTo>
                    <a:pt x="143637" y="493585"/>
                  </a:lnTo>
                  <a:lnTo>
                    <a:pt x="106553" y="461860"/>
                  </a:lnTo>
                  <a:lnTo>
                    <a:pt x="75819" y="425069"/>
                  </a:lnTo>
                  <a:lnTo>
                    <a:pt x="52578" y="381927"/>
                  </a:lnTo>
                  <a:lnTo>
                    <a:pt x="37973" y="334975"/>
                  </a:lnTo>
                  <a:lnTo>
                    <a:pt x="33147" y="296913"/>
                  </a:lnTo>
                  <a:lnTo>
                    <a:pt x="32893" y="282956"/>
                  </a:lnTo>
                  <a:lnTo>
                    <a:pt x="38100" y="233476"/>
                  </a:lnTo>
                  <a:lnTo>
                    <a:pt x="52832" y="186524"/>
                  </a:lnTo>
                  <a:lnTo>
                    <a:pt x="76073" y="143383"/>
                  </a:lnTo>
                  <a:lnTo>
                    <a:pt x="106934" y="106553"/>
                  </a:lnTo>
                  <a:lnTo>
                    <a:pt x="144145" y="74803"/>
                  </a:lnTo>
                  <a:lnTo>
                    <a:pt x="187071" y="52070"/>
                  </a:lnTo>
                  <a:lnTo>
                    <a:pt x="246634" y="35560"/>
                  </a:lnTo>
                  <a:lnTo>
                    <a:pt x="272034" y="33020"/>
                  </a:lnTo>
                  <a:lnTo>
                    <a:pt x="297942" y="33020"/>
                  </a:lnTo>
                  <a:lnTo>
                    <a:pt x="347980" y="40640"/>
                  </a:lnTo>
                  <a:lnTo>
                    <a:pt x="405257" y="63500"/>
                  </a:lnTo>
                  <a:lnTo>
                    <a:pt x="445262" y="90043"/>
                  </a:lnTo>
                  <a:lnTo>
                    <a:pt x="479425" y="124333"/>
                  </a:lnTo>
                  <a:lnTo>
                    <a:pt x="506603" y="164947"/>
                  </a:lnTo>
                  <a:lnTo>
                    <a:pt x="525526" y="209359"/>
                  </a:lnTo>
                  <a:lnTo>
                    <a:pt x="535559" y="258851"/>
                  </a:lnTo>
                  <a:lnTo>
                    <a:pt x="536829" y="285496"/>
                  </a:lnTo>
                  <a:lnTo>
                    <a:pt x="536829" y="151892"/>
                  </a:lnTo>
                  <a:lnTo>
                    <a:pt x="503809" y="102743"/>
                  </a:lnTo>
                  <a:lnTo>
                    <a:pt x="465074" y="63500"/>
                  </a:lnTo>
                  <a:lnTo>
                    <a:pt x="419481" y="33020"/>
                  </a:lnTo>
                  <a:lnTo>
                    <a:pt x="382143" y="16510"/>
                  </a:lnTo>
                  <a:lnTo>
                    <a:pt x="341630" y="5080"/>
                  </a:lnTo>
                  <a:lnTo>
                    <a:pt x="298831" y="0"/>
                  </a:lnTo>
                  <a:lnTo>
                    <a:pt x="269494" y="0"/>
                  </a:lnTo>
                  <a:lnTo>
                    <a:pt x="199390" y="12700"/>
                  </a:lnTo>
                  <a:lnTo>
                    <a:pt x="147828" y="34290"/>
                  </a:lnTo>
                  <a:lnTo>
                    <a:pt x="102743" y="66040"/>
                  </a:lnTo>
                  <a:lnTo>
                    <a:pt x="64389" y="104013"/>
                  </a:lnTo>
                  <a:lnTo>
                    <a:pt x="33782" y="149720"/>
                  </a:lnTo>
                  <a:lnTo>
                    <a:pt x="17018" y="187794"/>
                  </a:lnTo>
                  <a:lnTo>
                    <a:pt x="5715" y="227126"/>
                  </a:lnTo>
                  <a:lnTo>
                    <a:pt x="381" y="270268"/>
                  </a:lnTo>
                  <a:lnTo>
                    <a:pt x="0" y="285496"/>
                  </a:lnTo>
                  <a:lnTo>
                    <a:pt x="381" y="299453"/>
                  </a:lnTo>
                  <a:lnTo>
                    <a:pt x="5969" y="342595"/>
                  </a:lnTo>
                  <a:lnTo>
                    <a:pt x="17526" y="383197"/>
                  </a:lnTo>
                  <a:lnTo>
                    <a:pt x="35052" y="421259"/>
                  </a:lnTo>
                  <a:lnTo>
                    <a:pt x="65913" y="466940"/>
                  </a:lnTo>
                  <a:lnTo>
                    <a:pt x="104775" y="505002"/>
                  </a:lnTo>
                  <a:lnTo>
                    <a:pt x="150241" y="535457"/>
                  </a:lnTo>
                  <a:lnTo>
                    <a:pt x="200660" y="557034"/>
                  </a:lnTo>
                  <a:lnTo>
                    <a:pt x="242189" y="565924"/>
                  </a:lnTo>
                  <a:lnTo>
                    <a:pt x="270891" y="568452"/>
                  </a:lnTo>
                  <a:lnTo>
                    <a:pt x="300101" y="568452"/>
                  </a:lnTo>
                  <a:lnTo>
                    <a:pt x="342900" y="563372"/>
                  </a:lnTo>
                  <a:lnTo>
                    <a:pt x="383413" y="551954"/>
                  </a:lnTo>
                  <a:lnTo>
                    <a:pt x="467106" y="503745"/>
                  </a:lnTo>
                  <a:lnTo>
                    <a:pt x="505460" y="464400"/>
                  </a:lnTo>
                  <a:lnTo>
                    <a:pt x="535940" y="418731"/>
                  </a:lnTo>
                  <a:lnTo>
                    <a:pt x="552704" y="381927"/>
                  </a:lnTo>
                  <a:lnTo>
                    <a:pt x="564007" y="341325"/>
                  </a:lnTo>
                  <a:lnTo>
                    <a:pt x="569214" y="299453"/>
                  </a:lnTo>
                  <a:lnTo>
                    <a:pt x="569722" y="282956"/>
                  </a:lnTo>
                  <a:close/>
                </a:path>
              </a:pathLst>
            </a:custGeom>
            <a:solidFill>
              <a:srgbClr val="FFFFFF"/>
            </a:solidFill>
          </p:spPr>
          <p:txBody>
            <a:bodyPr wrap="square" lIns="0" tIns="0" rIns="0" bIns="0" rtlCol="0"/>
            <a:lstStyle/>
            <a:p>
              <a:endParaRPr/>
            </a:p>
          </p:txBody>
        </p:sp>
      </p:grpSp>
      <p:pic>
        <p:nvPicPr>
          <p:cNvPr id="39" name="object 39"/>
          <p:cNvPicPr/>
          <p:nvPr/>
        </p:nvPicPr>
        <p:blipFill>
          <a:blip r:embed="rId2" cstate="print"/>
          <a:stretch>
            <a:fillRect/>
          </a:stretch>
        </p:blipFill>
        <p:spPr>
          <a:xfrm>
            <a:off x="544068" y="676655"/>
            <a:ext cx="2775204" cy="4008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76655"/>
            <a:ext cx="8610600" cy="6181725"/>
            <a:chOff x="0" y="676655"/>
            <a:chExt cx="8610600" cy="6181725"/>
          </a:xfrm>
        </p:grpSpPr>
        <p:pic>
          <p:nvPicPr>
            <p:cNvPr id="3" name="object 3"/>
            <p:cNvPicPr/>
            <p:nvPr/>
          </p:nvPicPr>
          <p:blipFill>
            <a:blip r:embed="rId2" cstate="print"/>
            <a:stretch>
              <a:fillRect/>
            </a:stretch>
          </p:blipFill>
          <p:spPr>
            <a:xfrm>
              <a:off x="609600" y="685799"/>
              <a:ext cx="8001000" cy="5257800"/>
            </a:xfrm>
            <a:prstGeom prst="rect">
              <a:avLst/>
            </a:prstGeom>
          </p:spPr>
        </p:pic>
        <p:pic>
          <p:nvPicPr>
            <p:cNvPr id="4" name="object 4"/>
            <p:cNvPicPr/>
            <p:nvPr/>
          </p:nvPicPr>
          <p:blipFill>
            <a:blip r:embed="rId3" cstate="print"/>
            <a:stretch>
              <a:fillRect/>
            </a:stretch>
          </p:blipFill>
          <p:spPr>
            <a:xfrm>
              <a:off x="534923" y="676655"/>
              <a:ext cx="4299204" cy="409956"/>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66800" y="1219200"/>
            <a:ext cx="7391400" cy="4876800"/>
          </a:xfrm>
          <a:prstGeom prst="rect">
            <a:avLst/>
          </a:prstGeom>
        </p:spPr>
      </p:pic>
      <p:pic>
        <p:nvPicPr>
          <p:cNvPr id="3" name="object 3"/>
          <p:cNvPicPr/>
          <p:nvPr/>
        </p:nvPicPr>
        <p:blipFill>
          <a:blip r:embed="rId3" cstate="print"/>
          <a:stretch>
            <a:fillRect/>
          </a:stretch>
        </p:blipFill>
        <p:spPr>
          <a:xfrm>
            <a:off x="582168" y="583691"/>
            <a:ext cx="2729484" cy="4358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57527" y="1066800"/>
            <a:ext cx="6672072" cy="4940808"/>
          </a:xfrm>
          <a:prstGeom prst="rect">
            <a:avLst/>
          </a:prstGeom>
        </p:spPr>
      </p:pic>
      <p:pic>
        <p:nvPicPr>
          <p:cNvPr id="3" name="object 3"/>
          <p:cNvPicPr/>
          <p:nvPr/>
        </p:nvPicPr>
        <p:blipFill>
          <a:blip r:embed="rId3" cstate="print"/>
          <a:stretch>
            <a:fillRect/>
          </a:stretch>
        </p:blipFill>
        <p:spPr>
          <a:xfrm>
            <a:off x="582168" y="583691"/>
            <a:ext cx="2750820" cy="4358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57527" y="1143000"/>
            <a:ext cx="6443472" cy="4864608"/>
          </a:xfrm>
          <a:prstGeom prst="rect">
            <a:avLst/>
          </a:prstGeom>
        </p:spPr>
      </p:pic>
      <p:pic>
        <p:nvPicPr>
          <p:cNvPr id="3" name="object 3"/>
          <p:cNvPicPr/>
          <p:nvPr/>
        </p:nvPicPr>
        <p:blipFill>
          <a:blip r:embed="rId3" cstate="print"/>
          <a:stretch>
            <a:fillRect/>
          </a:stretch>
        </p:blipFill>
        <p:spPr>
          <a:xfrm>
            <a:off x="582168" y="583691"/>
            <a:ext cx="2724911" cy="4358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66800" y="381000"/>
            <a:ext cx="7129272" cy="5486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6805" cy="487680"/>
            </a:xfrm>
            <a:custGeom>
              <a:avLst/>
              <a:gdLst/>
              <a:ahLst/>
              <a:cxnLst/>
              <a:rect l="l" t="t" r="r" b="b"/>
              <a:pathLst>
                <a:path w="7456805" h="487679">
                  <a:moveTo>
                    <a:pt x="7456424" y="0"/>
                  </a:moveTo>
                  <a:lnTo>
                    <a:pt x="0" y="289687"/>
                  </a:lnTo>
                  <a:lnTo>
                    <a:pt x="7456424" y="487680"/>
                  </a:lnTo>
                  <a:lnTo>
                    <a:pt x="7456424" y="0"/>
                  </a:lnTo>
                  <a:close/>
                </a:path>
              </a:pathLst>
            </a:custGeom>
            <a:solidFill>
              <a:srgbClr val="9FC9DC">
                <a:alpha val="39999"/>
              </a:srgbClr>
            </a:solidFill>
          </p:spPr>
          <p:txBody>
            <a:bodyPr wrap="square" lIns="0" tIns="0" rIns="0" bIns="0" rtlCol="0"/>
            <a:lstStyle/>
            <a:p>
              <a:endParaRPr/>
            </a:p>
          </p:txBody>
        </p:sp>
        <p:sp>
          <p:nvSpPr>
            <p:cNvPr id="4" name="object 4"/>
            <p:cNvSpPr/>
            <p:nvPr/>
          </p:nvSpPr>
          <p:spPr>
            <a:xfrm>
              <a:off x="111252" y="5237988"/>
              <a:ext cx="9032240" cy="788035"/>
            </a:xfrm>
            <a:custGeom>
              <a:avLst/>
              <a:gdLst/>
              <a:ahLst/>
              <a:cxnLst/>
              <a:rect l="l" t="t" r="r" b="b"/>
              <a:pathLst>
                <a:path w="9032240" h="788035">
                  <a:moveTo>
                    <a:pt x="9032240" y="0"/>
                  </a:moveTo>
                  <a:lnTo>
                    <a:pt x="0" y="0"/>
                  </a:lnTo>
                  <a:lnTo>
                    <a:pt x="9032240" y="787781"/>
                  </a:lnTo>
                  <a:lnTo>
                    <a:pt x="903224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4998719"/>
              <a:ext cx="9144000" cy="1859279"/>
            </a:xfrm>
            <a:prstGeom prst="rect">
              <a:avLst/>
            </a:prstGeom>
          </p:spPr>
        </p:pic>
        <p:pic>
          <p:nvPicPr>
            <p:cNvPr id="6" name="object 6"/>
            <p:cNvPicPr/>
            <p:nvPr/>
          </p:nvPicPr>
          <p:blipFill>
            <a:blip r:embed="rId3" cstate="print"/>
            <a:stretch>
              <a:fillRect/>
            </a:stretch>
          </p:blipFill>
          <p:spPr>
            <a:xfrm>
              <a:off x="0" y="4991100"/>
              <a:ext cx="9144000" cy="803147"/>
            </a:xfrm>
            <a:prstGeom prst="rect">
              <a:avLst/>
            </a:prstGeom>
          </p:spPr>
        </p:pic>
      </p:grpSp>
      <p:pic>
        <p:nvPicPr>
          <p:cNvPr id="7" name="object 7"/>
          <p:cNvPicPr/>
          <p:nvPr/>
        </p:nvPicPr>
        <p:blipFill>
          <a:blip r:embed="rId4" cstate="print"/>
          <a:stretch>
            <a:fillRect/>
          </a:stretch>
        </p:blipFill>
        <p:spPr>
          <a:xfrm>
            <a:off x="1815083" y="2702051"/>
            <a:ext cx="6542532" cy="6934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363" y="1484121"/>
            <a:ext cx="7588250" cy="2820035"/>
          </a:xfrm>
          <a:prstGeom prst="rect">
            <a:avLst/>
          </a:prstGeom>
        </p:spPr>
        <p:txBody>
          <a:bodyPr vert="horz" wrap="square" lIns="0" tIns="12700" rIns="0" bIns="0" rtlCol="0">
            <a:spAutoFit/>
          </a:bodyPr>
          <a:lstStyle/>
          <a:p>
            <a:pPr marL="268605" marR="5080" indent="-256540" algn="just">
              <a:lnSpc>
                <a:spcPct val="100000"/>
              </a:lnSpc>
              <a:spcBef>
                <a:spcPts val="100"/>
              </a:spcBef>
              <a:buClr>
                <a:srgbClr val="2CA0BD"/>
              </a:buClr>
              <a:buSzPct val="65277"/>
              <a:buFont typeface="Wingdings"/>
              <a:buChar char=""/>
              <a:tabLst>
                <a:tab pos="269240" algn="l"/>
              </a:tabLst>
            </a:pPr>
            <a:r>
              <a:rPr sz="3600" dirty="0">
                <a:latin typeface="Times New Roman"/>
                <a:cs typeface="Times New Roman"/>
              </a:rPr>
              <a:t>It </a:t>
            </a:r>
            <a:r>
              <a:rPr sz="3600" spc="-15" dirty="0">
                <a:latin typeface="Times New Roman"/>
                <a:cs typeface="Times New Roman"/>
              </a:rPr>
              <a:t>is </a:t>
            </a:r>
            <a:r>
              <a:rPr sz="3600" dirty="0">
                <a:latin typeface="Times New Roman"/>
                <a:cs typeface="Times New Roman"/>
              </a:rPr>
              <a:t>defined for a paper </a:t>
            </a:r>
            <a:r>
              <a:rPr sz="3600" spc="-5" dirty="0">
                <a:latin typeface="Times New Roman"/>
                <a:cs typeface="Times New Roman"/>
              </a:rPr>
              <a:t>submission </a:t>
            </a:r>
            <a:r>
              <a:rPr sz="3600" spc="-10" dirty="0">
                <a:latin typeface="Times New Roman"/>
                <a:cs typeface="Times New Roman"/>
              </a:rPr>
              <a:t>as </a:t>
            </a:r>
            <a:r>
              <a:rPr sz="3600" dirty="0">
                <a:latin typeface="Times New Roman"/>
                <a:cs typeface="Times New Roman"/>
              </a:rPr>
              <a:t>a </a:t>
            </a:r>
            <a:r>
              <a:rPr sz="3600" spc="-885" dirty="0">
                <a:latin typeface="Times New Roman"/>
                <a:cs typeface="Times New Roman"/>
              </a:rPr>
              <a:t> </a:t>
            </a:r>
            <a:r>
              <a:rPr sz="3600" dirty="0">
                <a:latin typeface="Times New Roman"/>
                <a:cs typeface="Times New Roman"/>
              </a:rPr>
              <a:t>set</a:t>
            </a:r>
            <a:r>
              <a:rPr sz="3600" spc="-30" dirty="0">
                <a:latin typeface="Times New Roman"/>
                <a:cs typeface="Times New Roman"/>
              </a:rPr>
              <a:t> </a:t>
            </a:r>
            <a:r>
              <a:rPr sz="3600" dirty="0">
                <a:latin typeface="Times New Roman"/>
                <a:cs typeface="Times New Roman"/>
              </a:rPr>
              <a:t>of</a:t>
            </a:r>
            <a:r>
              <a:rPr sz="3600" spc="-5" dirty="0">
                <a:latin typeface="Times New Roman"/>
                <a:cs typeface="Times New Roman"/>
              </a:rPr>
              <a:t> </a:t>
            </a:r>
            <a:r>
              <a:rPr sz="3600" dirty="0">
                <a:latin typeface="Times New Roman"/>
                <a:cs typeface="Times New Roman"/>
              </a:rPr>
              <a:t>pages,</a:t>
            </a:r>
            <a:r>
              <a:rPr sz="3600" spc="-5" dirty="0">
                <a:latin typeface="Times New Roman"/>
                <a:cs typeface="Times New Roman"/>
              </a:rPr>
              <a:t> numbered</a:t>
            </a:r>
            <a:r>
              <a:rPr sz="3600" spc="5" dirty="0">
                <a:latin typeface="Times New Roman"/>
                <a:cs typeface="Times New Roman"/>
              </a:rPr>
              <a:t> </a:t>
            </a:r>
            <a:r>
              <a:rPr sz="3600" spc="-5" dirty="0">
                <a:latin typeface="Times New Roman"/>
                <a:cs typeface="Times New Roman"/>
              </a:rPr>
              <a:t>sequentially</a:t>
            </a:r>
            <a:r>
              <a:rPr sz="3600" spc="-45" dirty="0">
                <a:latin typeface="Times New Roman"/>
                <a:cs typeface="Times New Roman"/>
              </a:rPr>
              <a:t> </a:t>
            </a:r>
            <a:r>
              <a:rPr sz="3600" dirty="0">
                <a:latin typeface="Times New Roman"/>
                <a:cs typeface="Times New Roman"/>
              </a:rPr>
              <a:t>and </a:t>
            </a:r>
            <a:r>
              <a:rPr sz="3600" spc="-885" dirty="0">
                <a:latin typeface="Times New Roman"/>
                <a:cs typeface="Times New Roman"/>
              </a:rPr>
              <a:t> </a:t>
            </a:r>
            <a:r>
              <a:rPr sz="3600" spc="-5" dirty="0">
                <a:latin typeface="Times New Roman"/>
                <a:cs typeface="Times New Roman"/>
              </a:rPr>
              <a:t>divided </a:t>
            </a:r>
            <a:r>
              <a:rPr sz="3600" dirty="0">
                <a:latin typeface="Times New Roman"/>
                <a:cs typeface="Times New Roman"/>
              </a:rPr>
              <a:t>from</a:t>
            </a:r>
            <a:r>
              <a:rPr sz="3600" spc="-5" dirty="0">
                <a:latin typeface="Times New Roman"/>
                <a:cs typeface="Times New Roman"/>
              </a:rPr>
              <a:t> </a:t>
            </a:r>
            <a:r>
              <a:rPr sz="3600" dirty="0">
                <a:latin typeface="Times New Roman"/>
                <a:cs typeface="Times New Roman"/>
              </a:rPr>
              <a:t>other</a:t>
            </a:r>
            <a:r>
              <a:rPr sz="3600" spc="-10" dirty="0">
                <a:latin typeface="Times New Roman"/>
                <a:cs typeface="Times New Roman"/>
              </a:rPr>
              <a:t> </a:t>
            </a:r>
            <a:r>
              <a:rPr sz="3600" spc="-5" dirty="0">
                <a:latin typeface="Times New Roman"/>
                <a:cs typeface="Times New Roman"/>
              </a:rPr>
              <a:t>documents</a:t>
            </a:r>
            <a:r>
              <a:rPr sz="3600" spc="5" dirty="0">
                <a:latin typeface="Times New Roman"/>
                <a:cs typeface="Times New Roman"/>
              </a:rPr>
              <a:t> </a:t>
            </a:r>
            <a:r>
              <a:rPr sz="3600" dirty="0">
                <a:latin typeface="Times New Roman"/>
                <a:cs typeface="Times New Roman"/>
              </a:rPr>
              <a:t>by</a:t>
            </a:r>
            <a:r>
              <a:rPr sz="3600" spc="-10" dirty="0">
                <a:latin typeface="Times New Roman"/>
                <a:cs typeface="Times New Roman"/>
              </a:rPr>
              <a:t> </a:t>
            </a:r>
            <a:r>
              <a:rPr sz="3600" dirty="0">
                <a:latin typeface="Times New Roman"/>
                <a:cs typeface="Times New Roman"/>
              </a:rPr>
              <a:t>a</a:t>
            </a:r>
            <a:r>
              <a:rPr sz="3600" spc="-10" dirty="0">
                <a:latin typeface="Times New Roman"/>
                <a:cs typeface="Times New Roman"/>
              </a:rPr>
              <a:t> </a:t>
            </a:r>
            <a:r>
              <a:rPr sz="3600" dirty="0">
                <a:latin typeface="Times New Roman"/>
                <a:cs typeface="Times New Roman"/>
              </a:rPr>
              <a:t>tab.</a:t>
            </a:r>
            <a:endParaRPr sz="3600">
              <a:latin typeface="Times New Roman"/>
              <a:cs typeface="Times New Roman"/>
            </a:endParaRPr>
          </a:p>
          <a:p>
            <a:pPr marL="268605" marR="135255" indent="-256540" algn="just">
              <a:lnSpc>
                <a:spcPct val="100000"/>
              </a:lnSpc>
              <a:spcBef>
                <a:spcPts val="400"/>
              </a:spcBef>
              <a:buClr>
                <a:srgbClr val="2CA0BD"/>
              </a:buClr>
              <a:buSzPct val="65277"/>
              <a:buFont typeface="Wingdings"/>
              <a:buChar char=""/>
              <a:tabLst>
                <a:tab pos="269240" algn="l"/>
              </a:tabLst>
            </a:pPr>
            <a:r>
              <a:rPr sz="3600" spc="-5" dirty="0">
                <a:latin typeface="Times New Roman"/>
                <a:cs typeface="Times New Roman"/>
              </a:rPr>
              <a:t>A</a:t>
            </a:r>
            <a:r>
              <a:rPr sz="3600" spc="-210" dirty="0">
                <a:latin typeface="Times New Roman"/>
                <a:cs typeface="Times New Roman"/>
              </a:rPr>
              <a:t> </a:t>
            </a:r>
            <a:r>
              <a:rPr sz="3600" dirty="0">
                <a:latin typeface="Times New Roman"/>
                <a:cs typeface="Times New Roman"/>
              </a:rPr>
              <a:t>document</a:t>
            </a:r>
            <a:r>
              <a:rPr sz="3600" spc="-45" dirty="0">
                <a:latin typeface="Times New Roman"/>
                <a:cs typeface="Times New Roman"/>
              </a:rPr>
              <a:t> </a:t>
            </a:r>
            <a:r>
              <a:rPr sz="3600" dirty="0">
                <a:latin typeface="Times New Roman"/>
                <a:cs typeface="Times New Roman"/>
              </a:rPr>
              <a:t>can</a:t>
            </a:r>
            <a:r>
              <a:rPr sz="3600" spc="-10" dirty="0">
                <a:latin typeface="Times New Roman"/>
                <a:cs typeface="Times New Roman"/>
              </a:rPr>
              <a:t> </a:t>
            </a:r>
            <a:r>
              <a:rPr sz="3600" dirty="0">
                <a:latin typeface="Times New Roman"/>
                <a:cs typeface="Times New Roman"/>
              </a:rPr>
              <a:t>be</a:t>
            </a:r>
            <a:r>
              <a:rPr sz="3600" spc="-5" dirty="0">
                <a:latin typeface="Times New Roman"/>
                <a:cs typeface="Times New Roman"/>
              </a:rPr>
              <a:t> equated</a:t>
            </a:r>
            <a:r>
              <a:rPr sz="3600" spc="-35" dirty="0">
                <a:latin typeface="Times New Roman"/>
                <a:cs typeface="Times New Roman"/>
              </a:rPr>
              <a:t> </a:t>
            </a:r>
            <a:r>
              <a:rPr sz="3600" dirty="0">
                <a:latin typeface="Times New Roman"/>
                <a:cs typeface="Times New Roman"/>
              </a:rPr>
              <a:t>to</a:t>
            </a:r>
            <a:r>
              <a:rPr sz="3600" spc="-10" dirty="0">
                <a:latin typeface="Times New Roman"/>
                <a:cs typeface="Times New Roman"/>
              </a:rPr>
              <a:t> </a:t>
            </a:r>
            <a:r>
              <a:rPr sz="3600" dirty="0">
                <a:latin typeface="Times New Roman"/>
                <a:cs typeface="Times New Roman"/>
              </a:rPr>
              <a:t>a</a:t>
            </a:r>
            <a:r>
              <a:rPr sz="3600" spc="-15" dirty="0">
                <a:latin typeface="Times New Roman"/>
                <a:cs typeface="Times New Roman"/>
              </a:rPr>
              <a:t> </a:t>
            </a:r>
            <a:r>
              <a:rPr sz="3600" dirty="0">
                <a:latin typeface="Times New Roman"/>
                <a:cs typeface="Times New Roman"/>
              </a:rPr>
              <a:t>file</a:t>
            </a:r>
            <a:r>
              <a:rPr sz="3600" spc="-225" dirty="0">
                <a:latin typeface="Times New Roman"/>
                <a:cs typeface="Times New Roman"/>
              </a:rPr>
              <a:t> </a:t>
            </a:r>
            <a:r>
              <a:rPr sz="3600" dirty="0">
                <a:latin typeface="Times New Roman"/>
                <a:cs typeface="Times New Roman"/>
              </a:rPr>
              <a:t>for </a:t>
            </a:r>
            <a:r>
              <a:rPr sz="3600" spc="-885" dirty="0">
                <a:latin typeface="Times New Roman"/>
                <a:cs typeface="Times New Roman"/>
              </a:rPr>
              <a:t> </a:t>
            </a:r>
            <a:r>
              <a:rPr sz="3600" dirty="0">
                <a:latin typeface="Times New Roman"/>
                <a:cs typeface="Times New Roman"/>
              </a:rPr>
              <a:t>an</a:t>
            </a:r>
            <a:r>
              <a:rPr sz="3600" spc="-5" dirty="0">
                <a:latin typeface="Times New Roman"/>
                <a:cs typeface="Times New Roman"/>
              </a:rPr>
              <a:t> electronic</a:t>
            </a:r>
            <a:r>
              <a:rPr sz="3600" spc="45" dirty="0">
                <a:latin typeface="Times New Roman"/>
                <a:cs typeface="Times New Roman"/>
              </a:rPr>
              <a:t> </a:t>
            </a:r>
            <a:r>
              <a:rPr sz="3600" spc="-5" dirty="0">
                <a:latin typeface="Times New Roman"/>
                <a:cs typeface="Times New Roman"/>
              </a:rPr>
              <a:t>submission.</a:t>
            </a:r>
            <a:endParaRPr sz="3600">
              <a:latin typeface="Times New Roman"/>
              <a:cs typeface="Times New Roman"/>
            </a:endParaRPr>
          </a:p>
        </p:txBody>
      </p:sp>
      <p:pic>
        <p:nvPicPr>
          <p:cNvPr id="3" name="object 3"/>
          <p:cNvPicPr/>
          <p:nvPr/>
        </p:nvPicPr>
        <p:blipFill>
          <a:blip r:embed="rId2" cstate="print"/>
          <a:stretch>
            <a:fillRect/>
          </a:stretch>
        </p:blipFill>
        <p:spPr>
          <a:xfrm>
            <a:off x="534923" y="583691"/>
            <a:ext cx="3576828" cy="5135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635" y="693877"/>
            <a:ext cx="7469505" cy="3927475"/>
          </a:xfrm>
          <a:prstGeom prst="rect">
            <a:avLst/>
          </a:prstGeom>
        </p:spPr>
        <p:txBody>
          <a:bodyPr vert="horz" wrap="square" lIns="0" tIns="12065" rIns="0" bIns="0" rtlCol="0">
            <a:spAutoFit/>
          </a:bodyPr>
          <a:lstStyle/>
          <a:p>
            <a:pPr marL="218440" indent="-205740">
              <a:lnSpc>
                <a:spcPts val="3360"/>
              </a:lnSpc>
              <a:spcBef>
                <a:spcPts val="95"/>
              </a:spcBef>
              <a:buChar char="•"/>
              <a:tabLst>
                <a:tab pos="218440" algn="l"/>
              </a:tabLst>
            </a:pPr>
            <a:r>
              <a:rPr sz="2800" spc="-5" dirty="0">
                <a:latin typeface="Times New Roman"/>
                <a:cs typeface="Times New Roman"/>
              </a:rPr>
              <a:t>The</a:t>
            </a:r>
            <a:r>
              <a:rPr sz="2800" spc="-25" dirty="0">
                <a:latin typeface="Times New Roman"/>
                <a:cs typeface="Times New Roman"/>
              </a:rPr>
              <a:t> </a:t>
            </a:r>
            <a:r>
              <a:rPr sz="2800" spc="-5" dirty="0">
                <a:latin typeface="Times New Roman"/>
                <a:cs typeface="Times New Roman"/>
              </a:rPr>
              <a:t>eCTD</a:t>
            </a:r>
            <a:r>
              <a:rPr sz="2800" spc="-15" dirty="0">
                <a:latin typeface="Times New Roman"/>
                <a:cs typeface="Times New Roman"/>
              </a:rPr>
              <a:t> </a:t>
            </a:r>
            <a:r>
              <a:rPr sz="2800" spc="-5" dirty="0">
                <a:latin typeface="Times New Roman"/>
                <a:cs typeface="Times New Roman"/>
              </a:rPr>
              <a:t>is</a:t>
            </a:r>
            <a:r>
              <a:rPr sz="2800" spc="-15" dirty="0">
                <a:latin typeface="Times New Roman"/>
                <a:cs typeface="Times New Roman"/>
              </a:rPr>
              <a:t> </a:t>
            </a:r>
            <a:r>
              <a:rPr sz="2800" spc="-5" dirty="0">
                <a:latin typeface="Times New Roman"/>
                <a:cs typeface="Times New Roman"/>
              </a:rPr>
              <a:t>the</a:t>
            </a:r>
            <a:r>
              <a:rPr sz="2800" spc="-25" dirty="0">
                <a:latin typeface="Times New Roman"/>
                <a:cs typeface="Times New Roman"/>
              </a:rPr>
              <a:t> </a:t>
            </a:r>
            <a:r>
              <a:rPr sz="2800" spc="-10" dirty="0">
                <a:latin typeface="Times New Roman"/>
                <a:cs typeface="Times New Roman"/>
              </a:rPr>
              <a:t>electronic</a:t>
            </a:r>
            <a:r>
              <a:rPr sz="2800" spc="-45" dirty="0">
                <a:latin typeface="Times New Roman"/>
                <a:cs typeface="Times New Roman"/>
              </a:rPr>
              <a:t> </a:t>
            </a:r>
            <a:r>
              <a:rPr sz="2800" spc="-5" dirty="0">
                <a:latin typeface="Times New Roman"/>
                <a:cs typeface="Times New Roman"/>
              </a:rPr>
              <a:t>equivalent</a:t>
            </a:r>
            <a:r>
              <a:rPr sz="2800" spc="-50" dirty="0">
                <a:latin typeface="Times New Roman"/>
                <a:cs typeface="Times New Roman"/>
              </a:rPr>
              <a:t> </a:t>
            </a:r>
            <a:r>
              <a:rPr sz="2800" spc="-5" dirty="0">
                <a:latin typeface="Times New Roman"/>
                <a:cs typeface="Times New Roman"/>
              </a:rPr>
              <a:t>to the</a:t>
            </a:r>
            <a:r>
              <a:rPr sz="2800" spc="30" dirty="0">
                <a:latin typeface="Times New Roman"/>
                <a:cs typeface="Times New Roman"/>
              </a:rPr>
              <a:t> </a:t>
            </a:r>
            <a:r>
              <a:rPr sz="2800" spc="-5" dirty="0">
                <a:latin typeface="Times New Roman"/>
                <a:cs typeface="Times New Roman"/>
              </a:rPr>
              <a:t>CTD.</a:t>
            </a:r>
            <a:endParaRPr sz="2800">
              <a:latin typeface="Times New Roman"/>
              <a:cs typeface="Times New Roman"/>
            </a:endParaRPr>
          </a:p>
          <a:p>
            <a:pPr marL="100965">
              <a:lnSpc>
                <a:spcPts val="3840"/>
              </a:lnSpc>
            </a:pPr>
            <a:r>
              <a:rPr sz="3200" b="1" dirty="0">
                <a:latin typeface="Times New Roman"/>
                <a:cs typeface="Times New Roman"/>
              </a:rPr>
              <a:t>Why</a:t>
            </a:r>
            <a:r>
              <a:rPr sz="3200" b="1" spc="-100" dirty="0">
                <a:latin typeface="Times New Roman"/>
                <a:cs typeface="Times New Roman"/>
              </a:rPr>
              <a:t> </a:t>
            </a:r>
            <a:r>
              <a:rPr sz="3200" b="1" spc="-5" dirty="0">
                <a:latin typeface="Times New Roman"/>
                <a:cs typeface="Times New Roman"/>
              </a:rPr>
              <a:t>electronic?</a:t>
            </a:r>
            <a:endParaRPr sz="3200">
              <a:latin typeface="Times New Roman"/>
              <a:cs typeface="Times New Roman"/>
            </a:endParaRPr>
          </a:p>
          <a:p>
            <a:pPr marL="12700">
              <a:lnSpc>
                <a:spcPct val="100000"/>
              </a:lnSpc>
              <a:spcBef>
                <a:spcPts val="5"/>
              </a:spcBef>
            </a:pPr>
            <a:r>
              <a:rPr sz="2800" spc="-5" dirty="0">
                <a:latin typeface="Times New Roman"/>
                <a:cs typeface="Times New Roman"/>
              </a:rPr>
              <a:t>–Improve</a:t>
            </a:r>
            <a:r>
              <a:rPr sz="2800" spc="-45" dirty="0">
                <a:latin typeface="Times New Roman"/>
                <a:cs typeface="Times New Roman"/>
              </a:rPr>
              <a:t> </a:t>
            </a:r>
            <a:r>
              <a:rPr sz="2800" dirty="0">
                <a:latin typeface="Times New Roman"/>
                <a:cs typeface="Times New Roman"/>
              </a:rPr>
              <a:t>the</a:t>
            </a:r>
            <a:r>
              <a:rPr sz="2800" spc="-10" dirty="0">
                <a:latin typeface="Times New Roman"/>
                <a:cs typeface="Times New Roman"/>
              </a:rPr>
              <a:t> </a:t>
            </a:r>
            <a:r>
              <a:rPr sz="2800" spc="-5" dirty="0">
                <a:latin typeface="Times New Roman"/>
                <a:cs typeface="Times New Roman"/>
              </a:rPr>
              <a:t>submission</a:t>
            </a:r>
            <a:r>
              <a:rPr sz="2800" spc="-55" dirty="0">
                <a:latin typeface="Times New Roman"/>
                <a:cs typeface="Times New Roman"/>
              </a:rPr>
              <a:t> </a:t>
            </a:r>
            <a:r>
              <a:rPr sz="2800" spc="-5" dirty="0">
                <a:latin typeface="Times New Roman"/>
                <a:cs typeface="Times New Roman"/>
              </a:rPr>
              <a:t>and</a:t>
            </a:r>
            <a:r>
              <a:rPr sz="2800" spc="-30" dirty="0">
                <a:latin typeface="Times New Roman"/>
                <a:cs typeface="Times New Roman"/>
              </a:rPr>
              <a:t> </a:t>
            </a:r>
            <a:r>
              <a:rPr sz="2800" spc="-5" dirty="0">
                <a:latin typeface="Times New Roman"/>
                <a:cs typeface="Times New Roman"/>
              </a:rPr>
              <a:t>review</a:t>
            </a:r>
            <a:r>
              <a:rPr sz="2800" spc="-50" dirty="0">
                <a:latin typeface="Times New Roman"/>
                <a:cs typeface="Times New Roman"/>
              </a:rPr>
              <a:t> </a:t>
            </a:r>
            <a:r>
              <a:rPr sz="2800" spc="-5" dirty="0">
                <a:latin typeface="Times New Roman"/>
                <a:cs typeface="Times New Roman"/>
              </a:rPr>
              <a:t>process</a:t>
            </a:r>
            <a:endParaRPr sz="2800">
              <a:latin typeface="Times New Roman"/>
              <a:cs typeface="Times New Roman"/>
            </a:endParaRPr>
          </a:p>
          <a:p>
            <a:pPr marL="12700">
              <a:lnSpc>
                <a:spcPct val="100000"/>
              </a:lnSpc>
            </a:pPr>
            <a:r>
              <a:rPr sz="2800" spc="-5" dirty="0">
                <a:latin typeface="Times New Roman"/>
                <a:cs typeface="Times New Roman"/>
              </a:rPr>
              <a:t>–Increase</a:t>
            </a:r>
            <a:r>
              <a:rPr sz="2800" spc="-45" dirty="0">
                <a:latin typeface="Times New Roman"/>
                <a:cs typeface="Times New Roman"/>
              </a:rPr>
              <a:t> </a:t>
            </a:r>
            <a:r>
              <a:rPr sz="2800" spc="-20" dirty="0">
                <a:latin typeface="Times New Roman"/>
                <a:cs typeface="Times New Roman"/>
              </a:rPr>
              <a:t>accuracy</a:t>
            </a:r>
            <a:r>
              <a:rPr sz="2800" spc="5" dirty="0">
                <a:latin typeface="Times New Roman"/>
                <a:cs typeface="Times New Roman"/>
              </a:rPr>
              <a:t> </a:t>
            </a:r>
            <a:r>
              <a:rPr sz="2800" spc="-5" dirty="0">
                <a:latin typeface="Times New Roman"/>
                <a:cs typeface="Times New Roman"/>
              </a:rPr>
              <a:t>of</a:t>
            </a:r>
            <a:r>
              <a:rPr sz="2800" spc="5" dirty="0">
                <a:latin typeface="Times New Roman"/>
                <a:cs typeface="Times New Roman"/>
              </a:rPr>
              <a:t> </a:t>
            </a:r>
            <a:r>
              <a:rPr sz="2800" spc="-5" dirty="0">
                <a:latin typeface="Times New Roman"/>
                <a:cs typeface="Times New Roman"/>
              </a:rPr>
              <a:t>the</a:t>
            </a:r>
            <a:r>
              <a:rPr sz="2800" spc="-30" dirty="0">
                <a:latin typeface="Times New Roman"/>
                <a:cs typeface="Times New Roman"/>
              </a:rPr>
              <a:t> </a:t>
            </a:r>
            <a:r>
              <a:rPr sz="2800" spc="-5" dirty="0">
                <a:latin typeface="Times New Roman"/>
                <a:cs typeface="Times New Roman"/>
              </a:rPr>
              <a:t>submission</a:t>
            </a:r>
            <a:endParaRPr sz="2800">
              <a:latin typeface="Times New Roman"/>
              <a:cs typeface="Times New Roman"/>
            </a:endParaRPr>
          </a:p>
          <a:p>
            <a:pPr marL="12700">
              <a:lnSpc>
                <a:spcPct val="100000"/>
              </a:lnSpc>
              <a:spcBef>
                <a:spcPts val="5"/>
              </a:spcBef>
            </a:pPr>
            <a:r>
              <a:rPr sz="2800" spc="-5" dirty="0">
                <a:latin typeface="Times New Roman"/>
                <a:cs typeface="Times New Roman"/>
              </a:rPr>
              <a:t>–Decrease</a:t>
            </a:r>
            <a:r>
              <a:rPr sz="2800" spc="-65" dirty="0">
                <a:latin typeface="Times New Roman"/>
                <a:cs typeface="Times New Roman"/>
              </a:rPr>
              <a:t> </a:t>
            </a:r>
            <a:r>
              <a:rPr sz="2800" spc="-5" dirty="0">
                <a:latin typeface="Times New Roman"/>
                <a:cs typeface="Times New Roman"/>
              </a:rPr>
              <a:t>total</a:t>
            </a:r>
            <a:r>
              <a:rPr sz="2800" spc="-45" dirty="0">
                <a:latin typeface="Times New Roman"/>
                <a:cs typeface="Times New Roman"/>
              </a:rPr>
              <a:t> </a:t>
            </a:r>
            <a:r>
              <a:rPr sz="2800" spc="-10" dirty="0">
                <a:latin typeface="Times New Roman"/>
                <a:cs typeface="Times New Roman"/>
              </a:rPr>
              <a:t>costs</a:t>
            </a:r>
            <a:endParaRPr sz="2800">
              <a:latin typeface="Times New Roman"/>
              <a:cs typeface="Times New Roman"/>
            </a:endParaRPr>
          </a:p>
          <a:p>
            <a:pPr marL="12700" marR="5080">
              <a:lnSpc>
                <a:spcPct val="100000"/>
              </a:lnSpc>
              <a:buChar char="•"/>
              <a:tabLst>
                <a:tab pos="137795" algn="l"/>
              </a:tabLst>
            </a:pPr>
            <a:r>
              <a:rPr sz="2800" spc="-5" dirty="0">
                <a:latin typeface="Times New Roman"/>
                <a:cs typeface="Times New Roman"/>
              </a:rPr>
              <a:t>This </a:t>
            </a:r>
            <a:r>
              <a:rPr sz="2800" spc="-10" dirty="0">
                <a:latin typeface="Times New Roman"/>
                <a:cs typeface="Times New Roman"/>
              </a:rPr>
              <a:t>specification </a:t>
            </a:r>
            <a:r>
              <a:rPr sz="2800" spc="-5" dirty="0">
                <a:latin typeface="Times New Roman"/>
                <a:cs typeface="Times New Roman"/>
              </a:rPr>
              <a:t>has been developed by the ICH </a:t>
            </a:r>
            <a:r>
              <a:rPr sz="2800" dirty="0">
                <a:latin typeface="Times New Roman"/>
                <a:cs typeface="Times New Roman"/>
              </a:rPr>
              <a:t> </a:t>
            </a:r>
            <a:r>
              <a:rPr sz="2800" spc="-5" dirty="0">
                <a:latin typeface="Times New Roman"/>
                <a:cs typeface="Times New Roman"/>
              </a:rPr>
              <a:t>M2 Expert </a:t>
            </a:r>
            <a:r>
              <a:rPr sz="2800" spc="-65" dirty="0">
                <a:latin typeface="Times New Roman"/>
                <a:cs typeface="Times New Roman"/>
              </a:rPr>
              <a:t>Working </a:t>
            </a:r>
            <a:r>
              <a:rPr sz="2800" dirty="0">
                <a:latin typeface="Times New Roman"/>
                <a:cs typeface="Times New Roman"/>
              </a:rPr>
              <a:t>group </a:t>
            </a:r>
            <a:r>
              <a:rPr sz="2800" spc="-5" dirty="0">
                <a:latin typeface="Times New Roman"/>
                <a:cs typeface="Times New Roman"/>
              </a:rPr>
              <a:t>and maintained by </a:t>
            </a:r>
            <a:r>
              <a:rPr sz="2800" dirty="0">
                <a:latin typeface="Times New Roman"/>
                <a:cs typeface="Times New Roman"/>
              </a:rPr>
              <a:t>the </a:t>
            </a:r>
            <a:r>
              <a:rPr sz="2800" spc="5" dirty="0">
                <a:latin typeface="Times New Roman"/>
                <a:cs typeface="Times New Roman"/>
              </a:rPr>
              <a:t> </a:t>
            </a:r>
            <a:r>
              <a:rPr sz="2800" spc="-5" dirty="0">
                <a:latin typeface="Times New Roman"/>
                <a:cs typeface="Times New Roman"/>
              </a:rPr>
              <a:t>eCTD</a:t>
            </a:r>
            <a:r>
              <a:rPr sz="2800" spc="-20" dirty="0">
                <a:latin typeface="Times New Roman"/>
                <a:cs typeface="Times New Roman"/>
              </a:rPr>
              <a:t> </a:t>
            </a:r>
            <a:r>
              <a:rPr sz="2800" spc="-5" dirty="0">
                <a:latin typeface="Times New Roman"/>
                <a:cs typeface="Times New Roman"/>
              </a:rPr>
              <a:t>Implementation</a:t>
            </a:r>
            <a:r>
              <a:rPr sz="2800" spc="-105" dirty="0">
                <a:latin typeface="Times New Roman"/>
                <a:cs typeface="Times New Roman"/>
              </a:rPr>
              <a:t> </a:t>
            </a:r>
            <a:r>
              <a:rPr sz="2800" spc="-65" dirty="0">
                <a:latin typeface="Times New Roman"/>
                <a:cs typeface="Times New Roman"/>
              </a:rPr>
              <a:t>Working</a:t>
            </a:r>
            <a:r>
              <a:rPr sz="2800" spc="-95" dirty="0">
                <a:latin typeface="Times New Roman"/>
                <a:cs typeface="Times New Roman"/>
              </a:rPr>
              <a:t> </a:t>
            </a:r>
            <a:r>
              <a:rPr sz="2800" spc="-5" dirty="0">
                <a:latin typeface="Times New Roman"/>
                <a:cs typeface="Times New Roman"/>
              </a:rPr>
              <a:t>group in</a:t>
            </a:r>
            <a:r>
              <a:rPr sz="2800" spc="-30" dirty="0">
                <a:latin typeface="Times New Roman"/>
                <a:cs typeface="Times New Roman"/>
              </a:rPr>
              <a:t> </a:t>
            </a:r>
            <a:r>
              <a:rPr sz="2800" spc="-5" dirty="0">
                <a:latin typeface="Times New Roman"/>
                <a:cs typeface="Times New Roman"/>
              </a:rPr>
              <a:t>accordance </a:t>
            </a:r>
            <a:r>
              <a:rPr sz="2800" spc="-685" dirty="0">
                <a:latin typeface="Times New Roman"/>
                <a:cs typeface="Times New Roman"/>
              </a:rPr>
              <a:t> </a:t>
            </a:r>
            <a:r>
              <a:rPr sz="2800" spc="-5" dirty="0">
                <a:latin typeface="Times New Roman"/>
                <a:cs typeface="Times New Roman"/>
              </a:rPr>
              <a:t>with</a:t>
            </a:r>
            <a:r>
              <a:rPr sz="2800" spc="-30" dirty="0">
                <a:latin typeface="Times New Roman"/>
                <a:cs typeface="Times New Roman"/>
              </a:rPr>
              <a:t> </a:t>
            </a:r>
            <a:r>
              <a:rPr sz="2800" dirty="0">
                <a:latin typeface="Times New Roman"/>
                <a:cs typeface="Times New Roman"/>
              </a:rPr>
              <a:t>the</a:t>
            </a:r>
            <a:r>
              <a:rPr sz="2800" spc="-35" dirty="0">
                <a:latin typeface="Times New Roman"/>
                <a:cs typeface="Times New Roman"/>
              </a:rPr>
              <a:t> </a:t>
            </a:r>
            <a:r>
              <a:rPr sz="2800" spc="-5" dirty="0">
                <a:latin typeface="Times New Roman"/>
                <a:cs typeface="Times New Roman"/>
              </a:rPr>
              <a:t>ICH</a:t>
            </a:r>
            <a:r>
              <a:rPr sz="2800" spc="25" dirty="0">
                <a:latin typeface="Times New Roman"/>
                <a:cs typeface="Times New Roman"/>
              </a:rPr>
              <a:t> </a:t>
            </a:r>
            <a:r>
              <a:rPr sz="2800" spc="-5" dirty="0">
                <a:latin typeface="Times New Roman"/>
                <a:cs typeface="Times New Roman"/>
              </a:rPr>
              <a:t>Process.</a:t>
            </a:r>
            <a:endParaRPr sz="28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1835" y="758189"/>
            <a:ext cx="2649855" cy="513715"/>
          </a:xfrm>
          <a:prstGeom prst="rect">
            <a:avLst/>
          </a:prstGeom>
        </p:spPr>
        <p:txBody>
          <a:bodyPr vert="horz" wrap="square" lIns="0" tIns="13335" rIns="0" bIns="0" rtlCol="0">
            <a:spAutoFit/>
          </a:bodyPr>
          <a:lstStyle/>
          <a:p>
            <a:pPr marL="12700">
              <a:lnSpc>
                <a:spcPct val="100000"/>
              </a:lnSpc>
              <a:spcBef>
                <a:spcPts val="105"/>
              </a:spcBef>
            </a:pPr>
            <a:r>
              <a:rPr sz="3200" dirty="0"/>
              <a:t>eCTD</a:t>
            </a:r>
            <a:r>
              <a:rPr sz="3200" spc="-140" dirty="0"/>
              <a:t> </a:t>
            </a:r>
            <a:r>
              <a:rPr sz="3200" dirty="0"/>
              <a:t>Changes</a:t>
            </a:r>
            <a:endParaRPr sz="3200"/>
          </a:p>
        </p:txBody>
      </p:sp>
      <p:sp>
        <p:nvSpPr>
          <p:cNvPr id="3" name="object 3"/>
          <p:cNvSpPr txBox="1"/>
          <p:nvPr/>
        </p:nvSpPr>
        <p:spPr>
          <a:xfrm>
            <a:off x="611835" y="1251330"/>
            <a:ext cx="7602220" cy="4049395"/>
          </a:xfrm>
          <a:prstGeom prst="rect">
            <a:avLst/>
          </a:prstGeom>
        </p:spPr>
        <p:txBody>
          <a:bodyPr vert="horz" wrap="square" lIns="0" tIns="12700" rIns="0" bIns="0" rtlCol="0">
            <a:spAutoFit/>
          </a:bodyPr>
          <a:lstStyle/>
          <a:p>
            <a:pPr marL="12700" marR="92075">
              <a:lnSpc>
                <a:spcPct val="100000"/>
              </a:lnSpc>
              <a:spcBef>
                <a:spcPts val="100"/>
              </a:spcBef>
              <a:buSzPct val="95833"/>
              <a:buChar char="•"/>
              <a:tabLst>
                <a:tab pos="120650" algn="l"/>
              </a:tabLst>
            </a:pPr>
            <a:r>
              <a:rPr sz="2400" spc="-5" dirty="0">
                <a:latin typeface="Times New Roman"/>
                <a:cs typeface="Times New Roman"/>
              </a:rPr>
              <a:t>XML</a:t>
            </a:r>
            <a:r>
              <a:rPr sz="2400" spc="-100" dirty="0">
                <a:latin typeface="Times New Roman"/>
                <a:cs typeface="Times New Roman"/>
              </a:rPr>
              <a:t> </a:t>
            </a:r>
            <a:r>
              <a:rPr sz="2400" dirty="0">
                <a:latin typeface="Times New Roman"/>
                <a:cs typeface="Times New Roman"/>
              </a:rPr>
              <a:t>based e</a:t>
            </a:r>
            <a:r>
              <a:rPr sz="2400" spc="-10" dirty="0">
                <a:latin typeface="Times New Roman"/>
                <a:cs typeface="Times New Roman"/>
              </a:rPr>
              <a:t>C</a:t>
            </a:r>
            <a:r>
              <a:rPr sz="2400" spc="-5" dirty="0">
                <a:latin typeface="Times New Roman"/>
                <a:cs typeface="Times New Roman"/>
              </a:rPr>
              <a:t>TD</a:t>
            </a:r>
            <a:r>
              <a:rPr sz="2400" spc="-10" dirty="0">
                <a:latin typeface="Times New Roman"/>
                <a:cs typeface="Times New Roman"/>
              </a:rPr>
              <a:t> </a:t>
            </a:r>
            <a:r>
              <a:rPr sz="2400" dirty="0">
                <a:latin typeface="Times New Roman"/>
                <a:cs typeface="Times New Roman"/>
              </a:rPr>
              <a:t>backbone</a:t>
            </a:r>
            <a:r>
              <a:rPr sz="2400" spc="-10" dirty="0">
                <a:latin typeface="Times New Roman"/>
                <a:cs typeface="Times New Roman"/>
              </a:rPr>
              <a:t> </a:t>
            </a:r>
            <a:r>
              <a:rPr sz="2400" dirty="0">
                <a:latin typeface="Times New Roman"/>
                <a:cs typeface="Times New Roman"/>
              </a:rPr>
              <a:t>repla</a:t>
            </a:r>
            <a:r>
              <a:rPr sz="2400" spc="5" dirty="0">
                <a:latin typeface="Times New Roman"/>
                <a:cs typeface="Times New Roman"/>
              </a:rPr>
              <a:t>c</a:t>
            </a:r>
            <a:r>
              <a:rPr sz="2400" spc="-5" dirty="0">
                <a:latin typeface="Times New Roman"/>
                <a:cs typeface="Times New Roman"/>
              </a:rPr>
              <a:t>es</a:t>
            </a:r>
            <a:r>
              <a:rPr sz="2400" spc="-20" dirty="0">
                <a:latin typeface="Times New Roman"/>
                <a:cs typeface="Times New Roman"/>
              </a:rPr>
              <a:t> </a:t>
            </a:r>
            <a:r>
              <a:rPr sz="2400" spc="-5" dirty="0">
                <a:latin typeface="Times New Roman"/>
                <a:cs typeface="Times New Roman"/>
              </a:rPr>
              <a:t>P</a:t>
            </a:r>
            <a:r>
              <a:rPr sz="2400" spc="-15" dirty="0">
                <a:latin typeface="Times New Roman"/>
                <a:cs typeface="Times New Roman"/>
              </a:rPr>
              <a:t>D</a:t>
            </a:r>
            <a:r>
              <a:rPr sz="2400" spc="-5" dirty="0">
                <a:latin typeface="Times New Roman"/>
                <a:cs typeface="Times New Roman"/>
              </a:rPr>
              <a:t>F</a:t>
            </a:r>
            <a:r>
              <a:rPr sz="2400" spc="-40" dirty="0">
                <a:latin typeface="Times New Roman"/>
                <a:cs typeface="Times New Roman"/>
              </a:rPr>
              <a:t> </a:t>
            </a:r>
            <a:r>
              <a:rPr sz="2400" spc="-210" dirty="0">
                <a:latin typeface="Times New Roman"/>
                <a:cs typeface="Times New Roman"/>
              </a:rPr>
              <a:t>T</a:t>
            </a:r>
            <a:r>
              <a:rPr sz="2400" spc="-35" dirty="0">
                <a:latin typeface="Times New Roman"/>
                <a:cs typeface="Times New Roman"/>
              </a:rPr>
              <a:t>a</a:t>
            </a:r>
            <a:r>
              <a:rPr sz="2400" spc="-40" dirty="0">
                <a:latin typeface="Times New Roman"/>
                <a:cs typeface="Times New Roman"/>
              </a:rPr>
              <a:t>b</a:t>
            </a:r>
            <a:r>
              <a:rPr sz="2400" spc="-35" dirty="0">
                <a:latin typeface="Times New Roman"/>
                <a:cs typeface="Times New Roman"/>
              </a:rPr>
              <a:t>le</a:t>
            </a:r>
            <a:r>
              <a:rPr sz="2400" spc="-5" dirty="0">
                <a:latin typeface="Times New Roman"/>
                <a:cs typeface="Times New Roman"/>
              </a:rPr>
              <a:t>s</a:t>
            </a:r>
            <a:r>
              <a:rPr sz="2400" spc="-45" dirty="0">
                <a:latin typeface="Times New Roman"/>
                <a:cs typeface="Times New Roman"/>
              </a:rPr>
              <a:t> </a:t>
            </a:r>
            <a:r>
              <a:rPr sz="2400" dirty="0">
                <a:latin typeface="Times New Roman"/>
                <a:cs typeface="Times New Roman"/>
              </a:rPr>
              <a:t>of</a:t>
            </a:r>
            <a:r>
              <a:rPr sz="2400" spc="-240" dirty="0">
                <a:latin typeface="Times New Roman"/>
                <a:cs typeface="Times New Roman"/>
              </a:rPr>
              <a:t> </a:t>
            </a:r>
            <a:r>
              <a:rPr sz="2400" dirty="0">
                <a:latin typeface="Times New Roman"/>
                <a:cs typeface="Times New Roman"/>
              </a:rPr>
              <a:t>Content  (index</a:t>
            </a:r>
            <a:r>
              <a:rPr sz="2400" spc="-25" dirty="0">
                <a:latin typeface="Times New Roman"/>
                <a:cs typeface="Times New Roman"/>
              </a:rPr>
              <a:t> </a:t>
            </a:r>
            <a:r>
              <a:rPr sz="2400" spc="-20" dirty="0">
                <a:latin typeface="Times New Roman"/>
                <a:cs typeface="Times New Roman"/>
              </a:rPr>
              <a:t>xml</a:t>
            </a:r>
            <a:r>
              <a:rPr sz="2400" spc="-10" dirty="0">
                <a:latin typeface="Times New Roman"/>
                <a:cs typeface="Times New Roman"/>
              </a:rPr>
              <a:t> </a:t>
            </a:r>
            <a:r>
              <a:rPr sz="2400" dirty="0">
                <a:latin typeface="Times New Roman"/>
                <a:cs typeface="Times New Roman"/>
              </a:rPr>
              <a:t>file).</a:t>
            </a:r>
            <a:r>
              <a:rPr sz="2400" spc="-95"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purpose</a:t>
            </a:r>
            <a:r>
              <a:rPr sz="2400" spc="-5" dirty="0">
                <a:latin typeface="Times New Roman"/>
                <a:cs typeface="Times New Roman"/>
              </a:rPr>
              <a:t> </a:t>
            </a:r>
            <a:r>
              <a:rPr sz="2400" dirty="0">
                <a:latin typeface="Times New Roman"/>
                <a:cs typeface="Times New Roman"/>
              </a:rPr>
              <a:t>of this</a:t>
            </a:r>
            <a:r>
              <a:rPr sz="2400" spc="-10" dirty="0">
                <a:latin typeface="Times New Roman"/>
                <a:cs typeface="Times New Roman"/>
              </a:rPr>
              <a:t> </a:t>
            </a:r>
            <a:r>
              <a:rPr sz="2400" dirty="0">
                <a:latin typeface="Times New Roman"/>
                <a:cs typeface="Times New Roman"/>
              </a:rPr>
              <a:t>file</a:t>
            </a:r>
            <a:r>
              <a:rPr sz="2400" spc="-35" dirty="0">
                <a:latin typeface="Times New Roman"/>
                <a:cs typeface="Times New Roman"/>
              </a:rPr>
              <a:t> </a:t>
            </a:r>
            <a:r>
              <a:rPr sz="2400" dirty="0">
                <a:latin typeface="Times New Roman"/>
                <a:cs typeface="Times New Roman"/>
              </a:rPr>
              <a:t>is</a:t>
            </a:r>
            <a:r>
              <a:rPr sz="2400" spc="-120" dirty="0">
                <a:latin typeface="Times New Roman"/>
                <a:cs typeface="Times New Roman"/>
              </a:rPr>
              <a:t> </a:t>
            </a:r>
            <a:r>
              <a:rPr sz="2400" spc="-5" dirty="0">
                <a:latin typeface="Times New Roman"/>
                <a:cs typeface="Times New Roman"/>
              </a:rPr>
              <a:t>two</a:t>
            </a:r>
            <a:r>
              <a:rPr sz="2400" spc="-5" dirty="0">
                <a:latin typeface="Cambria Math"/>
                <a:cs typeface="Cambria Math"/>
              </a:rPr>
              <a:t>‐</a:t>
            </a:r>
            <a:r>
              <a:rPr sz="2400" spc="-5" dirty="0">
                <a:latin typeface="Times New Roman"/>
                <a:cs typeface="Times New Roman"/>
              </a:rPr>
              <a:t>fold:</a:t>
            </a:r>
            <a:endParaRPr sz="2400">
              <a:latin typeface="Times New Roman"/>
              <a:cs typeface="Times New Roman"/>
            </a:endParaRPr>
          </a:p>
          <a:p>
            <a:pPr marL="195580" indent="-182880">
              <a:lnSpc>
                <a:spcPct val="100000"/>
              </a:lnSpc>
              <a:buSzPct val="95833"/>
              <a:buChar char="•"/>
              <a:tabLst>
                <a:tab pos="195580" algn="l"/>
              </a:tabLst>
            </a:pPr>
            <a:r>
              <a:rPr sz="2400" dirty="0">
                <a:latin typeface="Times New Roman"/>
                <a:cs typeface="Times New Roman"/>
              </a:rPr>
              <a:t>Manage</a:t>
            </a:r>
            <a:r>
              <a:rPr sz="2400" spc="-55" dirty="0">
                <a:latin typeface="Times New Roman"/>
                <a:cs typeface="Times New Roman"/>
              </a:rPr>
              <a:t> </a:t>
            </a:r>
            <a:r>
              <a:rPr sz="2400" spc="-5" dirty="0">
                <a:latin typeface="Times New Roman"/>
                <a:cs typeface="Times New Roman"/>
              </a:rPr>
              <a:t>meta</a:t>
            </a:r>
            <a:r>
              <a:rPr sz="2400" spc="-5" dirty="0">
                <a:latin typeface="Cambria Math"/>
                <a:cs typeface="Cambria Math"/>
              </a:rPr>
              <a:t>‐</a:t>
            </a:r>
            <a:r>
              <a:rPr sz="2400" spc="-5" dirty="0">
                <a:latin typeface="Times New Roman"/>
                <a:cs typeface="Times New Roman"/>
              </a:rPr>
              <a:t>data</a:t>
            </a:r>
            <a:r>
              <a:rPr sz="2400" spc="-55" dirty="0">
                <a:latin typeface="Times New Roman"/>
                <a:cs typeface="Times New Roman"/>
              </a:rPr>
              <a:t> </a:t>
            </a:r>
            <a:r>
              <a:rPr sz="2400" spc="-5" dirty="0">
                <a:latin typeface="Times New Roman"/>
                <a:cs typeface="Times New Roman"/>
              </a:rPr>
              <a:t>for</a:t>
            </a:r>
            <a:r>
              <a:rPr sz="2400" spc="-1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entire</a:t>
            </a:r>
            <a:r>
              <a:rPr sz="2400" spc="-95" dirty="0">
                <a:latin typeface="Times New Roman"/>
                <a:cs typeface="Times New Roman"/>
              </a:rPr>
              <a:t> </a:t>
            </a:r>
            <a:r>
              <a:rPr sz="2400" spc="-5" dirty="0">
                <a:latin typeface="Times New Roman"/>
                <a:cs typeface="Times New Roman"/>
              </a:rPr>
              <a:t>submission</a:t>
            </a:r>
            <a:endParaRPr sz="2400">
              <a:latin typeface="Times New Roman"/>
              <a:cs typeface="Times New Roman"/>
            </a:endParaRPr>
          </a:p>
          <a:p>
            <a:pPr marL="12700" marR="506730">
              <a:lnSpc>
                <a:spcPct val="100000"/>
              </a:lnSpc>
              <a:buSzPct val="95833"/>
              <a:buChar char="•"/>
              <a:tabLst>
                <a:tab pos="120650" algn="l"/>
              </a:tabLst>
            </a:pPr>
            <a:r>
              <a:rPr sz="2400" dirty="0">
                <a:latin typeface="Times New Roman"/>
                <a:cs typeface="Times New Roman"/>
              </a:rPr>
              <a:t>Constitute</a:t>
            </a:r>
            <a:r>
              <a:rPr sz="2400" spc="-40" dirty="0">
                <a:latin typeface="Times New Roman"/>
                <a:cs typeface="Times New Roman"/>
              </a:rPr>
              <a:t> </a:t>
            </a:r>
            <a:r>
              <a:rPr sz="2400" dirty="0">
                <a:latin typeface="Times New Roman"/>
                <a:cs typeface="Times New Roman"/>
              </a:rPr>
              <a:t>a</a:t>
            </a:r>
            <a:r>
              <a:rPr sz="2400" spc="-10" dirty="0">
                <a:latin typeface="Times New Roman"/>
                <a:cs typeface="Times New Roman"/>
              </a:rPr>
              <a:t> </a:t>
            </a:r>
            <a:r>
              <a:rPr sz="2400" spc="-5" dirty="0">
                <a:latin typeface="Times New Roman"/>
                <a:cs typeface="Times New Roman"/>
              </a:rPr>
              <a:t>comprehensive</a:t>
            </a:r>
            <a:r>
              <a:rPr sz="2400" spc="-70" dirty="0">
                <a:latin typeface="Times New Roman"/>
                <a:cs typeface="Times New Roman"/>
              </a:rPr>
              <a:t> </a:t>
            </a:r>
            <a:r>
              <a:rPr sz="2400" dirty="0">
                <a:latin typeface="Times New Roman"/>
                <a:cs typeface="Times New Roman"/>
              </a:rPr>
              <a:t>table</a:t>
            </a:r>
            <a:r>
              <a:rPr sz="2400" spc="-40"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contents</a:t>
            </a:r>
            <a:r>
              <a:rPr sz="2400" spc="-30" dirty="0">
                <a:latin typeface="Times New Roman"/>
                <a:cs typeface="Times New Roman"/>
              </a:rPr>
              <a:t> </a:t>
            </a:r>
            <a:r>
              <a:rPr sz="2400" dirty="0">
                <a:latin typeface="Times New Roman"/>
                <a:cs typeface="Times New Roman"/>
              </a:rPr>
              <a:t>and</a:t>
            </a:r>
            <a:r>
              <a:rPr sz="2400" spc="-130" dirty="0">
                <a:latin typeface="Times New Roman"/>
                <a:cs typeface="Times New Roman"/>
              </a:rPr>
              <a:t> </a:t>
            </a:r>
            <a:r>
              <a:rPr sz="2400" dirty="0">
                <a:latin typeface="Times New Roman"/>
                <a:cs typeface="Times New Roman"/>
              </a:rPr>
              <a:t>provide </a:t>
            </a:r>
            <a:r>
              <a:rPr sz="2400" spc="-585" dirty="0">
                <a:latin typeface="Times New Roman"/>
                <a:cs typeface="Times New Roman"/>
              </a:rPr>
              <a:t> </a:t>
            </a:r>
            <a:r>
              <a:rPr sz="2400" dirty="0">
                <a:latin typeface="Times New Roman"/>
                <a:cs typeface="Times New Roman"/>
              </a:rPr>
              <a:t>corresponding</a:t>
            </a:r>
            <a:r>
              <a:rPr sz="2400" spc="-25" dirty="0">
                <a:latin typeface="Times New Roman"/>
                <a:cs typeface="Times New Roman"/>
              </a:rPr>
              <a:t> </a:t>
            </a:r>
            <a:r>
              <a:rPr sz="2400" dirty="0">
                <a:latin typeface="Times New Roman"/>
                <a:cs typeface="Times New Roman"/>
              </a:rPr>
              <a:t>navigation</a:t>
            </a:r>
            <a:r>
              <a:rPr sz="2400" spc="-90" dirty="0">
                <a:latin typeface="Times New Roman"/>
                <a:cs typeface="Times New Roman"/>
              </a:rPr>
              <a:t> </a:t>
            </a:r>
            <a:r>
              <a:rPr sz="2400" dirty="0">
                <a:latin typeface="Times New Roman"/>
                <a:cs typeface="Times New Roman"/>
              </a:rPr>
              <a:t>aid</a:t>
            </a:r>
            <a:endParaRPr sz="2400">
              <a:latin typeface="Times New Roman"/>
              <a:cs typeface="Times New Roman"/>
            </a:endParaRPr>
          </a:p>
          <a:p>
            <a:pPr marL="12700" marR="5080">
              <a:lnSpc>
                <a:spcPct val="100000"/>
              </a:lnSpc>
              <a:buSzPct val="95833"/>
              <a:buChar char="•"/>
              <a:tabLst>
                <a:tab pos="120650" algn="l"/>
              </a:tabLst>
            </a:pPr>
            <a:r>
              <a:rPr sz="2400" dirty="0">
                <a:latin typeface="Times New Roman"/>
                <a:cs typeface="Times New Roman"/>
              </a:rPr>
              <a:t>Incre</a:t>
            </a:r>
            <a:r>
              <a:rPr sz="2400" spc="5" dirty="0">
                <a:latin typeface="Times New Roman"/>
                <a:cs typeface="Times New Roman"/>
              </a:rPr>
              <a:t>a</a:t>
            </a:r>
            <a:r>
              <a:rPr sz="2400" spc="-5" dirty="0">
                <a:latin typeface="Times New Roman"/>
                <a:cs typeface="Times New Roman"/>
              </a:rPr>
              <a:t>se</a:t>
            </a:r>
            <a:r>
              <a:rPr sz="2400" spc="-15" dirty="0">
                <a:latin typeface="Times New Roman"/>
                <a:cs typeface="Times New Roman"/>
              </a:rPr>
              <a:t> </a:t>
            </a:r>
            <a:r>
              <a:rPr sz="2400" dirty="0">
                <a:latin typeface="Times New Roman"/>
                <a:cs typeface="Times New Roman"/>
              </a:rPr>
              <a:t>docu</a:t>
            </a:r>
            <a:r>
              <a:rPr sz="2400" spc="-20" dirty="0">
                <a:latin typeface="Times New Roman"/>
                <a:cs typeface="Times New Roman"/>
              </a:rPr>
              <a:t>m</a:t>
            </a:r>
            <a:r>
              <a:rPr sz="2400" dirty="0">
                <a:latin typeface="Times New Roman"/>
                <a:cs typeface="Times New Roman"/>
              </a:rPr>
              <a:t>ent</a:t>
            </a:r>
            <a:r>
              <a:rPr sz="2400" spc="-50" dirty="0">
                <a:latin typeface="Times New Roman"/>
                <a:cs typeface="Times New Roman"/>
              </a:rPr>
              <a:t> </a:t>
            </a:r>
            <a:r>
              <a:rPr sz="2400" dirty="0">
                <a:latin typeface="Times New Roman"/>
                <a:cs typeface="Times New Roman"/>
              </a:rPr>
              <a:t>granula</a:t>
            </a:r>
            <a:r>
              <a:rPr sz="2400" spc="5" dirty="0">
                <a:latin typeface="Times New Roman"/>
                <a:cs typeface="Times New Roman"/>
              </a:rPr>
              <a:t>r</a:t>
            </a:r>
            <a:r>
              <a:rPr sz="2400" dirty="0">
                <a:latin typeface="Times New Roman"/>
                <a:cs typeface="Times New Roman"/>
              </a:rPr>
              <a:t>ity</a:t>
            </a:r>
            <a:r>
              <a:rPr sz="2400" spc="-40" dirty="0">
                <a:latin typeface="Times New Roman"/>
                <a:cs typeface="Times New Roman"/>
              </a:rPr>
              <a:t> </a:t>
            </a:r>
            <a:r>
              <a:rPr sz="2400" dirty="0">
                <a:latin typeface="Times New Roman"/>
                <a:cs typeface="Times New Roman"/>
              </a:rPr>
              <a:t>in a</a:t>
            </a:r>
            <a:r>
              <a:rPr sz="2400" spc="5" dirty="0">
                <a:latin typeface="Times New Roman"/>
                <a:cs typeface="Times New Roman"/>
              </a:rPr>
              <a:t>c</a:t>
            </a:r>
            <a:r>
              <a:rPr sz="2400" dirty="0">
                <a:latin typeface="Times New Roman"/>
                <a:cs typeface="Times New Roman"/>
              </a:rPr>
              <a:t>co</a:t>
            </a:r>
            <a:r>
              <a:rPr sz="2400" spc="5" dirty="0">
                <a:latin typeface="Times New Roman"/>
                <a:cs typeface="Times New Roman"/>
              </a:rPr>
              <a:t>r</a:t>
            </a:r>
            <a:r>
              <a:rPr sz="2400" dirty="0">
                <a:latin typeface="Times New Roman"/>
                <a:cs typeface="Times New Roman"/>
              </a:rPr>
              <a:t>dance</a:t>
            </a:r>
            <a:r>
              <a:rPr sz="2400" spc="-20" dirty="0">
                <a:latin typeface="Times New Roman"/>
                <a:cs typeface="Times New Roman"/>
              </a:rPr>
              <a:t> </a:t>
            </a:r>
            <a:r>
              <a:rPr sz="2400" dirty="0">
                <a:latin typeface="Times New Roman"/>
                <a:cs typeface="Times New Roman"/>
              </a:rPr>
              <a:t>with</a:t>
            </a:r>
            <a:r>
              <a:rPr sz="2400" spc="-30" dirty="0">
                <a:latin typeface="Times New Roman"/>
                <a:cs typeface="Times New Roman"/>
              </a:rPr>
              <a:t> </a:t>
            </a:r>
            <a:r>
              <a:rPr sz="2400" spc="-5" dirty="0">
                <a:latin typeface="Times New Roman"/>
                <a:cs typeface="Times New Roman"/>
              </a:rPr>
              <a:t>ICH</a:t>
            </a:r>
            <a:r>
              <a:rPr sz="2400" spc="-175" dirty="0">
                <a:latin typeface="Times New Roman"/>
                <a:cs typeface="Times New Roman"/>
              </a:rPr>
              <a:t> </a:t>
            </a:r>
            <a:r>
              <a:rPr sz="2400" dirty="0">
                <a:latin typeface="Times New Roman"/>
                <a:cs typeface="Times New Roman"/>
              </a:rPr>
              <a:t>eCTD  </a:t>
            </a:r>
            <a:r>
              <a:rPr sz="2400" spc="-5" dirty="0">
                <a:latin typeface="Times New Roman"/>
                <a:cs typeface="Times New Roman"/>
              </a:rPr>
              <a:t>agreements.</a:t>
            </a:r>
            <a:endParaRPr sz="2400">
              <a:latin typeface="Times New Roman"/>
              <a:cs typeface="Times New Roman"/>
            </a:endParaRPr>
          </a:p>
          <a:p>
            <a:pPr marL="195580" indent="-182880">
              <a:lnSpc>
                <a:spcPct val="100000"/>
              </a:lnSpc>
              <a:spcBef>
                <a:spcPts val="5"/>
              </a:spcBef>
              <a:buSzPct val="95833"/>
              <a:buChar char="•"/>
              <a:tabLst>
                <a:tab pos="195580" algn="l"/>
              </a:tabLst>
            </a:pPr>
            <a:r>
              <a:rPr sz="2400" dirty="0">
                <a:latin typeface="Times New Roman"/>
                <a:cs typeface="Times New Roman"/>
              </a:rPr>
              <a:t>Life</a:t>
            </a:r>
            <a:r>
              <a:rPr sz="2400" spc="-40" dirty="0">
                <a:latin typeface="Times New Roman"/>
                <a:cs typeface="Times New Roman"/>
              </a:rPr>
              <a:t> </a:t>
            </a:r>
            <a:r>
              <a:rPr sz="2400" dirty="0">
                <a:latin typeface="Times New Roman"/>
                <a:cs typeface="Times New Roman"/>
              </a:rPr>
              <a:t>Cycle</a:t>
            </a:r>
            <a:r>
              <a:rPr sz="2400" spc="-65" dirty="0">
                <a:latin typeface="Times New Roman"/>
                <a:cs typeface="Times New Roman"/>
              </a:rPr>
              <a:t> </a:t>
            </a:r>
            <a:r>
              <a:rPr sz="2400" spc="-5" dirty="0">
                <a:latin typeface="Times New Roman"/>
                <a:cs typeface="Times New Roman"/>
              </a:rPr>
              <a:t>Management:</a:t>
            </a:r>
            <a:endParaRPr sz="2400">
              <a:latin typeface="Times New Roman"/>
              <a:cs typeface="Times New Roman"/>
            </a:endParaRPr>
          </a:p>
          <a:p>
            <a:pPr marL="12700">
              <a:lnSpc>
                <a:spcPct val="100000"/>
              </a:lnSpc>
            </a:pPr>
            <a:r>
              <a:rPr sz="2400" spc="-5" dirty="0">
                <a:latin typeface="Times New Roman"/>
                <a:cs typeface="Times New Roman"/>
              </a:rPr>
              <a:t>–Composed</a:t>
            </a:r>
            <a:r>
              <a:rPr sz="2400" spc="-40" dirty="0">
                <a:latin typeface="Times New Roman"/>
                <a:cs typeface="Times New Roman"/>
              </a:rPr>
              <a:t> </a:t>
            </a:r>
            <a:r>
              <a:rPr sz="2400" dirty="0">
                <a:latin typeface="Times New Roman"/>
                <a:cs typeface="Times New Roman"/>
              </a:rPr>
              <a:t>at</a:t>
            </a:r>
            <a:r>
              <a:rPr sz="2400" spc="-5" dirty="0">
                <a:latin typeface="Times New Roman"/>
                <a:cs typeface="Times New Roman"/>
              </a:rPr>
              <a:t> </a:t>
            </a:r>
            <a:r>
              <a:rPr sz="2400" dirty="0">
                <a:latin typeface="Times New Roman"/>
                <a:cs typeface="Times New Roman"/>
              </a:rPr>
              <a:t>least</a:t>
            </a:r>
            <a:r>
              <a:rPr sz="2400" spc="-35"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an</a:t>
            </a:r>
            <a:r>
              <a:rPr sz="2400" spc="-5" dirty="0">
                <a:latin typeface="Times New Roman"/>
                <a:cs typeface="Times New Roman"/>
              </a:rPr>
              <a:t> </a:t>
            </a:r>
            <a:r>
              <a:rPr sz="2400" dirty="0">
                <a:latin typeface="Times New Roman"/>
                <a:cs typeface="Times New Roman"/>
              </a:rPr>
              <a:t>initial</a:t>
            </a:r>
            <a:r>
              <a:rPr sz="2400" spc="-100" dirty="0">
                <a:latin typeface="Times New Roman"/>
                <a:cs typeface="Times New Roman"/>
              </a:rPr>
              <a:t> </a:t>
            </a:r>
            <a:r>
              <a:rPr sz="2400" spc="-5" dirty="0">
                <a:latin typeface="Times New Roman"/>
                <a:cs typeface="Times New Roman"/>
              </a:rPr>
              <a:t>submission</a:t>
            </a:r>
            <a:endParaRPr sz="2400">
              <a:latin typeface="Times New Roman"/>
              <a:cs typeface="Times New Roman"/>
            </a:endParaRPr>
          </a:p>
          <a:p>
            <a:pPr marL="12700">
              <a:lnSpc>
                <a:spcPct val="100000"/>
              </a:lnSpc>
            </a:pPr>
            <a:r>
              <a:rPr sz="2400" spc="-5" dirty="0">
                <a:latin typeface="Times New Roman"/>
                <a:cs typeface="Times New Roman"/>
              </a:rPr>
              <a:t>–Incremental</a:t>
            </a:r>
            <a:r>
              <a:rPr sz="2400" spc="-114" dirty="0">
                <a:latin typeface="Times New Roman"/>
                <a:cs typeface="Times New Roman"/>
              </a:rPr>
              <a:t> </a:t>
            </a:r>
            <a:r>
              <a:rPr sz="2400" dirty="0">
                <a:latin typeface="Times New Roman"/>
                <a:cs typeface="Times New Roman"/>
              </a:rPr>
              <a:t>updates</a:t>
            </a:r>
            <a:endParaRPr sz="2400">
              <a:latin typeface="Times New Roman"/>
              <a:cs typeface="Times New Roman"/>
            </a:endParaRPr>
          </a:p>
          <a:p>
            <a:pPr marL="12700">
              <a:lnSpc>
                <a:spcPct val="100000"/>
              </a:lnSpc>
            </a:pPr>
            <a:r>
              <a:rPr sz="2400" dirty="0">
                <a:latin typeface="Times New Roman"/>
                <a:cs typeface="Times New Roman"/>
              </a:rPr>
              <a:t>–Only</a:t>
            </a:r>
            <a:r>
              <a:rPr sz="2400" spc="-50" dirty="0">
                <a:latin typeface="Times New Roman"/>
                <a:cs typeface="Times New Roman"/>
              </a:rPr>
              <a:t> </a:t>
            </a:r>
            <a:r>
              <a:rPr sz="2400" dirty="0">
                <a:latin typeface="Times New Roman"/>
                <a:cs typeface="Times New Roman"/>
              </a:rPr>
              <a:t>what</a:t>
            </a:r>
            <a:r>
              <a:rPr sz="2400" spc="-10" dirty="0">
                <a:latin typeface="Times New Roman"/>
                <a:cs typeface="Times New Roman"/>
              </a:rPr>
              <a:t> </a:t>
            </a:r>
            <a:r>
              <a:rPr sz="2400" spc="-5" dirty="0">
                <a:latin typeface="Times New Roman"/>
                <a:cs typeface="Times New Roman"/>
              </a:rPr>
              <a:t>was</a:t>
            </a:r>
            <a:r>
              <a:rPr sz="2400" dirty="0">
                <a:latin typeface="Times New Roman"/>
                <a:cs typeface="Times New Roman"/>
              </a:rPr>
              <a:t> changed</a:t>
            </a:r>
            <a:r>
              <a:rPr sz="2400" spc="-25" dirty="0">
                <a:latin typeface="Times New Roman"/>
                <a:cs typeface="Times New Roman"/>
              </a:rPr>
              <a:t> </a:t>
            </a:r>
            <a:r>
              <a:rPr sz="2400" dirty="0">
                <a:latin typeface="Times New Roman"/>
                <a:cs typeface="Times New Roman"/>
              </a:rPr>
              <a:t>needs</a:t>
            </a:r>
            <a:r>
              <a:rPr sz="2400" spc="-10"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be</a:t>
            </a:r>
            <a:r>
              <a:rPr sz="2400" spc="-60" dirty="0">
                <a:latin typeface="Times New Roman"/>
                <a:cs typeface="Times New Roman"/>
              </a:rPr>
              <a:t> </a:t>
            </a:r>
            <a:r>
              <a:rPr sz="2400" spc="-5" dirty="0">
                <a:latin typeface="Times New Roman"/>
                <a:cs typeface="Times New Roman"/>
              </a:rPr>
              <a:t>re</a:t>
            </a:r>
            <a:r>
              <a:rPr sz="2400" spc="-5" dirty="0">
                <a:latin typeface="Cambria Math"/>
                <a:cs typeface="Cambria Math"/>
              </a:rPr>
              <a:t>‐</a:t>
            </a:r>
            <a:r>
              <a:rPr sz="2400" spc="-5" dirty="0">
                <a:latin typeface="Times New Roman"/>
                <a:cs typeface="Times New Roman"/>
              </a:rPr>
              <a:t>submitted</a:t>
            </a:r>
            <a:endParaRPr sz="24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635" y="917575"/>
            <a:ext cx="4841875" cy="574040"/>
          </a:xfrm>
          <a:prstGeom prst="rect">
            <a:avLst/>
          </a:prstGeom>
        </p:spPr>
        <p:txBody>
          <a:bodyPr vert="horz" wrap="square" lIns="0" tIns="12700" rIns="0" bIns="0" rtlCol="0">
            <a:spAutoFit/>
          </a:bodyPr>
          <a:lstStyle/>
          <a:p>
            <a:pPr marL="12700">
              <a:lnSpc>
                <a:spcPct val="100000"/>
              </a:lnSpc>
              <a:spcBef>
                <a:spcPts val="100"/>
              </a:spcBef>
            </a:pPr>
            <a:r>
              <a:rPr spc="-5" dirty="0"/>
              <a:t>eCTD</a:t>
            </a:r>
            <a:r>
              <a:rPr spc="-30" dirty="0"/>
              <a:t> </a:t>
            </a:r>
            <a:r>
              <a:rPr spc="-5" dirty="0"/>
              <a:t>Specification</a:t>
            </a:r>
            <a:r>
              <a:rPr spc="-10" dirty="0"/>
              <a:t> </a:t>
            </a:r>
            <a:r>
              <a:rPr dirty="0"/>
              <a:t>v</a:t>
            </a:r>
            <a:r>
              <a:rPr spc="-55" dirty="0"/>
              <a:t> </a:t>
            </a:r>
            <a:r>
              <a:rPr dirty="0"/>
              <a:t>3.2</a:t>
            </a:r>
          </a:p>
        </p:txBody>
      </p:sp>
      <p:sp>
        <p:nvSpPr>
          <p:cNvPr id="3" name="object 3"/>
          <p:cNvSpPr txBox="1"/>
          <p:nvPr/>
        </p:nvSpPr>
        <p:spPr>
          <a:xfrm>
            <a:off x="916635" y="1471675"/>
            <a:ext cx="7110730" cy="1732280"/>
          </a:xfrm>
          <a:prstGeom prst="rect">
            <a:avLst/>
          </a:prstGeom>
        </p:spPr>
        <p:txBody>
          <a:bodyPr vert="horz" wrap="square" lIns="0" tIns="12065" rIns="0" bIns="0" rtlCol="0">
            <a:spAutoFit/>
          </a:bodyPr>
          <a:lstStyle/>
          <a:p>
            <a:pPr marL="12700" marR="5080">
              <a:lnSpc>
                <a:spcPct val="100000"/>
              </a:lnSpc>
              <a:spcBef>
                <a:spcPts val="95"/>
              </a:spcBef>
              <a:buSzPct val="92857"/>
              <a:buFont typeface="Wingdings"/>
              <a:buChar char=""/>
              <a:tabLst>
                <a:tab pos="287020" algn="l"/>
              </a:tabLst>
            </a:pPr>
            <a:r>
              <a:rPr sz="2800" spc="-20" dirty="0">
                <a:latin typeface="Times New Roman"/>
                <a:cs typeface="Times New Roman"/>
              </a:rPr>
              <a:t>eCTD</a:t>
            </a:r>
            <a:r>
              <a:rPr sz="2800" spc="5" dirty="0">
                <a:latin typeface="Times New Roman"/>
                <a:cs typeface="Times New Roman"/>
              </a:rPr>
              <a:t> </a:t>
            </a:r>
            <a:r>
              <a:rPr sz="2800" spc="-5" dirty="0">
                <a:latin typeface="Times New Roman"/>
                <a:cs typeface="Times New Roman"/>
              </a:rPr>
              <a:t>is</a:t>
            </a:r>
            <a:r>
              <a:rPr sz="2800" spc="-20" dirty="0">
                <a:latin typeface="Times New Roman"/>
                <a:cs typeface="Times New Roman"/>
              </a:rPr>
              <a:t> </a:t>
            </a:r>
            <a:r>
              <a:rPr sz="2800" spc="-5" dirty="0">
                <a:latin typeface="Times New Roman"/>
                <a:cs typeface="Times New Roman"/>
              </a:rPr>
              <a:t>a</a:t>
            </a:r>
            <a:r>
              <a:rPr sz="2800" spc="-10" dirty="0">
                <a:latin typeface="Times New Roman"/>
                <a:cs typeface="Times New Roman"/>
              </a:rPr>
              <a:t> </a:t>
            </a:r>
            <a:r>
              <a:rPr sz="2800" spc="-5" dirty="0">
                <a:latin typeface="Times New Roman"/>
                <a:cs typeface="Times New Roman"/>
              </a:rPr>
              <a:t>message</a:t>
            </a:r>
            <a:r>
              <a:rPr sz="2800" spc="-40" dirty="0">
                <a:latin typeface="Times New Roman"/>
                <a:cs typeface="Times New Roman"/>
              </a:rPr>
              <a:t> </a:t>
            </a:r>
            <a:r>
              <a:rPr sz="2800" spc="-10" dirty="0">
                <a:latin typeface="Times New Roman"/>
                <a:cs typeface="Times New Roman"/>
              </a:rPr>
              <a:t>specification</a:t>
            </a:r>
            <a:r>
              <a:rPr sz="2800" spc="-35" dirty="0">
                <a:latin typeface="Times New Roman"/>
                <a:cs typeface="Times New Roman"/>
              </a:rPr>
              <a:t> </a:t>
            </a:r>
            <a:r>
              <a:rPr sz="2800" dirty="0">
                <a:latin typeface="Times New Roman"/>
                <a:cs typeface="Times New Roman"/>
              </a:rPr>
              <a:t>for</a:t>
            </a:r>
            <a:r>
              <a:rPr sz="2800" spc="-5" dirty="0">
                <a:latin typeface="Times New Roman"/>
                <a:cs typeface="Times New Roman"/>
              </a:rPr>
              <a:t> </a:t>
            </a:r>
            <a:r>
              <a:rPr sz="2800" dirty="0">
                <a:latin typeface="Times New Roman"/>
                <a:cs typeface="Times New Roman"/>
              </a:rPr>
              <a:t>the</a:t>
            </a:r>
            <a:r>
              <a:rPr sz="2800" spc="-10" dirty="0">
                <a:latin typeface="Times New Roman"/>
                <a:cs typeface="Times New Roman"/>
              </a:rPr>
              <a:t> </a:t>
            </a:r>
            <a:r>
              <a:rPr sz="2800" spc="-5" dirty="0">
                <a:latin typeface="Times New Roman"/>
                <a:cs typeface="Times New Roman"/>
              </a:rPr>
              <a:t>transfer </a:t>
            </a:r>
            <a:r>
              <a:rPr sz="2800" spc="-685" dirty="0">
                <a:latin typeface="Times New Roman"/>
                <a:cs typeface="Times New Roman"/>
              </a:rPr>
              <a:t> </a:t>
            </a:r>
            <a:r>
              <a:rPr sz="2800" spc="-5" dirty="0">
                <a:latin typeface="Times New Roman"/>
                <a:cs typeface="Times New Roman"/>
              </a:rPr>
              <a:t>of</a:t>
            </a:r>
            <a:r>
              <a:rPr sz="2800" spc="-15" dirty="0">
                <a:latin typeface="Times New Roman"/>
                <a:cs typeface="Times New Roman"/>
              </a:rPr>
              <a:t> </a:t>
            </a:r>
            <a:r>
              <a:rPr sz="2800" spc="-5" dirty="0">
                <a:latin typeface="Times New Roman"/>
                <a:cs typeface="Times New Roman"/>
              </a:rPr>
              <a:t>files</a:t>
            </a:r>
            <a:r>
              <a:rPr sz="2800" spc="-40" dirty="0">
                <a:latin typeface="Times New Roman"/>
                <a:cs typeface="Times New Roman"/>
              </a:rPr>
              <a:t> </a:t>
            </a:r>
            <a:r>
              <a:rPr sz="2800" spc="-5" dirty="0">
                <a:latin typeface="Times New Roman"/>
                <a:cs typeface="Times New Roman"/>
              </a:rPr>
              <a:t>and</a:t>
            </a:r>
            <a:r>
              <a:rPr sz="2800" spc="-25" dirty="0">
                <a:latin typeface="Times New Roman"/>
                <a:cs typeface="Times New Roman"/>
              </a:rPr>
              <a:t> </a:t>
            </a:r>
            <a:r>
              <a:rPr sz="2800" spc="-5" dirty="0">
                <a:latin typeface="Times New Roman"/>
                <a:cs typeface="Times New Roman"/>
              </a:rPr>
              <a:t>metadata</a:t>
            </a:r>
            <a:r>
              <a:rPr sz="2800" spc="-55" dirty="0">
                <a:latin typeface="Times New Roman"/>
                <a:cs typeface="Times New Roman"/>
              </a:rPr>
              <a:t> </a:t>
            </a:r>
            <a:r>
              <a:rPr sz="2800" spc="-5" dirty="0">
                <a:latin typeface="Times New Roman"/>
                <a:cs typeface="Times New Roman"/>
              </a:rPr>
              <a:t>from</a:t>
            </a:r>
            <a:r>
              <a:rPr sz="2800" spc="10" dirty="0">
                <a:latin typeface="Times New Roman"/>
                <a:cs typeface="Times New Roman"/>
              </a:rPr>
              <a:t> </a:t>
            </a:r>
            <a:r>
              <a:rPr sz="2800" dirty="0">
                <a:latin typeface="Times New Roman"/>
                <a:cs typeface="Times New Roman"/>
              </a:rPr>
              <a:t>industry</a:t>
            </a:r>
            <a:r>
              <a:rPr sz="2800" spc="-20" dirty="0">
                <a:latin typeface="Times New Roman"/>
                <a:cs typeface="Times New Roman"/>
              </a:rPr>
              <a:t> </a:t>
            </a:r>
            <a:r>
              <a:rPr sz="2800" spc="-5" dirty="0">
                <a:latin typeface="Times New Roman"/>
                <a:cs typeface="Times New Roman"/>
              </a:rPr>
              <a:t>to</a:t>
            </a:r>
            <a:r>
              <a:rPr sz="2800" spc="5" dirty="0">
                <a:latin typeface="Times New Roman"/>
                <a:cs typeface="Times New Roman"/>
              </a:rPr>
              <a:t> </a:t>
            </a:r>
            <a:r>
              <a:rPr sz="2800" spc="-40" dirty="0">
                <a:latin typeface="Times New Roman"/>
                <a:cs typeface="Times New Roman"/>
              </a:rPr>
              <a:t>regulatory.</a:t>
            </a:r>
            <a:endParaRPr sz="2800">
              <a:latin typeface="Times New Roman"/>
              <a:cs typeface="Times New Roman"/>
            </a:endParaRPr>
          </a:p>
          <a:p>
            <a:pPr marL="12700" marR="292735">
              <a:lnSpc>
                <a:spcPct val="100000"/>
              </a:lnSpc>
              <a:buSzPct val="92857"/>
              <a:buFont typeface="Wingdings"/>
              <a:buChar char=""/>
              <a:tabLst>
                <a:tab pos="287020" algn="l"/>
              </a:tabLst>
            </a:pPr>
            <a:r>
              <a:rPr sz="2800" spc="-5" dirty="0">
                <a:latin typeface="Times New Roman"/>
                <a:cs typeface="Times New Roman"/>
              </a:rPr>
              <a:t>The </a:t>
            </a:r>
            <a:r>
              <a:rPr sz="2800" spc="-20" dirty="0">
                <a:latin typeface="Times New Roman"/>
                <a:cs typeface="Times New Roman"/>
              </a:rPr>
              <a:t>eCTD </a:t>
            </a:r>
            <a:r>
              <a:rPr sz="2800" spc="-10" dirty="0">
                <a:latin typeface="Times New Roman"/>
                <a:cs typeface="Times New Roman"/>
              </a:rPr>
              <a:t>Specification </a:t>
            </a:r>
            <a:r>
              <a:rPr sz="2800" spc="-5" dirty="0">
                <a:latin typeface="Times New Roman"/>
                <a:cs typeface="Times New Roman"/>
              </a:rPr>
              <a:t>version 3.2 describes </a:t>
            </a:r>
            <a:r>
              <a:rPr sz="2800" spc="-690" dirty="0">
                <a:latin typeface="Times New Roman"/>
                <a:cs typeface="Times New Roman"/>
              </a:rPr>
              <a:t> </a:t>
            </a:r>
            <a:r>
              <a:rPr sz="2800" spc="-15" dirty="0">
                <a:latin typeface="Times New Roman"/>
                <a:cs typeface="Times New Roman"/>
              </a:rPr>
              <a:t>many</a:t>
            </a:r>
            <a:r>
              <a:rPr sz="2800" spc="-5" dirty="0">
                <a:latin typeface="Times New Roman"/>
                <a:cs typeface="Times New Roman"/>
              </a:rPr>
              <a:t> optional</a:t>
            </a:r>
            <a:r>
              <a:rPr sz="2800" spc="-25" dirty="0">
                <a:latin typeface="Times New Roman"/>
                <a:cs typeface="Times New Roman"/>
              </a:rPr>
              <a:t> </a:t>
            </a:r>
            <a:r>
              <a:rPr sz="2800" spc="-5" dirty="0">
                <a:latin typeface="Times New Roman"/>
                <a:cs typeface="Times New Roman"/>
              </a:rPr>
              <a:t>folders</a:t>
            </a:r>
            <a:r>
              <a:rPr sz="2800" dirty="0">
                <a:latin typeface="Times New Roman"/>
                <a:cs typeface="Times New Roman"/>
              </a:rPr>
              <a:t> </a:t>
            </a:r>
            <a:r>
              <a:rPr sz="2800" spc="-5" dirty="0">
                <a:latin typeface="Times New Roman"/>
                <a:cs typeface="Times New Roman"/>
              </a:rPr>
              <a:t>and</a:t>
            </a:r>
            <a:r>
              <a:rPr sz="2800" spc="-25" dirty="0">
                <a:latin typeface="Times New Roman"/>
                <a:cs typeface="Times New Roman"/>
              </a:rPr>
              <a:t> </a:t>
            </a:r>
            <a:r>
              <a:rPr sz="2800" spc="-5" dirty="0">
                <a:latin typeface="Times New Roman"/>
                <a:cs typeface="Times New Roman"/>
              </a:rPr>
              <a:t>file</a:t>
            </a:r>
            <a:r>
              <a:rPr sz="2800" spc="-45" dirty="0">
                <a:latin typeface="Times New Roman"/>
                <a:cs typeface="Times New Roman"/>
              </a:rPr>
              <a:t> </a:t>
            </a:r>
            <a:r>
              <a:rPr sz="2800" spc="-5" dirty="0">
                <a:latin typeface="Times New Roman"/>
                <a:cs typeface="Times New Roman"/>
              </a:rPr>
              <a:t>names.</a:t>
            </a:r>
            <a:endParaRPr sz="280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4923" y="583691"/>
            <a:ext cx="7248144" cy="513588"/>
          </a:xfrm>
          <a:prstGeom prst="rect">
            <a:avLst/>
          </a:prstGeom>
        </p:spPr>
      </p:pic>
      <p:pic>
        <p:nvPicPr>
          <p:cNvPr id="3" name="object 3"/>
          <p:cNvPicPr/>
          <p:nvPr/>
        </p:nvPicPr>
        <p:blipFill>
          <a:blip r:embed="rId3" cstate="print"/>
          <a:stretch>
            <a:fillRect/>
          </a:stretch>
        </p:blipFill>
        <p:spPr>
          <a:xfrm>
            <a:off x="1524000" y="1505711"/>
            <a:ext cx="6400800" cy="474268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339" y="921257"/>
            <a:ext cx="6330950" cy="513715"/>
          </a:xfrm>
          <a:prstGeom prst="rect">
            <a:avLst/>
          </a:prstGeom>
        </p:spPr>
        <p:txBody>
          <a:bodyPr vert="horz" wrap="square" lIns="0" tIns="13335" rIns="0" bIns="0" rtlCol="0">
            <a:spAutoFit/>
          </a:bodyPr>
          <a:lstStyle/>
          <a:p>
            <a:pPr marL="12700">
              <a:lnSpc>
                <a:spcPct val="100000"/>
              </a:lnSpc>
              <a:spcBef>
                <a:spcPts val="105"/>
              </a:spcBef>
            </a:pPr>
            <a:r>
              <a:rPr sz="3200" u="heavy" dirty="0">
                <a:uFill>
                  <a:solidFill>
                    <a:srgbClr val="000000"/>
                  </a:solidFill>
                </a:uFill>
              </a:rPr>
              <a:t>eCTD</a:t>
            </a:r>
            <a:r>
              <a:rPr sz="3200" u="heavy" spc="-25" dirty="0">
                <a:uFill>
                  <a:solidFill>
                    <a:srgbClr val="000000"/>
                  </a:solidFill>
                </a:uFill>
              </a:rPr>
              <a:t> </a:t>
            </a:r>
            <a:r>
              <a:rPr sz="3200" u="heavy" dirty="0">
                <a:uFill>
                  <a:solidFill>
                    <a:srgbClr val="000000"/>
                  </a:solidFill>
                </a:uFill>
              </a:rPr>
              <a:t>SUBMISSION</a:t>
            </a:r>
            <a:r>
              <a:rPr sz="3200" u="heavy" spc="-75" dirty="0">
                <a:uFill>
                  <a:solidFill>
                    <a:srgbClr val="000000"/>
                  </a:solidFill>
                </a:uFill>
              </a:rPr>
              <a:t> </a:t>
            </a:r>
            <a:r>
              <a:rPr sz="3200" u="heavy" spc="-35" dirty="0">
                <a:uFill>
                  <a:solidFill>
                    <a:srgbClr val="000000"/>
                  </a:solidFill>
                </a:uFill>
              </a:rPr>
              <a:t>CHECKLIST-</a:t>
            </a:r>
            <a:endParaRPr sz="3200"/>
          </a:p>
        </p:txBody>
      </p:sp>
      <p:sp>
        <p:nvSpPr>
          <p:cNvPr id="3" name="object 3"/>
          <p:cNvSpPr txBox="1"/>
          <p:nvPr/>
        </p:nvSpPr>
        <p:spPr>
          <a:xfrm>
            <a:off x="1069339" y="1901697"/>
            <a:ext cx="6898005" cy="2220595"/>
          </a:xfrm>
          <a:prstGeom prst="rect">
            <a:avLst/>
          </a:prstGeom>
        </p:spPr>
        <p:txBody>
          <a:bodyPr vert="horz" wrap="square" lIns="0" tIns="12700" rIns="0" bIns="0" rtlCol="0">
            <a:spAutoFit/>
          </a:bodyPr>
          <a:lstStyle/>
          <a:p>
            <a:pPr marL="327660" indent="-315595">
              <a:lnSpc>
                <a:spcPct val="100000"/>
              </a:lnSpc>
              <a:spcBef>
                <a:spcPts val="100"/>
              </a:spcBef>
              <a:buFont typeface="Wingdings"/>
              <a:buChar char=""/>
              <a:tabLst>
                <a:tab pos="328295" algn="l"/>
              </a:tabLst>
            </a:pPr>
            <a:r>
              <a:rPr sz="2400" dirty="0">
                <a:latin typeface="Times New Roman"/>
                <a:cs typeface="Times New Roman"/>
              </a:rPr>
              <a:t>eCTD</a:t>
            </a:r>
            <a:r>
              <a:rPr sz="2400" spc="-65" dirty="0">
                <a:latin typeface="Times New Roman"/>
                <a:cs typeface="Times New Roman"/>
              </a:rPr>
              <a:t> </a:t>
            </a:r>
            <a:r>
              <a:rPr sz="2400" spc="-5" dirty="0">
                <a:latin typeface="Times New Roman"/>
                <a:cs typeface="Times New Roman"/>
              </a:rPr>
              <a:t>Software</a:t>
            </a:r>
            <a:endParaRPr sz="2400">
              <a:latin typeface="Times New Roman"/>
              <a:cs typeface="Times New Roman"/>
            </a:endParaRPr>
          </a:p>
          <a:p>
            <a:pPr marL="327660" indent="-315595">
              <a:lnSpc>
                <a:spcPct val="100000"/>
              </a:lnSpc>
              <a:buFont typeface="Wingdings"/>
              <a:buChar char=""/>
              <a:tabLst>
                <a:tab pos="328295" algn="l"/>
              </a:tabLst>
            </a:pPr>
            <a:r>
              <a:rPr sz="2400" spc="-5" dirty="0">
                <a:latin typeface="Times New Roman"/>
                <a:cs typeface="Times New Roman"/>
              </a:rPr>
              <a:t>Software</a:t>
            </a:r>
            <a:r>
              <a:rPr sz="2400" spc="-55" dirty="0">
                <a:latin typeface="Times New Roman"/>
                <a:cs typeface="Times New Roman"/>
              </a:rPr>
              <a:t> </a:t>
            </a:r>
            <a:r>
              <a:rPr sz="2400" dirty="0">
                <a:latin typeface="Times New Roman"/>
                <a:cs typeface="Times New Roman"/>
              </a:rPr>
              <a:t>training</a:t>
            </a:r>
            <a:r>
              <a:rPr sz="2400" spc="-4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support</a:t>
            </a:r>
            <a:r>
              <a:rPr sz="2400" spc="-15" dirty="0">
                <a:latin typeface="Times New Roman"/>
                <a:cs typeface="Times New Roman"/>
              </a:rPr>
              <a:t> </a:t>
            </a:r>
            <a:r>
              <a:rPr sz="2400" dirty="0">
                <a:latin typeface="Times New Roman"/>
                <a:cs typeface="Times New Roman"/>
              </a:rPr>
              <a:t>from</a:t>
            </a:r>
            <a:r>
              <a:rPr sz="2400" spc="-20" dirty="0">
                <a:latin typeface="Times New Roman"/>
                <a:cs typeface="Times New Roman"/>
              </a:rPr>
              <a:t> </a:t>
            </a:r>
            <a:r>
              <a:rPr sz="2400" dirty="0">
                <a:latin typeface="Times New Roman"/>
                <a:cs typeface="Times New Roman"/>
              </a:rPr>
              <a:t>the</a:t>
            </a:r>
            <a:r>
              <a:rPr sz="2400" spc="-90" dirty="0">
                <a:latin typeface="Times New Roman"/>
                <a:cs typeface="Times New Roman"/>
              </a:rPr>
              <a:t> </a:t>
            </a:r>
            <a:r>
              <a:rPr sz="2400" dirty="0">
                <a:latin typeface="Times New Roman"/>
                <a:cs typeface="Times New Roman"/>
              </a:rPr>
              <a:t>supplier</a:t>
            </a:r>
            <a:endParaRPr sz="2400">
              <a:latin typeface="Times New Roman"/>
              <a:cs typeface="Times New Roman"/>
            </a:endParaRPr>
          </a:p>
          <a:p>
            <a:pPr marL="327660" indent="-315595">
              <a:lnSpc>
                <a:spcPct val="100000"/>
              </a:lnSpc>
              <a:buFont typeface="Wingdings"/>
              <a:buChar char=""/>
              <a:tabLst>
                <a:tab pos="328295" algn="l"/>
              </a:tabLst>
            </a:pPr>
            <a:r>
              <a:rPr sz="2400" spc="-5" dirty="0">
                <a:latin typeface="Times New Roman"/>
                <a:cs typeface="Times New Roman"/>
              </a:rPr>
              <a:t>Compiling</a:t>
            </a:r>
            <a:r>
              <a:rPr sz="2400" spc="-70" dirty="0">
                <a:latin typeface="Times New Roman"/>
                <a:cs typeface="Times New Roman"/>
              </a:rPr>
              <a:t> </a:t>
            </a:r>
            <a:r>
              <a:rPr sz="2400" dirty="0">
                <a:latin typeface="Times New Roman"/>
                <a:cs typeface="Times New Roman"/>
              </a:rPr>
              <a:t>and</a:t>
            </a:r>
            <a:r>
              <a:rPr sz="2400" spc="-35" dirty="0">
                <a:latin typeface="Times New Roman"/>
                <a:cs typeface="Times New Roman"/>
              </a:rPr>
              <a:t> </a:t>
            </a:r>
            <a:r>
              <a:rPr sz="2400" dirty="0">
                <a:latin typeface="Times New Roman"/>
                <a:cs typeface="Times New Roman"/>
              </a:rPr>
              <a:t>eCTD</a:t>
            </a:r>
            <a:endParaRPr sz="2400">
              <a:latin typeface="Times New Roman"/>
              <a:cs typeface="Times New Roman"/>
            </a:endParaRPr>
          </a:p>
          <a:p>
            <a:pPr marL="327660" indent="-315595">
              <a:lnSpc>
                <a:spcPct val="100000"/>
              </a:lnSpc>
              <a:buFont typeface="Wingdings"/>
              <a:buChar char=""/>
              <a:tabLst>
                <a:tab pos="328295" algn="l"/>
              </a:tabLst>
            </a:pPr>
            <a:r>
              <a:rPr sz="2400" dirty="0">
                <a:latin typeface="Times New Roman"/>
                <a:cs typeface="Times New Roman"/>
              </a:rPr>
              <a:t>eCTD</a:t>
            </a:r>
            <a:r>
              <a:rPr sz="2400" spc="-30" dirty="0">
                <a:latin typeface="Times New Roman"/>
                <a:cs typeface="Times New Roman"/>
              </a:rPr>
              <a:t> </a:t>
            </a:r>
            <a:r>
              <a:rPr sz="2400" dirty="0">
                <a:latin typeface="Times New Roman"/>
                <a:cs typeface="Times New Roman"/>
              </a:rPr>
              <a:t>hyper</a:t>
            </a:r>
            <a:r>
              <a:rPr sz="2400" spc="-45" dirty="0">
                <a:latin typeface="Times New Roman"/>
                <a:cs typeface="Times New Roman"/>
              </a:rPr>
              <a:t> </a:t>
            </a:r>
            <a:r>
              <a:rPr sz="2400" dirty="0">
                <a:latin typeface="Times New Roman"/>
                <a:cs typeface="Times New Roman"/>
              </a:rPr>
              <a:t>linking</a:t>
            </a:r>
            <a:endParaRPr sz="2400">
              <a:latin typeface="Times New Roman"/>
              <a:cs typeface="Times New Roman"/>
            </a:endParaRPr>
          </a:p>
          <a:p>
            <a:pPr marL="327660" indent="-315595">
              <a:lnSpc>
                <a:spcPct val="100000"/>
              </a:lnSpc>
              <a:buFont typeface="Wingdings"/>
              <a:buChar char=""/>
              <a:tabLst>
                <a:tab pos="328295" algn="l"/>
              </a:tabLst>
            </a:pPr>
            <a:r>
              <a:rPr sz="2400" spc="-5" dirty="0">
                <a:latin typeface="Times New Roman"/>
                <a:cs typeface="Times New Roman"/>
              </a:rPr>
              <a:t>QC</a:t>
            </a:r>
            <a:r>
              <a:rPr sz="2400" spc="-30" dirty="0">
                <a:latin typeface="Times New Roman"/>
                <a:cs typeface="Times New Roman"/>
              </a:rPr>
              <a:t> </a:t>
            </a:r>
            <a:r>
              <a:rPr sz="2400" dirty="0">
                <a:latin typeface="Times New Roman"/>
                <a:cs typeface="Times New Roman"/>
              </a:rPr>
              <a:t>of</a:t>
            </a:r>
            <a:r>
              <a:rPr sz="2400" spc="-30" dirty="0">
                <a:latin typeface="Times New Roman"/>
                <a:cs typeface="Times New Roman"/>
              </a:rPr>
              <a:t> </a:t>
            </a:r>
            <a:r>
              <a:rPr sz="2400" dirty="0">
                <a:latin typeface="Times New Roman"/>
                <a:cs typeface="Times New Roman"/>
              </a:rPr>
              <a:t>eCTD</a:t>
            </a:r>
            <a:endParaRPr sz="2400">
              <a:latin typeface="Times New Roman"/>
              <a:cs typeface="Times New Roman"/>
            </a:endParaRPr>
          </a:p>
          <a:p>
            <a:pPr marL="327660" indent="-315595">
              <a:lnSpc>
                <a:spcPct val="100000"/>
              </a:lnSpc>
              <a:buFont typeface="Wingdings"/>
              <a:buChar char=""/>
              <a:tabLst>
                <a:tab pos="328295" algn="l"/>
              </a:tabLst>
            </a:pPr>
            <a:r>
              <a:rPr sz="2400" spc="-5" dirty="0">
                <a:latin typeface="Times New Roman"/>
                <a:cs typeface="Times New Roman"/>
              </a:rPr>
              <a:t>Submit</a:t>
            </a:r>
            <a:r>
              <a:rPr sz="2400" spc="-40" dirty="0">
                <a:latin typeface="Times New Roman"/>
                <a:cs typeface="Times New Roman"/>
              </a:rPr>
              <a:t> </a:t>
            </a:r>
            <a:r>
              <a:rPr sz="2400" spc="-5" dirty="0">
                <a:latin typeface="Times New Roman"/>
                <a:cs typeface="Times New Roman"/>
              </a:rPr>
              <a:t>eCTD </a:t>
            </a:r>
            <a:r>
              <a:rPr sz="2400" dirty="0">
                <a:latin typeface="Times New Roman"/>
                <a:cs typeface="Times New Roman"/>
              </a:rPr>
              <a:t>on</a:t>
            </a:r>
            <a:r>
              <a:rPr sz="2400" spc="-5" dirty="0">
                <a:latin typeface="Times New Roman"/>
                <a:cs typeface="Times New Roman"/>
              </a:rPr>
              <a:t> CD/DVD</a:t>
            </a:r>
            <a:r>
              <a:rPr sz="2400" spc="-10" dirty="0">
                <a:latin typeface="Times New Roman"/>
                <a:cs typeface="Times New Roman"/>
              </a:rPr>
              <a:t> </a:t>
            </a:r>
            <a:r>
              <a:rPr sz="2400" dirty="0">
                <a:latin typeface="Times New Roman"/>
                <a:cs typeface="Times New Roman"/>
              </a:rPr>
              <a:t>or</a:t>
            </a:r>
            <a:r>
              <a:rPr sz="2400" spc="-15" dirty="0">
                <a:latin typeface="Times New Roman"/>
                <a:cs typeface="Times New Roman"/>
              </a:rPr>
              <a:t> </a:t>
            </a:r>
            <a:r>
              <a:rPr sz="2400" dirty="0">
                <a:latin typeface="Times New Roman"/>
                <a:cs typeface="Times New Roman"/>
              </a:rPr>
              <a:t>Use</a:t>
            </a:r>
            <a:r>
              <a:rPr sz="2400" spc="-25" dirty="0">
                <a:latin typeface="Times New Roman"/>
                <a:cs typeface="Times New Roman"/>
              </a:rPr>
              <a:t> </a:t>
            </a:r>
            <a:r>
              <a:rPr sz="2400" dirty="0">
                <a:latin typeface="Times New Roman"/>
                <a:cs typeface="Times New Roman"/>
              </a:rPr>
              <a:t>electronic</a:t>
            </a:r>
            <a:r>
              <a:rPr sz="2400" spc="-105" dirty="0">
                <a:latin typeface="Times New Roman"/>
                <a:cs typeface="Times New Roman"/>
              </a:rPr>
              <a:t> </a:t>
            </a:r>
            <a:r>
              <a:rPr sz="2400" dirty="0">
                <a:latin typeface="Times New Roman"/>
                <a:cs typeface="Times New Roman"/>
              </a:rPr>
              <a:t>gateway</a:t>
            </a:r>
            <a:endParaRPr sz="24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4331" y="953135"/>
            <a:ext cx="4547870" cy="67310"/>
          </a:xfrm>
          <a:custGeom>
            <a:avLst/>
            <a:gdLst/>
            <a:ahLst/>
            <a:cxnLst/>
            <a:rect l="l" t="t" r="r" b="b"/>
            <a:pathLst>
              <a:path w="4547870" h="67309">
                <a:moveTo>
                  <a:pt x="4547616" y="0"/>
                </a:moveTo>
                <a:lnTo>
                  <a:pt x="0" y="0"/>
                </a:lnTo>
                <a:lnTo>
                  <a:pt x="0" y="67055"/>
                </a:lnTo>
                <a:lnTo>
                  <a:pt x="4547616" y="67055"/>
                </a:lnTo>
                <a:lnTo>
                  <a:pt x="4547616"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611835" y="477392"/>
            <a:ext cx="4573905" cy="574040"/>
          </a:xfrm>
          <a:prstGeom prst="rect">
            <a:avLst/>
          </a:prstGeom>
        </p:spPr>
        <p:txBody>
          <a:bodyPr vert="horz" wrap="square" lIns="0" tIns="12700" rIns="0" bIns="0" rtlCol="0">
            <a:spAutoFit/>
          </a:bodyPr>
          <a:lstStyle/>
          <a:p>
            <a:pPr marL="12700">
              <a:lnSpc>
                <a:spcPct val="100000"/>
              </a:lnSpc>
              <a:spcBef>
                <a:spcPts val="100"/>
              </a:spcBef>
            </a:pPr>
            <a:r>
              <a:rPr spc="-5" dirty="0"/>
              <a:t>eCTD</a:t>
            </a:r>
            <a:r>
              <a:rPr spc="-160" dirty="0"/>
              <a:t> </a:t>
            </a:r>
            <a:r>
              <a:rPr dirty="0"/>
              <a:t>Implementation-</a:t>
            </a:r>
          </a:p>
        </p:txBody>
      </p:sp>
      <p:sp>
        <p:nvSpPr>
          <p:cNvPr id="4" name="object 4"/>
          <p:cNvSpPr txBox="1"/>
          <p:nvPr/>
        </p:nvSpPr>
        <p:spPr>
          <a:xfrm>
            <a:off x="611835" y="1031493"/>
            <a:ext cx="7621270" cy="4112260"/>
          </a:xfrm>
          <a:prstGeom prst="rect">
            <a:avLst/>
          </a:prstGeom>
        </p:spPr>
        <p:txBody>
          <a:bodyPr vert="horz" wrap="square" lIns="0" tIns="12065" rIns="0" bIns="0" rtlCol="0">
            <a:spAutoFit/>
          </a:bodyPr>
          <a:lstStyle/>
          <a:p>
            <a:pPr marL="12700">
              <a:lnSpc>
                <a:spcPct val="100000"/>
              </a:lnSpc>
              <a:spcBef>
                <a:spcPts val="95"/>
              </a:spcBef>
            </a:pPr>
            <a:r>
              <a:rPr sz="2800" spc="-20" dirty="0">
                <a:latin typeface="Times New Roman"/>
                <a:cs typeface="Times New Roman"/>
              </a:rPr>
              <a:t>eCTD</a:t>
            </a:r>
            <a:r>
              <a:rPr sz="2800" spc="-10" dirty="0">
                <a:latin typeface="Times New Roman"/>
                <a:cs typeface="Times New Roman"/>
              </a:rPr>
              <a:t> </a:t>
            </a:r>
            <a:r>
              <a:rPr sz="2400" spc="-5" dirty="0">
                <a:latin typeface="Times New Roman"/>
                <a:cs typeface="Times New Roman"/>
              </a:rPr>
              <a:t>is</a:t>
            </a:r>
            <a:r>
              <a:rPr sz="2400" spc="-30" dirty="0">
                <a:latin typeface="Times New Roman"/>
                <a:cs typeface="Times New Roman"/>
              </a:rPr>
              <a:t> </a:t>
            </a:r>
            <a:r>
              <a:rPr sz="2400" spc="-5" dirty="0">
                <a:latin typeface="Times New Roman"/>
                <a:cs typeface="Times New Roman"/>
              </a:rPr>
              <a:t>implemented</a:t>
            </a:r>
            <a:r>
              <a:rPr sz="2400" spc="-60" dirty="0">
                <a:latin typeface="Times New Roman"/>
                <a:cs typeface="Times New Roman"/>
              </a:rPr>
              <a:t> </a:t>
            </a:r>
            <a:r>
              <a:rPr sz="2400" dirty="0">
                <a:latin typeface="Times New Roman"/>
                <a:cs typeface="Times New Roman"/>
              </a:rPr>
              <a:t>in</a:t>
            </a:r>
            <a:r>
              <a:rPr sz="2400" spc="-25" dirty="0">
                <a:latin typeface="Times New Roman"/>
                <a:cs typeface="Times New Roman"/>
              </a:rPr>
              <a:t> </a:t>
            </a:r>
            <a:r>
              <a:rPr sz="2400" dirty="0">
                <a:latin typeface="Times New Roman"/>
                <a:cs typeface="Times New Roman"/>
              </a:rPr>
              <a:t>2009</a:t>
            </a:r>
            <a:endParaRPr sz="2400">
              <a:latin typeface="Times New Roman"/>
              <a:cs typeface="Times New Roman"/>
            </a:endParaRPr>
          </a:p>
          <a:p>
            <a:pPr marL="12700" marR="5080">
              <a:lnSpc>
                <a:spcPct val="100000"/>
              </a:lnSpc>
              <a:spcBef>
                <a:spcPts val="15"/>
              </a:spcBef>
              <a:buSzPct val="95833"/>
              <a:buChar char="•"/>
              <a:tabLst>
                <a:tab pos="120650" algn="l"/>
              </a:tabLst>
            </a:pPr>
            <a:r>
              <a:rPr sz="2400" spc="-5" dirty="0">
                <a:latin typeface="Times New Roman"/>
                <a:cs typeface="Times New Roman"/>
              </a:rPr>
              <a:t>ICH</a:t>
            </a:r>
            <a:r>
              <a:rPr sz="2400" spc="-5" dirty="0">
                <a:latin typeface="Cambria Math"/>
                <a:cs typeface="Cambria Math"/>
              </a:rPr>
              <a:t>‐</a:t>
            </a:r>
            <a:r>
              <a:rPr sz="2400" spc="-5" dirty="0">
                <a:latin typeface="Times New Roman"/>
                <a:cs typeface="Times New Roman"/>
              </a:rPr>
              <a:t>eCTD is </a:t>
            </a:r>
            <a:r>
              <a:rPr sz="2400" dirty="0">
                <a:latin typeface="Times New Roman"/>
                <a:cs typeface="Times New Roman"/>
              </a:rPr>
              <a:t>an </a:t>
            </a:r>
            <a:r>
              <a:rPr sz="2400" spc="-10" dirty="0">
                <a:latin typeface="Times New Roman"/>
                <a:cs typeface="Times New Roman"/>
              </a:rPr>
              <a:t>internationally </a:t>
            </a:r>
            <a:r>
              <a:rPr sz="2400" dirty="0">
                <a:latin typeface="Times New Roman"/>
                <a:cs typeface="Times New Roman"/>
              </a:rPr>
              <a:t>driven standard designed to </a:t>
            </a:r>
            <a:r>
              <a:rPr sz="2400" spc="5" dirty="0">
                <a:latin typeface="Times New Roman"/>
                <a:cs typeface="Times New Roman"/>
              </a:rPr>
              <a:t> </a:t>
            </a:r>
            <a:r>
              <a:rPr sz="2400" dirty="0">
                <a:latin typeface="Times New Roman"/>
                <a:cs typeface="Times New Roman"/>
              </a:rPr>
              <a:t>reduce cost in the </a:t>
            </a:r>
            <a:r>
              <a:rPr sz="2400" spc="-10" dirty="0">
                <a:latin typeface="Times New Roman"/>
                <a:cs typeface="Times New Roman"/>
              </a:rPr>
              <a:t>administration, </a:t>
            </a:r>
            <a:r>
              <a:rPr sz="2400" spc="-5" dirty="0">
                <a:latin typeface="Times New Roman"/>
                <a:cs typeface="Times New Roman"/>
              </a:rPr>
              <a:t>assessment </a:t>
            </a:r>
            <a:r>
              <a:rPr sz="2400" dirty="0">
                <a:latin typeface="Times New Roman"/>
                <a:cs typeface="Times New Roman"/>
              </a:rPr>
              <a:t>and archiving of </a:t>
            </a:r>
            <a:r>
              <a:rPr sz="2400" spc="-585" dirty="0">
                <a:latin typeface="Times New Roman"/>
                <a:cs typeface="Times New Roman"/>
              </a:rPr>
              <a:t> </a:t>
            </a:r>
            <a:r>
              <a:rPr sz="2400" spc="-5" dirty="0">
                <a:latin typeface="Times New Roman"/>
                <a:cs typeface="Times New Roman"/>
              </a:rPr>
              <a:t>applications</a:t>
            </a:r>
            <a:r>
              <a:rPr sz="2400" spc="-60" dirty="0">
                <a:latin typeface="Times New Roman"/>
                <a:cs typeface="Times New Roman"/>
              </a:rPr>
              <a:t> </a:t>
            </a:r>
            <a:r>
              <a:rPr sz="2400" dirty="0">
                <a:latin typeface="Times New Roman"/>
                <a:cs typeface="Times New Roman"/>
              </a:rPr>
              <a:t>for </a:t>
            </a:r>
            <a:r>
              <a:rPr sz="2400" spc="-5" dirty="0">
                <a:latin typeface="Times New Roman"/>
                <a:cs typeface="Times New Roman"/>
              </a:rPr>
              <a:t>marketing</a:t>
            </a:r>
            <a:r>
              <a:rPr sz="2400" spc="-60" dirty="0">
                <a:latin typeface="Times New Roman"/>
                <a:cs typeface="Times New Roman"/>
              </a:rPr>
              <a:t> </a:t>
            </a:r>
            <a:r>
              <a:rPr sz="2400" spc="-5" dirty="0">
                <a:latin typeface="Times New Roman"/>
                <a:cs typeface="Times New Roman"/>
              </a:rPr>
              <a:t>authorization</a:t>
            </a:r>
            <a:r>
              <a:rPr sz="2400" spc="-60"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spc="-5" dirty="0">
                <a:latin typeface="Times New Roman"/>
                <a:cs typeface="Times New Roman"/>
              </a:rPr>
              <a:t>medicinal</a:t>
            </a:r>
            <a:r>
              <a:rPr sz="2400" spc="-50" dirty="0">
                <a:latin typeface="Times New Roman"/>
                <a:cs typeface="Times New Roman"/>
              </a:rPr>
              <a:t> </a:t>
            </a:r>
            <a:r>
              <a:rPr sz="2400" dirty="0">
                <a:latin typeface="Times New Roman"/>
                <a:cs typeface="Times New Roman"/>
              </a:rPr>
              <a:t>products </a:t>
            </a:r>
            <a:r>
              <a:rPr sz="2400" spc="-585" dirty="0">
                <a:latin typeface="Times New Roman"/>
                <a:cs typeface="Times New Roman"/>
              </a:rPr>
              <a:t> </a:t>
            </a:r>
            <a:r>
              <a:rPr sz="2400" dirty="0">
                <a:latin typeface="Times New Roman"/>
                <a:cs typeface="Times New Roman"/>
              </a:rPr>
              <a:t>for </a:t>
            </a:r>
            <a:r>
              <a:rPr sz="2400" spc="-5" dirty="0">
                <a:latin typeface="Times New Roman"/>
                <a:cs typeface="Times New Roman"/>
              </a:rPr>
              <a:t>human </a:t>
            </a:r>
            <a:r>
              <a:rPr sz="2400" dirty="0">
                <a:latin typeface="Times New Roman"/>
                <a:cs typeface="Times New Roman"/>
              </a:rPr>
              <a:t>use, to reduce the </a:t>
            </a:r>
            <a:r>
              <a:rPr sz="2400" spc="-5" dirty="0">
                <a:latin typeface="Times New Roman"/>
                <a:cs typeface="Times New Roman"/>
              </a:rPr>
              <a:t>use </a:t>
            </a:r>
            <a:r>
              <a:rPr sz="2400" dirty="0">
                <a:latin typeface="Times New Roman"/>
                <a:cs typeface="Times New Roman"/>
              </a:rPr>
              <a:t>of paper and </a:t>
            </a:r>
            <a:r>
              <a:rPr sz="2400" spc="-5" dirty="0">
                <a:latin typeface="Times New Roman"/>
                <a:cs typeface="Times New Roman"/>
              </a:rPr>
              <a:t>streamline </a:t>
            </a:r>
            <a:r>
              <a:rPr sz="2400" dirty="0">
                <a:latin typeface="Times New Roman"/>
                <a:cs typeface="Times New Roman"/>
              </a:rPr>
              <a:t>the </a:t>
            </a:r>
            <a:r>
              <a:rPr sz="2400" spc="5" dirty="0">
                <a:latin typeface="Times New Roman"/>
                <a:cs typeface="Times New Roman"/>
              </a:rPr>
              <a:t> </a:t>
            </a:r>
            <a:r>
              <a:rPr sz="2400" spc="-5" dirty="0">
                <a:latin typeface="Times New Roman"/>
                <a:cs typeface="Times New Roman"/>
              </a:rPr>
              <a:t>assessment</a:t>
            </a:r>
            <a:r>
              <a:rPr sz="2400" spc="-40" dirty="0">
                <a:latin typeface="Times New Roman"/>
                <a:cs typeface="Times New Roman"/>
              </a:rPr>
              <a:t> </a:t>
            </a:r>
            <a:r>
              <a:rPr sz="2400" spc="-5" dirty="0">
                <a:latin typeface="Times New Roman"/>
                <a:cs typeface="Times New Roman"/>
              </a:rPr>
              <a:t>process making</a:t>
            </a:r>
            <a:r>
              <a:rPr sz="2400" spc="-25" dirty="0">
                <a:latin typeface="Times New Roman"/>
                <a:cs typeface="Times New Roman"/>
              </a:rPr>
              <a:t> </a:t>
            </a:r>
            <a:r>
              <a:rPr sz="2400" dirty="0">
                <a:latin typeface="Times New Roman"/>
                <a:cs typeface="Times New Roman"/>
              </a:rPr>
              <a:t>the </a:t>
            </a:r>
            <a:r>
              <a:rPr sz="2400" spc="-5" dirty="0">
                <a:latin typeface="Times New Roman"/>
                <a:cs typeface="Times New Roman"/>
              </a:rPr>
              <a:t>system</a:t>
            </a:r>
            <a:r>
              <a:rPr sz="2400" spc="-10" dirty="0">
                <a:latin typeface="Times New Roman"/>
                <a:cs typeface="Times New Roman"/>
              </a:rPr>
              <a:t> </a:t>
            </a:r>
            <a:r>
              <a:rPr sz="2400" spc="-5" dirty="0">
                <a:latin typeface="Times New Roman"/>
                <a:cs typeface="Times New Roman"/>
              </a:rPr>
              <a:t>more</a:t>
            </a:r>
            <a:r>
              <a:rPr sz="2400" spc="-30" dirty="0">
                <a:latin typeface="Times New Roman"/>
                <a:cs typeface="Times New Roman"/>
              </a:rPr>
              <a:t> </a:t>
            </a:r>
            <a:r>
              <a:rPr sz="2400" spc="-20" dirty="0">
                <a:latin typeface="Times New Roman"/>
                <a:cs typeface="Times New Roman"/>
              </a:rPr>
              <a:t>efficient.</a:t>
            </a:r>
            <a:endParaRPr sz="2400">
              <a:latin typeface="Times New Roman"/>
              <a:cs typeface="Times New Roman"/>
            </a:endParaRPr>
          </a:p>
          <a:p>
            <a:pPr marL="120014" indent="-107950">
              <a:lnSpc>
                <a:spcPct val="100000"/>
              </a:lnSpc>
              <a:spcBef>
                <a:spcPts val="5"/>
              </a:spcBef>
              <a:buSzPct val="95833"/>
              <a:buChar char="•"/>
              <a:tabLst>
                <a:tab pos="120650" algn="l"/>
              </a:tabLst>
            </a:pPr>
            <a:r>
              <a:rPr sz="2400" dirty="0">
                <a:latin typeface="Times New Roman"/>
                <a:cs typeface="Times New Roman"/>
              </a:rPr>
              <a:t>Unlike</a:t>
            </a:r>
            <a:r>
              <a:rPr sz="2400" spc="-50" dirty="0">
                <a:latin typeface="Times New Roman"/>
                <a:cs typeface="Times New Roman"/>
              </a:rPr>
              <a:t> </a:t>
            </a:r>
            <a:r>
              <a:rPr sz="2400" spc="-5" dirty="0">
                <a:latin typeface="Times New Roman"/>
                <a:cs typeface="Times New Roman"/>
              </a:rPr>
              <a:t>CTD</a:t>
            </a:r>
            <a:r>
              <a:rPr sz="2400" dirty="0">
                <a:latin typeface="Times New Roman"/>
                <a:cs typeface="Times New Roman"/>
              </a:rPr>
              <a:t> the</a:t>
            </a:r>
            <a:r>
              <a:rPr sz="2400" spc="-15" dirty="0">
                <a:latin typeface="Times New Roman"/>
                <a:cs typeface="Times New Roman"/>
              </a:rPr>
              <a:t> </a:t>
            </a:r>
            <a:r>
              <a:rPr sz="2400" spc="-5" dirty="0">
                <a:latin typeface="Times New Roman"/>
                <a:cs typeface="Times New Roman"/>
              </a:rPr>
              <a:t>eCTD</a:t>
            </a:r>
            <a:r>
              <a:rPr sz="2400" dirty="0">
                <a:latin typeface="Times New Roman"/>
                <a:cs typeface="Times New Roman"/>
              </a:rPr>
              <a:t> is</a:t>
            </a:r>
            <a:r>
              <a:rPr sz="2400" spc="-15" dirty="0">
                <a:latin typeface="Times New Roman"/>
                <a:cs typeface="Times New Roman"/>
              </a:rPr>
              <a:t> </a:t>
            </a:r>
            <a:r>
              <a:rPr sz="2400" dirty="0">
                <a:latin typeface="Times New Roman"/>
                <a:cs typeface="Times New Roman"/>
              </a:rPr>
              <a:t>not</a:t>
            </a:r>
            <a:r>
              <a:rPr sz="2400" spc="5" dirty="0">
                <a:latin typeface="Times New Roman"/>
                <a:cs typeface="Times New Roman"/>
              </a:rPr>
              <a:t> </a:t>
            </a:r>
            <a:r>
              <a:rPr sz="2400" spc="-5" dirty="0">
                <a:latin typeface="Times New Roman"/>
                <a:cs typeface="Times New Roman"/>
              </a:rPr>
              <a:t>mandatory</a:t>
            </a:r>
            <a:r>
              <a:rPr sz="2400" spc="-65" dirty="0">
                <a:latin typeface="Times New Roman"/>
                <a:cs typeface="Times New Roman"/>
              </a:rPr>
              <a:t> </a:t>
            </a:r>
            <a:r>
              <a:rPr sz="2400" dirty="0">
                <a:latin typeface="Times New Roman"/>
                <a:cs typeface="Times New Roman"/>
              </a:rPr>
              <a:t>in</a:t>
            </a:r>
            <a:r>
              <a:rPr sz="2400" spc="-10" dirty="0">
                <a:latin typeface="Times New Roman"/>
                <a:cs typeface="Times New Roman"/>
              </a:rPr>
              <a:t> </a:t>
            </a:r>
            <a:r>
              <a:rPr sz="2400" dirty="0">
                <a:latin typeface="Times New Roman"/>
                <a:cs typeface="Times New Roman"/>
              </a:rPr>
              <a:t>Europe</a:t>
            </a:r>
            <a:r>
              <a:rPr sz="2400" spc="-135" dirty="0">
                <a:latin typeface="Times New Roman"/>
                <a:cs typeface="Times New Roman"/>
              </a:rPr>
              <a:t> </a:t>
            </a:r>
            <a:r>
              <a:rPr sz="2400" dirty="0">
                <a:latin typeface="Times New Roman"/>
                <a:cs typeface="Times New Roman"/>
              </a:rPr>
              <a:t>(highly</a:t>
            </a:r>
            <a:endParaRPr sz="2400">
              <a:latin typeface="Times New Roman"/>
              <a:cs typeface="Times New Roman"/>
            </a:endParaRPr>
          </a:p>
          <a:p>
            <a:pPr marL="12700">
              <a:lnSpc>
                <a:spcPct val="100000"/>
              </a:lnSpc>
            </a:pPr>
            <a:r>
              <a:rPr sz="2400" spc="-5" dirty="0">
                <a:latin typeface="Times New Roman"/>
                <a:cs typeface="Times New Roman"/>
              </a:rPr>
              <a:t>recommended).</a:t>
            </a:r>
            <a:endParaRPr sz="2400">
              <a:latin typeface="Times New Roman"/>
              <a:cs typeface="Times New Roman"/>
            </a:endParaRPr>
          </a:p>
          <a:p>
            <a:pPr marL="12700" marR="382905">
              <a:lnSpc>
                <a:spcPct val="100000"/>
              </a:lnSpc>
              <a:buSzPct val="95833"/>
              <a:buChar char="•"/>
              <a:tabLst>
                <a:tab pos="120650" algn="l"/>
              </a:tabLst>
            </a:pPr>
            <a:r>
              <a:rPr sz="2400" spc="-5" dirty="0">
                <a:latin typeface="Times New Roman"/>
                <a:cs typeface="Times New Roman"/>
              </a:rPr>
              <a:t>NCAs </a:t>
            </a:r>
            <a:r>
              <a:rPr sz="2400" dirty="0">
                <a:latin typeface="Times New Roman"/>
                <a:cs typeface="Times New Roman"/>
              </a:rPr>
              <a:t>are progressively adapting their infrastructure, </a:t>
            </a:r>
            <a:r>
              <a:rPr sz="2400" spc="5" dirty="0">
                <a:latin typeface="Times New Roman"/>
                <a:cs typeface="Times New Roman"/>
              </a:rPr>
              <a:t> </a:t>
            </a:r>
            <a:r>
              <a:rPr sz="2400" dirty="0">
                <a:latin typeface="Times New Roman"/>
                <a:cs typeface="Times New Roman"/>
              </a:rPr>
              <a:t>processes and </a:t>
            </a:r>
            <a:r>
              <a:rPr sz="2400" spc="-5" dirty="0">
                <a:latin typeface="Times New Roman"/>
                <a:cs typeface="Times New Roman"/>
              </a:rPr>
              <a:t>legislation </a:t>
            </a:r>
            <a:r>
              <a:rPr sz="2400" dirty="0">
                <a:latin typeface="Times New Roman"/>
                <a:cs typeface="Times New Roman"/>
              </a:rPr>
              <a:t>to be able to receive and handle </a:t>
            </a:r>
            <a:r>
              <a:rPr sz="2400" spc="5" dirty="0">
                <a:latin typeface="Times New Roman"/>
                <a:cs typeface="Times New Roman"/>
              </a:rPr>
              <a:t> </a:t>
            </a:r>
            <a:r>
              <a:rPr sz="2400" dirty="0">
                <a:latin typeface="Times New Roman"/>
                <a:cs typeface="Times New Roman"/>
              </a:rPr>
              <a:t>paperless</a:t>
            </a:r>
            <a:r>
              <a:rPr sz="2400" spc="-30" dirty="0">
                <a:latin typeface="Times New Roman"/>
                <a:cs typeface="Times New Roman"/>
              </a:rPr>
              <a:t> </a:t>
            </a:r>
            <a:r>
              <a:rPr sz="2400" spc="-5" dirty="0">
                <a:latin typeface="Times New Roman"/>
                <a:cs typeface="Times New Roman"/>
              </a:rPr>
              <a:t>applications</a:t>
            </a:r>
            <a:r>
              <a:rPr sz="2400" spc="-55" dirty="0">
                <a:latin typeface="Times New Roman"/>
                <a:cs typeface="Times New Roman"/>
              </a:rPr>
              <a:t> </a:t>
            </a:r>
            <a:r>
              <a:rPr sz="2400" dirty="0">
                <a:latin typeface="Times New Roman"/>
                <a:cs typeface="Times New Roman"/>
              </a:rPr>
              <a:t>for</a:t>
            </a:r>
            <a:r>
              <a:rPr sz="2400" spc="-10" dirty="0">
                <a:latin typeface="Times New Roman"/>
                <a:cs typeface="Times New Roman"/>
              </a:rPr>
              <a:t> </a:t>
            </a:r>
            <a:r>
              <a:rPr sz="2400" spc="-5" dirty="0">
                <a:latin typeface="Times New Roman"/>
                <a:cs typeface="Times New Roman"/>
              </a:rPr>
              <a:t>marketing</a:t>
            </a:r>
            <a:r>
              <a:rPr sz="2400" spc="-60" dirty="0">
                <a:latin typeface="Times New Roman"/>
                <a:cs typeface="Times New Roman"/>
              </a:rPr>
              <a:t> </a:t>
            </a:r>
            <a:r>
              <a:rPr sz="2400" spc="-5" dirty="0">
                <a:latin typeface="Times New Roman"/>
                <a:cs typeface="Times New Roman"/>
              </a:rPr>
              <a:t>authorization</a:t>
            </a:r>
            <a:r>
              <a:rPr sz="2400" spc="-45" dirty="0">
                <a:latin typeface="Times New Roman"/>
                <a:cs typeface="Times New Roman"/>
              </a:rPr>
              <a:t> </a:t>
            </a:r>
            <a:r>
              <a:rPr sz="2400" dirty="0">
                <a:latin typeface="Times New Roman"/>
                <a:cs typeface="Times New Roman"/>
              </a:rPr>
              <a:t>by</a:t>
            </a:r>
            <a:r>
              <a:rPr sz="2400" spc="-60" dirty="0">
                <a:latin typeface="Times New Roman"/>
                <a:cs typeface="Times New Roman"/>
              </a:rPr>
              <a:t> </a:t>
            </a:r>
            <a:r>
              <a:rPr sz="2400" dirty="0">
                <a:latin typeface="Times New Roman"/>
                <a:cs typeface="Times New Roman"/>
              </a:rPr>
              <a:t>2009.</a:t>
            </a:r>
            <a:endParaRPr sz="240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235" y="758189"/>
            <a:ext cx="2996565" cy="513715"/>
          </a:xfrm>
          <a:prstGeom prst="rect">
            <a:avLst/>
          </a:prstGeom>
        </p:spPr>
        <p:txBody>
          <a:bodyPr vert="horz" wrap="square" lIns="0" tIns="13335" rIns="0" bIns="0" rtlCol="0">
            <a:spAutoFit/>
          </a:bodyPr>
          <a:lstStyle/>
          <a:p>
            <a:pPr marL="12700">
              <a:lnSpc>
                <a:spcPct val="100000"/>
              </a:lnSpc>
              <a:spcBef>
                <a:spcPts val="105"/>
              </a:spcBef>
            </a:pPr>
            <a:r>
              <a:rPr sz="3200" dirty="0"/>
              <a:t>Benefits</a:t>
            </a:r>
            <a:r>
              <a:rPr sz="3200" spc="-55" dirty="0"/>
              <a:t> </a:t>
            </a:r>
            <a:r>
              <a:rPr sz="3200" dirty="0"/>
              <a:t>of</a:t>
            </a:r>
            <a:r>
              <a:rPr sz="3200" spc="-114" dirty="0"/>
              <a:t> </a:t>
            </a:r>
            <a:r>
              <a:rPr sz="3200" dirty="0"/>
              <a:t>eCTD</a:t>
            </a:r>
            <a:endParaRPr sz="3200"/>
          </a:p>
        </p:txBody>
      </p:sp>
      <p:sp>
        <p:nvSpPr>
          <p:cNvPr id="3" name="object 3"/>
          <p:cNvSpPr txBox="1"/>
          <p:nvPr/>
        </p:nvSpPr>
        <p:spPr>
          <a:xfrm>
            <a:off x="764235" y="1251330"/>
            <a:ext cx="7351395" cy="4781550"/>
          </a:xfrm>
          <a:prstGeom prst="rect">
            <a:avLst/>
          </a:prstGeom>
        </p:spPr>
        <p:txBody>
          <a:bodyPr vert="horz" wrap="square" lIns="0" tIns="12700" rIns="0" bIns="0" rtlCol="0">
            <a:spAutoFit/>
          </a:bodyPr>
          <a:lstStyle/>
          <a:p>
            <a:pPr marL="195580" indent="-182880">
              <a:lnSpc>
                <a:spcPct val="100000"/>
              </a:lnSpc>
              <a:spcBef>
                <a:spcPts val="100"/>
              </a:spcBef>
              <a:buFont typeface="Arial MT"/>
              <a:buChar char="•"/>
              <a:tabLst>
                <a:tab pos="195580" algn="l"/>
              </a:tabLst>
            </a:pPr>
            <a:r>
              <a:rPr sz="2400" spc="-5" dirty="0">
                <a:latin typeface="Times New Roman"/>
                <a:cs typeface="Times New Roman"/>
              </a:rPr>
              <a:t>Improved</a:t>
            </a:r>
            <a:r>
              <a:rPr sz="2400" spc="-55" dirty="0">
                <a:latin typeface="Times New Roman"/>
                <a:cs typeface="Times New Roman"/>
              </a:rPr>
              <a:t> </a:t>
            </a:r>
            <a:r>
              <a:rPr sz="2400" dirty="0">
                <a:latin typeface="Times New Roman"/>
                <a:cs typeface="Times New Roman"/>
              </a:rPr>
              <a:t>handling</a:t>
            </a:r>
            <a:r>
              <a:rPr sz="2400" spc="-30" dirty="0">
                <a:latin typeface="Times New Roman"/>
                <a:cs typeface="Times New Roman"/>
              </a:rPr>
              <a:t> </a:t>
            </a:r>
            <a:r>
              <a:rPr sz="2400" dirty="0">
                <a:latin typeface="Times New Roman"/>
                <a:cs typeface="Times New Roman"/>
              </a:rPr>
              <a:t>and archiving</a:t>
            </a:r>
            <a:r>
              <a:rPr sz="2400" spc="-45" dirty="0">
                <a:latin typeface="Times New Roman"/>
                <a:cs typeface="Times New Roman"/>
              </a:rPr>
              <a:t> </a:t>
            </a:r>
            <a:r>
              <a:rPr sz="2400" dirty="0">
                <a:latin typeface="Times New Roman"/>
                <a:cs typeface="Times New Roman"/>
              </a:rPr>
              <a:t>of</a:t>
            </a:r>
            <a:r>
              <a:rPr sz="2400" spc="-65" dirty="0">
                <a:latin typeface="Times New Roman"/>
                <a:cs typeface="Times New Roman"/>
              </a:rPr>
              <a:t> </a:t>
            </a:r>
            <a:r>
              <a:rPr sz="2400" spc="-5" dirty="0">
                <a:latin typeface="Times New Roman"/>
                <a:cs typeface="Times New Roman"/>
              </a:rPr>
              <a:t>submissions</a:t>
            </a:r>
            <a:endParaRPr sz="2400">
              <a:latin typeface="Times New Roman"/>
              <a:cs typeface="Times New Roman"/>
            </a:endParaRPr>
          </a:p>
          <a:p>
            <a:pPr marL="12700" marR="507365">
              <a:lnSpc>
                <a:spcPct val="100000"/>
              </a:lnSpc>
              <a:buFont typeface="Arial MT"/>
              <a:buChar char="•"/>
              <a:tabLst>
                <a:tab pos="195580" algn="l"/>
              </a:tabLst>
            </a:pPr>
            <a:r>
              <a:rPr sz="2400" dirty="0">
                <a:latin typeface="Times New Roman"/>
                <a:cs typeface="Times New Roman"/>
              </a:rPr>
              <a:t>Better</a:t>
            </a:r>
            <a:r>
              <a:rPr sz="2400" spc="-40" dirty="0">
                <a:latin typeface="Times New Roman"/>
                <a:cs typeface="Times New Roman"/>
              </a:rPr>
              <a:t> </a:t>
            </a:r>
            <a:r>
              <a:rPr sz="2400" spc="-5" dirty="0">
                <a:latin typeface="Times New Roman"/>
                <a:cs typeface="Times New Roman"/>
              </a:rPr>
              <a:t>information</a:t>
            </a:r>
            <a:r>
              <a:rPr sz="2400" spc="-60" dirty="0">
                <a:latin typeface="Times New Roman"/>
                <a:cs typeface="Times New Roman"/>
              </a:rPr>
              <a:t> </a:t>
            </a:r>
            <a:r>
              <a:rPr sz="2400" spc="-5" dirty="0">
                <a:latin typeface="Times New Roman"/>
                <a:cs typeface="Times New Roman"/>
              </a:rPr>
              <a:t>management</a:t>
            </a:r>
            <a:r>
              <a:rPr sz="2400" spc="-60" dirty="0">
                <a:latin typeface="Times New Roman"/>
                <a:cs typeface="Times New Roman"/>
              </a:rPr>
              <a:t> </a:t>
            </a:r>
            <a:r>
              <a:rPr sz="2400" dirty="0">
                <a:latin typeface="Times New Roman"/>
                <a:cs typeface="Times New Roman"/>
              </a:rPr>
              <a:t>Support</a:t>
            </a:r>
            <a:r>
              <a:rPr sz="2400" spc="-10"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b="1" dirty="0">
                <a:latin typeface="Times New Roman"/>
                <a:cs typeface="Times New Roman"/>
              </a:rPr>
              <a:t>Life</a:t>
            </a:r>
            <a:r>
              <a:rPr sz="2400" b="1" spc="-75" dirty="0">
                <a:latin typeface="Times New Roman"/>
                <a:cs typeface="Times New Roman"/>
              </a:rPr>
              <a:t> </a:t>
            </a:r>
            <a:r>
              <a:rPr sz="2400" b="1" dirty="0">
                <a:latin typeface="Times New Roman"/>
                <a:cs typeface="Times New Roman"/>
              </a:rPr>
              <a:t>Cycle </a:t>
            </a:r>
            <a:r>
              <a:rPr sz="2400" b="1" spc="-585" dirty="0">
                <a:latin typeface="Times New Roman"/>
                <a:cs typeface="Times New Roman"/>
              </a:rPr>
              <a:t> </a:t>
            </a:r>
            <a:r>
              <a:rPr sz="2400" b="1" dirty="0">
                <a:latin typeface="Times New Roman"/>
                <a:cs typeface="Times New Roman"/>
              </a:rPr>
              <a:t>Management</a:t>
            </a:r>
            <a:endParaRPr sz="2400">
              <a:latin typeface="Times New Roman"/>
              <a:cs typeface="Times New Roman"/>
            </a:endParaRPr>
          </a:p>
          <a:p>
            <a:pPr marL="195580" indent="-182880">
              <a:lnSpc>
                <a:spcPct val="100000"/>
              </a:lnSpc>
              <a:buChar char="•"/>
              <a:tabLst>
                <a:tab pos="195580" algn="l"/>
              </a:tabLst>
            </a:pPr>
            <a:r>
              <a:rPr sz="2400" spc="-5" dirty="0">
                <a:latin typeface="Times New Roman"/>
                <a:cs typeface="Times New Roman"/>
              </a:rPr>
              <a:t>Immediate</a:t>
            </a:r>
            <a:r>
              <a:rPr sz="2400" spc="-185" dirty="0">
                <a:latin typeface="Times New Roman"/>
                <a:cs typeface="Times New Roman"/>
              </a:rPr>
              <a:t> </a:t>
            </a:r>
            <a:r>
              <a:rPr sz="2400" spc="-5" dirty="0">
                <a:latin typeface="Times New Roman"/>
                <a:cs typeface="Times New Roman"/>
              </a:rPr>
              <a:t>Access</a:t>
            </a:r>
            <a:r>
              <a:rPr sz="2400" spc="-25" dirty="0">
                <a:latin typeface="Times New Roman"/>
                <a:cs typeface="Times New Roman"/>
              </a:rPr>
              <a:t> </a:t>
            </a:r>
            <a:r>
              <a:rPr sz="2400" dirty="0">
                <a:latin typeface="Times New Roman"/>
                <a:cs typeface="Times New Roman"/>
              </a:rPr>
              <a:t>to </a:t>
            </a:r>
            <a:r>
              <a:rPr sz="2400" spc="-5" dirty="0">
                <a:latin typeface="Times New Roman"/>
                <a:cs typeface="Times New Roman"/>
              </a:rPr>
              <a:t>complete</a:t>
            </a:r>
            <a:r>
              <a:rPr sz="2400" spc="-45" dirty="0">
                <a:latin typeface="Times New Roman"/>
                <a:cs typeface="Times New Roman"/>
              </a:rPr>
              <a:t> </a:t>
            </a:r>
            <a:r>
              <a:rPr sz="2400" dirty="0">
                <a:latin typeface="Times New Roman"/>
                <a:cs typeface="Times New Roman"/>
              </a:rPr>
              <a:t>and</a:t>
            </a:r>
            <a:r>
              <a:rPr sz="2400" spc="-5" dirty="0">
                <a:latin typeface="Times New Roman"/>
                <a:cs typeface="Times New Roman"/>
              </a:rPr>
              <a:t> up</a:t>
            </a:r>
            <a:r>
              <a:rPr sz="2400" spc="-5" dirty="0">
                <a:latin typeface="Cambria Math"/>
                <a:cs typeface="Cambria Math"/>
              </a:rPr>
              <a:t>‐</a:t>
            </a:r>
            <a:r>
              <a:rPr sz="2400" spc="-5" dirty="0">
                <a:latin typeface="Times New Roman"/>
                <a:cs typeface="Times New Roman"/>
              </a:rPr>
              <a:t>to</a:t>
            </a:r>
            <a:r>
              <a:rPr sz="2400" spc="-5" dirty="0">
                <a:latin typeface="Cambria Math"/>
                <a:cs typeface="Cambria Math"/>
              </a:rPr>
              <a:t>‐</a:t>
            </a:r>
            <a:r>
              <a:rPr sz="2400" spc="-5" dirty="0">
                <a:latin typeface="Times New Roman"/>
                <a:cs typeface="Times New Roman"/>
              </a:rPr>
              <a:t>date</a:t>
            </a:r>
            <a:r>
              <a:rPr sz="2400" spc="-195" dirty="0">
                <a:latin typeface="Times New Roman"/>
                <a:cs typeface="Times New Roman"/>
              </a:rPr>
              <a:t> </a:t>
            </a:r>
            <a:r>
              <a:rPr sz="2400" spc="-5" dirty="0">
                <a:latin typeface="Times New Roman"/>
                <a:cs typeface="Times New Roman"/>
              </a:rPr>
              <a:t>information</a:t>
            </a:r>
            <a:endParaRPr sz="2400">
              <a:latin typeface="Times New Roman"/>
              <a:cs typeface="Times New Roman"/>
            </a:endParaRPr>
          </a:p>
          <a:p>
            <a:pPr marL="12700" marR="339090">
              <a:lnSpc>
                <a:spcPct val="100000"/>
              </a:lnSpc>
              <a:buChar char="•"/>
              <a:tabLst>
                <a:tab pos="120650" algn="l"/>
              </a:tabLst>
            </a:pPr>
            <a:r>
              <a:rPr sz="2400" dirty="0">
                <a:latin typeface="Times New Roman"/>
                <a:cs typeface="Times New Roman"/>
              </a:rPr>
              <a:t>Search</a:t>
            </a:r>
            <a:r>
              <a:rPr sz="2400" spc="-60" dirty="0">
                <a:latin typeface="Times New Roman"/>
                <a:cs typeface="Times New Roman"/>
              </a:rPr>
              <a:t> </a:t>
            </a:r>
            <a:r>
              <a:rPr sz="2400" spc="-5" dirty="0">
                <a:latin typeface="Times New Roman"/>
                <a:cs typeface="Times New Roman"/>
              </a:rPr>
              <a:t>functionality</a:t>
            </a:r>
            <a:r>
              <a:rPr sz="2400" spc="-60" dirty="0">
                <a:latin typeface="Times New Roman"/>
                <a:cs typeface="Times New Roman"/>
              </a:rPr>
              <a:t> </a:t>
            </a:r>
            <a:r>
              <a:rPr sz="2400" dirty="0">
                <a:latin typeface="Times New Roman"/>
                <a:cs typeface="Times New Roman"/>
              </a:rPr>
              <a:t>for</a:t>
            </a:r>
            <a:r>
              <a:rPr sz="2400" spc="-15" dirty="0">
                <a:latin typeface="Times New Roman"/>
                <a:cs typeface="Times New Roman"/>
              </a:rPr>
              <a:t> </a:t>
            </a:r>
            <a:r>
              <a:rPr sz="2400" dirty="0">
                <a:latin typeface="Times New Roman"/>
                <a:cs typeface="Times New Roman"/>
              </a:rPr>
              <a:t>assessors</a:t>
            </a:r>
            <a:r>
              <a:rPr sz="2400" spc="-5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increased</a:t>
            </a:r>
            <a:r>
              <a:rPr sz="2400" spc="-45" dirty="0">
                <a:latin typeface="Times New Roman"/>
                <a:cs typeface="Times New Roman"/>
              </a:rPr>
              <a:t> </a:t>
            </a:r>
            <a:r>
              <a:rPr sz="2400" dirty="0">
                <a:latin typeface="Times New Roman"/>
                <a:cs typeface="Times New Roman"/>
              </a:rPr>
              <a:t>tracking </a:t>
            </a:r>
            <a:r>
              <a:rPr sz="2400" spc="-585" dirty="0">
                <a:latin typeface="Times New Roman"/>
                <a:cs typeface="Times New Roman"/>
              </a:rPr>
              <a:t> </a:t>
            </a:r>
            <a:r>
              <a:rPr sz="2400" dirty="0">
                <a:latin typeface="Times New Roman"/>
                <a:cs typeface="Times New Roman"/>
              </a:rPr>
              <a:t>ability</a:t>
            </a:r>
            <a:endParaRPr sz="2400">
              <a:latin typeface="Times New Roman"/>
              <a:cs typeface="Times New Roman"/>
            </a:endParaRPr>
          </a:p>
          <a:p>
            <a:pPr marL="195580" indent="-182880">
              <a:lnSpc>
                <a:spcPct val="100000"/>
              </a:lnSpc>
              <a:buChar char="•"/>
              <a:tabLst>
                <a:tab pos="195580" algn="l"/>
              </a:tabLst>
            </a:pPr>
            <a:r>
              <a:rPr sz="2400" spc="-10" dirty="0">
                <a:latin typeface="Times New Roman"/>
                <a:cs typeface="Times New Roman"/>
              </a:rPr>
              <a:t>Facilitated</a:t>
            </a:r>
            <a:r>
              <a:rPr sz="2400" spc="-30" dirty="0">
                <a:latin typeface="Times New Roman"/>
                <a:cs typeface="Times New Roman"/>
              </a:rPr>
              <a:t> </a:t>
            </a:r>
            <a:r>
              <a:rPr sz="2400" dirty="0">
                <a:latin typeface="Times New Roman"/>
                <a:cs typeface="Times New Roman"/>
              </a:rPr>
              <a:t>evaluation</a:t>
            </a:r>
            <a:r>
              <a:rPr sz="2400" spc="-35" dirty="0">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better</a:t>
            </a:r>
            <a:r>
              <a:rPr sz="2400" spc="-15" dirty="0">
                <a:latin typeface="Times New Roman"/>
                <a:cs typeface="Times New Roman"/>
              </a:rPr>
              <a:t> </a:t>
            </a:r>
            <a:r>
              <a:rPr sz="2400" spc="-5" dirty="0">
                <a:latin typeface="Times New Roman"/>
                <a:cs typeface="Times New Roman"/>
              </a:rPr>
              <a:t>visibility</a:t>
            </a:r>
            <a:r>
              <a:rPr sz="2400" spc="-2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the</a:t>
            </a:r>
            <a:r>
              <a:rPr sz="2400" spc="-220" dirty="0">
                <a:latin typeface="Times New Roman"/>
                <a:cs typeface="Times New Roman"/>
              </a:rPr>
              <a:t> </a:t>
            </a:r>
            <a:r>
              <a:rPr sz="2400" spc="-5" dirty="0">
                <a:latin typeface="Times New Roman"/>
                <a:cs typeface="Times New Roman"/>
              </a:rPr>
              <a:t>process</a:t>
            </a:r>
            <a:endParaRPr sz="2400">
              <a:latin typeface="Times New Roman"/>
              <a:cs typeface="Times New Roman"/>
            </a:endParaRPr>
          </a:p>
          <a:p>
            <a:pPr marL="12700" marR="5080">
              <a:lnSpc>
                <a:spcPct val="100000"/>
              </a:lnSpc>
              <a:spcBef>
                <a:spcPts val="5"/>
              </a:spcBef>
              <a:buChar char="•"/>
              <a:tabLst>
                <a:tab pos="120650" algn="l"/>
              </a:tabLst>
            </a:pPr>
            <a:r>
              <a:rPr sz="2400" dirty="0">
                <a:latin typeface="Times New Roman"/>
                <a:cs typeface="Times New Roman"/>
              </a:rPr>
              <a:t>Reduced</a:t>
            </a:r>
            <a:r>
              <a:rPr sz="2400" spc="-20" dirty="0">
                <a:latin typeface="Times New Roman"/>
                <a:cs typeface="Times New Roman"/>
              </a:rPr>
              <a:t> </a:t>
            </a:r>
            <a:r>
              <a:rPr sz="2400" dirty="0">
                <a:latin typeface="Times New Roman"/>
                <a:cs typeface="Times New Roman"/>
              </a:rPr>
              <a:t>workload</a:t>
            </a:r>
            <a:r>
              <a:rPr sz="2400" spc="-60"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reuse</a:t>
            </a:r>
            <a:r>
              <a:rPr sz="2400" spc="-5"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spc="-5" dirty="0">
                <a:latin typeface="Times New Roman"/>
                <a:cs typeface="Times New Roman"/>
              </a:rPr>
              <a:t>information</a:t>
            </a:r>
            <a:r>
              <a:rPr sz="2400" spc="-60" dirty="0">
                <a:latin typeface="Times New Roman"/>
                <a:cs typeface="Times New Roman"/>
              </a:rPr>
              <a:t> </a:t>
            </a:r>
            <a:r>
              <a:rPr sz="2400" dirty="0">
                <a:latin typeface="Times New Roman"/>
                <a:cs typeface="Times New Roman"/>
              </a:rPr>
              <a:t>for </a:t>
            </a:r>
            <a:r>
              <a:rPr sz="2400" spc="-5" dirty="0">
                <a:latin typeface="Times New Roman"/>
                <a:cs typeface="Times New Roman"/>
              </a:rPr>
              <a:t>assessment </a:t>
            </a:r>
            <a:r>
              <a:rPr sz="2400" spc="-585" dirty="0">
                <a:latin typeface="Times New Roman"/>
                <a:cs typeface="Times New Roman"/>
              </a:rPr>
              <a:t> </a:t>
            </a:r>
            <a:r>
              <a:rPr sz="2400" dirty="0">
                <a:latin typeface="Times New Roman"/>
                <a:cs typeface="Times New Roman"/>
              </a:rPr>
              <a:t>reports</a:t>
            </a:r>
            <a:endParaRPr sz="2400">
              <a:latin typeface="Times New Roman"/>
              <a:cs typeface="Times New Roman"/>
            </a:endParaRPr>
          </a:p>
          <a:p>
            <a:pPr marL="195580" indent="-182880">
              <a:lnSpc>
                <a:spcPct val="100000"/>
              </a:lnSpc>
              <a:buChar char="•"/>
              <a:tabLst>
                <a:tab pos="195580" algn="l"/>
              </a:tabLst>
            </a:pPr>
            <a:r>
              <a:rPr sz="2400" dirty="0">
                <a:latin typeface="Times New Roman"/>
                <a:cs typeface="Times New Roman"/>
              </a:rPr>
              <a:t>Controlled</a:t>
            </a:r>
            <a:r>
              <a:rPr sz="2400" spc="-45" dirty="0">
                <a:latin typeface="Times New Roman"/>
                <a:cs typeface="Times New Roman"/>
              </a:rPr>
              <a:t> </a:t>
            </a:r>
            <a:r>
              <a:rPr sz="2400" spc="-5" dirty="0">
                <a:latin typeface="Times New Roman"/>
                <a:cs typeface="Times New Roman"/>
              </a:rPr>
              <a:t>communication</a:t>
            </a:r>
            <a:r>
              <a:rPr sz="2400" spc="-65" dirty="0">
                <a:latin typeface="Times New Roman"/>
                <a:cs typeface="Times New Roman"/>
              </a:rPr>
              <a:t> </a:t>
            </a:r>
            <a:r>
              <a:rPr sz="2400" dirty="0">
                <a:latin typeface="Times New Roman"/>
                <a:cs typeface="Times New Roman"/>
              </a:rPr>
              <a:t>with</a:t>
            </a:r>
            <a:r>
              <a:rPr sz="2400" spc="-45" dirty="0">
                <a:latin typeface="Times New Roman"/>
                <a:cs typeface="Times New Roman"/>
              </a:rPr>
              <a:t> </a:t>
            </a:r>
            <a:r>
              <a:rPr sz="2400" dirty="0">
                <a:latin typeface="Times New Roman"/>
                <a:cs typeface="Times New Roman"/>
              </a:rPr>
              <a:t>external</a:t>
            </a:r>
            <a:r>
              <a:rPr sz="2400" spc="-135" dirty="0">
                <a:latin typeface="Times New Roman"/>
                <a:cs typeface="Times New Roman"/>
              </a:rPr>
              <a:t> </a:t>
            </a:r>
            <a:r>
              <a:rPr sz="2400" dirty="0">
                <a:latin typeface="Times New Roman"/>
                <a:cs typeface="Times New Roman"/>
              </a:rPr>
              <a:t>experts</a:t>
            </a:r>
            <a:endParaRPr sz="2400">
              <a:latin typeface="Times New Roman"/>
              <a:cs typeface="Times New Roman"/>
            </a:endParaRPr>
          </a:p>
          <a:p>
            <a:pPr marL="195580" indent="-182880">
              <a:lnSpc>
                <a:spcPct val="100000"/>
              </a:lnSpc>
              <a:buChar char="•"/>
              <a:tabLst>
                <a:tab pos="195580" algn="l"/>
              </a:tabLst>
            </a:pPr>
            <a:r>
              <a:rPr sz="2400" dirty="0">
                <a:latin typeface="Times New Roman"/>
                <a:cs typeface="Times New Roman"/>
              </a:rPr>
              <a:t>Better</a:t>
            </a:r>
            <a:r>
              <a:rPr sz="2400" spc="-55" dirty="0">
                <a:latin typeface="Times New Roman"/>
                <a:cs typeface="Times New Roman"/>
              </a:rPr>
              <a:t> </a:t>
            </a:r>
            <a:r>
              <a:rPr sz="2400" spc="-5" dirty="0">
                <a:latin typeface="Times New Roman"/>
                <a:cs typeface="Times New Roman"/>
              </a:rPr>
              <a:t>use</a:t>
            </a:r>
            <a:r>
              <a:rPr sz="2400" spc="-15" dirty="0">
                <a:latin typeface="Times New Roman"/>
                <a:cs typeface="Times New Roman"/>
              </a:rPr>
              <a:t> </a:t>
            </a:r>
            <a:r>
              <a:rPr sz="2400" dirty="0">
                <a:latin typeface="Times New Roman"/>
                <a:cs typeface="Times New Roman"/>
              </a:rPr>
              <a:t>of</a:t>
            </a:r>
            <a:r>
              <a:rPr sz="2400" spc="-40" dirty="0">
                <a:latin typeface="Times New Roman"/>
                <a:cs typeface="Times New Roman"/>
              </a:rPr>
              <a:t> </a:t>
            </a:r>
            <a:r>
              <a:rPr sz="2400" dirty="0">
                <a:latin typeface="Times New Roman"/>
                <a:cs typeface="Times New Roman"/>
              </a:rPr>
              <a:t>resources</a:t>
            </a:r>
            <a:endParaRPr sz="2400">
              <a:latin typeface="Times New Roman"/>
              <a:cs typeface="Times New Roman"/>
            </a:endParaRPr>
          </a:p>
          <a:p>
            <a:pPr marL="195580" indent="-182880">
              <a:lnSpc>
                <a:spcPct val="100000"/>
              </a:lnSpc>
              <a:buChar char="•"/>
              <a:tabLst>
                <a:tab pos="195580" algn="l"/>
              </a:tabLst>
            </a:pPr>
            <a:r>
              <a:rPr sz="2400" spc="-5" dirty="0">
                <a:latin typeface="Times New Roman"/>
                <a:cs typeface="Times New Roman"/>
              </a:rPr>
              <a:t>Simplified</a:t>
            </a:r>
            <a:r>
              <a:rPr sz="2400" spc="-75" dirty="0">
                <a:latin typeface="Times New Roman"/>
                <a:cs typeface="Times New Roman"/>
              </a:rPr>
              <a:t> </a:t>
            </a:r>
            <a:r>
              <a:rPr sz="2400" dirty="0">
                <a:latin typeface="Times New Roman"/>
                <a:cs typeface="Times New Roman"/>
              </a:rPr>
              <a:t>business</a:t>
            </a:r>
            <a:r>
              <a:rPr sz="2400" spc="-55" dirty="0">
                <a:latin typeface="Times New Roman"/>
                <a:cs typeface="Times New Roman"/>
              </a:rPr>
              <a:t> </a:t>
            </a:r>
            <a:r>
              <a:rPr sz="2400" dirty="0">
                <a:latin typeface="Times New Roman"/>
                <a:cs typeface="Times New Roman"/>
              </a:rPr>
              <a:t>process</a:t>
            </a:r>
            <a:endParaRPr sz="2400">
              <a:latin typeface="Times New Roman"/>
              <a:cs typeface="Times New Roman"/>
            </a:endParaRPr>
          </a:p>
          <a:p>
            <a:pPr marL="195580" indent="-182880">
              <a:lnSpc>
                <a:spcPct val="100000"/>
              </a:lnSpc>
              <a:buChar char="•"/>
              <a:tabLst>
                <a:tab pos="195580" algn="l"/>
              </a:tabLst>
            </a:pPr>
            <a:r>
              <a:rPr sz="2400" dirty="0">
                <a:latin typeface="Times New Roman"/>
                <a:cs typeface="Times New Roman"/>
              </a:rPr>
              <a:t>Better</a:t>
            </a:r>
            <a:r>
              <a:rPr sz="2400" spc="-50" dirty="0">
                <a:latin typeface="Times New Roman"/>
                <a:cs typeface="Times New Roman"/>
              </a:rPr>
              <a:t> </a:t>
            </a:r>
            <a:r>
              <a:rPr sz="2400" spc="-5" dirty="0">
                <a:latin typeface="Times New Roman"/>
                <a:cs typeface="Times New Roman"/>
              </a:rPr>
              <a:t>communication</a:t>
            </a:r>
            <a:r>
              <a:rPr sz="2400" spc="-70" dirty="0">
                <a:latin typeface="Times New Roman"/>
                <a:cs typeface="Times New Roman"/>
              </a:rPr>
              <a:t> </a:t>
            </a:r>
            <a:r>
              <a:rPr sz="2400" dirty="0">
                <a:latin typeface="Times New Roman"/>
                <a:cs typeface="Times New Roman"/>
              </a:rPr>
              <a:t>with</a:t>
            </a:r>
            <a:r>
              <a:rPr sz="2400" spc="-95" dirty="0">
                <a:latin typeface="Times New Roman"/>
                <a:cs typeface="Times New Roman"/>
              </a:rPr>
              <a:t> </a:t>
            </a:r>
            <a:r>
              <a:rPr sz="2400" dirty="0">
                <a:latin typeface="Times New Roman"/>
                <a:cs typeface="Times New Roman"/>
              </a:rPr>
              <a:t>industry</a:t>
            </a:r>
            <a:endParaRPr sz="240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235" y="770636"/>
            <a:ext cx="4193540" cy="452120"/>
          </a:xfrm>
          <a:prstGeom prst="rect">
            <a:avLst/>
          </a:prstGeom>
        </p:spPr>
        <p:txBody>
          <a:bodyPr vert="horz" wrap="square" lIns="0" tIns="12065" rIns="0" bIns="0" rtlCol="0">
            <a:spAutoFit/>
          </a:bodyPr>
          <a:lstStyle/>
          <a:p>
            <a:pPr marL="12700">
              <a:lnSpc>
                <a:spcPct val="100000"/>
              </a:lnSpc>
              <a:spcBef>
                <a:spcPts val="95"/>
              </a:spcBef>
            </a:pPr>
            <a:r>
              <a:rPr sz="2800" spc="-5" dirty="0"/>
              <a:t>SFDA Pl</a:t>
            </a:r>
            <a:r>
              <a:rPr sz="2800" dirty="0"/>
              <a:t>a</a:t>
            </a:r>
            <a:r>
              <a:rPr sz="2800" spc="-5" dirty="0"/>
              <a:t>n</a:t>
            </a:r>
            <a:r>
              <a:rPr sz="2800" spc="-25" dirty="0"/>
              <a:t> </a:t>
            </a:r>
            <a:r>
              <a:rPr sz="2800" spc="-5" dirty="0"/>
              <a:t>f</a:t>
            </a:r>
            <a:r>
              <a:rPr sz="2800" dirty="0"/>
              <a:t>o</a:t>
            </a:r>
            <a:r>
              <a:rPr sz="2800" spc="-5" dirty="0"/>
              <a:t>r</a:t>
            </a:r>
            <a:r>
              <a:rPr sz="2800" spc="-229" dirty="0"/>
              <a:t> </a:t>
            </a:r>
            <a:r>
              <a:rPr sz="2800" spc="-5" dirty="0"/>
              <a:t>S</a:t>
            </a:r>
            <a:r>
              <a:rPr sz="2800" dirty="0"/>
              <a:t>u</a:t>
            </a:r>
            <a:r>
              <a:rPr sz="2800" spc="-5" dirty="0"/>
              <a:t>bmi</a:t>
            </a:r>
            <a:r>
              <a:rPr sz="2800" dirty="0"/>
              <a:t>s</a:t>
            </a:r>
            <a:r>
              <a:rPr sz="2800" spc="-5" dirty="0"/>
              <a:t>si</a:t>
            </a:r>
            <a:r>
              <a:rPr sz="2800" spc="5" dirty="0"/>
              <a:t>o</a:t>
            </a:r>
            <a:r>
              <a:rPr sz="2800" spc="10" dirty="0"/>
              <a:t>n</a:t>
            </a:r>
            <a:r>
              <a:rPr sz="2800" spc="-5" dirty="0"/>
              <a:t>-</a:t>
            </a:r>
            <a:endParaRPr sz="2800"/>
          </a:p>
        </p:txBody>
      </p:sp>
      <p:sp>
        <p:nvSpPr>
          <p:cNvPr id="3" name="object 3"/>
          <p:cNvSpPr txBox="1"/>
          <p:nvPr/>
        </p:nvSpPr>
        <p:spPr>
          <a:xfrm>
            <a:off x="764235" y="1201039"/>
            <a:ext cx="7375525" cy="1854835"/>
          </a:xfrm>
          <a:prstGeom prst="rect">
            <a:avLst/>
          </a:prstGeom>
        </p:spPr>
        <p:txBody>
          <a:bodyPr vert="horz" wrap="square" lIns="0" tIns="12700" rIns="0" bIns="0" rtlCol="0">
            <a:spAutoFit/>
          </a:bodyPr>
          <a:lstStyle/>
          <a:p>
            <a:pPr marL="178435" indent="-166370">
              <a:lnSpc>
                <a:spcPct val="100000"/>
              </a:lnSpc>
              <a:spcBef>
                <a:spcPts val="100"/>
              </a:spcBef>
              <a:buChar char="•"/>
              <a:tabLst>
                <a:tab pos="179070" algn="l"/>
              </a:tabLst>
            </a:pPr>
            <a:r>
              <a:rPr sz="2400" spc="-5" dirty="0">
                <a:latin typeface="Times New Roman"/>
                <a:cs typeface="Times New Roman"/>
              </a:rPr>
              <a:t>Application</a:t>
            </a:r>
            <a:r>
              <a:rPr sz="2400" spc="-55" dirty="0">
                <a:latin typeface="Times New Roman"/>
                <a:cs typeface="Times New Roman"/>
              </a:rPr>
              <a:t> </a:t>
            </a:r>
            <a:r>
              <a:rPr sz="2400" dirty="0">
                <a:latin typeface="Times New Roman"/>
                <a:cs typeface="Times New Roman"/>
              </a:rPr>
              <a:t>form</a:t>
            </a:r>
            <a:r>
              <a:rPr sz="2400" spc="-20" dirty="0">
                <a:latin typeface="Times New Roman"/>
                <a:cs typeface="Times New Roman"/>
              </a:rPr>
              <a:t> </a:t>
            </a:r>
            <a:r>
              <a:rPr sz="2400" dirty="0">
                <a:latin typeface="Times New Roman"/>
                <a:cs typeface="Times New Roman"/>
              </a:rPr>
              <a:t>should</a:t>
            </a:r>
            <a:r>
              <a:rPr sz="2400" spc="-45" dirty="0">
                <a:latin typeface="Times New Roman"/>
                <a:cs typeface="Times New Roman"/>
              </a:rPr>
              <a:t> </a:t>
            </a:r>
            <a:r>
              <a:rPr sz="2400" dirty="0">
                <a:latin typeface="Times New Roman"/>
                <a:cs typeface="Times New Roman"/>
              </a:rPr>
              <a:t>be</a:t>
            </a:r>
            <a:r>
              <a:rPr sz="2400" spc="-20" dirty="0">
                <a:latin typeface="Times New Roman"/>
                <a:cs typeface="Times New Roman"/>
              </a:rPr>
              <a:t> </a:t>
            </a:r>
            <a:r>
              <a:rPr sz="2400" spc="-5" dirty="0">
                <a:latin typeface="Times New Roman"/>
                <a:cs typeface="Times New Roman"/>
              </a:rPr>
              <a:t>submitted</a:t>
            </a:r>
            <a:r>
              <a:rPr sz="2400" spc="-114" dirty="0">
                <a:latin typeface="Times New Roman"/>
                <a:cs typeface="Times New Roman"/>
              </a:rPr>
              <a:t> </a:t>
            </a:r>
            <a:r>
              <a:rPr sz="2400" dirty="0">
                <a:latin typeface="Times New Roman"/>
                <a:cs typeface="Times New Roman"/>
              </a:rPr>
              <a:t>online</a:t>
            </a:r>
            <a:endParaRPr sz="2400">
              <a:latin typeface="Times New Roman"/>
              <a:cs typeface="Times New Roman"/>
            </a:endParaRPr>
          </a:p>
          <a:p>
            <a:pPr marL="12700" marR="5080">
              <a:lnSpc>
                <a:spcPct val="100000"/>
              </a:lnSpc>
              <a:buChar char="•"/>
              <a:tabLst>
                <a:tab pos="120650" algn="l"/>
              </a:tabLst>
            </a:pPr>
            <a:r>
              <a:rPr sz="2400" spc="-5" dirty="0">
                <a:latin typeface="Times New Roman"/>
                <a:cs typeface="Times New Roman"/>
              </a:rPr>
              <a:t>SF</a:t>
            </a:r>
            <a:r>
              <a:rPr sz="2400" spc="-15" dirty="0">
                <a:latin typeface="Times New Roman"/>
                <a:cs typeface="Times New Roman"/>
              </a:rPr>
              <a:t>D</a:t>
            </a:r>
            <a:r>
              <a:rPr sz="2400" spc="-5" dirty="0">
                <a:latin typeface="Times New Roman"/>
                <a:cs typeface="Times New Roman"/>
              </a:rPr>
              <a:t>A</a:t>
            </a:r>
            <a:r>
              <a:rPr sz="2400" spc="-140" dirty="0">
                <a:latin typeface="Times New Roman"/>
                <a:cs typeface="Times New Roman"/>
              </a:rPr>
              <a:t> </a:t>
            </a:r>
            <a:r>
              <a:rPr sz="2400" spc="-5" dirty="0">
                <a:latin typeface="Times New Roman"/>
                <a:cs typeface="Times New Roman"/>
              </a:rPr>
              <a:t>will</a:t>
            </a:r>
            <a:r>
              <a:rPr sz="2400" spc="-25" dirty="0">
                <a:latin typeface="Times New Roman"/>
                <a:cs typeface="Times New Roman"/>
              </a:rPr>
              <a:t> </a:t>
            </a:r>
            <a:r>
              <a:rPr sz="2400" dirty="0">
                <a:latin typeface="Times New Roman"/>
                <a:cs typeface="Times New Roman"/>
              </a:rPr>
              <a:t>r</a:t>
            </a:r>
            <a:r>
              <a:rPr sz="2400" spc="5" dirty="0">
                <a:latin typeface="Times New Roman"/>
                <a:cs typeface="Times New Roman"/>
              </a:rPr>
              <a:t>e</a:t>
            </a:r>
            <a:r>
              <a:rPr sz="2400" dirty="0">
                <a:latin typeface="Times New Roman"/>
                <a:cs typeface="Times New Roman"/>
              </a:rPr>
              <a:t>qu</a:t>
            </a:r>
            <a:r>
              <a:rPr sz="2400" spc="5" dirty="0">
                <a:latin typeface="Times New Roman"/>
                <a:cs typeface="Times New Roman"/>
              </a:rPr>
              <a:t>i</a:t>
            </a:r>
            <a:r>
              <a:rPr sz="2400" dirty="0">
                <a:latin typeface="Times New Roman"/>
                <a:cs typeface="Times New Roman"/>
              </a:rPr>
              <a:t>re</a:t>
            </a:r>
            <a:r>
              <a:rPr sz="2400" spc="-30" dirty="0">
                <a:latin typeface="Times New Roman"/>
                <a:cs typeface="Times New Roman"/>
              </a:rPr>
              <a:t> </a:t>
            </a:r>
            <a:r>
              <a:rPr sz="2400" dirty="0">
                <a:latin typeface="Times New Roman"/>
                <a:cs typeface="Times New Roman"/>
              </a:rPr>
              <a:t>t</a:t>
            </a:r>
            <a:r>
              <a:rPr sz="2400" spc="5" dirty="0">
                <a:latin typeface="Times New Roman"/>
                <a:cs typeface="Times New Roman"/>
              </a:rPr>
              <a:t>h</a:t>
            </a:r>
            <a:r>
              <a:rPr sz="2400" dirty="0">
                <a:latin typeface="Times New Roman"/>
                <a:cs typeface="Times New Roman"/>
              </a:rPr>
              <a:t>e</a:t>
            </a:r>
            <a:r>
              <a:rPr sz="2400" spc="-10" dirty="0">
                <a:latin typeface="Times New Roman"/>
                <a:cs typeface="Times New Roman"/>
              </a:rPr>
              <a:t> </a:t>
            </a:r>
            <a:r>
              <a:rPr sz="2400" dirty="0">
                <a:latin typeface="Times New Roman"/>
                <a:cs typeface="Times New Roman"/>
              </a:rPr>
              <a:t>pr</a:t>
            </a:r>
            <a:r>
              <a:rPr sz="2400" spc="5" dirty="0">
                <a:latin typeface="Times New Roman"/>
                <a:cs typeface="Times New Roman"/>
              </a:rPr>
              <a:t>o</a:t>
            </a:r>
            <a:r>
              <a:rPr sz="2400" dirty="0">
                <a:latin typeface="Times New Roman"/>
                <a:cs typeface="Times New Roman"/>
              </a:rPr>
              <a:t>du</a:t>
            </a:r>
            <a:r>
              <a:rPr sz="2400" spc="5" dirty="0">
                <a:latin typeface="Times New Roman"/>
                <a:cs typeface="Times New Roman"/>
              </a:rPr>
              <a:t>c</a:t>
            </a:r>
            <a:r>
              <a:rPr sz="2400" dirty="0">
                <a:latin typeface="Times New Roman"/>
                <a:cs typeface="Times New Roman"/>
              </a:rPr>
              <a:t>t</a:t>
            </a:r>
            <a:r>
              <a:rPr sz="2400" spc="-10" dirty="0">
                <a:latin typeface="Times New Roman"/>
                <a:cs typeface="Times New Roman"/>
              </a:rPr>
              <a:t> </a:t>
            </a:r>
            <a:r>
              <a:rPr sz="2400" dirty="0">
                <a:latin typeface="Times New Roman"/>
                <a:cs typeface="Times New Roman"/>
              </a:rPr>
              <a:t>file</a:t>
            </a:r>
            <a:r>
              <a:rPr sz="2400" spc="-20" dirty="0">
                <a:latin typeface="Times New Roman"/>
                <a:cs typeface="Times New Roman"/>
              </a:rPr>
              <a:t> </a:t>
            </a:r>
            <a:r>
              <a:rPr sz="2400" dirty="0">
                <a:latin typeface="Times New Roman"/>
                <a:cs typeface="Times New Roman"/>
              </a:rPr>
              <a:t>in</a:t>
            </a:r>
            <a:r>
              <a:rPr sz="2400" spc="-10" dirty="0">
                <a:latin typeface="Times New Roman"/>
                <a:cs typeface="Times New Roman"/>
              </a:rPr>
              <a:t> </a:t>
            </a:r>
            <a:r>
              <a:rPr sz="2400" dirty="0">
                <a:latin typeface="Times New Roman"/>
                <a:cs typeface="Times New Roman"/>
              </a:rPr>
              <a:t>bo</a:t>
            </a:r>
            <a:r>
              <a:rPr sz="2400" spc="5" dirty="0">
                <a:latin typeface="Times New Roman"/>
                <a:cs typeface="Times New Roman"/>
              </a:rPr>
              <a:t>t</a:t>
            </a:r>
            <a:r>
              <a:rPr sz="2400" dirty="0">
                <a:latin typeface="Times New Roman"/>
                <a:cs typeface="Times New Roman"/>
              </a:rPr>
              <a:t>h CTD</a:t>
            </a:r>
            <a:r>
              <a:rPr sz="2400" spc="-295" dirty="0">
                <a:latin typeface="Times New Roman"/>
                <a:cs typeface="Times New Roman"/>
              </a:rPr>
              <a:t> </a:t>
            </a:r>
            <a:r>
              <a:rPr sz="2400" dirty="0">
                <a:latin typeface="Times New Roman"/>
                <a:cs typeface="Times New Roman"/>
              </a:rPr>
              <a:t>(Hardcopy)  and</a:t>
            </a:r>
            <a:r>
              <a:rPr sz="2400" spc="-5" dirty="0">
                <a:latin typeface="Times New Roman"/>
                <a:cs typeface="Times New Roman"/>
              </a:rPr>
              <a:t> </a:t>
            </a:r>
            <a:r>
              <a:rPr sz="2400" dirty="0">
                <a:latin typeface="Times New Roman"/>
                <a:cs typeface="Times New Roman"/>
              </a:rPr>
              <a:t>eCTD</a:t>
            </a:r>
            <a:r>
              <a:rPr sz="2400" spc="-35" dirty="0">
                <a:latin typeface="Times New Roman"/>
                <a:cs typeface="Times New Roman"/>
              </a:rPr>
              <a:t> </a:t>
            </a:r>
            <a:r>
              <a:rPr sz="2400" spc="-5" dirty="0">
                <a:latin typeface="Times New Roman"/>
                <a:cs typeface="Times New Roman"/>
              </a:rPr>
              <a:t>(Softcopy)</a:t>
            </a:r>
            <a:r>
              <a:rPr sz="2400" spc="-45" dirty="0">
                <a:latin typeface="Times New Roman"/>
                <a:cs typeface="Times New Roman"/>
              </a:rPr>
              <a:t> </a:t>
            </a:r>
            <a:r>
              <a:rPr sz="2400" spc="-5" dirty="0">
                <a:latin typeface="Times New Roman"/>
                <a:cs typeface="Times New Roman"/>
              </a:rPr>
              <a:t>format</a:t>
            </a:r>
            <a:endParaRPr sz="2400">
              <a:latin typeface="Times New Roman"/>
              <a:cs typeface="Times New Roman"/>
            </a:endParaRPr>
          </a:p>
          <a:p>
            <a:pPr marL="12700" marR="1236345">
              <a:lnSpc>
                <a:spcPct val="100000"/>
              </a:lnSpc>
              <a:buChar char="•"/>
              <a:tabLst>
                <a:tab pos="120650" algn="l"/>
              </a:tabLst>
            </a:pPr>
            <a:r>
              <a:rPr sz="2400" dirty="0">
                <a:latin typeface="Times New Roman"/>
                <a:cs typeface="Times New Roman"/>
              </a:rPr>
              <a:t>Product</a:t>
            </a:r>
            <a:r>
              <a:rPr sz="2400" spc="-40" dirty="0">
                <a:latin typeface="Times New Roman"/>
                <a:cs typeface="Times New Roman"/>
              </a:rPr>
              <a:t> </a:t>
            </a:r>
            <a:r>
              <a:rPr sz="2400" dirty="0">
                <a:latin typeface="Times New Roman"/>
                <a:cs typeface="Times New Roman"/>
              </a:rPr>
              <a:t>file</a:t>
            </a:r>
            <a:r>
              <a:rPr sz="2400" spc="-20" dirty="0">
                <a:latin typeface="Times New Roman"/>
                <a:cs typeface="Times New Roman"/>
              </a:rPr>
              <a:t> </a:t>
            </a:r>
            <a:r>
              <a:rPr sz="2400" dirty="0">
                <a:latin typeface="Times New Roman"/>
                <a:cs typeface="Times New Roman"/>
              </a:rPr>
              <a:t>reg</a:t>
            </a:r>
            <a:r>
              <a:rPr sz="2400" spc="-5" dirty="0">
                <a:latin typeface="Times New Roman"/>
                <a:cs typeface="Times New Roman"/>
              </a:rPr>
              <a:t>is</a:t>
            </a:r>
            <a:r>
              <a:rPr sz="2400" dirty="0">
                <a:latin typeface="Times New Roman"/>
                <a:cs typeface="Times New Roman"/>
              </a:rPr>
              <a:t>tration</a:t>
            </a:r>
            <a:r>
              <a:rPr sz="2400" spc="-25" dirty="0">
                <a:latin typeface="Times New Roman"/>
                <a:cs typeface="Times New Roman"/>
              </a:rPr>
              <a:t> </a:t>
            </a:r>
            <a:r>
              <a:rPr sz="2400" dirty="0">
                <a:latin typeface="Times New Roman"/>
                <a:cs typeface="Times New Roman"/>
              </a:rPr>
              <a:t>should</a:t>
            </a:r>
            <a:r>
              <a:rPr sz="2400" spc="-45" dirty="0">
                <a:latin typeface="Times New Roman"/>
                <a:cs typeface="Times New Roman"/>
              </a:rPr>
              <a:t> </a:t>
            </a:r>
            <a:r>
              <a:rPr sz="2400" dirty="0">
                <a:latin typeface="Times New Roman"/>
                <a:cs typeface="Times New Roman"/>
              </a:rPr>
              <a:t>follow the</a:t>
            </a:r>
            <a:r>
              <a:rPr sz="2400" spc="-165" dirty="0">
                <a:latin typeface="Times New Roman"/>
                <a:cs typeface="Times New Roman"/>
              </a:rPr>
              <a:t> </a:t>
            </a:r>
            <a:r>
              <a:rPr sz="2400" dirty="0">
                <a:latin typeface="Times New Roman"/>
                <a:cs typeface="Times New Roman"/>
              </a:rPr>
              <a:t>cu</a:t>
            </a:r>
            <a:r>
              <a:rPr sz="2400" spc="5" dirty="0">
                <a:latin typeface="Times New Roman"/>
                <a:cs typeface="Times New Roman"/>
              </a:rPr>
              <a:t>r</a:t>
            </a:r>
            <a:r>
              <a:rPr sz="2400" dirty="0">
                <a:latin typeface="Times New Roman"/>
                <a:cs typeface="Times New Roman"/>
              </a:rPr>
              <a:t>rent  </a:t>
            </a:r>
            <a:r>
              <a:rPr sz="2400" spc="-5" dirty="0">
                <a:latin typeface="Times New Roman"/>
                <a:cs typeface="Times New Roman"/>
              </a:rPr>
              <a:t>requirements,</a:t>
            </a:r>
            <a:r>
              <a:rPr sz="2400" spc="-55" dirty="0">
                <a:latin typeface="Times New Roman"/>
                <a:cs typeface="Times New Roman"/>
              </a:rPr>
              <a:t> </a:t>
            </a:r>
            <a:r>
              <a:rPr sz="2400" dirty="0">
                <a:latin typeface="Times New Roman"/>
                <a:cs typeface="Times New Roman"/>
              </a:rPr>
              <a:t>but</a:t>
            </a:r>
            <a:r>
              <a:rPr sz="2400" spc="-10"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CTD</a:t>
            </a:r>
            <a:r>
              <a:rPr sz="2400" spc="-50" dirty="0">
                <a:latin typeface="Times New Roman"/>
                <a:cs typeface="Times New Roman"/>
              </a:rPr>
              <a:t> </a:t>
            </a:r>
            <a:r>
              <a:rPr sz="2400" spc="-5" dirty="0">
                <a:latin typeface="Times New Roman"/>
                <a:cs typeface="Times New Roman"/>
              </a:rPr>
              <a:t>format</a:t>
            </a:r>
            <a:endParaRPr sz="24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SFDA</a:t>
            </a:r>
            <a:r>
              <a:rPr spc="-30" dirty="0"/>
              <a:t> </a:t>
            </a:r>
            <a:r>
              <a:rPr spc="-15" dirty="0"/>
              <a:t>Pr</a:t>
            </a:r>
            <a:r>
              <a:rPr spc="-5" dirty="0"/>
              <a:t>o</a:t>
            </a:r>
            <a:r>
              <a:rPr spc="-20" dirty="0"/>
              <a:t>s</a:t>
            </a:r>
            <a:r>
              <a:rPr spc="-5" dirty="0"/>
              <a:t>p</a:t>
            </a:r>
            <a:r>
              <a:rPr spc="-25" dirty="0"/>
              <a:t>e</a:t>
            </a:r>
            <a:r>
              <a:rPr spc="-15" dirty="0"/>
              <a:t>c</a:t>
            </a:r>
            <a:r>
              <a:rPr dirty="0"/>
              <a:t>t</a:t>
            </a:r>
            <a:r>
              <a:rPr spc="-30" dirty="0"/>
              <a:t>i</a:t>
            </a:r>
            <a:r>
              <a:rPr dirty="0"/>
              <a:t>ve</a:t>
            </a:r>
            <a:r>
              <a:rPr spc="-10" dirty="0"/>
              <a:t> </a:t>
            </a:r>
            <a:r>
              <a:rPr dirty="0"/>
              <a:t>for</a:t>
            </a:r>
            <a:r>
              <a:rPr spc="-245" dirty="0"/>
              <a:t> </a:t>
            </a:r>
            <a:r>
              <a:rPr spc="-5" dirty="0"/>
              <a:t>Submis</a:t>
            </a:r>
            <a:r>
              <a:rPr dirty="0"/>
              <a:t>s</a:t>
            </a:r>
            <a:r>
              <a:rPr spc="-5" dirty="0"/>
              <a:t>ion</a:t>
            </a:r>
          </a:p>
        </p:txBody>
      </p:sp>
      <p:sp>
        <p:nvSpPr>
          <p:cNvPr id="3" name="object 3"/>
          <p:cNvSpPr txBox="1">
            <a:spLocks noGrp="1"/>
          </p:cNvSpPr>
          <p:nvPr>
            <p:ph type="body" idx="1"/>
          </p:nvPr>
        </p:nvSpPr>
        <p:spPr>
          <a:prstGeom prst="rect">
            <a:avLst/>
          </a:prstGeom>
        </p:spPr>
        <p:txBody>
          <a:bodyPr vert="horz" wrap="square" lIns="0" tIns="12065" rIns="0" bIns="0" rtlCol="0">
            <a:spAutoFit/>
          </a:bodyPr>
          <a:lstStyle/>
          <a:p>
            <a:pPr marL="226060" indent="-213360">
              <a:lnSpc>
                <a:spcPct val="100000"/>
              </a:lnSpc>
              <a:spcBef>
                <a:spcPts val="95"/>
              </a:spcBef>
              <a:buChar char="•"/>
              <a:tabLst>
                <a:tab pos="226060" algn="l"/>
              </a:tabLst>
            </a:pPr>
            <a:r>
              <a:rPr spc="-5" dirty="0"/>
              <a:t>Learning</a:t>
            </a:r>
            <a:r>
              <a:rPr spc="-70" dirty="0"/>
              <a:t> </a:t>
            </a:r>
            <a:r>
              <a:rPr spc="-5" dirty="0"/>
              <a:t>process</a:t>
            </a:r>
          </a:p>
          <a:p>
            <a:pPr marL="226060" indent="-213360">
              <a:lnSpc>
                <a:spcPct val="100000"/>
              </a:lnSpc>
              <a:buChar char="•"/>
              <a:tabLst>
                <a:tab pos="226060" algn="l"/>
              </a:tabLst>
            </a:pPr>
            <a:r>
              <a:rPr spc="-5" dirty="0"/>
              <a:t>Step</a:t>
            </a:r>
            <a:r>
              <a:rPr spc="-30" dirty="0"/>
              <a:t> </a:t>
            </a:r>
            <a:r>
              <a:rPr spc="-5" dirty="0"/>
              <a:t>by</a:t>
            </a:r>
            <a:r>
              <a:rPr spc="-30" dirty="0"/>
              <a:t> </a:t>
            </a:r>
            <a:r>
              <a:rPr spc="-5" dirty="0"/>
              <a:t>step</a:t>
            </a:r>
            <a:r>
              <a:rPr spc="-20" dirty="0"/>
              <a:t> </a:t>
            </a:r>
            <a:r>
              <a:rPr spc="-10" dirty="0"/>
              <a:t>implementation</a:t>
            </a:r>
          </a:p>
          <a:p>
            <a:pPr marL="226060" indent="-213360">
              <a:lnSpc>
                <a:spcPct val="100000"/>
              </a:lnSpc>
              <a:buChar char="•"/>
              <a:tabLst>
                <a:tab pos="226060" algn="l"/>
              </a:tabLst>
            </a:pPr>
            <a:r>
              <a:rPr spc="-5" dirty="0"/>
              <a:t>Review</a:t>
            </a:r>
            <a:r>
              <a:rPr spc="-45" dirty="0"/>
              <a:t> </a:t>
            </a:r>
            <a:r>
              <a:rPr spc="-5" dirty="0"/>
              <a:t>of</a:t>
            </a:r>
            <a:r>
              <a:rPr spc="-15" dirty="0"/>
              <a:t> </a:t>
            </a:r>
            <a:r>
              <a:rPr spc="-5" dirty="0"/>
              <a:t>the</a:t>
            </a:r>
            <a:r>
              <a:rPr spc="-20" dirty="0"/>
              <a:t> </a:t>
            </a:r>
            <a:r>
              <a:rPr dirty="0"/>
              <a:t>business</a:t>
            </a:r>
            <a:r>
              <a:rPr spc="-125" dirty="0"/>
              <a:t> </a:t>
            </a:r>
            <a:r>
              <a:rPr spc="-5" dirty="0"/>
              <a:t>process</a:t>
            </a:r>
          </a:p>
          <a:p>
            <a:pPr marL="226060" indent="-213360">
              <a:lnSpc>
                <a:spcPct val="100000"/>
              </a:lnSpc>
              <a:buChar char="•"/>
              <a:tabLst>
                <a:tab pos="226060" algn="l"/>
              </a:tabLst>
            </a:pPr>
            <a:r>
              <a:rPr spc="-5" dirty="0"/>
              <a:t>Build</a:t>
            </a:r>
            <a:r>
              <a:rPr spc="-50" dirty="0"/>
              <a:t> </a:t>
            </a:r>
            <a:r>
              <a:rPr spc="-5" dirty="0"/>
              <a:t>a</a:t>
            </a:r>
            <a:r>
              <a:rPr spc="-40" dirty="0"/>
              <a:t> </a:t>
            </a:r>
            <a:r>
              <a:rPr dirty="0"/>
              <a:t>workflow</a:t>
            </a:r>
            <a:r>
              <a:rPr spc="-55" dirty="0"/>
              <a:t> </a:t>
            </a:r>
            <a:r>
              <a:rPr spc="-5" dirty="0"/>
              <a:t>system</a:t>
            </a:r>
          </a:p>
          <a:p>
            <a:pPr marL="226060" indent="-213360">
              <a:lnSpc>
                <a:spcPct val="100000"/>
              </a:lnSpc>
              <a:buChar char="•"/>
              <a:tabLst>
                <a:tab pos="226060" algn="l"/>
              </a:tabLst>
            </a:pPr>
            <a:r>
              <a:rPr spc="-5" dirty="0"/>
              <a:t>Pilot</a:t>
            </a:r>
            <a:r>
              <a:rPr spc="-80" dirty="0"/>
              <a:t> </a:t>
            </a:r>
            <a:r>
              <a:rPr spc="-5" dirty="0"/>
              <a:t>phase</a:t>
            </a:r>
          </a:p>
          <a:p>
            <a:pPr marL="226060" indent="-213360">
              <a:lnSpc>
                <a:spcPct val="100000"/>
              </a:lnSpc>
              <a:buChar char="•"/>
              <a:tabLst>
                <a:tab pos="226060" algn="l"/>
              </a:tabLst>
            </a:pPr>
            <a:r>
              <a:rPr spc="-5" dirty="0"/>
              <a:t>Smooth</a:t>
            </a:r>
            <a:r>
              <a:rPr spc="-55" dirty="0"/>
              <a:t> </a:t>
            </a:r>
            <a:r>
              <a:rPr dirty="0"/>
              <a:t>transition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6805" cy="487680"/>
            </a:xfrm>
            <a:custGeom>
              <a:avLst/>
              <a:gdLst/>
              <a:ahLst/>
              <a:cxnLst/>
              <a:rect l="l" t="t" r="r" b="b"/>
              <a:pathLst>
                <a:path w="7456805" h="487679">
                  <a:moveTo>
                    <a:pt x="7456424" y="0"/>
                  </a:moveTo>
                  <a:lnTo>
                    <a:pt x="0" y="289687"/>
                  </a:lnTo>
                  <a:lnTo>
                    <a:pt x="7456424" y="487680"/>
                  </a:lnTo>
                  <a:lnTo>
                    <a:pt x="7456424" y="0"/>
                  </a:lnTo>
                  <a:close/>
                </a:path>
              </a:pathLst>
            </a:custGeom>
            <a:solidFill>
              <a:srgbClr val="9FC9DC">
                <a:alpha val="39999"/>
              </a:srgbClr>
            </a:solidFill>
          </p:spPr>
          <p:txBody>
            <a:bodyPr wrap="square" lIns="0" tIns="0" rIns="0" bIns="0" rtlCol="0"/>
            <a:lstStyle/>
            <a:p>
              <a:endParaRPr/>
            </a:p>
          </p:txBody>
        </p:sp>
        <p:sp>
          <p:nvSpPr>
            <p:cNvPr id="4" name="object 4"/>
            <p:cNvSpPr/>
            <p:nvPr/>
          </p:nvSpPr>
          <p:spPr>
            <a:xfrm>
              <a:off x="111252" y="5237988"/>
              <a:ext cx="9032240" cy="788035"/>
            </a:xfrm>
            <a:custGeom>
              <a:avLst/>
              <a:gdLst/>
              <a:ahLst/>
              <a:cxnLst/>
              <a:rect l="l" t="t" r="r" b="b"/>
              <a:pathLst>
                <a:path w="9032240" h="788035">
                  <a:moveTo>
                    <a:pt x="9032240" y="0"/>
                  </a:moveTo>
                  <a:lnTo>
                    <a:pt x="0" y="0"/>
                  </a:lnTo>
                  <a:lnTo>
                    <a:pt x="9032240" y="787781"/>
                  </a:lnTo>
                  <a:lnTo>
                    <a:pt x="903224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4998719"/>
              <a:ext cx="9144000" cy="1859279"/>
            </a:xfrm>
            <a:prstGeom prst="rect">
              <a:avLst/>
            </a:prstGeom>
          </p:spPr>
        </p:pic>
        <p:pic>
          <p:nvPicPr>
            <p:cNvPr id="6" name="object 6"/>
            <p:cNvPicPr/>
            <p:nvPr/>
          </p:nvPicPr>
          <p:blipFill>
            <a:blip r:embed="rId3" cstate="print"/>
            <a:stretch>
              <a:fillRect/>
            </a:stretch>
          </p:blipFill>
          <p:spPr>
            <a:xfrm>
              <a:off x="0" y="4991100"/>
              <a:ext cx="9144000" cy="803147"/>
            </a:xfrm>
            <a:prstGeom prst="rect">
              <a:avLst/>
            </a:prstGeom>
          </p:spPr>
        </p:pic>
      </p:grpSp>
      <p:pic>
        <p:nvPicPr>
          <p:cNvPr id="7" name="object 7"/>
          <p:cNvPicPr/>
          <p:nvPr/>
        </p:nvPicPr>
        <p:blipFill>
          <a:blip r:embed="rId4" cstate="print"/>
          <a:stretch>
            <a:fillRect/>
          </a:stretch>
        </p:blipFill>
        <p:spPr>
          <a:xfrm>
            <a:off x="1557527" y="2517648"/>
            <a:ext cx="6819900" cy="8336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995" y="1491741"/>
            <a:ext cx="6947534" cy="1211580"/>
          </a:xfrm>
          <a:prstGeom prst="rect">
            <a:avLst/>
          </a:prstGeom>
        </p:spPr>
        <p:txBody>
          <a:bodyPr vert="horz" wrap="square" lIns="0" tIns="36830" rIns="0" bIns="0" rtlCol="0">
            <a:spAutoFit/>
          </a:bodyPr>
          <a:lstStyle/>
          <a:p>
            <a:pPr marL="38100" marR="30480" indent="1270">
              <a:lnSpc>
                <a:spcPct val="94100"/>
              </a:lnSpc>
              <a:spcBef>
                <a:spcPts val="290"/>
              </a:spcBef>
            </a:pPr>
            <a:r>
              <a:rPr sz="2700" b="0" spc="-5" dirty="0">
                <a:latin typeface="Times New Roman"/>
                <a:cs typeface="Times New Roman"/>
              </a:rPr>
              <a:t>CTD </a:t>
            </a:r>
            <a:r>
              <a:rPr sz="2700" b="0" spc="-80" dirty="0">
                <a:latin typeface="Times New Roman"/>
                <a:cs typeface="Times New Roman"/>
              </a:rPr>
              <a:t>WAS </a:t>
            </a:r>
            <a:r>
              <a:rPr sz="2700" b="0" spc="-40" dirty="0">
                <a:latin typeface="Times New Roman"/>
                <a:cs typeface="Times New Roman"/>
              </a:rPr>
              <a:t>OFFICIALLY </a:t>
            </a:r>
            <a:r>
              <a:rPr sz="2700" b="0" spc="-5" dirty="0">
                <a:latin typeface="Times New Roman"/>
                <a:cs typeface="Times New Roman"/>
              </a:rPr>
              <a:t>SIGNED OFF IN </a:t>
            </a:r>
            <a:r>
              <a:rPr sz="2700" b="0" dirty="0">
                <a:latin typeface="Times New Roman"/>
                <a:cs typeface="Times New Roman"/>
              </a:rPr>
              <a:t> </a:t>
            </a:r>
            <a:r>
              <a:rPr sz="2700" b="0" spc="-5" dirty="0">
                <a:latin typeface="Times New Roman"/>
                <a:cs typeface="Times New Roman"/>
              </a:rPr>
              <a:t>N</a:t>
            </a:r>
            <a:r>
              <a:rPr sz="2700" b="0" spc="-20" dirty="0">
                <a:latin typeface="Times New Roman"/>
                <a:cs typeface="Times New Roman"/>
              </a:rPr>
              <a:t>O</a:t>
            </a:r>
            <a:r>
              <a:rPr sz="2700" b="0" spc="-5" dirty="0">
                <a:latin typeface="Times New Roman"/>
                <a:cs typeface="Times New Roman"/>
              </a:rPr>
              <a:t>V</a:t>
            </a:r>
            <a:r>
              <a:rPr sz="2700" b="0" spc="-20" dirty="0">
                <a:latin typeface="Times New Roman"/>
                <a:cs typeface="Times New Roman"/>
              </a:rPr>
              <a:t>E</a:t>
            </a:r>
            <a:r>
              <a:rPr sz="2700" b="0" spc="-5" dirty="0">
                <a:latin typeface="Times New Roman"/>
                <a:cs typeface="Times New Roman"/>
              </a:rPr>
              <a:t>MBER</a:t>
            </a:r>
            <a:r>
              <a:rPr sz="2700" b="0" spc="-20" dirty="0">
                <a:latin typeface="Times New Roman"/>
                <a:cs typeface="Times New Roman"/>
              </a:rPr>
              <a:t> </a:t>
            </a:r>
            <a:r>
              <a:rPr sz="2700" b="0" spc="-5" dirty="0">
                <a:latin typeface="Times New Roman"/>
                <a:cs typeface="Times New Roman"/>
              </a:rPr>
              <a:t>2</a:t>
            </a:r>
            <a:r>
              <a:rPr sz="2700" b="0" dirty="0">
                <a:latin typeface="Times New Roman"/>
                <a:cs typeface="Times New Roman"/>
              </a:rPr>
              <a:t>0</a:t>
            </a:r>
            <a:r>
              <a:rPr sz="2700" b="0" spc="-5" dirty="0">
                <a:latin typeface="Times New Roman"/>
                <a:cs typeface="Times New Roman"/>
              </a:rPr>
              <a:t>0</a:t>
            </a:r>
            <a:r>
              <a:rPr sz="2700" b="0" dirty="0">
                <a:latin typeface="Times New Roman"/>
                <a:cs typeface="Times New Roman"/>
              </a:rPr>
              <a:t>0,</a:t>
            </a:r>
            <a:r>
              <a:rPr sz="2700" b="0" spc="10" dirty="0">
                <a:latin typeface="Times New Roman"/>
                <a:cs typeface="Times New Roman"/>
              </a:rPr>
              <a:t> </a:t>
            </a:r>
            <a:r>
              <a:rPr sz="2700" b="0" spc="-170" dirty="0">
                <a:latin typeface="Times New Roman"/>
                <a:cs typeface="Times New Roman"/>
              </a:rPr>
              <a:t>A</a:t>
            </a:r>
            <a:r>
              <a:rPr sz="2700" b="0" spc="-5" dirty="0">
                <a:latin typeface="Times New Roman"/>
                <a:cs typeface="Times New Roman"/>
              </a:rPr>
              <a:t>T</a:t>
            </a:r>
            <a:r>
              <a:rPr sz="2700" b="0" spc="-300" dirty="0">
                <a:latin typeface="Times New Roman"/>
                <a:cs typeface="Times New Roman"/>
              </a:rPr>
              <a:t> </a:t>
            </a:r>
            <a:r>
              <a:rPr sz="2700" b="0" dirty="0">
                <a:latin typeface="Times New Roman"/>
                <a:cs typeface="Times New Roman"/>
              </a:rPr>
              <a:t>5</a:t>
            </a:r>
            <a:r>
              <a:rPr sz="2700" b="0" spc="-7" baseline="20061" dirty="0">
                <a:latin typeface="Times New Roman"/>
                <a:cs typeface="Times New Roman"/>
              </a:rPr>
              <a:t>TH</a:t>
            </a:r>
            <a:r>
              <a:rPr sz="2700" b="0" spc="-44" baseline="20061" dirty="0">
                <a:latin typeface="Times New Roman"/>
                <a:cs typeface="Times New Roman"/>
              </a:rPr>
              <a:t> </a:t>
            </a:r>
            <a:r>
              <a:rPr sz="2700" b="0" spc="-5" dirty="0">
                <a:latin typeface="Times New Roman"/>
                <a:cs typeface="Times New Roman"/>
              </a:rPr>
              <a:t>ICH </a:t>
            </a:r>
            <a:r>
              <a:rPr sz="2700" b="0" spc="-20" dirty="0">
                <a:latin typeface="Times New Roman"/>
                <a:cs typeface="Times New Roman"/>
              </a:rPr>
              <a:t>C</a:t>
            </a:r>
            <a:r>
              <a:rPr sz="2700" b="0" spc="-25" dirty="0">
                <a:latin typeface="Times New Roman"/>
                <a:cs typeface="Times New Roman"/>
              </a:rPr>
              <a:t>ON</a:t>
            </a:r>
            <a:r>
              <a:rPr sz="2700" b="0" spc="-20" dirty="0">
                <a:latin typeface="Times New Roman"/>
                <a:cs typeface="Times New Roman"/>
              </a:rPr>
              <a:t>FE</a:t>
            </a:r>
            <a:r>
              <a:rPr sz="2700" b="0" spc="-15" dirty="0">
                <a:latin typeface="Times New Roman"/>
                <a:cs typeface="Times New Roman"/>
              </a:rPr>
              <a:t>R</a:t>
            </a:r>
            <a:r>
              <a:rPr sz="2700" b="0" spc="-20" dirty="0">
                <a:latin typeface="Times New Roman"/>
                <a:cs typeface="Times New Roman"/>
              </a:rPr>
              <a:t>E</a:t>
            </a:r>
            <a:r>
              <a:rPr sz="2700" b="0" spc="-25" dirty="0">
                <a:latin typeface="Times New Roman"/>
                <a:cs typeface="Times New Roman"/>
              </a:rPr>
              <a:t>N</a:t>
            </a:r>
            <a:r>
              <a:rPr sz="2700" b="0" spc="-15" dirty="0">
                <a:latin typeface="Times New Roman"/>
                <a:cs typeface="Times New Roman"/>
              </a:rPr>
              <a:t>C</a:t>
            </a:r>
            <a:r>
              <a:rPr sz="2700" b="0" spc="-20" dirty="0">
                <a:latin typeface="Times New Roman"/>
                <a:cs typeface="Times New Roman"/>
              </a:rPr>
              <a:t>E</a:t>
            </a:r>
            <a:r>
              <a:rPr sz="2700" b="0" dirty="0">
                <a:latin typeface="Times New Roman"/>
                <a:cs typeface="Times New Roman"/>
              </a:rPr>
              <a:t>,  </a:t>
            </a:r>
            <a:r>
              <a:rPr sz="2700" b="0" spc="-5" dirty="0">
                <a:latin typeface="Times New Roman"/>
                <a:cs typeface="Times New Roman"/>
              </a:rPr>
              <a:t>SAN</a:t>
            </a:r>
            <a:r>
              <a:rPr sz="2700" b="0" spc="-20" dirty="0">
                <a:latin typeface="Times New Roman"/>
                <a:cs typeface="Times New Roman"/>
              </a:rPr>
              <a:t> </a:t>
            </a:r>
            <a:r>
              <a:rPr sz="2700" b="0" spc="-5" dirty="0">
                <a:latin typeface="Times New Roman"/>
                <a:cs typeface="Times New Roman"/>
              </a:rPr>
              <a:t>DIEGO,CALIFORNIA</a:t>
            </a:r>
            <a:r>
              <a:rPr sz="2700" b="0" spc="-5" dirty="0">
                <a:latin typeface="Lucida Sans Unicode"/>
                <a:cs typeface="Lucida Sans Unicode"/>
              </a:rPr>
              <a:t>.</a:t>
            </a:r>
            <a:endParaRPr sz="2700">
              <a:latin typeface="Lucida Sans Unicode"/>
              <a:cs typeface="Lucida Sans Unicode"/>
            </a:endParaRPr>
          </a:p>
        </p:txBody>
      </p:sp>
      <p:pic>
        <p:nvPicPr>
          <p:cNvPr id="3" name="object 3"/>
          <p:cNvPicPr/>
          <p:nvPr/>
        </p:nvPicPr>
        <p:blipFill>
          <a:blip r:embed="rId2" cstate="print"/>
          <a:stretch>
            <a:fillRect/>
          </a:stretch>
        </p:blipFill>
        <p:spPr>
          <a:xfrm>
            <a:off x="551687" y="563880"/>
            <a:ext cx="4896612" cy="475488"/>
          </a:xfrm>
          <a:prstGeom prst="rect">
            <a:avLst/>
          </a:prstGeom>
        </p:spPr>
      </p:pic>
      <p:grpSp>
        <p:nvGrpSpPr>
          <p:cNvPr id="4" name="object 4"/>
          <p:cNvGrpSpPr/>
          <p:nvPr/>
        </p:nvGrpSpPr>
        <p:grpSpPr>
          <a:xfrm>
            <a:off x="824483" y="3124200"/>
            <a:ext cx="2299970" cy="1554480"/>
            <a:chOff x="824483" y="3124200"/>
            <a:chExt cx="2299970" cy="1554480"/>
          </a:xfrm>
        </p:grpSpPr>
        <p:pic>
          <p:nvPicPr>
            <p:cNvPr id="5" name="object 5"/>
            <p:cNvPicPr/>
            <p:nvPr/>
          </p:nvPicPr>
          <p:blipFill>
            <a:blip r:embed="rId3" cstate="print"/>
            <a:stretch>
              <a:fillRect/>
            </a:stretch>
          </p:blipFill>
          <p:spPr>
            <a:xfrm>
              <a:off x="824483" y="3160776"/>
              <a:ext cx="2212848" cy="1374648"/>
            </a:xfrm>
            <a:prstGeom prst="rect">
              <a:avLst/>
            </a:prstGeom>
          </p:spPr>
        </p:pic>
        <p:pic>
          <p:nvPicPr>
            <p:cNvPr id="6" name="object 6"/>
            <p:cNvPicPr/>
            <p:nvPr/>
          </p:nvPicPr>
          <p:blipFill>
            <a:blip r:embed="rId4" cstate="print"/>
            <a:stretch>
              <a:fillRect/>
            </a:stretch>
          </p:blipFill>
          <p:spPr>
            <a:xfrm>
              <a:off x="1263395" y="3822191"/>
              <a:ext cx="1335024" cy="856488"/>
            </a:xfrm>
            <a:prstGeom prst="rect">
              <a:avLst/>
            </a:prstGeom>
          </p:spPr>
        </p:pic>
        <p:pic>
          <p:nvPicPr>
            <p:cNvPr id="7" name="object 7"/>
            <p:cNvPicPr/>
            <p:nvPr/>
          </p:nvPicPr>
          <p:blipFill>
            <a:blip r:embed="rId5" cstate="print"/>
            <a:stretch>
              <a:fillRect/>
            </a:stretch>
          </p:blipFill>
          <p:spPr>
            <a:xfrm>
              <a:off x="914399" y="3124200"/>
              <a:ext cx="2209800" cy="1371600"/>
            </a:xfrm>
            <a:prstGeom prst="rect">
              <a:avLst/>
            </a:prstGeom>
          </p:spPr>
        </p:pic>
      </p:grpSp>
      <p:sp>
        <p:nvSpPr>
          <p:cNvPr id="8" name="object 8"/>
          <p:cNvSpPr txBox="1"/>
          <p:nvPr/>
        </p:nvSpPr>
        <p:spPr>
          <a:xfrm>
            <a:off x="1584197" y="3779265"/>
            <a:ext cx="870585" cy="513715"/>
          </a:xfrm>
          <a:prstGeom prst="rect">
            <a:avLst/>
          </a:prstGeom>
        </p:spPr>
        <p:txBody>
          <a:bodyPr vert="horz" wrap="square" lIns="0" tIns="12700" rIns="0" bIns="0" rtlCol="0">
            <a:spAutoFit/>
          </a:bodyPr>
          <a:lstStyle/>
          <a:p>
            <a:pPr marL="12700">
              <a:lnSpc>
                <a:spcPct val="100000"/>
              </a:lnSpc>
              <a:spcBef>
                <a:spcPts val="100"/>
              </a:spcBef>
            </a:pPr>
            <a:r>
              <a:rPr sz="3200" dirty="0">
                <a:latin typeface="Lucida Sans Unicode"/>
                <a:cs typeface="Lucida Sans Unicode"/>
              </a:rPr>
              <a:t>CTD</a:t>
            </a:r>
            <a:endParaRPr sz="3200">
              <a:latin typeface="Lucida Sans Unicode"/>
              <a:cs typeface="Lucida Sans Unicode"/>
            </a:endParaRPr>
          </a:p>
        </p:txBody>
      </p:sp>
      <p:grpSp>
        <p:nvGrpSpPr>
          <p:cNvPr id="9" name="object 9"/>
          <p:cNvGrpSpPr/>
          <p:nvPr/>
        </p:nvGrpSpPr>
        <p:grpSpPr>
          <a:xfrm>
            <a:off x="4087367" y="3553967"/>
            <a:ext cx="1033144" cy="539750"/>
            <a:chOff x="4087367" y="3553967"/>
            <a:chExt cx="1033144" cy="539750"/>
          </a:xfrm>
        </p:grpSpPr>
        <p:sp>
          <p:nvSpPr>
            <p:cNvPr id="10" name="object 10"/>
            <p:cNvSpPr/>
            <p:nvPr/>
          </p:nvSpPr>
          <p:spPr>
            <a:xfrm>
              <a:off x="4114799" y="3581399"/>
              <a:ext cx="978535" cy="484505"/>
            </a:xfrm>
            <a:custGeom>
              <a:avLst/>
              <a:gdLst/>
              <a:ahLst/>
              <a:cxnLst/>
              <a:rect l="l" t="t" r="r" b="b"/>
              <a:pathLst>
                <a:path w="978535" h="484504">
                  <a:moveTo>
                    <a:pt x="735964" y="0"/>
                  </a:moveTo>
                  <a:lnTo>
                    <a:pt x="0" y="0"/>
                  </a:lnTo>
                  <a:lnTo>
                    <a:pt x="0" y="484124"/>
                  </a:lnTo>
                  <a:lnTo>
                    <a:pt x="735964" y="484124"/>
                  </a:lnTo>
                  <a:lnTo>
                    <a:pt x="978280" y="242062"/>
                  </a:lnTo>
                  <a:lnTo>
                    <a:pt x="735964" y="0"/>
                  </a:lnTo>
                  <a:close/>
                </a:path>
              </a:pathLst>
            </a:custGeom>
            <a:solidFill>
              <a:srgbClr val="2CA0BD"/>
            </a:solidFill>
          </p:spPr>
          <p:txBody>
            <a:bodyPr wrap="square" lIns="0" tIns="0" rIns="0" bIns="0" rtlCol="0"/>
            <a:lstStyle/>
            <a:p>
              <a:endParaRPr/>
            </a:p>
          </p:txBody>
        </p:sp>
        <p:sp>
          <p:nvSpPr>
            <p:cNvPr id="11" name="object 11"/>
            <p:cNvSpPr/>
            <p:nvPr/>
          </p:nvSpPr>
          <p:spPr>
            <a:xfrm>
              <a:off x="4087368" y="3553967"/>
              <a:ext cx="1033144" cy="539750"/>
            </a:xfrm>
            <a:custGeom>
              <a:avLst/>
              <a:gdLst/>
              <a:ahLst/>
              <a:cxnLst/>
              <a:rect l="l" t="t" r="r" b="b"/>
              <a:pathLst>
                <a:path w="1033145" h="539750">
                  <a:moveTo>
                    <a:pt x="982091" y="269621"/>
                  </a:moveTo>
                  <a:lnTo>
                    <a:pt x="966597" y="254139"/>
                  </a:lnTo>
                  <a:lnTo>
                    <a:pt x="966597" y="269621"/>
                  </a:lnTo>
                  <a:lnTo>
                    <a:pt x="751840" y="484378"/>
                  </a:lnTo>
                  <a:lnTo>
                    <a:pt x="54864" y="484378"/>
                  </a:lnTo>
                  <a:lnTo>
                    <a:pt x="54864" y="54864"/>
                  </a:lnTo>
                  <a:lnTo>
                    <a:pt x="751840" y="54864"/>
                  </a:lnTo>
                  <a:lnTo>
                    <a:pt x="966597" y="269621"/>
                  </a:lnTo>
                  <a:lnTo>
                    <a:pt x="966597" y="254139"/>
                  </a:lnTo>
                  <a:lnTo>
                    <a:pt x="767207" y="54864"/>
                  </a:lnTo>
                  <a:lnTo>
                    <a:pt x="756285" y="43942"/>
                  </a:lnTo>
                  <a:lnTo>
                    <a:pt x="43942" y="43942"/>
                  </a:lnTo>
                  <a:lnTo>
                    <a:pt x="43942" y="495300"/>
                  </a:lnTo>
                  <a:lnTo>
                    <a:pt x="756285" y="495300"/>
                  </a:lnTo>
                  <a:lnTo>
                    <a:pt x="767207" y="484378"/>
                  </a:lnTo>
                  <a:lnTo>
                    <a:pt x="982091" y="269621"/>
                  </a:lnTo>
                  <a:close/>
                </a:path>
                <a:path w="1033145" h="539750">
                  <a:moveTo>
                    <a:pt x="1032764" y="269621"/>
                  </a:moveTo>
                  <a:lnTo>
                    <a:pt x="1030732" y="259334"/>
                  </a:lnTo>
                  <a:lnTo>
                    <a:pt x="1024763" y="250190"/>
                  </a:lnTo>
                  <a:lnTo>
                    <a:pt x="997585" y="223012"/>
                  </a:lnTo>
                  <a:lnTo>
                    <a:pt x="997585" y="269621"/>
                  </a:lnTo>
                  <a:lnTo>
                    <a:pt x="760857" y="506349"/>
                  </a:lnTo>
                  <a:lnTo>
                    <a:pt x="32893" y="506349"/>
                  </a:lnTo>
                  <a:lnTo>
                    <a:pt x="32893" y="32893"/>
                  </a:lnTo>
                  <a:lnTo>
                    <a:pt x="760857" y="32893"/>
                  </a:lnTo>
                  <a:lnTo>
                    <a:pt x="997585" y="269621"/>
                  </a:lnTo>
                  <a:lnTo>
                    <a:pt x="997585" y="223012"/>
                  </a:lnTo>
                  <a:lnTo>
                    <a:pt x="807466" y="32893"/>
                  </a:lnTo>
                  <a:lnTo>
                    <a:pt x="777367" y="2921"/>
                  </a:lnTo>
                  <a:lnTo>
                    <a:pt x="770382" y="0"/>
                  </a:lnTo>
                  <a:lnTo>
                    <a:pt x="27432" y="0"/>
                  </a:lnTo>
                  <a:lnTo>
                    <a:pt x="16764" y="2159"/>
                  </a:lnTo>
                  <a:lnTo>
                    <a:pt x="8001" y="8013"/>
                  </a:lnTo>
                  <a:lnTo>
                    <a:pt x="2159" y="16776"/>
                  </a:lnTo>
                  <a:lnTo>
                    <a:pt x="0" y="27432"/>
                  </a:lnTo>
                  <a:lnTo>
                    <a:pt x="0" y="511810"/>
                  </a:lnTo>
                  <a:lnTo>
                    <a:pt x="2159" y="522478"/>
                  </a:lnTo>
                  <a:lnTo>
                    <a:pt x="8001" y="531241"/>
                  </a:lnTo>
                  <a:lnTo>
                    <a:pt x="16764" y="537083"/>
                  </a:lnTo>
                  <a:lnTo>
                    <a:pt x="27432" y="539242"/>
                  </a:lnTo>
                  <a:lnTo>
                    <a:pt x="770382" y="539242"/>
                  </a:lnTo>
                  <a:lnTo>
                    <a:pt x="777367" y="536321"/>
                  </a:lnTo>
                  <a:lnTo>
                    <a:pt x="807466" y="506349"/>
                  </a:lnTo>
                  <a:lnTo>
                    <a:pt x="1024763" y="289052"/>
                  </a:lnTo>
                  <a:lnTo>
                    <a:pt x="1030732" y="279908"/>
                  </a:lnTo>
                  <a:lnTo>
                    <a:pt x="1032764" y="269621"/>
                  </a:lnTo>
                  <a:close/>
                </a:path>
              </a:pathLst>
            </a:custGeom>
            <a:solidFill>
              <a:srgbClr val="1E768A"/>
            </a:solidFill>
          </p:spPr>
          <p:txBody>
            <a:bodyPr wrap="square" lIns="0" tIns="0" rIns="0" bIns="0" rtlCol="0"/>
            <a:lstStyle/>
            <a:p>
              <a:endParaRPr/>
            </a:p>
          </p:txBody>
        </p:sp>
      </p:grpSp>
      <p:grpSp>
        <p:nvGrpSpPr>
          <p:cNvPr id="12" name="object 12"/>
          <p:cNvGrpSpPr/>
          <p:nvPr/>
        </p:nvGrpSpPr>
        <p:grpSpPr>
          <a:xfrm>
            <a:off x="5777484" y="3048000"/>
            <a:ext cx="2299970" cy="1554480"/>
            <a:chOff x="5777484" y="3048000"/>
            <a:chExt cx="2299970" cy="1554480"/>
          </a:xfrm>
        </p:grpSpPr>
        <p:pic>
          <p:nvPicPr>
            <p:cNvPr id="13" name="object 13"/>
            <p:cNvPicPr/>
            <p:nvPr/>
          </p:nvPicPr>
          <p:blipFill>
            <a:blip r:embed="rId3" cstate="print"/>
            <a:stretch>
              <a:fillRect/>
            </a:stretch>
          </p:blipFill>
          <p:spPr>
            <a:xfrm>
              <a:off x="5777484" y="3084576"/>
              <a:ext cx="2212848" cy="1374648"/>
            </a:xfrm>
            <a:prstGeom prst="rect">
              <a:avLst/>
            </a:prstGeom>
          </p:spPr>
        </p:pic>
        <p:pic>
          <p:nvPicPr>
            <p:cNvPr id="14" name="object 14"/>
            <p:cNvPicPr/>
            <p:nvPr/>
          </p:nvPicPr>
          <p:blipFill>
            <a:blip r:embed="rId6" cstate="print"/>
            <a:stretch>
              <a:fillRect/>
            </a:stretch>
          </p:blipFill>
          <p:spPr>
            <a:xfrm>
              <a:off x="6103620" y="3745991"/>
              <a:ext cx="1562100" cy="856488"/>
            </a:xfrm>
            <a:prstGeom prst="rect">
              <a:avLst/>
            </a:prstGeom>
          </p:spPr>
        </p:pic>
        <p:pic>
          <p:nvPicPr>
            <p:cNvPr id="15" name="object 15"/>
            <p:cNvPicPr/>
            <p:nvPr/>
          </p:nvPicPr>
          <p:blipFill>
            <a:blip r:embed="rId5" cstate="print"/>
            <a:stretch>
              <a:fillRect/>
            </a:stretch>
          </p:blipFill>
          <p:spPr>
            <a:xfrm>
              <a:off x="5867400" y="3048000"/>
              <a:ext cx="2209800" cy="1371600"/>
            </a:xfrm>
            <a:prstGeom prst="rect">
              <a:avLst/>
            </a:prstGeom>
          </p:spPr>
        </p:pic>
      </p:grpSp>
      <p:sp>
        <p:nvSpPr>
          <p:cNvPr id="16" name="object 16"/>
          <p:cNvSpPr txBox="1"/>
          <p:nvPr/>
        </p:nvSpPr>
        <p:spPr>
          <a:xfrm>
            <a:off x="6425946" y="3703065"/>
            <a:ext cx="1097280" cy="513715"/>
          </a:xfrm>
          <a:prstGeom prst="rect">
            <a:avLst/>
          </a:prstGeom>
        </p:spPr>
        <p:txBody>
          <a:bodyPr vert="horz" wrap="square" lIns="0" tIns="12700" rIns="0" bIns="0" rtlCol="0">
            <a:spAutoFit/>
          </a:bodyPr>
          <a:lstStyle/>
          <a:p>
            <a:pPr marL="12700">
              <a:lnSpc>
                <a:spcPct val="100000"/>
              </a:lnSpc>
              <a:spcBef>
                <a:spcPts val="100"/>
              </a:spcBef>
            </a:pPr>
            <a:r>
              <a:rPr sz="3200" spc="-5" dirty="0">
                <a:latin typeface="Lucida Sans Unicode"/>
                <a:cs typeface="Lucida Sans Unicode"/>
              </a:rPr>
              <a:t>eC</a:t>
            </a:r>
            <a:r>
              <a:rPr sz="3200" spc="5" dirty="0">
                <a:latin typeface="Lucida Sans Unicode"/>
                <a:cs typeface="Lucida Sans Unicode"/>
              </a:rPr>
              <a:t>T</a:t>
            </a:r>
            <a:r>
              <a:rPr sz="3200" dirty="0">
                <a:latin typeface="Lucida Sans Unicode"/>
                <a:cs typeface="Lucida Sans Unicode"/>
              </a:rPr>
              <a:t>D</a:t>
            </a:r>
            <a:endParaRPr sz="3200">
              <a:latin typeface="Lucida Sans Unicode"/>
              <a:cs typeface="Lucida Sans Unicod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235" y="617042"/>
            <a:ext cx="7311390" cy="3011805"/>
          </a:xfrm>
          <a:prstGeom prst="rect">
            <a:avLst/>
          </a:prstGeom>
        </p:spPr>
        <p:txBody>
          <a:bodyPr vert="horz" wrap="square" lIns="0" tIns="12065" rIns="0" bIns="0" rtlCol="0">
            <a:spAutoFit/>
          </a:bodyPr>
          <a:lstStyle/>
          <a:p>
            <a:pPr marL="12700" marR="5080">
              <a:lnSpc>
                <a:spcPct val="100099"/>
              </a:lnSpc>
              <a:spcBef>
                <a:spcPts val="95"/>
              </a:spcBef>
            </a:pPr>
            <a:r>
              <a:rPr sz="2800" b="0" spc="-5" dirty="0">
                <a:latin typeface="Times New Roman"/>
                <a:cs typeface="Times New Roman"/>
              </a:rPr>
              <a:t>The objective is to </a:t>
            </a:r>
            <a:r>
              <a:rPr sz="2800" spc="-15" dirty="0"/>
              <a:t>increase </a:t>
            </a:r>
            <a:r>
              <a:rPr sz="2800" spc="-5" dirty="0"/>
              <a:t>international </a:t>
            </a:r>
            <a:r>
              <a:rPr sz="2800" dirty="0"/>
              <a:t> </a:t>
            </a:r>
            <a:r>
              <a:rPr sz="2800" spc="-5" dirty="0"/>
              <a:t>harmonization</a:t>
            </a:r>
            <a:r>
              <a:rPr sz="2800" spc="-45" dirty="0"/>
              <a:t> </a:t>
            </a:r>
            <a:r>
              <a:rPr sz="2800" spc="-5" dirty="0"/>
              <a:t>of </a:t>
            </a:r>
            <a:r>
              <a:rPr sz="2800" b="0" spc="-5" dirty="0">
                <a:latin typeface="Times New Roman"/>
                <a:cs typeface="Times New Roman"/>
              </a:rPr>
              <a:t>technical</a:t>
            </a:r>
            <a:r>
              <a:rPr sz="2800" b="0" spc="-55" dirty="0">
                <a:latin typeface="Times New Roman"/>
                <a:cs typeface="Times New Roman"/>
              </a:rPr>
              <a:t> </a:t>
            </a:r>
            <a:r>
              <a:rPr sz="2800" b="0" spc="-5" dirty="0">
                <a:latin typeface="Times New Roman"/>
                <a:cs typeface="Times New Roman"/>
              </a:rPr>
              <a:t>requirements</a:t>
            </a:r>
            <a:r>
              <a:rPr sz="2800" b="0" spc="-55" dirty="0">
                <a:latin typeface="Times New Roman"/>
                <a:cs typeface="Times New Roman"/>
              </a:rPr>
              <a:t> </a:t>
            </a:r>
            <a:r>
              <a:rPr sz="2800" b="0" spc="-5" dirty="0">
                <a:latin typeface="Times New Roman"/>
                <a:cs typeface="Times New Roman"/>
              </a:rPr>
              <a:t>to</a:t>
            </a:r>
            <a:r>
              <a:rPr sz="2800" b="0" spc="-15" dirty="0">
                <a:latin typeface="Times New Roman"/>
                <a:cs typeface="Times New Roman"/>
              </a:rPr>
              <a:t> </a:t>
            </a:r>
            <a:r>
              <a:rPr sz="2800" b="0" spc="-5" dirty="0">
                <a:latin typeface="Times New Roman"/>
                <a:cs typeface="Times New Roman"/>
              </a:rPr>
              <a:t>ensure </a:t>
            </a:r>
            <a:r>
              <a:rPr sz="2800" b="0" spc="-685" dirty="0">
                <a:latin typeface="Times New Roman"/>
                <a:cs typeface="Times New Roman"/>
              </a:rPr>
              <a:t> </a:t>
            </a:r>
            <a:r>
              <a:rPr sz="2800" b="0" spc="-5" dirty="0">
                <a:latin typeface="Times New Roman"/>
                <a:cs typeface="Times New Roman"/>
              </a:rPr>
              <a:t>that safe, </a:t>
            </a:r>
            <a:r>
              <a:rPr sz="2800" b="0" spc="-15" dirty="0">
                <a:latin typeface="Times New Roman"/>
                <a:cs typeface="Times New Roman"/>
              </a:rPr>
              <a:t>effective, </a:t>
            </a:r>
            <a:r>
              <a:rPr sz="2800" b="0" spc="-10" dirty="0">
                <a:latin typeface="Times New Roman"/>
                <a:cs typeface="Times New Roman"/>
              </a:rPr>
              <a:t>and </a:t>
            </a:r>
            <a:r>
              <a:rPr sz="2800" b="0" spc="-5" dirty="0">
                <a:latin typeface="Times New Roman"/>
                <a:cs typeface="Times New Roman"/>
              </a:rPr>
              <a:t>high quality </a:t>
            </a:r>
            <a:r>
              <a:rPr sz="2800" b="0" spc="-10" dirty="0">
                <a:latin typeface="Times New Roman"/>
                <a:cs typeface="Times New Roman"/>
              </a:rPr>
              <a:t>medicines </a:t>
            </a:r>
            <a:r>
              <a:rPr sz="2800" b="0" spc="-5" dirty="0">
                <a:latin typeface="Times New Roman"/>
                <a:cs typeface="Times New Roman"/>
              </a:rPr>
              <a:t>are </a:t>
            </a:r>
            <a:r>
              <a:rPr sz="2800" b="0" dirty="0">
                <a:latin typeface="Times New Roman"/>
                <a:cs typeface="Times New Roman"/>
              </a:rPr>
              <a:t> </a:t>
            </a:r>
            <a:r>
              <a:rPr sz="2800" b="0" spc="-5" dirty="0">
                <a:latin typeface="Times New Roman"/>
                <a:cs typeface="Times New Roman"/>
              </a:rPr>
              <a:t>developed and registered in </a:t>
            </a:r>
            <a:r>
              <a:rPr sz="2800" b="0" dirty="0">
                <a:latin typeface="Times New Roman"/>
                <a:cs typeface="Times New Roman"/>
              </a:rPr>
              <a:t>the </a:t>
            </a:r>
            <a:r>
              <a:rPr sz="2800" b="0" spc="-5" dirty="0">
                <a:latin typeface="Times New Roman"/>
                <a:cs typeface="Times New Roman"/>
              </a:rPr>
              <a:t>most </a:t>
            </a:r>
            <a:r>
              <a:rPr sz="2800" b="0" spc="-15" dirty="0">
                <a:latin typeface="Times New Roman"/>
                <a:cs typeface="Times New Roman"/>
              </a:rPr>
              <a:t>efficient </a:t>
            </a:r>
            <a:r>
              <a:rPr sz="2800" b="0" spc="-5" dirty="0">
                <a:latin typeface="Times New Roman"/>
                <a:cs typeface="Times New Roman"/>
              </a:rPr>
              <a:t>and </a:t>
            </a:r>
            <a:r>
              <a:rPr sz="2800" b="0" dirty="0">
                <a:latin typeface="Times New Roman"/>
                <a:cs typeface="Times New Roman"/>
              </a:rPr>
              <a:t> </a:t>
            </a:r>
            <a:r>
              <a:rPr sz="2800" b="0" spc="-15" dirty="0">
                <a:latin typeface="Times New Roman"/>
                <a:cs typeface="Times New Roman"/>
              </a:rPr>
              <a:t>cost</a:t>
            </a:r>
            <a:r>
              <a:rPr sz="2800" b="0" spc="-15" dirty="0">
                <a:latin typeface="Cambria Math"/>
                <a:cs typeface="Cambria Math"/>
              </a:rPr>
              <a:t>‐</a:t>
            </a:r>
            <a:r>
              <a:rPr sz="2800" b="0" spc="-15" dirty="0">
                <a:latin typeface="Times New Roman"/>
                <a:cs typeface="Times New Roman"/>
              </a:rPr>
              <a:t>effective</a:t>
            </a:r>
            <a:r>
              <a:rPr sz="2800" b="0" spc="-25" dirty="0">
                <a:latin typeface="Times New Roman"/>
                <a:cs typeface="Times New Roman"/>
              </a:rPr>
              <a:t> </a:t>
            </a:r>
            <a:r>
              <a:rPr sz="2800" b="0" spc="-30" dirty="0">
                <a:latin typeface="Times New Roman"/>
                <a:cs typeface="Times New Roman"/>
              </a:rPr>
              <a:t>manner.</a:t>
            </a:r>
            <a:endParaRPr sz="2800">
              <a:latin typeface="Times New Roman"/>
              <a:cs typeface="Times New Roman"/>
            </a:endParaRPr>
          </a:p>
          <a:p>
            <a:pPr marL="12700" marR="136525">
              <a:lnSpc>
                <a:spcPts val="3400"/>
              </a:lnSpc>
            </a:pPr>
            <a:r>
              <a:rPr sz="2800" b="0" spc="-5" dirty="0">
                <a:latin typeface="Times New Roman"/>
                <a:cs typeface="Times New Roman"/>
              </a:rPr>
              <a:t>Activities</a:t>
            </a:r>
            <a:r>
              <a:rPr sz="2800" b="0" spc="-60" dirty="0">
                <a:latin typeface="Times New Roman"/>
                <a:cs typeface="Times New Roman"/>
              </a:rPr>
              <a:t> </a:t>
            </a:r>
            <a:r>
              <a:rPr sz="2800" b="0" spc="-5" dirty="0">
                <a:latin typeface="Times New Roman"/>
                <a:cs typeface="Times New Roman"/>
              </a:rPr>
              <a:t>have</a:t>
            </a:r>
            <a:r>
              <a:rPr sz="2800" b="0" spc="-35" dirty="0">
                <a:latin typeface="Times New Roman"/>
                <a:cs typeface="Times New Roman"/>
              </a:rPr>
              <a:t> </a:t>
            </a:r>
            <a:r>
              <a:rPr sz="2800" b="0" spc="-5" dirty="0">
                <a:latin typeface="Times New Roman"/>
                <a:cs typeface="Times New Roman"/>
              </a:rPr>
              <a:t>been</a:t>
            </a:r>
            <a:r>
              <a:rPr sz="2800" b="0" spc="-30" dirty="0">
                <a:latin typeface="Times New Roman"/>
                <a:cs typeface="Times New Roman"/>
              </a:rPr>
              <a:t> </a:t>
            </a:r>
            <a:r>
              <a:rPr sz="2800" b="0" spc="-5" dirty="0">
                <a:latin typeface="Times New Roman"/>
                <a:cs typeface="Times New Roman"/>
              </a:rPr>
              <a:t>undertaken</a:t>
            </a:r>
            <a:r>
              <a:rPr sz="2800" b="0" spc="-55" dirty="0">
                <a:latin typeface="Times New Roman"/>
                <a:cs typeface="Times New Roman"/>
              </a:rPr>
              <a:t> </a:t>
            </a:r>
            <a:r>
              <a:rPr sz="2800" b="0" spc="-5" dirty="0">
                <a:latin typeface="Times New Roman"/>
                <a:cs typeface="Times New Roman"/>
              </a:rPr>
              <a:t>to</a:t>
            </a:r>
            <a:r>
              <a:rPr sz="2800" b="0" spc="-25" dirty="0">
                <a:latin typeface="Times New Roman"/>
                <a:cs typeface="Times New Roman"/>
              </a:rPr>
              <a:t> </a:t>
            </a:r>
            <a:r>
              <a:rPr sz="2800" b="0" spc="-5" dirty="0">
                <a:latin typeface="Times New Roman"/>
                <a:cs typeface="Times New Roman"/>
              </a:rPr>
              <a:t>promote</a:t>
            </a:r>
            <a:r>
              <a:rPr sz="2800" b="0" spc="-30" dirty="0">
                <a:latin typeface="Times New Roman"/>
                <a:cs typeface="Times New Roman"/>
              </a:rPr>
              <a:t> </a:t>
            </a:r>
            <a:r>
              <a:rPr sz="2800" b="0" dirty="0">
                <a:latin typeface="Times New Roman"/>
                <a:cs typeface="Times New Roman"/>
              </a:rPr>
              <a:t>public </a:t>
            </a:r>
            <a:r>
              <a:rPr sz="2800" b="0" spc="-685" dirty="0">
                <a:latin typeface="Times New Roman"/>
                <a:cs typeface="Times New Roman"/>
              </a:rPr>
              <a:t> </a:t>
            </a:r>
            <a:r>
              <a:rPr sz="2800" b="0" spc="-5" dirty="0">
                <a:latin typeface="Times New Roman"/>
                <a:cs typeface="Times New Roman"/>
              </a:rPr>
              <a:t>health,</a:t>
            </a:r>
            <a:r>
              <a:rPr sz="2800" b="0" spc="-55" dirty="0">
                <a:latin typeface="Times New Roman"/>
                <a:cs typeface="Times New Roman"/>
              </a:rPr>
              <a:t> </a:t>
            </a:r>
            <a:r>
              <a:rPr sz="2800" b="0" spc="-5" dirty="0">
                <a:latin typeface="Times New Roman"/>
                <a:cs typeface="Times New Roman"/>
              </a:rPr>
              <a:t>prevent</a:t>
            </a:r>
            <a:r>
              <a:rPr sz="2800" b="0" spc="-10" dirty="0">
                <a:latin typeface="Times New Roman"/>
                <a:cs typeface="Times New Roman"/>
              </a:rPr>
              <a:t> </a:t>
            </a:r>
            <a:r>
              <a:rPr sz="2800" b="0" spc="-5" dirty="0">
                <a:latin typeface="Times New Roman"/>
                <a:cs typeface="Times New Roman"/>
              </a:rPr>
              <a:t>unnecessary</a:t>
            </a:r>
            <a:r>
              <a:rPr sz="2800" b="0" spc="-65" dirty="0">
                <a:latin typeface="Times New Roman"/>
                <a:cs typeface="Times New Roman"/>
              </a:rPr>
              <a:t> </a:t>
            </a:r>
            <a:r>
              <a:rPr sz="2800" b="0" spc="-5" dirty="0">
                <a:latin typeface="Times New Roman"/>
                <a:cs typeface="Times New Roman"/>
              </a:rPr>
              <a:t>duplication.</a:t>
            </a:r>
            <a:endParaRPr sz="28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435" y="477392"/>
            <a:ext cx="2845435" cy="574040"/>
          </a:xfrm>
          <a:prstGeom prst="rect">
            <a:avLst/>
          </a:prstGeom>
        </p:spPr>
        <p:txBody>
          <a:bodyPr vert="horz" wrap="square" lIns="0" tIns="12700" rIns="0" bIns="0" rtlCol="0">
            <a:spAutoFit/>
          </a:bodyPr>
          <a:lstStyle/>
          <a:p>
            <a:pPr marL="12700">
              <a:lnSpc>
                <a:spcPct val="100000"/>
              </a:lnSpc>
              <a:spcBef>
                <a:spcPts val="100"/>
              </a:spcBef>
            </a:pPr>
            <a:r>
              <a:rPr spc="-5" dirty="0"/>
              <a:t>What</a:t>
            </a:r>
            <a:r>
              <a:rPr spc="-45" dirty="0"/>
              <a:t> </a:t>
            </a:r>
            <a:r>
              <a:rPr spc="-5" dirty="0"/>
              <a:t>is</a:t>
            </a:r>
            <a:r>
              <a:rPr spc="-45" dirty="0"/>
              <a:t> </a:t>
            </a:r>
            <a:r>
              <a:rPr spc="-5" dirty="0"/>
              <a:t>ICH</a:t>
            </a:r>
            <a:r>
              <a:rPr spc="-75" dirty="0"/>
              <a:t> </a:t>
            </a:r>
            <a:r>
              <a:rPr dirty="0"/>
              <a:t>?</a:t>
            </a:r>
          </a:p>
        </p:txBody>
      </p:sp>
      <p:sp>
        <p:nvSpPr>
          <p:cNvPr id="3" name="object 3"/>
          <p:cNvSpPr txBox="1"/>
          <p:nvPr/>
        </p:nvSpPr>
        <p:spPr>
          <a:xfrm>
            <a:off x="459435" y="1035177"/>
            <a:ext cx="8029575" cy="4415790"/>
          </a:xfrm>
          <a:prstGeom prst="rect">
            <a:avLst/>
          </a:prstGeom>
        </p:spPr>
        <p:txBody>
          <a:bodyPr vert="horz" wrap="square" lIns="0" tIns="12700" rIns="0" bIns="0" rtlCol="0">
            <a:spAutoFit/>
          </a:bodyPr>
          <a:lstStyle/>
          <a:p>
            <a:pPr marL="12700" marR="5080">
              <a:lnSpc>
                <a:spcPct val="100000"/>
              </a:lnSpc>
              <a:spcBef>
                <a:spcPts val="100"/>
              </a:spcBef>
              <a:buSzPct val="95833"/>
              <a:buChar char="•"/>
              <a:tabLst>
                <a:tab pos="120650" algn="l"/>
              </a:tabLst>
            </a:pPr>
            <a:r>
              <a:rPr sz="2400" dirty="0">
                <a:latin typeface="Times New Roman"/>
                <a:cs typeface="Times New Roman"/>
              </a:rPr>
              <a:t>The</a:t>
            </a:r>
            <a:r>
              <a:rPr sz="2400" spc="50" dirty="0">
                <a:latin typeface="Times New Roman"/>
                <a:cs typeface="Times New Roman"/>
              </a:rPr>
              <a:t> </a:t>
            </a:r>
            <a:r>
              <a:rPr sz="2400" spc="-5" dirty="0">
                <a:latin typeface="Times New Roman"/>
                <a:cs typeface="Times New Roman"/>
              </a:rPr>
              <a:t>complete</a:t>
            </a:r>
            <a:r>
              <a:rPr sz="2400" spc="20" dirty="0">
                <a:latin typeface="Times New Roman"/>
                <a:cs typeface="Times New Roman"/>
              </a:rPr>
              <a:t> </a:t>
            </a:r>
            <a:r>
              <a:rPr sz="2400" spc="-5" dirty="0">
                <a:latin typeface="Times New Roman"/>
                <a:cs typeface="Times New Roman"/>
              </a:rPr>
              <a:t>name</a:t>
            </a:r>
            <a:r>
              <a:rPr sz="2400" spc="50" dirty="0">
                <a:latin typeface="Times New Roman"/>
                <a:cs typeface="Times New Roman"/>
              </a:rPr>
              <a:t> </a:t>
            </a:r>
            <a:r>
              <a:rPr sz="2400" dirty="0">
                <a:latin typeface="Times New Roman"/>
                <a:cs typeface="Times New Roman"/>
              </a:rPr>
              <a:t>of</a:t>
            </a:r>
            <a:r>
              <a:rPr sz="2400" spc="65" dirty="0">
                <a:latin typeface="Times New Roman"/>
                <a:cs typeface="Times New Roman"/>
              </a:rPr>
              <a:t> </a:t>
            </a:r>
            <a:r>
              <a:rPr sz="2400" dirty="0">
                <a:latin typeface="Times New Roman"/>
                <a:cs typeface="Times New Roman"/>
              </a:rPr>
              <a:t>ICH</a:t>
            </a:r>
            <a:r>
              <a:rPr sz="2400" spc="70" dirty="0">
                <a:latin typeface="Times New Roman"/>
                <a:cs typeface="Times New Roman"/>
              </a:rPr>
              <a:t> </a:t>
            </a:r>
            <a:r>
              <a:rPr sz="2400" spc="-5" dirty="0">
                <a:latin typeface="Times New Roman"/>
                <a:cs typeface="Times New Roman"/>
              </a:rPr>
              <a:t>is</a:t>
            </a:r>
            <a:r>
              <a:rPr sz="2400" spc="70" dirty="0">
                <a:latin typeface="Times New Roman"/>
                <a:cs typeface="Times New Roman"/>
              </a:rPr>
              <a:t> </a:t>
            </a:r>
            <a:r>
              <a:rPr sz="2400" dirty="0">
                <a:latin typeface="Times New Roman"/>
                <a:cs typeface="Times New Roman"/>
              </a:rPr>
              <a:t>the</a:t>
            </a:r>
            <a:r>
              <a:rPr sz="2400" spc="55" dirty="0">
                <a:latin typeface="Times New Roman"/>
                <a:cs typeface="Times New Roman"/>
              </a:rPr>
              <a:t> </a:t>
            </a:r>
            <a:r>
              <a:rPr sz="2400" dirty="0">
                <a:latin typeface="Times New Roman"/>
                <a:cs typeface="Times New Roman"/>
              </a:rPr>
              <a:t>"</a:t>
            </a:r>
            <a:r>
              <a:rPr sz="2400" b="1" dirty="0">
                <a:latin typeface="Times New Roman"/>
                <a:cs typeface="Times New Roman"/>
              </a:rPr>
              <a:t>International</a:t>
            </a:r>
            <a:r>
              <a:rPr sz="2400" b="1" spc="45" dirty="0">
                <a:latin typeface="Times New Roman"/>
                <a:cs typeface="Times New Roman"/>
              </a:rPr>
              <a:t> </a:t>
            </a:r>
            <a:r>
              <a:rPr sz="2400" b="1" spc="-20" dirty="0">
                <a:latin typeface="Times New Roman"/>
                <a:cs typeface="Times New Roman"/>
              </a:rPr>
              <a:t>Conference </a:t>
            </a:r>
            <a:r>
              <a:rPr sz="2400" b="1" spc="-15" dirty="0">
                <a:latin typeface="Times New Roman"/>
                <a:cs typeface="Times New Roman"/>
              </a:rPr>
              <a:t> </a:t>
            </a:r>
            <a:r>
              <a:rPr sz="2400" b="1" spc="-5" dirty="0">
                <a:latin typeface="Times New Roman"/>
                <a:cs typeface="Times New Roman"/>
              </a:rPr>
              <a:t>on Harmonization</a:t>
            </a:r>
            <a:r>
              <a:rPr sz="2400" b="1" spc="-35" dirty="0">
                <a:latin typeface="Times New Roman"/>
                <a:cs typeface="Times New Roman"/>
              </a:rPr>
              <a:t> </a:t>
            </a:r>
            <a:r>
              <a:rPr sz="2400" b="1" dirty="0">
                <a:latin typeface="Times New Roman"/>
                <a:cs typeface="Times New Roman"/>
              </a:rPr>
              <a:t>of</a:t>
            </a:r>
            <a:r>
              <a:rPr sz="2400" b="1" spc="-45" dirty="0">
                <a:latin typeface="Times New Roman"/>
                <a:cs typeface="Times New Roman"/>
              </a:rPr>
              <a:t> </a:t>
            </a:r>
            <a:r>
              <a:rPr sz="2400" b="1" spc="-50" dirty="0">
                <a:latin typeface="Times New Roman"/>
                <a:cs typeface="Times New Roman"/>
              </a:rPr>
              <a:t>Technical</a:t>
            </a:r>
            <a:r>
              <a:rPr sz="2400" b="1" spc="-80" dirty="0">
                <a:latin typeface="Times New Roman"/>
                <a:cs typeface="Times New Roman"/>
              </a:rPr>
              <a:t> </a:t>
            </a:r>
            <a:r>
              <a:rPr sz="2400" b="1" spc="-10" dirty="0">
                <a:latin typeface="Times New Roman"/>
                <a:cs typeface="Times New Roman"/>
              </a:rPr>
              <a:t>Requirements</a:t>
            </a:r>
            <a:r>
              <a:rPr sz="2400" b="1" spc="-35" dirty="0">
                <a:latin typeface="Times New Roman"/>
                <a:cs typeface="Times New Roman"/>
              </a:rPr>
              <a:t> </a:t>
            </a:r>
            <a:r>
              <a:rPr sz="2400" b="1" dirty="0">
                <a:latin typeface="Times New Roman"/>
                <a:cs typeface="Times New Roman"/>
              </a:rPr>
              <a:t>for</a:t>
            </a:r>
            <a:r>
              <a:rPr sz="2400" b="1" spc="-145" dirty="0">
                <a:latin typeface="Times New Roman"/>
                <a:cs typeface="Times New Roman"/>
              </a:rPr>
              <a:t> </a:t>
            </a:r>
            <a:r>
              <a:rPr sz="2400" b="1" dirty="0">
                <a:latin typeface="Times New Roman"/>
                <a:cs typeface="Times New Roman"/>
              </a:rPr>
              <a:t>Registration </a:t>
            </a:r>
            <a:r>
              <a:rPr sz="2400" b="1" spc="-585" dirty="0">
                <a:latin typeface="Times New Roman"/>
                <a:cs typeface="Times New Roman"/>
              </a:rPr>
              <a:t> </a:t>
            </a:r>
            <a:r>
              <a:rPr sz="2400" b="1" dirty="0">
                <a:latin typeface="Times New Roman"/>
                <a:cs typeface="Times New Roman"/>
              </a:rPr>
              <a:t>of</a:t>
            </a:r>
            <a:r>
              <a:rPr sz="2400" b="1" spc="-5" dirty="0">
                <a:latin typeface="Times New Roman"/>
                <a:cs typeface="Times New Roman"/>
              </a:rPr>
              <a:t> </a:t>
            </a:r>
            <a:r>
              <a:rPr sz="2400" b="1" dirty="0">
                <a:latin typeface="Times New Roman"/>
                <a:cs typeface="Times New Roman"/>
              </a:rPr>
              <a:t>Pharmaceuticals</a:t>
            </a:r>
            <a:r>
              <a:rPr sz="2400" b="1" spc="-30" dirty="0">
                <a:latin typeface="Times New Roman"/>
                <a:cs typeface="Times New Roman"/>
              </a:rPr>
              <a:t> </a:t>
            </a:r>
            <a:r>
              <a:rPr sz="2400" b="1" dirty="0">
                <a:latin typeface="Times New Roman"/>
                <a:cs typeface="Times New Roman"/>
              </a:rPr>
              <a:t>for</a:t>
            </a:r>
            <a:r>
              <a:rPr sz="2400" b="1" spc="-55" dirty="0">
                <a:latin typeface="Times New Roman"/>
                <a:cs typeface="Times New Roman"/>
              </a:rPr>
              <a:t> </a:t>
            </a:r>
            <a:r>
              <a:rPr sz="2400" b="1" dirty="0">
                <a:latin typeface="Times New Roman"/>
                <a:cs typeface="Times New Roman"/>
              </a:rPr>
              <a:t>Human</a:t>
            </a:r>
            <a:r>
              <a:rPr sz="2400" b="1" spc="-105" dirty="0">
                <a:latin typeface="Times New Roman"/>
                <a:cs typeface="Times New Roman"/>
              </a:rPr>
              <a:t> </a:t>
            </a:r>
            <a:r>
              <a:rPr sz="2400" b="1" dirty="0">
                <a:latin typeface="Times New Roman"/>
                <a:cs typeface="Times New Roman"/>
              </a:rPr>
              <a:t>Use".</a:t>
            </a:r>
            <a:endParaRPr sz="2400">
              <a:latin typeface="Times New Roman"/>
              <a:cs typeface="Times New Roman"/>
            </a:endParaRPr>
          </a:p>
          <a:p>
            <a:pPr marL="12700" marR="431165">
              <a:lnSpc>
                <a:spcPct val="100000"/>
              </a:lnSpc>
              <a:buSzPct val="95833"/>
              <a:buChar char="•"/>
              <a:tabLst>
                <a:tab pos="120650" algn="l"/>
              </a:tabLst>
            </a:pP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purpose </a:t>
            </a:r>
            <a:r>
              <a:rPr sz="2400" spc="-5" dirty="0">
                <a:latin typeface="Times New Roman"/>
                <a:cs typeface="Times New Roman"/>
              </a:rPr>
              <a:t>is </a:t>
            </a:r>
            <a:r>
              <a:rPr sz="2400" dirty="0">
                <a:latin typeface="Times New Roman"/>
                <a:cs typeface="Times New Roman"/>
              </a:rPr>
              <a:t>to</a:t>
            </a:r>
            <a:r>
              <a:rPr sz="2400" spc="-5" dirty="0">
                <a:latin typeface="Times New Roman"/>
                <a:cs typeface="Times New Roman"/>
              </a:rPr>
              <a:t> make</a:t>
            </a:r>
            <a:r>
              <a:rPr sz="2400" spc="-10" dirty="0">
                <a:latin typeface="Times New Roman"/>
                <a:cs typeface="Times New Roman"/>
              </a:rPr>
              <a:t> recommendations</a:t>
            </a:r>
            <a:r>
              <a:rPr sz="2400" spc="-30" dirty="0">
                <a:latin typeface="Times New Roman"/>
                <a:cs typeface="Times New Roman"/>
              </a:rPr>
              <a:t> </a:t>
            </a:r>
            <a:r>
              <a:rPr sz="2400" dirty="0">
                <a:latin typeface="Times New Roman"/>
                <a:cs typeface="Times New Roman"/>
              </a:rPr>
              <a:t>on </a:t>
            </a:r>
            <a:r>
              <a:rPr sz="2400" spc="-5" dirty="0">
                <a:latin typeface="Times New Roman"/>
                <a:cs typeface="Times New Roman"/>
              </a:rPr>
              <a:t>ways</a:t>
            </a:r>
            <a:r>
              <a:rPr sz="2400" spc="-25"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achieve </a:t>
            </a:r>
            <a:r>
              <a:rPr sz="2400" spc="-585" dirty="0">
                <a:latin typeface="Times New Roman"/>
                <a:cs typeface="Times New Roman"/>
              </a:rPr>
              <a:t> </a:t>
            </a:r>
            <a:r>
              <a:rPr sz="2400" dirty="0">
                <a:latin typeface="Times New Roman"/>
                <a:cs typeface="Times New Roman"/>
              </a:rPr>
              <a:t>greater </a:t>
            </a:r>
            <a:r>
              <a:rPr sz="2400" spc="-5" dirty="0">
                <a:latin typeface="Times New Roman"/>
                <a:cs typeface="Times New Roman"/>
              </a:rPr>
              <a:t>harmonization </a:t>
            </a:r>
            <a:r>
              <a:rPr sz="2400" dirty="0">
                <a:latin typeface="Times New Roman"/>
                <a:cs typeface="Times New Roman"/>
              </a:rPr>
              <a:t>in the </a:t>
            </a:r>
            <a:r>
              <a:rPr sz="2400" spc="-5" dirty="0">
                <a:latin typeface="Times New Roman"/>
                <a:cs typeface="Times New Roman"/>
              </a:rPr>
              <a:t>interpretation </a:t>
            </a:r>
            <a:r>
              <a:rPr sz="2400" dirty="0">
                <a:latin typeface="Times New Roman"/>
                <a:cs typeface="Times New Roman"/>
              </a:rPr>
              <a:t>and </a:t>
            </a:r>
            <a:r>
              <a:rPr sz="2400" spc="-5" dirty="0">
                <a:latin typeface="Times New Roman"/>
                <a:cs typeface="Times New Roman"/>
              </a:rPr>
              <a:t>application </a:t>
            </a:r>
            <a:r>
              <a:rPr sz="2400" dirty="0">
                <a:latin typeface="Times New Roman"/>
                <a:cs typeface="Times New Roman"/>
              </a:rPr>
              <a:t>of </a:t>
            </a:r>
            <a:r>
              <a:rPr sz="2400" spc="5" dirty="0">
                <a:latin typeface="Times New Roman"/>
                <a:cs typeface="Times New Roman"/>
              </a:rPr>
              <a:t> </a:t>
            </a:r>
            <a:r>
              <a:rPr sz="2400" dirty="0">
                <a:latin typeface="Times New Roman"/>
                <a:cs typeface="Times New Roman"/>
              </a:rPr>
              <a:t>technical guidelines and </a:t>
            </a:r>
            <a:r>
              <a:rPr sz="2400" spc="-5" dirty="0">
                <a:latin typeface="Times New Roman"/>
                <a:cs typeface="Times New Roman"/>
              </a:rPr>
              <a:t>requirements </a:t>
            </a:r>
            <a:r>
              <a:rPr sz="2400" dirty="0">
                <a:latin typeface="Times New Roman"/>
                <a:cs typeface="Times New Roman"/>
              </a:rPr>
              <a:t>for product </a:t>
            </a:r>
            <a:r>
              <a:rPr sz="2400" spc="-5" dirty="0">
                <a:latin typeface="Times New Roman"/>
                <a:cs typeface="Times New Roman"/>
              </a:rPr>
              <a:t>registration </a:t>
            </a:r>
            <a:r>
              <a:rPr sz="2400" spc="-585" dirty="0">
                <a:latin typeface="Times New Roman"/>
                <a:cs typeface="Times New Roman"/>
              </a:rPr>
              <a:t> </a:t>
            </a:r>
            <a:r>
              <a:rPr sz="2400" dirty="0">
                <a:latin typeface="Times New Roman"/>
                <a:cs typeface="Times New Roman"/>
              </a:rPr>
              <a:t>in order to reduce </a:t>
            </a:r>
            <a:r>
              <a:rPr sz="2400" spc="-5" dirty="0">
                <a:latin typeface="Times New Roman"/>
                <a:cs typeface="Times New Roman"/>
              </a:rPr>
              <a:t>or </a:t>
            </a:r>
            <a:r>
              <a:rPr sz="2400" dirty="0">
                <a:latin typeface="Times New Roman"/>
                <a:cs typeface="Times New Roman"/>
              </a:rPr>
              <a:t>prevent the need to duplicate the testing </a:t>
            </a:r>
            <a:r>
              <a:rPr sz="2400" spc="5" dirty="0">
                <a:latin typeface="Times New Roman"/>
                <a:cs typeface="Times New Roman"/>
              </a:rPr>
              <a:t> </a:t>
            </a:r>
            <a:r>
              <a:rPr sz="2400" dirty="0">
                <a:latin typeface="Times New Roman"/>
                <a:cs typeface="Times New Roman"/>
              </a:rPr>
              <a:t>carried out during the research and </a:t>
            </a:r>
            <a:r>
              <a:rPr sz="2400" spc="-5" dirty="0">
                <a:latin typeface="Times New Roman"/>
                <a:cs typeface="Times New Roman"/>
              </a:rPr>
              <a:t>development </a:t>
            </a:r>
            <a:r>
              <a:rPr sz="2400" dirty="0">
                <a:latin typeface="Times New Roman"/>
                <a:cs typeface="Times New Roman"/>
              </a:rPr>
              <a:t>of new </a:t>
            </a:r>
            <a:r>
              <a:rPr sz="2400" spc="5" dirty="0">
                <a:latin typeface="Times New Roman"/>
                <a:cs typeface="Times New Roman"/>
              </a:rPr>
              <a:t> </a:t>
            </a:r>
            <a:r>
              <a:rPr sz="2400" spc="-5" dirty="0">
                <a:latin typeface="Times New Roman"/>
                <a:cs typeface="Times New Roman"/>
              </a:rPr>
              <a:t>medicines.</a:t>
            </a:r>
            <a:endParaRPr sz="2400">
              <a:latin typeface="Times New Roman"/>
              <a:cs typeface="Times New Roman"/>
            </a:endParaRPr>
          </a:p>
          <a:p>
            <a:pPr marL="189230" indent="-177165">
              <a:lnSpc>
                <a:spcPct val="100000"/>
              </a:lnSpc>
              <a:spcBef>
                <a:spcPts val="5"/>
              </a:spcBef>
              <a:buSzPct val="95833"/>
              <a:buChar char="•"/>
              <a:tabLst>
                <a:tab pos="189865" algn="l"/>
              </a:tabLst>
            </a:pPr>
            <a:r>
              <a:rPr sz="2400" dirty="0">
                <a:latin typeface="Times New Roman"/>
                <a:cs typeface="Times New Roman"/>
              </a:rPr>
              <a:t>This</a:t>
            </a:r>
            <a:r>
              <a:rPr sz="2400" spc="-10" dirty="0">
                <a:latin typeface="Times New Roman"/>
                <a:cs typeface="Times New Roman"/>
              </a:rPr>
              <a:t> </a:t>
            </a:r>
            <a:r>
              <a:rPr sz="2400" dirty="0">
                <a:latin typeface="Times New Roman"/>
                <a:cs typeface="Times New Roman"/>
              </a:rPr>
              <a:t>unique</a:t>
            </a:r>
            <a:r>
              <a:rPr sz="2400" spc="-10" dirty="0">
                <a:latin typeface="Times New Roman"/>
                <a:cs typeface="Times New Roman"/>
              </a:rPr>
              <a:t> </a:t>
            </a:r>
            <a:r>
              <a:rPr sz="2400" dirty="0">
                <a:latin typeface="Times New Roman"/>
                <a:cs typeface="Times New Roman"/>
              </a:rPr>
              <a:t>pro</a:t>
            </a:r>
            <a:r>
              <a:rPr sz="2400" spc="5" dirty="0">
                <a:latin typeface="Times New Roman"/>
                <a:cs typeface="Times New Roman"/>
              </a:rPr>
              <a:t>j</a:t>
            </a:r>
            <a:r>
              <a:rPr sz="2400" dirty="0">
                <a:latin typeface="Times New Roman"/>
                <a:cs typeface="Times New Roman"/>
              </a:rPr>
              <a:t>ect</a:t>
            </a:r>
            <a:r>
              <a:rPr sz="2400" spc="-30" dirty="0">
                <a:latin typeface="Times New Roman"/>
                <a:cs typeface="Times New Roman"/>
              </a:rPr>
              <a:t> </a:t>
            </a:r>
            <a:r>
              <a:rPr sz="2400" dirty="0">
                <a:latin typeface="Times New Roman"/>
                <a:cs typeface="Times New Roman"/>
              </a:rPr>
              <a:t>br</a:t>
            </a:r>
            <a:r>
              <a:rPr sz="2400" spc="5" dirty="0">
                <a:latin typeface="Times New Roman"/>
                <a:cs typeface="Times New Roman"/>
              </a:rPr>
              <a:t>i</a:t>
            </a:r>
            <a:r>
              <a:rPr sz="2400" spc="-5" dirty="0">
                <a:latin typeface="Times New Roman"/>
                <a:cs typeface="Times New Roman"/>
              </a:rPr>
              <a:t>ngs</a:t>
            </a:r>
            <a:r>
              <a:rPr sz="2400" spc="-10" dirty="0">
                <a:latin typeface="Times New Roman"/>
                <a:cs typeface="Times New Roman"/>
              </a:rPr>
              <a:t> </a:t>
            </a:r>
            <a:r>
              <a:rPr sz="2400" dirty="0">
                <a:latin typeface="Times New Roman"/>
                <a:cs typeface="Times New Roman"/>
              </a:rPr>
              <a:t>toge</a:t>
            </a:r>
            <a:r>
              <a:rPr sz="2400" spc="5" dirty="0">
                <a:latin typeface="Times New Roman"/>
                <a:cs typeface="Times New Roman"/>
              </a:rPr>
              <a:t>t</a:t>
            </a:r>
            <a:r>
              <a:rPr sz="2400" dirty="0">
                <a:latin typeface="Times New Roman"/>
                <a:cs typeface="Times New Roman"/>
              </a:rPr>
              <a:t>her</a:t>
            </a:r>
            <a:r>
              <a:rPr sz="2400" spc="-3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parti</a:t>
            </a:r>
            <a:r>
              <a:rPr sz="2400" spc="-15" dirty="0">
                <a:latin typeface="Times New Roman"/>
                <a:cs typeface="Times New Roman"/>
              </a:rPr>
              <a:t>c</a:t>
            </a:r>
            <a:r>
              <a:rPr sz="2400" dirty="0">
                <a:latin typeface="Times New Roman"/>
                <a:cs typeface="Times New Roman"/>
              </a:rPr>
              <a:t>i</a:t>
            </a:r>
            <a:r>
              <a:rPr sz="2400" spc="-20" dirty="0">
                <a:latin typeface="Times New Roman"/>
                <a:cs typeface="Times New Roman"/>
              </a:rPr>
              <a:t>p</a:t>
            </a:r>
            <a:r>
              <a:rPr sz="2400" spc="-10" dirty="0">
                <a:latin typeface="Times New Roman"/>
                <a:cs typeface="Times New Roman"/>
              </a:rPr>
              <a:t>a</a:t>
            </a:r>
            <a:r>
              <a:rPr sz="2400" dirty="0">
                <a:latin typeface="Times New Roman"/>
                <a:cs typeface="Times New Roman"/>
              </a:rPr>
              <a:t>n</a:t>
            </a:r>
            <a:r>
              <a:rPr sz="2400" spc="-10" dirty="0">
                <a:latin typeface="Times New Roman"/>
                <a:cs typeface="Times New Roman"/>
              </a:rPr>
              <a:t>t</a:t>
            </a:r>
            <a:r>
              <a:rPr sz="2400" spc="-5" dirty="0">
                <a:latin typeface="Times New Roman"/>
                <a:cs typeface="Times New Roman"/>
              </a:rPr>
              <a:t>s</a:t>
            </a:r>
            <a:r>
              <a:rPr sz="2400" spc="-40" dirty="0">
                <a:latin typeface="Times New Roman"/>
                <a:cs typeface="Times New Roman"/>
              </a:rPr>
              <a:t> </a:t>
            </a:r>
            <a:r>
              <a:rPr sz="2400" spc="5" dirty="0">
                <a:latin typeface="Times New Roman"/>
                <a:cs typeface="Times New Roman"/>
              </a:rPr>
              <a:t>i</a:t>
            </a:r>
            <a:r>
              <a:rPr sz="2400" dirty="0">
                <a:latin typeface="Times New Roman"/>
                <a:cs typeface="Times New Roman"/>
              </a:rPr>
              <a:t>n</a:t>
            </a:r>
            <a:r>
              <a:rPr sz="2400" spc="-145" dirty="0">
                <a:latin typeface="Times New Roman"/>
                <a:cs typeface="Times New Roman"/>
              </a:rPr>
              <a:t> </a:t>
            </a:r>
            <a:r>
              <a:rPr sz="2400" dirty="0">
                <a:latin typeface="Times New Roman"/>
                <a:cs typeface="Times New Roman"/>
              </a:rPr>
              <a:t>the</a:t>
            </a:r>
            <a:endParaRPr sz="2400">
              <a:latin typeface="Times New Roman"/>
              <a:cs typeface="Times New Roman"/>
            </a:endParaRPr>
          </a:p>
          <a:p>
            <a:pPr marL="12700">
              <a:lnSpc>
                <a:spcPct val="100000"/>
              </a:lnSpc>
            </a:pPr>
            <a:r>
              <a:rPr sz="2400" dirty="0">
                <a:latin typeface="Times New Roman"/>
                <a:cs typeface="Times New Roman"/>
              </a:rPr>
              <a:t>thr</a:t>
            </a:r>
            <a:r>
              <a:rPr sz="2400" spc="5" dirty="0">
                <a:latin typeface="Times New Roman"/>
                <a:cs typeface="Times New Roman"/>
              </a:rPr>
              <a:t>e</a:t>
            </a:r>
            <a:r>
              <a:rPr sz="2400" dirty="0">
                <a:latin typeface="Times New Roman"/>
                <a:cs typeface="Times New Roman"/>
              </a:rPr>
              <a:t>e</a:t>
            </a:r>
            <a:r>
              <a:rPr sz="2400" spc="-25" dirty="0">
                <a:latin typeface="Times New Roman"/>
                <a:cs typeface="Times New Roman"/>
              </a:rPr>
              <a:t> </a:t>
            </a:r>
            <a:r>
              <a:rPr sz="2400" dirty="0">
                <a:latin typeface="Times New Roman"/>
                <a:cs typeface="Times New Roman"/>
              </a:rPr>
              <a:t>regions</a:t>
            </a:r>
            <a:r>
              <a:rPr sz="2400" spc="-15"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discuss</a:t>
            </a:r>
            <a:r>
              <a:rPr sz="2400" spc="-10" dirty="0">
                <a:latin typeface="Times New Roman"/>
                <a:cs typeface="Times New Roman"/>
              </a:rPr>
              <a:t> </a:t>
            </a:r>
            <a:r>
              <a:rPr sz="2400" dirty="0">
                <a:latin typeface="Times New Roman"/>
                <a:cs typeface="Times New Roman"/>
              </a:rPr>
              <a:t>scientific</a:t>
            </a:r>
            <a:r>
              <a:rPr sz="2400" spc="-45" dirty="0">
                <a:latin typeface="Times New Roman"/>
                <a:cs typeface="Times New Roman"/>
              </a:rPr>
              <a:t> </a:t>
            </a:r>
            <a:r>
              <a:rPr sz="2400" dirty="0">
                <a:latin typeface="Times New Roman"/>
                <a:cs typeface="Times New Roman"/>
              </a:rPr>
              <a:t>and techni</a:t>
            </a:r>
            <a:r>
              <a:rPr sz="2400" spc="5" dirty="0">
                <a:latin typeface="Times New Roman"/>
                <a:cs typeface="Times New Roman"/>
              </a:rPr>
              <a:t>c</a:t>
            </a:r>
            <a:r>
              <a:rPr sz="2400" spc="-10" dirty="0">
                <a:latin typeface="Times New Roman"/>
                <a:cs typeface="Times New Roman"/>
              </a:rPr>
              <a:t>a</a:t>
            </a:r>
            <a:r>
              <a:rPr sz="2400" dirty="0">
                <a:latin typeface="Times New Roman"/>
                <a:cs typeface="Times New Roman"/>
              </a:rPr>
              <a:t>l</a:t>
            </a:r>
            <a:r>
              <a:rPr sz="2400" spc="-45" dirty="0">
                <a:latin typeface="Times New Roman"/>
                <a:cs typeface="Times New Roman"/>
              </a:rPr>
              <a:t> </a:t>
            </a:r>
            <a:r>
              <a:rPr sz="2400" dirty="0">
                <a:latin typeface="Times New Roman"/>
                <a:cs typeface="Times New Roman"/>
              </a:rPr>
              <a:t>aspec</a:t>
            </a:r>
            <a:r>
              <a:rPr sz="2400" spc="5" dirty="0">
                <a:latin typeface="Times New Roman"/>
                <a:cs typeface="Times New Roman"/>
              </a:rPr>
              <a:t>t</a:t>
            </a:r>
            <a:r>
              <a:rPr sz="2400" dirty="0">
                <a:latin typeface="Times New Roman"/>
                <a:cs typeface="Times New Roman"/>
              </a:rPr>
              <a:t>s</a:t>
            </a:r>
            <a:r>
              <a:rPr sz="2400" spc="-15" dirty="0">
                <a:latin typeface="Times New Roman"/>
                <a:cs typeface="Times New Roman"/>
              </a:rPr>
              <a:t> </a:t>
            </a:r>
            <a:r>
              <a:rPr sz="2400" dirty="0">
                <a:latin typeface="Times New Roman"/>
                <a:cs typeface="Times New Roman"/>
              </a:rPr>
              <a:t>of</a:t>
            </a:r>
            <a:r>
              <a:rPr sz="2400" spc="-210" dirty="0">
                <a:latin typeface="Times New Roman"/>
                <a:cs typeface="Times New Roman"/>
              </a:rPr>
              <a:t> </a:t>
            </a:r>
            <a:r>
              <a:rPr sz="2400" dirty="0">
                <a:latin typeface="Times New Roman"/>
                <a:cs typeface="Times New Roman"/>
              </a:rPr>
              <a:t>product</a:t>
            </a:r>
            <a:endParaRPr sz="2400">
              <a:latin typeface="Times New Roman"/>
              <a:cs typeface="Times New Roman"/>
            </a:endParaRPr>
          </a:p>
          <a:p>
            <a:pPr marL="12700">
              <a:lnSpc>
                <a:spcPct val="100000"/>
              </a:lnSpc>
            </a:pPr>
            <a:r>
              <a:rPr sz="2400" spc="-5" dirty="0">
                <a:latin typeface="Times New Roman"/>
                <a:cs typeface="Times New Roman"/>
              </a:rPr>
              <a:t>registration</a:t>
            </a:r>
            <a:endParaRPr sz="24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1835" y="739597"/>
            <a:ext cx="7914640" cy="4293235"/>
          </a:xfrm>
          <a:prstGeom prst="rect">
            <a:avLst/>
          </a:prstGeom>
        </p:spPr>
        <p:txBody>
          <a:bodyPr vert="horz" wrap="square" lIns="0" tIns="12065" rIns="0" bIns="0" rtlCol="0">
            <a:spAutoFit/>
          </a:bodyPr>
          <a:lstStyle/>
          <a:p>
            <a:pPr marL="12700" marR="91440">
              <a:lnSpc>
                <a:spcPct val="100000"/>
              </a:lnSpc>
              <a:spcBef>
                <a:spcPts val="95"/>
              </a:spcBef>
            </a:pPr>
            <a:r>
              <a:rPr sz="2800" spc="-5" dirty="0">
                <a:latin typeface="Times New Roman"/>
                <a:cs typeface="Times New Roman"/>
              </a:rPr>
              <a:t>The</a:t>
            </a:r>
            <a:r>
              <a:rPr sz="2800" spc="-25" dirty="0">
                <a:latin typeface="Times New Roman"/>
                <a:cs typeface="Times New Roman"/>
              </a:rPr>
              <a:t> </a:t>
            </a:r>
            <a:r>
              <a:rPr sz="2800" dirty="0">
                <a:latin typeface="Times New Roman"/>
                <a:cs typeface="Times New Roman"/>
              </a:rPr>
              <a:t>focus</a:t>
            </a:r>
            <a:r>
              <a:rPr sz="2800" spc="-40" dirty="0">
                <a:latin typeface="Times New Roman"/>
                <a:cs typeface="Times New Roman"/>
              </a:rPr>
              <a:t> </a:t>
            </a:r>
            <a:r>
              <a:rPr sz="2800" spc="-5" dirty="0">
                <a:latin typeface="Times New Roman"/>
                <a:cs typeface="Times New Roman"/>
              </a:rPr>
              <a:t>of</a:t>
            </a:r>
            <a:r>
              <a:rPr sz="2800" dirty="0">
                <a:latin typeface="Times New Roman"/>
                <a:cs typeface="Times New Roman"/>
              </a:rPr>
              <a:t> </a:t>
            </a:r>
            <a:r>
              <a:rPr sz="2800" spc="-5" dirty="0">
                <a:latin typeface="Times New Roman"/>
                <a:cs typeface="Times New Roman"/>
              </a:rPr>
              <a:t>the</a:t>
            </a:r>
            <a:r>
              <a:rPr sz="2800" dirty="0">
                <a:latin typeface="Times New Roman"/>
                <a:cs typeface="Times New Roman"/>
              </a:rPr>
              <a:t> </a:t>
            </a:r>
            <a:r>
              <a:rPr sz="2800" spc="-5" dirty="0">
                <a:latin typeface="Times New Roman"/>
                <a:cs typeface="Times New Roman"/>
              </a:rPr>
              <a:t>is</a:t>
            </a:r>
            <a:r>
              <a:rPr sz="2800" spc="-25" dirty="0">
                <a:latin typeface="Times New Roman"/>
                <a:cs typeface="Times New Roman"/>
              </a:rPr>
              <a:t> </a:t>
            </a:r>
            <a:r>
              <a:rPr sz="2800" spc="-5" dirty="0">
                <a:latin typeface="Times New Roman"/>
                <a:cs typeface="Times New Roman"/>
              </a:rPr>
              <a:t>to</a:t>
            </a:r>
            <a:r>
              <a:rPr sz="2800" spc="-20" dirty="0">
                <a:latin typeface="Times New Roman"/>
                <a:cs typeface="Times New Roman"/>
              </a:rPr>
              <a:t> </a:t>
            </a:r>
            <a:r>
              <a:rPr sz="2800" dirty="0">
                <a:latin typeface="Times New Roman"/>
                <a:cs typeface="Times New Roman"/>
              </a:rPr>
              <a:t>provide</a:t>
            </a:r>
            <a:r>
              <a:rPr sz="2800" spc="-10" dirty="0">
                <a:latin typeface="Times New Roman"/>
                <a:cs typeface="Times New Roman"/>
              </a:rPr>
              <a:t> </a:t>
            </a:r>
            <a:r>
              <a:rPr sz="2800" spc="-5" dirty="0">
                <a:latin typeface="Times New Roman"/>
                <a:cs typeface="Times New Roman"/>
              </a:rPr>
              <a:t>a</a:t>
            </a:r>
            <a:r>
              <a:rPr sz="2800" spc="-10" dirty="0">
                <a:latin typeface="Times New Roman"/>
                <a:cs typeface="Times New Roman"/>
              </a:rPr>
              <a:t> </a:t>
            </a:r>
            <a:r>
              <a:rPr sz="2800" spc="-20" dirty="0">
                <a:latin typeface="Times New Roman"/>
                <a:cs typeface="Times New Roman"/>
              </a:rPr>
              <a:t>common</a:t>
            </a:r>
            <a:r>
              <a:rPr sz="2800" spc="5" dirty="0">
                <a:latin typeface="Times New Roman"/>
                <a:cs typeface="Times New Roman"/>
              </a:rPr>
              <a:t> </a:t>
            </a:r>
            <a:r>
              <a:rPr sz="2800" spc="-5" dirty="0">
                <a:latin typeface="Times New Roman"/>
                <a:cs typeface="Times New Roman"/>
              </a:rPr>
              <a:t>format</a:t>
            </a:r>
            <a:r>
              <a:rPr sz="2800" spc="-25" dirty="0">
                <a:latin typeface="Times New Roman"/>
                <a:cs typeface="Times New Roman"/>
              </a:rPr>
              <a:t> </a:t>
            </a:r>
            <a:r>
              <a:rPr sz="2800" spc="-5" dirty="0">
                <a:latin typeface="Times New Roman"/>
                <a:cs typeface="Times New Roman"/>
              </a:rPr>
              <a:t>for</a:t>
            </a:r>
            <a:r>
              <a:rPr sz="2800" spc="10" dirty="0">
                <a:latin typeface="Times New Roman"/>
                <a:cs typeface="Times New Roman"/>
              </a:rPr>
              <a:t> </a:t>
            </a:r>
            <a:r>
              <a:rPr sz="2800" spc="-5" dirty="0">
                <a:latin typeface="Times New Roman"/>
                <a:cs typeface="Times New Roman"/>
              </a:rPr>
              <a:t>the </a:t>
            </a:r>
            <a:r>
              <a:rPr sz="2800" spc="-685" dirty="0">
                <a:latin typeface="Times New Roman"/>
                <a:cs typeface="Times New Roman"/>
              </a:rPr>
              <a:t> </a:t>
            </a:r>
            <a:r>
              <a:rPr sz="2800" spc="-5" dirty="0">
                <a:latin typeface="Times New Roman"/>
                <a:cs typeface="Times New Roman"/>
              </a:rPr>
              <a:t>preparation of a </a:t>
            </a:r>
            <a:r>
              <a:rPr sz="2800" spc="-15" dirty="0">
                <a:latin typeface="Times New Roman"/>
                <a:cs typeface="Times New Roman"/>
              </a:rPr>
              <a:t>well </a:t>
            </a:r>
            <a:r>
              <a:rPr sz="2800" spc="-5" dirty="0">
                <a:latin typeface="Times New Roman"/>
                <a:cs typeface="Times New Roman"/>
              </a:rPr>
              <a:t>structured submission according </a:t>
            </a:r>
            <a:r>
              <a:rPr sz="2800" dirty="0">
                <a:latin typeface="Times New Roman"/>
                <a:cs typeface="Times New Roman"/>
              </a:rPr>
              <a:t> </a:t>
            </a:r>
            <a:r>
              <a:rPr sz="2800" spc="-5" dirty="0">
                <a:latin typeface="Times New Roman"/>
                <a:cs typeface="Times New Roman"/>
              </a:rPr>
              <a:t>to </a:t>
            </a:r>
            <a:r>
              <a:rPr sz="2800" dirty="0">
                <a:latin typeface="Times New Roman"/>
                <a:cs typeface="Times New Roman"/>
              </a:rPr>
              <a:t>the </a:t>
            </a:r>
            <a:r>
              <a:rPr sz="2800" spc="-5" dirty="0">
                <a:latin typeface="Times New Roman"/>
                <a:cs typeface="Times New Roman"/>
              </a:rPr>
              <a:t>modular framework described in </a:t>
            </a:r>
            <a:r>
              <a:rPr sz="2800" dirty="0">
                <a:latin typeface="Times New Roman"/>
                <a:cs typeface="Times New Roman"/>
              </a:rPr>
              <a:t>the </a:t>
            </a:r>
            <a:r>
              <a:rPr sz="2800" spc="-5" dirty="0">
                <a:latin typeface="Times New Roman"/>
                <a:cs typeface="Times New Roman"/>
              </a:rPr>
              <a:t>ICH </a:t>
            </a:r>
            <a:r>
              <a:rPr sz="2800" dirty="0">
                <a:latin typeface="Times New Roman"/>
                <a:cs typeface="Times New Roman"/>
              </a:rPr>
              <a:t> </a:t>
            </a:r>
            <a:r>
              <a:rPr sz="2800" spc="-5" dirty="0">
                <a:latin typeface="Times New Roman"/>
                <a:cs typeface="Times New Roman"/>
              </a:rPr>
              <a:t>guidelines of </a:t>
            </a:r>
            <a:r>
              <a:rPr sz="2800" b="1" spc="-5" dirty="0">
                <a:latin typeface="Times New Roman"/>
                <a:cs typeface="Times New Roman"/>
              </a:rPr>
              <a:t>the Common </a:t>
            </a:r>
            <a:r>
              <a:rPr sz="2800" b="1" spc="-65" dirty="0">
                <a:latin typeface="Times New Roman"/>
                <a:cs typeface="Times New Roman"/>
              </a:rPr>
              <a:t>Technical </a:t>
            </a:r>
            <a:r>
              <a:rPr sz="2800" b="1" spc="-5" dirty="0">
                <a:latin typeface="Times New Roman"/>
                <a:cs typeface="Times New Roman"/>
              </a:rPr>
              <a:t>Document </a:t>
            </a:r>
            <a:r>
              <a:rPr sz="2800" b="1" dirty="0">
                <a:latin typeface="Times New Roman"/>
                <a:cs typeface="Times New Roman"/>
              </a:rPr>
              <a:t>for </a:t>
            </a:r>
            <a:r>
              <a:rPr sz="2800" b="1" spc="5" dirty="0">
                <a:latin typeface="Times New Roman"/>
                <a:cs typeface="Times New Roman"/>
              </a:rPr>
              <a:t> </a:t>
            </a:r>
            <a:r>
              <a:rPr sz="2800" b="1" spc="-5" dirty="0">
                <a:latin typeface="Times New Roman"/>
                <a:cs typeface="Times New Roman"/>
              </a:rPr>
              <a:t>Regis</a:t>
            </a:r>
            <a:r>
              <a:rPr sz="2800" b="1" dirty="0">
                <a:latin typeface="Times New Roman"/>
                <a:cs typeface="Times New Roman"/>
              </a:rPr>
              <a:t>t</a:t>
            </a:r>
            <a:r>
              <a:rPr sz="2800" b="1" spc="-5" dirty="0">
                <a:latin typeface="Times New Roman"/>
                <a:cs typeface="Times New Roman"/>
              </a:rPr>
              <a:t>r</a:t>
            </a:r>
            <a:r>
              <a:rPr sz="2800" b="1" spc="-20" dirty="0">
                <a:latin typeface="Times New Roman"/>
                <a:cs typeface="Times New Roman"/>
              </a:rPr>
              <a:t>a</a:t>
            </a:r>
            <a:r>
              <a:rPr sz="2800" b="1" spc="-5" dirty="0">
                <a:latin typeface="Times New Roman"/>
                <a:cs typeface="Times New Roman"/>
              </a:rPr>
              <a:t>ti</a:t>
            </a:r>
            <a:r>
              <a:rPr sz="2800" b="1" spc="-20" dirty="0">
                <a:latin typeface="Times New Roman"/>
                <a:cs typeface="Times New Roman"/>
              </a:rPr>
              <a:t>o</a:t>
            </a:r>
            <a:r>
              <a:rPr sz="2800" b="1" spc="-5" dirty="0">
                <a:latin typeface="Times New Roman"/>
                <a:cs typeface="Times New Roman"/>
              </a:rPr>
              <a:t>n</a:t>
            </a:r>
            <a:r>
              <a:rPr sz="2800" b="1" spc="-30" dirty="0">
                <a:latin typeface="Times New Roman"/>
                <a:cs typeface="Times New Roman"/>
              </a:rPr>
              <a:t> </a:t>
            </a:r>
            <a:r>
              <a:rPr sz="2800" b="1" spc="-5" dirty="0">
                <a:latin typeface="Times New Roman"/>
                <a:cs typeface="Times New Roman"/>
              </a:rPr>
              <a:t>f</a:t>
            </a:r>
            <a:r>
              <a:rPr sz="2800" b="1" dirty="0">
                <a:latin typeface="Times New Roman"/>
                <a:cs typeface="Times New Roman"/>
              </a:rPr>
              <a:t>o</a:t>
            </a:r>
            <a:r>
              <a:rPr sz="2800" b="1" spc="-5" dirty="0">
                <a:latin typeface="Times New Roman"/>
                <a:cs typeface="Times New Roman"/>
              </a:rPr>
              <a:t>r</a:t>
            </a:r>
            <a:r>
              <a:rPr sz="2800" b="1" spc="-55" dirty="0">
                <a:latin typeface="Times New Roman"/>
                <a:cs typeface="Times New Roman"/>
              </a:rPr>
              <a:t> </a:t>
            </a:r>
            <a:r>
              <a:rPr sz="2800" b="1" spc="-5" dirty="0">
                <a:latin typeface="Times New Roman"/>
                <a:cs typeface="Times New Roman"/>
              </a:rPr>
              <a:t>Human</a:t>
            </a:r>
            <a:r>
              <a:rPr sz="2800" b="1" spc="-10" dirty="0">
                <a:latin typeface="Times New Roman"/>
                <a:cs typeface="Times New Roman"/>
              </a:rPr>
              <a:t> </a:t>
            </a:r>
            <a:r>
              <a:rPr sz="2800" b="1" spc="-5" dirty="0">
                <a:latin typeface="Times New Roman"/>
                <a:cs typeface="Times New Roman"/>
              </a:rPr>
              <a:t>Use</a:t>
            </a:r>
            <a:r>
              <a:rPr sz="2800" b="1" spc="-15" dirty="0">
                <a:latin typeface="Times New Roman"/>
                <a:cs typeface="Times New Roman"/>
              </a:rPr>
              <a:t> </a:t>
            </a:r>
            <a:r>
              <a:rPr sz="2800" spc="-5" dirty="0">
                <a:latin typeface="Times New Roman"/>
                <a:cs typeface="Times New Roman"/>
              </a:rPr>
              <a:t>(</a:t>
            </a:r>
            <a:r>
              <a:rPr sz="2800" dirty="0">
                <a:latin typeface="Times New Roman"/>
                <a:cs typeface="Times New Roman"/>
              </a:rPr>
              <a:t>I</a:t>
            </a:r>
            <a:r>
              <a:rPr sz="2800" spc="-5" dirty="0">
                <a:latin typeface="Times New Roman"/>
                <a:cs typeface="Times New Roman"/>
              </a:rPr>
              <a:t>CH</a:t>
            </a:r>
            <a:r>
              <a:rPr sz="2800" spc="-60" dirty="0">
                <a:latin typeface="Times New Roman"/>
                <a:cs typeface="Times New Roman"/>
              </a:rPr>
              <a:t> </a:t>
            </a:r>
            <a:r>
              <a:rPr sz="2800" spc="-240" dirty="0">
                <a:latin typeface="Times New Roman"/>
                <a:cs typeface="Times New Roman"/>
              </a:rPr>
              <a:t>T</a:t>
            </a:r>
            <a:r>
              <a:rPr sz="2800" spc="-40" dirty="0">
                <a:latin typeface="Times New Roman"/>
                <a:cs typeface="Times New Roman"/>
              </a:rPr>
              <a:t>opi</a:t>
            </a:r>
            <a:r>
              <a:rPr sz="2800" spc="-5" dirty="0">
                <a:latin typeface="Times New Roman"/>
                <a:cs typeface="Times New Roman"/>
              </a:rPr>
              <a:t>c</a:t>
            </a:r>
            <a:r>
              <a:rPr sz="2800" spc="-125" dirty="0">
                <a:latin typeface="Times New Roman"/>
                <a:cs typeface="Times New Roman"/>
              </a:rPr>
              <a:t> </a:t>
            </a:r>
            <a:r>
              <a:rPr sz="2800" spc="-5" dirty="0">
                <a:latin typeface="Times New Roman"/>
                <a:cs typeface="Times New Roman"/>
              </a:rPr>
              <a:t>M4</a:t>
            </a:r>
            <a:r>
              <a:rPr sz="2800" dirty="0">
                <a:latin typeface="Times New Roman"/>
                <a:cs typeface="Times New Roman"/>
              </a:rPr>
              <a:t>)</a:t>
            </a:r>
            <a:r>
              <a:rPr sz="2800" spc="-5" dirty="0">
                <a:latin typeface="Times New Roman"/>
                <a:cs typeface="Times New Roman"/>
              </a:rPr>
              <a:t>.</a:t>
            </a:r>
            <a:endParaRPr sz="2800">
              <a:latin typeface="Times New Roman"/>
              <a:cs typeface="Times New Roman"/>
            </a:endParaRPr>
          </a:p>
          <a:p>
            <a:pPr marL="12700" marR="1178560">
              <a:lnSpc>
                <a:spcPct val="100000"/>
              </a:lnSpc>
              <a:spcBef>
                <a:spcPts val="5"/>
              </a:spcBef>
              <a:buSzPct val="96428"/>
              <a:buFont typeface="Wingdings"/>
              <a:buChar char=""/>
              <a:tabLst>
                <a:tab pos="296545" algn="l"/>
              </a:tabLst>
            </a:pPr>
            <a:r>
              <a:rPr sz="2800" spc="-5" dirty="0">
                <a:latin typeface="Times New Roman"/>
                <a:cs typeface="Times New Roman"/>
              </a:rPr>
              <a:t>The</a:t>
            </a:r>
            <a:r>
              <a:rPr sz="2800" spc="-30" dirty="0">
                <a:latin typeface="Times New Roman"/>
                <a:cs typeface="Times New Roman"/>
              </a:rPr>
              <a:t> </a:t>
            </a:r>
            <a:r>
              <a:rPr sz="2800" spc="-10" dirty="0">
                <a:latin typeface="Times New Roman"/>
                <a:cs typeface="Times New Roman"/>
              </a:rPr>
              <a:t>CTD </a:t>
            </a:r>
            <a:r>
              <a:rPr sz="2800" spc="-5" dirty="0">
                <a:latin typeface="Times New Roman"/>
                <a:cs typeface="Times New Roman"/>
              </a:rPr>
              <a:t>guidance</a:t>
            </a:r>
            <a:r>
              <a:rPr sz="2800" spc="-50" dirty="0">
                <a:latin typeface="Times New Roman"/>
                <a:cs typeface="Times New Roman"/>
              </a:rPr>
              <a:t> </a:t>
            </a:r>
            <a:r>
              <a:rPr sz="2800" spc="-5" dirty="0">
                <a:latin typeface="Times New Roman"/>
                <a:cs typeface="Times New Roman"/>
              </a:rPr>
              <a:t>indicates</a:t>
            </a:r>
            <a:r>
              <a:rPr sz="2800" spc="-45" dirty="0">
                <a:latin typeface="Times New Roman"/>
                <a:cs typeface="Times New Roman"/>
              </a:rPr>
              <a:t> </a:t>
            </a:r>
            <a:r>
              <a:rPr sz="2800" b="1" spc="-45" dirty="0">
                <a:latin typeface="Times New Roman"/>
                <a:cs typeface="Times New Roman"/>
              </a:rPr>
              <a:t>where</a:t>
            </a:r>
            <a:r>
              <a:rPr sz="2800" b="1" dirty="0">
                <a:latin typeface="Times New Roman"/>
                <a:cs typeface="Times New Roman"/>
              </a:rPr>
              <a:t> and</a:t>
            </a:r>
            <a:r>
              <a:rPr sz="2800" b="1" spc="-10" dirty="0">
                <a:latin typeface="Times New Roman"/>
                <a:cs typeface="Times New Roman"/>
              </a:rPr>
              <a:t> </a:t>
            </a:r>
            <a:r>
              <a:rPr sz="2800" b="1" spc="-5" dirty="0">
                <a:latin typeface="Times New Roman"/>
                <a:cs typeface="Times New Roman"/>
              </a:rPr>
              <a:t>how </a:t>
            </a:r>
            <a:r>
              <a:rPr sz="2800" b="1" spc="-685" dirty="0">
                <a:latin typeface="Times New Roman"/>
                <a:cs typeface="Times New Roman"/>
              </a:rPr>
              <a:t> </a:t>
            </a:r>
            <a:r>
              <a:rPr sz="2800" b="1" spc="-5" dirty="0">
                <a:latin typeface="Times New Roman"/>
                <a:cs typeface="Times New Roman"/>
              </a:rPr>
              <a:t>available</a:t>
            </a:r>
            <a:r>
              <a:rPr sz="2800" b="1" spc="-20" dirty="0">
                <a:latin typeface="Times New Roman"/>
                <a:cs typeface="Times New Roman"/>
              </a:rPr>
              <a:t> </a:t>
            </a:r>
            <a:r>
              <a:rPr sz="2800" spc="-5" dirty="0">
                <a:latin typeface="Times New Roman"/>
                <a:cs typeface="Times New Roman"/>
              </a:rPr>
              <a:t>information</a:t>
            </a:r>
            <a:r>
              <a:rPr sz="2800" spc="-55" dirty="0">
                <a:latin typeface="Times New Roman"/>
                <a:cs typeface="Times New Roman"/>
              </a:rPr>
              <a:t> </a:t>
            </a:r>
            <a:r>
              <a:rPr sz="2800" spc="-5" dirty="0">
                <a:latin typeface="Times New Roman"/>
                <a:cs typeface="Times New Roman"/>
              </a:rPr>
              <a:t>is to</a:t>
            </a:r>
            <a:r>
              <a:rPr sz="2800" spc="-30" dirty="0">
                <a:latin typeface="Times New Roman"/>
                <a:cs typeface="Times New Roman"/>
              </a:rPr>
              <a:t> </a:t>
            </a:r>
            <a:r>
              <a:rPr sz="2800" spc="-5" dirty="0">
                <a:latin typeface="Times New Roman"/>
                <a:cs typeface="Times New Roman"/>
              </a:rPr>
              <a:t>be</a:t>
            </a:r>
            <a:r>
              <a:rPr sz="2800" spc="-20" dirty="0">
                <a:latin typeface="Times New Roman"/>
                <a:cs typeface="Times New Roman"/>
              </a:rPr>
              <a:t> </a:t>
            </a:r>
            <a:r>
              <a:rPr sz="2800" spc="-5" dirty="0">
                <a:latin typeface="Times New Roman"/>
                <a:cs typeface="Times New Roman"/>
              </a:rPr>
              <a:t>presented.</a:t>
            </a:r>
            <a:endParaRPr sz="2800">
              <a:latin typeface="Times New Roman"/>
              <a:cs typeface="Times New Roman"/>
            </a:endParaRPr>
          </a:p>
          <a:p>
            <a:pPr marL="12700" marR="5080" algn="just">
              <a:lnSpc>
                <a:spcPct val="100000"/>
              </a:lnSpc>
              <a:buSzPct val="96428"/>
              <a:buFont typeface="Wingdings"/>
              <a:buChar char=""/>
              <a:tabLst>
                <a:tab pos="296545" algn="l"/>
              </a:tabLst>
            </a:pPr>
            <a:r>
              <a:rPr sz="2800" spc="-5" dirty="0">
                <a:latin typeface="Times New Roman"/>
                <a:cs typeface="Times New Roman"/>
              </a:rPr>
              <a:t>The </a:t>
            </a:r>
            <a:r>
              <a:rPr sz="2800" spc="-10" dirty="0">
                <a:latin typeface="Times New Roman"/>
                <a:cs typeface="Times New Roman"/>
              </a:rPr>
              <a:t>CTD is </a:t>
            </a:r>
            <a:r>
              <a:rPr sz="2800" spc="-5" dirty="0">
                <a:latin typeface="Times New Roman"/>
                <a:cs typeface="Times New Roman"/>
              </a:rPr>
              <a:t>not </a:t>
            </a:r>
            <a:r>
              <a:rPr sz="2800" spc="-10" dirty="0">
                <a:latin typeface="Times New Roman"/>
                <a:cs typeface="Times New Roman"/>
              </a:rPr>
              <a:t>intended </a:t>
            </a:r>
            <a:r>
              <a:rPr sz="2800" spc="-5" dirty="0">
                <a:latin typeface="Times New Roman"/>
                <a:cs typeface="Times New Roman"/>
              </a:rPr>
              <a:t>to </a:t>
            </a:r>
            <a:r>
              <a:rPr sz="2800" spc="-10" dirty="0">
                <a:latin typeface="Times New Roman"/>
                <a:cs typeface="Times New Roman"/>
              </a:rPr>
              <a:t>indicate what studies are </a:t>
            </a:r>
            <a:r>
              <a:rPr sz="2800" spc="-5" dirty="0">
                <a:latin typeface="Times New Roman"/>
                <a:cs typeface="Times New Roman"/>
              </a:rPr>
              <a:t> </a:t>
            </a:r>
            <a:r>
              <a:rPr sz="2800" spc="-10" dirty="0">
                <a:latin typeface="Times New Roman"/>
                <a:cs typeface="Times New Roman"/>
              </a:rPr>
              <a:t>actually required (Authorities </a:t>
            </a:r>
            <a:r>
              <a:rPr sz="2800" spc="-25" dirty="0">
                <a:latin typeface="Times New Roman"/>
                <a:cs typeface="Times New Roman"/>
              </a:rPr>
              <a:t>can </a:t>
            </a:r>
            <a:r>
              <a:rPr sz="2800" spc="-5" dirty="0">
                <a:latin typeface="Times New Roman"/>
                <a:cs typeface="Times New Roman"/>
              </a:rPr>
              <a:t>ask </a:t>
            </a:r>
            <a:r>
              <a:rPr sz="2800" dirty="0">
                <a:latin typeface="Times New Roman"/>
                <a:cs typeface="Times New Roman"/>
              </a:rPr>
              <a:t>for </a:t>
            </a:r>
            <a:r>
              <a:rPr sz="2800" spc="-10" dirty="0">
                <a:latin typeface="Times New Roman"/>
                <a:cs typeface="Times New Roman"/>
              </a:rPr>
              <a:t>specific types </a:t>
            </a:r>
            <a:r>
              <a:rPr sz="2800" spc="-685" dirty="0">
                <a:latin typeface="Times New Roman"/>
                <a:cs typeface="Times New Roman"/>
              </a:rPr>
              <a:t> </a:t>
            </a:r>
            <a:r>
              <a:rPr sz="2800" dirty="0">
                <a:latin typeface="Times New Roman"/>
                <a:cs typeface="Times New Roman"/>
              </a:rPr>
              <a:t>of</a:t>
            </a:r>
            <a:r>
              <a:rPr sz="2800" spc="-20" dirty="0">
                <a:latin typeface="Times New Roman"/>
                <a:cs typeface="Times New Roman"/>
              </a:rPr>
              <a:t> </a:t>
            </a:r>
            <a:r>
              <a:rPr sz="2800" spc="-5" dirty="0">
                <a:latin typeface="Times New Roman"/>
                <a:cs typeface="Times New Roman"/>
              </a:rPr>
              <a:t>data).</a:t>
            </a:r>
            <a:endParaRPr sz="28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9163" y="1101440"/>
            <a:ext cx="7903209" cy="4100829"/>
          </a:xfrm>
          <a:prstGeom prst="rect">
            <a:avLst/>
          </a:prstGeom>
        </p:spPr>
        <p:txBody>
          <a:bodyPr vert="horz" wrap="square" lIns="0" tIns="63500" rIns="0" bIns="0" rtlCol="0">
            <a:spAutoFit/>
          </a:bodyPr>
          <a:lstStyle/>
          <a:p>
            <a:pPr marL="12700">
              <a:lnSpc>
                <a:spcPct val="100000"/>
              </a:lnSpc>
              <a:spcBef>
                <a:spcPts val="500"/>
              </a:spcBef>
            </a:pPr>
            <a:r>
              <a:rPr sz="2700" spc="-5" dirty="0">
                <a:latin typeface="Times New Roman"/>
                <a:cs typeface="Times New Roman"/>
              </a:rPr>
              <a:t>CTD</a:t>
            </a:r>
            <a:r>
              <a:rPr sz="2700" spc="-20" dirty="0">
                <a:latin typeface="Times New Roman"/>
                <a:cs typeface="Times New Roman"/>
              </a:rPr>
              <a:t> </a:t>
            </a:r>
            <a:r>
              <a:rPr sz="2700" spc="-5" dirty="0">
                <a:latin typeface="Times New Roman"/>
                <a:cs typeface="Times New Roman"/>
              </a:rPr>
              <a:t>is</a:t>
            </a:r>
            <a:r>
              <a:rPr sz="2700" spc="-20" dirty="0">
                <a:latin typeface="Times New Roman"/>
                <a:cs typeface="Times New Roman"/>
              </a:rPr>
              <a:t> </a:t>
            </a:r>
            <a:r>
              <a:rPr sz="2700" dirty="0">
                <a:latin typeface="Times New Roman"/>
                <a:cs typeface="Times New Roman"/>
              </a:rPr>
              <a:t>a j</a:t>
            </a:r>
            <a:r>
              <a:rPr sz="2700" spc="5" dirty="0">
                <a:latin typeface="Times New Roman"/>
                <a:cs typeface="Times New Roman"/>
              </a:rPr>
              <a:t>o</a:t>
            </a:r>
            <a:r>
              <a:rPr sz="2700" dirty="0">
                <a:latin typeface="Times New Roman"/>
                <a:cs typeface="Times New Roman"/>
              </a:rPr>
              <a:t>i</a:t>
            </a:r>
            <a:r>
              <a:rPr sz="2700" spc="5" dirty="0">
                <a:latin typeface="Times New Roman"/>
                <a:cs typeface="Times New Roman"/>
              </a:rPr>
              <a:t>n</a:t>
            </a:r>
            <a:r>
              <a:rPr sz="2700" dirty="0">
                <a:latin typeface="Times New Roman"/>
                <a:cs typeface="Times New Roman"/>
              </a:rPr>
              <a:t>t</a:t>
            </a:r>
            <a:r>
              <a:rPr sz="2700" spc="-15" dirty="0">
                <a:latin typeface="Times New Roman"/>
                <a:cs typeface="Times New Roman"/>
              </a:rPr>
              <a:t> e</a:t>
            </a:r>
            <a:r>
              <a:rPr sz="2700" spc="-25" dirty="0">
                <a:latin typeface="Times New Roman"/>
                <a:cs typeface="Times New Roman"/>
              </a:rPr>
              <a:t>ff</a:t>
            </a:r>
            <a:r>
              <a:rPr sz="2700" dirty="0">
                <a:latin typeface="Times New Roman"/>
                <a:cs typeface="Times New Roman"/>
              </a:rPr>
              <a:t>o</a:t>
            </a:r>
            <a:r>
              <a:rPr sz="2700" spc="-20" dirty="0">
                <a:latin typeface="Times New Roman"/>
                <a:cs typeface="Times New Roman"/>
              </a:rPr>
              <a:t>r</a:t>
            </a:r>
            <a:r>
              <a:rPr sz="2700" dirty="0">
                <a:latin typeface="Times New Roman"/>
                <a:cs typeface="Times New Roman"/>
              </a:rPr>
              <a:t>t</a:t>
            </a:r>
            <a:r>
              <a:rPr sz="2700" spc="-35" dirty="0">
                <a:latin typeface="Times New Roman"/>
                <a:cs typeface="Times New Roman"/>
              </a:rPr>
              <a:t> </a:t>
            </a:r>
            <a:r>
              <a:rPr sz="2700" dirty="0">
                <a:latin typeface="Times New Roman"/>
                <a:cs typeface="Times New Roman"/>
              </a:rPr>
              <a:t>of 3</a:t>
            </a:r>
            <a:r>
              <a:rPr sz="2700" spc="5" dirty="0">
                <a:latin typeface="Times New Roman"/>
                <a:cs typeface="Times New Roman"/>
              </a:rPr>
              <a:t> </a:t>
            </a:r>
            <a:r>
              <a:rPr sz="2700" dirty="0">
                <a:latin typeface="Times New Roman"/>
                <a:cs typeface="Times New Roman"/>
              </a:rPr>
              <a:t>Reg</a:t>
            </a:r>
            <a:r>
              <a:rPr sz="2700" spc="5" dirty="0">
                <a:latin typeface="Times New Roman"/>
                <a:cs typeface="Times New Roman"/>
              </a:rPr>
              <a:t>u</a:t>
            </a:r>
            <a:r>
              <a:rPr sz="2700" dirty="0">
                <a:latin typeface="Times New Roman"/>
                <a:cs typeface="Times New Roman"/>
              </a:rPr>
              <a:t>la</a:t>
            </a:r>
            <a:r>
              <a:rPr sz="2700" spc="5" dirty="0">
                <a:latin typeface="Times New Roman"/>
                <a:cs typeface="Times New Roman"/>
              </a:rPr>
              <a:t>t</a:t>
            </a:r>
            <a:r>
              <a:rPr sz="2700" dirty="0">
                <a:latin typeface="Times New Roman"/>
                <a:cs typeface="Times New Roman"/>
              </a:rPr>
              <a:t>ory</a:t>
            </a:r>
            <a:r>
              <a:rPr sz="2700" spc="-229" dirty="0">
                <a:latin typeface="Times New Roman"/>
                <a:cs typeface="Times New Roman"/>
              </a:rPr>
              <a:t> </a:t>
            </a:r>
            <a:r>
              <a:rPr sz="2700" dirty="0">
                <a:latin typeface="Times New Roman"/>
                <a:cs typeface="Times New Roman"/>
              </a:rPr>
              <a:t>Agen</a:t>
            </a:r>
            <a:r>
              <a:rPr sz="2700" spc="5" dirty="0">
                <a:latin typeface="Times New Roman"/>
                <a:cs typeface="Times New Roman"/>
              </a:rPr>
              <a:t>c</a:t>
            </a:r>
            <a:r>
              <a:rPr sz="2700" spc="-5" dirty="0">
                <a:latin typeface="Times New Roman"/>
                <a:cs typeface="Times New Roman"/>
              </a:rPr>
              <a:t>ie</a:t>
            </a:r>
            <a:r>
              <a:rPr sz="2700" spc="15" dirty="0">
                <a:latin typeface="Times New Roman"/>
                <a:cs typeface="Times New Roman"/>
              </a:rPr>
              <a:t>s</a:t>
            </a:r>
            <a:r>
              <a:rPr sz="2700" dirty="0">
                <a:latin typeface="Times New Roman"/>
                <a:cs typeface="Times New Roman"/>
              </a:rPr>
              <a:t>-</a:t>
            </a:r>
            <a:endParaRPr sz="2700">
              <a:latin typeface="Times New Roman"/>
              <a:cs typeface="Times New Roman"/>
            </a:endParaRPr>
          </a:p>
          <a:p>
            <a:pPr marL="353695" indent="-341630">
              <a:lnSpc>
                <a:spcPct val="100000"/>
              </a:lnSpc>
              <a:spcBef>
                <a:spcPts val="400"/>
              </a:spcBef>
              <a:buClr>
                <a:srgbClr val="2CA0BD"/>
              </a:buClr>
              <a:buSzPct val="66666"/>
              <a:buFont typeface="Wingdings"/>
              <a:buChar char=""/>
              <a:tabLst>
                <a:tab pos="353695" algn="l"/>
                <a:tab pos="354330" algn="l"/>
              </a:tabLst>
            </a:pPr>
            <a:r>
              <a:rPr sz="2700" dirty="0">
                <a:latin typeface="Times New Roman"/>
                <a:cs typeface="Times New Roman"/>
              </a:rPr>
              <a:t>European</a:t>
            </a:r>
            <a:r>
              <a:rPr sz="2700" spc="-5" dirty="0">
                <a:latin typeface="Times New Roman"/>
                <a:cs typeface="Times New Roman"/>
              </a:rPr>
              <a:t> </a:t>
            </a:r>
            <a:r>
              <a:rPr sz="2700" dirty="0">
                <a:latin typeface="Times New Roman"/>
                <a:cs typeface="Times New Roman"/>
              </a:rPr>
              <a:t>Medic</a:t>
            </a:r>
            <a:r>
              <a:rPr sz="2700" spc="5" dirty="0">
                <a:latin typeface="Times New Roman"/>
                <a:cs typeface="Times New Roman"/>
              </a:rPr>
              <a:t>i</a:t>
            </a:r>
            <a:r>
              <a:rPr sz="2700" dirty="0">
                <a:latin typeface="Times New Roman"/>
                <a:cs typeface="Times New Roman"/>
              </a:rPr>
              <a:t>nes</a:t>
            </a:r>
            <a:r>
              <a:rPr sz="2700" spc="-180" dirty="0">
                <a:latin typeface="Times New Roman"/>
                <a:cs typeface="Times New Roman"/>
              </a:rPr>
              <a:t> </a:t>
            </a:r>
            <a:r>
              <a:rPr sz="2700" dirty="0">
                <a:latin typeface="Times New Roman"/>
                <a:cs typeface="Times New Roman"/>
              </a:rPr>
              <a:t>Agency</a:t>
            </a:r>
            <a:r>
              <a:rPr sz="2700" spc="5" dirty="0">
                <a:latin typeface="Times New Roman"/>
                <a:cs typeface="Times New Roman"/>
              </a:rPr>
              <a:t> </a:t>
            </a:r>
            <a:r>
              <a:rPr sz="2700" dirty="0">
                <a:latin typeface="Times New Roman"/>
                <a:cs typeface="Times New Roman"/>
              </a:rPr>
              <a:t>(</a:t>
            </a:r>
            <a:r>
              <a:rPr sz="2700" b="1" dirty="0">
                <a:latin typeface="Times New Roman"/>
                <a:cs typeface="Times New Roman"/>
              </a:rPr>
              <a:t>E</a:t>
            </a:r>
            <a:r>
              <a:rPr sz="2700" b="1" spc="-15" dirty="0">
                <a:latin typeface="Times New Roman"/>
                <a:cs typeface="Times New Roman"/>
              </a:rPr>
              <a:t>M</a:t>
            </a:r>
            <a:r>
              <a:rPr sz="2700" b="1" dirty="0">
                <a:latin typeface="Times New Roman"/>
                <a:cs typeface="Times New Roman"/>
              </a:rPr>
              <a:t>E</a:t>
            </a:r>
            <a:r>
              <a:rPr sz="2700" b="1" spc="-10" dirty="0">
                <a:latin typeface="Times New Roman"/>
                <a:cs typeface="Times New Roman"/>
              </a:rPr>
              <a:t>A</a:t>
            </a:r>
            <a:r>
              <a:rPr sz="2700" dirty="0">
                <a:latin typeface="Times New Roman"/>
                <a:cs typeface="Times New Roman"/>
              </a:rPr>
              <a:t>,</a:t>
            </a:r>
            <a:r>
              <a:rPr sz="2700" spc="-200" dirty="0">
                <a:latin typeface="Times New Roman"/>
                <a:cs typeface="Times New Roman"/>
              </a:rPr>
              <a:t> </a:t>
            </a:r>
            <a:r>
              <a:rPr sz="2700" dirty="0">
                <a:latin typeface="Times New Roman"/>
                <a:cs typeface="Times New Roman"/>
              </a:rPr>
              <a:t>Europe)</a:t>
            </a:r>
            <a:endParaRPr sz="2700">
              <a:latin typeface="Times New Roman"/>
              <a:cs typeface="Times New Roman"/>
            </a:endParaRPr>
          </a:p>
          <a:p>
            <a:pPr marL="353695" indent="-341630">
              <a:lnSpc>
                <a:spcPct val="100000"/>
              </a:lnSpc>
              <a:spcBef>
                <a:spcPts val="409"/>
              </a:spcBef>
              <a:buClr>
                <a:srgbClr val="2CA0BD"/>
              </a:buClr>
              <a:buSzPct val="66666"/>
              <a:buFont typeface="Wingdings"/>
              <a:buChar char=""/>
              <a:tabLst>
                <a:tab pos="353695" algn="l"/>
                <a:tab pos="354330" algn="l"/>
              </a:tabLst>
            </a:pPr>
            <a:r>
              <a:rPr sz="2700" dirty="0">
                <a:latin typeface="Times New Roman"/>
                <a:cs typeface="Times New Roman"/>
              </a:rPr>
              <a:t>Fo</a:t>
            </a:r>
            <a:r>
              <a:rPr sz="2700" spc="5" dirty="0">
                <a:latin typeface="Times New Roman"/>
                <a:cs typeface="Times New Roman"/>
              </a:rPr>
              <a:t>o</a:t>
            </a:r>
            <a:r>
              <a:rPr sz="2700" dirty="0">
                <a:latin typeface="Times New Roman"/>
                <a:cs typeface="Times New Roman"/>
              </a:rPr>
              <a:t>d</a:t>
            </a:r>
            <a:r>
              <a:rPr sz="2700" spc="-10" dirty="0">
                <a:latin typeface="Times New Roman"/>
                <a:cs typeface="Times New Roman"/>
              </a:rPr>
              <a:t> </a:t>
            </a:r>
            <a:r>
              <a:rPr sz="2700" dirty="0">
                <a:latin typeface="Times New Roman"/>
                <a:cs typeface="Times New Roman"/>
              </a:rPr>
              <a:t>and</a:t>
            </a:r>
            <a:r>
              <a:rPr sz="2700" spc="-10" dirty="0">
                <a:latin typeface="Times New Roman"/>
                <a:cs typeface="Times New Roman"/>
              </a:rPr>
              <a:t> </a:t>
            </a:r>
            <a:r>
              <a:rPr sz="2700" dirty="0">
                <a:latin typeface="Times New Roman"/>
                <a:cs typeface="Times New Roman"/>
              </a:rPr>
              <a:t>Drug</a:t>
            </a:r>
            <a:r>
              <a:rPr sz="2700" spc="-155" dirty="0">
                <a:latin typeface="Times New Roman"/>
                <a:cs typeface="Times New Roman"/>
              </a:rPr>
              <a:t> </a:t>
            </a:r>
            <a:r>
              <a:rPr sz="2700" dirty="0">
                <a:latin typeface="Times New Roman"/>
                <a:cs typeface="Times New Roman"/>
              </a:rPr>
              <a:t>Ad</a:t>
            </a:r>
            <a:r>
              <a:rPr sz="2700" spc="-15" dirty="0">
                <a:latin typeface="Times New Roman"/>
                <a:cs typeface="Times New Roman"/>
              </a:rPr>
              <a:t>m</a:t>
            </a:r>
            <a:r>
              <a:rPr sz="2700" dirty="0">
                <a:latin typeface="Times New Roman"/>
                <a:cs typeface="Times New Roman"/>
              </a:rPr>
              <a:t>i</a:t>
            </a:r>
            <a:r>
              <a:rPr sz="2700" spc="5" dirty="0">
                <a:latin typeface="Times New Roman"/>
                <a:cs typeface="Times New Roman"/>
              </a:rPr>
              <a:t>n</a:t>
            </a:r>
            <a:r>
              <a:rPr sz="2700" spc="-5" dirty="0">
                <a:latin typeface="Times New Roman"/>
                <a:cs typeface="Times New Roman"/>
              </a:rPr>
              <a:t>i</a:t>
            </a:r>
            <a:r>
              <a:rPr sz="2700" dirty="0">
                <a:latin typeface="Times New Roman"/>
                <a:cs typeface="Times New Roman"/>
              </a:rPr>
              <a:t>stra</a:t>
            </a:r>
            <a:r>
              <a:rPr sz="2700" spc="10" dirty="0">
                <a:latin typeface="Times New Roman"/>
                <a:cs typeface="Times New Roman"/>
              </a:rPr>
              <a:t>t</a:t>
            </a:r>
            <a:r>
              <a:rPr sz="2700" dirty="0">
                <a:latin typeface="Times New Roman"/>
                <a:cs typeface="Times New Roman"/>
              </a:rPr>
              <a:t>i</a:t>
            </a:r>
            <a:r>
              <a:rPr sz="2700" spc="5" dirty="0">
                <a:latin typeface="Times New Roman"/>
                <a:cs typeface="Times New Roman"/>
              </a:rPr>
              <a:t>o</a:t>
            </a:r>
            <a:r>
              <a:rPr sz="2700" dirty="0">
                <a:latin typeface="Times New Roman"/>
                <a:cs typeface="Times New Roman"/>
              </a:rPr>
              <a:t>n</a:t>
            </a:r>
            <a:r>
              <a:rPr sz="2700" spc="-15" dirty="0">
                <a:latin typeface="Times New Roman"/>
                <a:cs typeface="Times New Roman"/>
              </a:rPr>
              <a:t> (</a:t>
            </a:r>
            <a:r>
              <a:rPr sz="2700" b="1" spc="-25" dirty="0">
                <a:latin typeface="Times New Roman"/>
                <a:cs typeface="Times New Roman"/>
              </a:rPr>
              <a:t>FDA</a:t>
            </a:r>
            <a:r>
              <a:rPr sz="2700" dirty="0">
                <a:latin typeface="Times New Roman"/>
                <a:cs typeface="Times New Roman"/>
              </a:rPr>
              <a:t>,</a:t>
            </a:r>
            <a:r>
              <a:rPr sz="2700" spc="5" dirty="0">
                <a:latin typeface="Times New Roman"/>
                <a:cs typeface="Times New Roman"/>
              </a:rPr>
              <a:t> </a:t>
            </a:r>
            <a:r>
              <a:rPr sz="2700" spc="-5" dirty="0">
                <a:latin typeface="Times New Roman"/>
                <a:cs typeface="Times New Roman"/>
              </a:rPr>
              <a:t>US</a:t>
            </a:r>
            <a:r>
              <a:rPr sz="2700" spc="-20" dirty="0">
                <a:latin typeface="Times New Roman"/>
                <a:cs typeface="Times New Roman"/>
              </a:rPr>
              <a:t>A</a:t>
            </a:r>
            <a:r>
              <a:rPr sz="2700" dirty="0">
                <a:latin typeface="Times New Roman"/>
                <a:cs typeface="Times New Roman"/>
              </a:rPr>
              <a:t>)</a:t>
            </a:r>
            <a:r>
              <a:rPr sz="2700" spc="-195" dirty="0">
                <a:latin typeface="Times New Roman"/>
                <a:cs typeface="Times New Roman"/>
              </a:rPr>
              <a:t> </a:t>
            </a:r>
            <a:r>
              <a:rPr sz="2700" dirty="0">
                <a:latin typeface="Times New Roman"/>
                <a:cs typeface="Times New Roman"/>
              </a:rPr>
              <a:t>and</a:t>
            </a:r>
            <a:endParaRPr sz="2700">
              <a:latin typeface="Times New Roman"/>
              <a:cs typeface="Times New Roman"/>
            </a:endParaRPr>
          </a:p>
          <a:p>
            <a:pPr marL="268605" marR="749935" indent="-256540">
              <a:lnSpc>
                <a:spcPct val="100000"/>
              </a:lnSpc>
              <a:spcBef>
                <a:spcPts val="400"/>
              </a:spcBef>
              <a:buClr>
                <a:srgbClr val="2CA0BD"/>
              </a:buClr>
              <a:buSzPct val="44444"/>
              <a:buFont typeface="Wingdings"/>
              <a:buChar char=""/>
              <a:tabLst>
                <a:tab pos="353695" algn="l"/>
                <a:tab pos="354330" algn="l"/>
              </a:tabLst>
            </a:pPr>
            <a:r>
              <a:rPr dirty="0"/>
              <a:t>	</a:t>
            </a:r>
            <a:r>
              <a:rPr sz="2700" dirty="0">
                <a:latin typeface="Times New Roman"/>
                <a:cs typeface="Times New Roman"/>
              </a:rPr>
              <a:t>Mi</a:t>
            </a:r>
            <a:r>
              <a:rPr sz="2700" spc="5" dirty="0">
                <a:latin typeface="Times New Roman"/>
                <a:cs typeface="Times New Roman"/>
              </a:rPr>
              <a:t>n</a:t>
            </a:r>
            <a:r>
              <a:rPr sz="2700" spc="-5" dirty="0">
                <a:latin typeface="Times New Roman"/>
                <a:cs typeface="Times New Roman"/>
              </a:rPr>
              <a:t>i</a:t>
            </a:r>
            <a:r>
              <a:rPr sz="2700" dirty="0">
                <a:latin typeface="Times New Roman"/>
                <a:cs typeface="Times New Roman"/>
              </a:rPr>
              <a:t>stry</a:t>
            </a:r>
            <a:r>
              <a:rPr sz="2700" spc="-30" dirty="0">
                <a:latin typeface="Times New Roman"/>
                <a:cs typeface="Times New Roman"/>
              </a:rPr>
              <a:t> </a:t>
            </a:r>
            <a:r>
              <a:rPr sz="2700" dirty="0">
                <a:latin typeface="Times New Roman"/>
                <a:cs typeface="Times New Roman"/>
              </a:rPr>
              <a:t>of Heal</a:t>
            </a:r>
            <a:r>
              <a:rPr sz="2700" spc="5" dirty="0">
                <a:latin typeface="Times New Roman"/>
                <a:cs typeface="Times New Roman"/>
              </a:rPr>
              <a:t>t</a:t>
            </a:r>
            <a:r>
              <a:rPr sz="2700" dirty="0">
                <a:latin typeface="Times New Roman"/>
                <a:cs typeface="Times New Roman"/>
              </a:rPr>
              <a:t>h, Labo</a:t>
            </a:r>
            <a:r>
              <a:rPr sz="2700" spc="10" dirty="0">
                <a:latin typeface="Times New Roman"/>
                <a:cs typeface="Times New Roman"/>
              </a:rPr>
              <a:t>u</a:t>
            </a:r>
            <a:r>
              <a:rPr sz="2700" dirty="0">
                <a:latin typeface="Times New Roman"/>
                <a:cs typeface="Times New Roman"/>
              </a:rPr>
              <a:t>r</a:t>
            </a:r>
            <a:r>
              <a:rPr sz="2700" spc="-15" dirty="0">
                <a:latin typeface="Times New Roman"/>
                <a:cs typeface="Times New Roman"/>
              </a:rPr>
              <a:t> </a:t>
            </a:r>
            <a:r>
              <a:rPr sz="2700" dirty="0">
                <a:latin typeface="Times New Roman"/>
                <a:cs typeface="Times New Roman"/>
              </a:rPr>
              <a:t>and</a:t>
            </a:r>
            <a:r>
              <a:rPr sz="2700" spc="-35" dirty="0">
                <a:latin typeface="Times New Roman"/>
                <a:cs typeface="Times New Roman"/>
              </a:rPr>
              <a:t> </a:t>
            </a:r>
            <a:r>
              <a:rPr sz="2700" spc="-260" dirty="0">
                <a:latin typeface="Times New Roman"/>
                <a:cs typeface="Times New Roman"/>
              </a:rPr>
              <a:t>W</a:t>
            </a:r>
            <a:r>
              <a:rPr sz="2700" spc="-35" dirty="0">
                <a:latin typeface="Times New Roman"/>
                <a:cs typeface="Times New Roman"/>
              </a:rPr>
              <a:t>e</a:t>
            </a:r>
            <a:r>
              <a:rPr sz="2700" spc="-30" dirty="0">
                <a:latin typeface="Times New Roman"/>
                <a:cs typeface="Times New Roman"/>
              </a:rPr>
              <a:t>l</a:t>
            </a:r>
            <a:r>
              <a:rPr sz="2700" spc="-50" dirty="0">
                <a:latin typeface="Times New Roman"/>
                <a:cs typeface="Times New Roman"/>
              </a:rPr>
              <a:t>f</a:t>
            </a:r>
            <a:r>
              <a:rPr sz="2700" spc="-35" dirty="0">
                <a:latin typeface="Times New Roman"/>
                <a:cs typeface="Times New Roman"/>
              </a:rPr>
              <a:t>a</a:t>
            </a:r>
            <a:r>
              <a:rPr sz="2700" spc="-40" dirty="0">
                <a:latin typeface="Times New Roman"/>
                <a:cs typeface="Times New Roman"/>
              </a:rPr>
              <a:t>r</a:t>
            </a:r>
            <a:r>
              <a:rPr sz="2700" dirty="0">
                <a:latin typeface="Times New Roman"/>
                <a:cs typeface="Times New Roman"/>
              </a:rPr>
              <a:t>e</a:t>
            </a:r>
            <a:r>
              <a:rPr sz="2700" spc="-150" dirty="0">
                <a:latin typeface="Times New Roman"/>
                <a:cs typeface="Times New Roman"/>
              </a:rPr>
              <a:t> </a:t>
            </a:r>
            <a:r>
              <a:rPr sz="2700" spc="-45" dirty="0">
                <a:latin typeface="Times New Roman"/>
                <a:cs typeface="Times New Roman"/>
              </a:rPr>
              <a:t>(</a:t>
            </a:r>
            <a:r>
              <a:rPr sz="2700" b="1" spc="-55" dirty="0">
                <a:latin typeface="Times New Roman"/>
                <a:cs typeface="Times New Roman"/>
              </a:rPr>
              <a:t>M</a:t>
            </a:r>
            <a:r>
              <a:rPr sz="2700" b="1" spc="-50" dirty="0">
                <a:latin typeface="Times New Roman"/>
                <a:cs typeface="Times New Roman"/>
              </a:rPr>
              <a:t>H</a:t>
            </a:r>
            <a:r>
              <a:rPr sz="2700" b="1" spc="-300" dirty="0">
                <a:latin typeface="Times New Roman"/>
                <a:cs typeface="Times New Roman"/>
              </a:rPr>
              <a:t>L</a:t>
            </a:r>
            <a:r>
              <a:rPr sz="2700" b="1" spc="-50" dirty="0">
                <a:latin typeface="Times New Roman"/>
                <a:cs typeface="Times New Roman"/>
              </a:rPr>
              <a:t>W</a:t>
            </a:r>
            <a:r>
              <a:rPr sz="2700" dirty="0">
                <a:latin typeface="Times New Roman"/>
                <a:cs typeface="Times New Roman"/>
              </a:rPr>
              <a:t>,  Japan).</a:t>
            </a:r>
            <a:endParaRPr sz="2700">
              <a:latin typeface="Times New Roman"/>
              <a:cs typeface="Times New Roman"/>
            </a:endParaRPr>
          </a:p>
          <a:p>
            <a:pPr>
              <a:lnSpc>
                <a:spcPct val="100000"/>
              </a:lnSpc>
            </a:pPr>
            <a:endParaRPr sz="3650">
              <a:latin typeface="Times New Roman"/>
              <a:cs typeface="Times New Roman"/>
            </a:endParaRPr>
          </a:p>
          <a:p>
            <a:pPr marL="268605" marR="5080" indent="-256540">
              <a:lnSpc>
                <a:spcPct val="100000"/>
              </a:lnSpc>
            </a:pPr>
            <a:r>
              <a:rPr sz="2800" b="1" spc="-5" dirty="0">
                <a:latin typeface="Times New Roman"/>
                <a:cs typeface="Times New Roman"/>
              </a:rPr>
              <a:t>CTD is maintained by ICH </a:t>
            </a:r>
            <a:r>
              <a:rPr sz="2800" b="1" spc="-20" dirty="0">
                <a:latin typeface="Times New Roman"/>
                <a:cs typeface="Times New Roman"/>
              </a:rPr>
              <a:t>through </a:t>
            </a:r>
            <a:r>
              <a:rPr sz="2800" b="1" spc="-5" dirty="0">
                <a:latin typeface="Times New Roman"/>
                <a:cs typeface="Times New Roman"/>
              </a:rPr>
              <a:t>Expert </a:t>
            </a:r>
            <a:r>
              <a:rPr sz="2800" b="1" spc="-20" dirty="0">
                <a:latin typeface="Times New Roman"/>
                <a:cs typeface="Times New Roman"/>
              </a:rPr>
              <a:t>working </a:t>
            </a:r>
            <a:r>
              <a:rPr sz="2800" b="1" spc="-685" dirty="0">
                <a:latin typeface="Times New Roman"/>
                <a:cs typeface="Times New Roman"/>
              </a:rPr>
              <a:t> </a:t>
            </a:r>
            <a:r>
              <a:rPr sz="2800" b="1" spc="-25" dirty="0">
                <a:latin typeface="Times New Roman"/>
                <a:cs typeface="Times New Roman"/>
              </a:rPr>
              <a:t>group </a:t>
            </a:r>
            <a:r>
              <a:rPr sz="2800" b="1" spc="-5" dirty="0">
                <a:latin typeface="Times New Roman"/>
                <a:cs typeface="Times New Roman"/>
              </a:rPr>
              <a:t>(EWG). It has been adopted by several </a:t>
            </a:r>
            <a:r>
              <a:rPr sz="2800" b="1" dirty="0">
                <a:latin typeface="Times New Roman"/>
                <a:cs typeface="Times New Roman"/>
              </a:rPr>
              <a:t> other</a:t>
            </a:r>
            <a:r>
              <a:rPr sz="2800" b="1" spc="-55" dirty="0">
                <a:latin typeface="Times New Roman"/>
                <a:cs typeface="Times New Roman"/>
              </a:rPr>
              <a:t> </a:t>
            </a:r>
            <a:r>
              <a:rPr sz="2800" b="1" spc="-5" dirty="0">
                <a:latin typeface="Times New Roman"/>
                <a:cs typeface="Times New Roman"/>
              </a:rPr>
              <a:t>countries</a:t>
            </a:r>
            <a:r>
              <a:rPr sz="2800" b="1" spc="-40" dirty="0">
                <a:latin typeface="Times New Roman"/>
                <a:cs typeface="Times New Roman"/>
              </a:rPr>
              <a:t> </a:t>
            </a:r>
            <a:r>
              <a:rPr sz="2800" b="1" spc="-5" dirty="0">
                <a:latin typeface="Times New Roman"/>
                <a:cs typeface="Times New Roman"/>
              </a:rPr>
              <a:t>including</a:t>
            </a:r>
            <a:r>
              <a:rPr sz="2800" b="1" spc="15" dirty="0">
                <a:latin typeface="Times New Roman"/>
                <a:cs typeface="Times New Roman"/>
              </a:rPr>
              <a:t> </a:t>
            </a:r>
            <a:r>
              <a:rPr sz="2800" b="1" spc="-5" dirty="0">
                <a:latin typeface="Times New Roman"/>
                <a:cs typeface="Times New Roman"/>
              </a:rPr>
              <a:t>Canada</a:t>
            </a:r>
            <a:r>
              <a:rPr sz="2800" b="1" spc="15" dirty="0">
                <a:latin typeface="Times New Roman"/>
                <a:cs typeface="Times New Roman"/>
              </a:rPr>
              <a:t> </a:t>
            </a:r>
            <a:r>
              <a:rPr sz="2800" b="1" dirty="0">
                <a:latin typeface="Times New Roman"/>
                <a:cs typeface="Times New Roman"/>
              </a:rPr>
              <a:t>and</a:t>
            </a:r>
            <a:r>
              <a:rPr sz="2800" b="1" spc="-15" dirty="0">
                <a:latin typeface="Times New Roman"/>
                <a:cs typeface="Times New Roman"/>
              </a:rPr>
              <a:t> </a:t>
            </a:r>
            <a:r>
              <a:rPr sz="2800" b="1" spc="-20" dirty="0">
                <a:latin typeface="Times New Roman"/>
                <a:cs typeface="Times New Roman"/>
              </a:rPr>
              <a:t>Switzerland</a:t>
            </a:r>
            <a:endParaRPr sz="28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363" y="1489963"/>
            <a:ext cx="6828155" cy="878840"/>
          </a:xfrm>
          <a:prstGeom prst="rect">
            <a:avLst/>
          </a:prstGeom>
        </p:spPr>
        <p:txBody>
          <a:bodyPr vert="horz" wrap="square" lIns="0" tIns="12065" rIns="0" bIns="0" rtlCol="0">
            <a:spAutoFit/>
          </a:bodyPr>
          <a:lstStyle/>
          <a:p>
            <a:pPr marL="268605" marR="5080" indent="-256540">
              <a:lnSpc>
                <a:spcPct val="100000"/>
              </a:lnSpc>
              <a:spcBef>
                <a:spcPts val="95"/>
              </a:spcBef>
            </a:pPr>
            <a:r>
              <a:rPr sz="2800" b="0" spc="-5" dirty="0">
                <a:latin typeface="Times New Roman"/>
                <a:cs typeface="Times New Roman"/>
              </a:rPr>
              <a:t>These</a:t>
            </a:r>
            <a:r>
              <a:rPr sz="2800" b="0" spc="-35" dirty="0">
                <a:latin typeface="Times New Roman"/>
                <a:cs typeface="Times New Roman"/>
              </a:rPr>
              <a:t> </a:t>
            </a:r>
            <a:r>
              <a:rPr sz="2800" b="0" spc="-15" dirty="0">
                <a:latin typeface="Times New Roman"/>
                <a:cs typeface="Times New Roman"/>
              </a:rPr>
              <a:t>different </a:t>
            </a:r>
            <a:r>
              <a:rPr sz="2800" b="0" spc="-5" dirty="0">
                <a:latin typeface="Times New Roman"/>
                <a:cs typeface="Times New Roman"/>
              </a:rPr>
              <a:t>steps</a:t>
            </a:r>
            <a:r>
              <a:rPr sz="2800" b="0" spc="-30" dirty="0">
                <a:latin typeface="Times New Roman"/>
                <a:cs typeface="Times New Roman"/>
              </a:rPr>
              <a:t> </a:t>
            </a:r>
            <a:r>
              <a:rPr sz="2800" b="0" spc="-5" dirty="0">
                <a:latin typeface="Times New Roman"/>
                <a:cs typeface="Times New Roman"/>
              </a:rPr>
              <a:t>are</a:t>
            </a:r>
            <a:r>
              <a:rPr sz="2800" b="0" spc="-20" dirty="0">
                <a:latin typeface="Times New Roman"/>
                <a:cs typeface="Times New Roman"/>
              </a:rPr>
              <a:t> </a:t>
            </a:r>
            <a:r>
              <a:rPr sz="2800" b="0" spc="-5" dirty="0">
                <a:latin typeface="Times New Roman"/>
                <a:cs typeface="Times New Roman"/>
              </a:rPr>
              <a:t>called</a:t>
            </a:r>
            <a:r>
              <a:rPr sz="2800" b="0" spc="-45" dirty="0">
                <a:latin typeface="Times New Roman"/>
                <a:cs typeface="Times New Roman"/>
              </a:rPr>
              <a:t> </a:t>
            </a:r>
            <a:r>
              <a:rPr sz="2800" spc="-70" dirty="0"/>
              <a:t>STATUS</a:t>
            </a:r>
            <a:r>
              <a:rPr sz="2800" spc="-120" dirty="0"/>
              <a:t> </a:t>
            </a:r>
            <a:r>
              <a:rPr sz="2800" b="0" spc="-5" dirty="0">
                <a:latin typeface="Times New Roman"/>
                <a:cs typeface="Times New Roman"/>
              </a:rPr>
              <a:t>of that </a:t>
            </a:r>
            <a:r>
              <a:rPr sz="2800" b="0" spc="-685" dirty="0">
                <a:latin typeface="Times New Roman"/>
                <a:cs typeface="Times New Roman"/>
              </a:rPr>
              <a:t> </a:t>
            </a:r>
            <a:r>
              <a:rPr sz="2800" b="0" spc="-5" dirty="0">
                <a:latin typeface="Times New Roman"/>
                <a:cs typeface="Times New Roman"/>
              </a:rPr>
              <a:t>Guideline-</a:t>
            </a:r>
            <a:endParaRPr sz="2800">
              <a:latin typeface="Times New Roman"/>
              <a:cs typeface="Times New Roman"/>
            </a:endParaRPr>
          </a:p>
        </p:txBody>
      </p:sp>
      <p:pic>
        <p:nvPicPr>
          <p:cNvPr id="3" name="object 3"/>
          <p:cNvPicPr/>
          <p:nvPr/>
        </p:nvPicPr>
        <p:blipFill>
          <a:blip r:embed="rId2" cstate="print"/>
          <a:stretch>
            <a:fillRect/>
          </a:stretch>
        </p:blipFill>
        <p:spPr>
          <a:xfrm>
            <a:off x="541019" y="509016"/>
            <a:ext cx="7032887" cy="789431"/>
          </a:xfrm>
          <a:prstGeom prst="rect">
            <a:avLst/>
          </a:prstGeom>
        </p:spPr>
      </p:pic>
      <p:graphicFrame>
        <p:nvGraphicFramePr>
          <p:cNvPr id="4" name="object 4"/>
          <p:cNvGraphicFramePr>
            <a:graphicFrameLocks noGrp="1"/>
          </p:cNvGraphicFramePr>
          <p:nvPr/>
        </p:nvGraphicFramePr>
        <p:xfrm>
          <a:off x="1358900" y="2654300"/>
          <a:ext cx="5486399" cy="2590800"/>
        </p:xfrm>
        <a:graphic>
          <a:graphicData uri="http://schemas.openxmlformats.org/drawingml/2006/table">
            <a:tbl>
              <a:tblPr firstRow="1" bandRow="1">
                <a:tableStyleId>{2D5ABB26-0587-4C30-8999-92F81FD0307C}</a:tableStyleId>
              </a:tblPr>
              <a:tblGrid>
                <a:gridCol w="1506220">
                  <a:extLst>
                    <a:ext uri="{9D8B030D-6E8A-4147-A177-3AD203B41FA5}">
                      <a16:colId xmlns:a16="http://schemas.microsoft.com/office/drawing/2014/main" val="20000"/>
                    </a:ext>
                  </a:extLst>
                </a:gridCol>
                <a:gridCol w="3980179">
                  <a:extLst>
                    <a:ext uri="{9D8B030D-6E8A-4147-A177-3AD203B41FA5}">
                      <a16:colId xmlns:a16="http://schemas.microsoft.com/office/drawing/2014/main" val="20001"/>
                    </a:ext>
                  </a:extLst>
                </a:gridCol>
              </a:tblGrid>
              <a:tr h="431800">
                <a:tc>
                  <a:txBody>
                    <a:bodyPr/>
                    <a:lstStyle/>
                    <a:p>
                      <a:pPr marL="91440">
                        <a:lnSpc>
                          <a:spcPct val="100000"/>
                        </a:lnSpc>
                        <a:spcBef>
                          <a:spcPts val="245"/>
                        </a:spcBef>
                      </a:pPr>
                      <a:r>
                        <a:rPr sz="1800" b="1" spc="-45" dirty="0">
                          <a:solidFill>
                            <a:srgbClr val="FFFFFF"/>
                          </a:solidFill>
                          <a:latin typeface="Times New Roman"/>
                          <a:cs typeface="Times New Roman"/>
                        </a:rPr>
                        <a:t>STATUS</a:t>
                      </a:r>
                      <a:endParaRPr sz="1800">
                        <a:latin typeface="Times New Roman"/>
                        <a:cs typeface="Times New Roman"/>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CA0BD"/>
                    </a:solidFill>
                  </a:tcPr>
                </a:tc>
                <a:tc>
                  <a:txBody>
                    <a:bodyPr/>
                    <a:lstStyle/>
                    <a:p>
                      <a:pPr marL="320040">
                        <a:lnSpc>
                          <a:spcPct val="100000"/>
                        </a:lnSpc>
                        <a:spcBef>
                          <a:spcPts val="245"/>
                        </a:spcBef>
                      </a:pPr>
                      <a:r>
                        <a:rPr sz="1800" b="1" spc="-5" dirty="0">
                          <a:solidFill>
                            <a:srgbClr val="FFFFFF"/>
                          </a:solidFill>
                          <a:latin typeface="Times New Roman"/>
                          <a:cs typeface="Times New Roman"/>
                        </a:rPr>
                        <a:t>FUNCTIONALITY</a:t>
                      </a:r>
                      <a:endParaRPr sz="1800">
                        <a:latin typeface="Times New Roman"/>
                        <a:cs typeface="Times New Roman"/>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CA0BD"/>
                    </a:solidFill>
                  </a:tcPr>
                </a:tc>
                <a:extLst>
                  <a:ext uri="{0D108BD9-81ED-4DB2-BD59-A6C34878D82A}">
                    <a16:rowId xmlns:a16="http://schemas.microsoft.com/office/drawing/2014/main" val="10000"/>
                  </a:ext>
                </a:extLst>
              </a:tr>
              <a:tr h="431800">
                <a:tc>
                  <a:txBody>
                    <a:bodyPr/>
                    <a:lstStyle/>
                    <a:p>
                      <a:pPr marL="91440">
                        <a:lnSpc>
                          <a:spcPct val="100000"/>
                        </a:lnSpc>
                        <a:spcBef>
                          <a:spcPts val="250"/>
                        </a:spcBef>
                      </a:pPr>
                      <a:r>
                        <a:rPr sz="1800" dirty="0">
                          <a:latin typeface="Times New Roman"/>
                          <a:cs typeface="Times New Roman"/>
                        </a:rPr>
                        <a:t>STEP</a:t>
                      </a:r>
                      <a:r>
                        <a:rPr sz="1800" spc="-105" dirty="0">
                          <a:latin typeface="Times New Roman"/>
                          <a:cs typeface="Times New Roman"/>
                        </a:rPr>
                        <a:t> </a:t>
                      </a:r>
                      <a:r>
                        <a:rPr sz="1800" dirty="0">
                          <a:latin typeface="Times New Roman"/>
                          <a:cs typeface="Times New Roman"/>
                        </a:rPr>
                        <a:t>1</a:t>
                      </a:r>
                      <a:endParaRPr sz="1800">
                        <a:latin typeface="Times New Roman"/>
                        <a:cs typeface="Times New Roman"/>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DFE8"/>
                    </a:solidFill>
                  </a:tcPr>
                </a:tc>
                <a:tc>
                  <a:txBody>
                    <a:bodyPr/>
                    <a:lstStyle/>
                    <a:p>
                      <a:pPr marL="91440">
                        <a:lnSpc>
                          <a:spcPct val="100000"/>
                        </a:lnSpc>
                        <a:spcBef>
                          <a:spcPts val="250"/>
                        </a:spcBef>
                      </a:pPr>
                      <a:r>
                        <a:rPr sz="1800" spc="-5" dirty="0">
                          <a:latin typeface="Times New Roman"/>
                          <a:cs typeface="Times New Roman"/>
                        </a:rPr>
                        <a:t>Development</a:t>
                      </a:r>
                      <a:r>
                        <a:rPr sz="1800" spc="-50" dirty="0">
                          <a:latin typeface="Times New Roman"/>
                          <a:cs typeface="Times New Roman"/>
                        </a:rPr>
                        <a:t> </a:t>
                      </a:r>
                      <a:r>
                        <a:rPr sz="1800" spc="-5" dirty="0">
                          <a:latin typeface="Times New Roman"/>
                          <a:cs typeface="Times New Roman"/>
                        </a:rPr>
                        <a:t>of</a:t>
                      </a:r>
                      <a:r>
                        <a:rPr sz="1800" spc="-20" dirty="0">
                          <a:latin typeface="Times New Roman"/>
                          <a:cs typeface="Times New Roman"/>
                        </a:rPr>
                        <a:t> </a:t>
                      </a:r>
                      <a:r>
                        <a:rPr sz="1800" spc="-5" dirty="0">
                          <a:latin typeface="Times New Roman"/>
                          <a:cs typeface="Times New Roman"/>
                        </a:rPr>
                        <a:t>Consensus</a:t>
                      </a:r>
                      <a:endParaRPr sz="1800">
                        <a:latin typeface="Times New Roman"/>
                        <a:cs typeface="Times New Roman"/>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DFE8"/>
                    </a:solidFill>
                  </a:tcPr>
                </a:tc>
                <a:extLst>
                  <a:ext uri="{0D108BD9-81ED-4DB2-BD59-A6C34878D82A}">
                    <a16:rowId xmlns:a16="http://schemas.microsoft.com/office/drawing/2014/main" val="10001"/>
                  </a:ext>
                </a:extLst>
              </a:tr>
              <a:tr h="431800">
                <a:tc>
                  <a:txBody>
                    <a:bodyPr/>
                    <a:lstStyle/>
                    <a:p>
                      <a:pPr marL="91440">
                        <a:lnSpc>
                          <a:spcPct val="100000"/>
                        </a:lnSpc>
                        <a:spcBef>
                          <a:spcPts val="250"/>
                        </a:spcBef>
                      </a:pPr>
                      <a:r>
                        <a:rPr sz="1800" dirty="0">
                          <a:latin typeface="Times New Roman"/>
                          <a:cs typeface="Times New Roman"/>
                        </a:rPr>
                        <a:t>STEP</a:t>
                      </a:r>
                      <a:r>
                        <a:rPr sz="1800" spc="-105" dirty="0">
                          <a:latin typeface="Times New Roman"/>
                          <a:cs typeface="Times New Roman"/>
                        </a:rPr>
                        <a:t> </a:t>
                      </a:r>
                      <a:r>
                        <a:rPr sz="1800" dirty="0">
                          <a:latin typeface="Times New Roman"/>
                          <a:cs typeface="Times New Roman"/>
                        </a:rPr>
                        <a:t>2</a:t>
                      </a:r>
                      <a:endParaRPr sz="1800">
                        <a:latin typeface="Times New Roman"/>
                        <a:cs typeface="Times New Roman"/>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EF4"/>
                    </a:solidFill>
                  </a:tcPr>
                </a:tc>
                <a:tc>
                  <a:txBody>
                    <a:bodyPr/>
                    <a:lstStyle/>
                    <a:p>
                      <a:pPr marL="91440">
                        <a:lnSpc>
                          <a:spcPct val="100000"/>
                        </a:lnSpc>
                        <a:spcBef>
                          <a:spcPts val="250"/>
                        </a:spcBef>
                      </a:pPr>
                      <a:r>
                        <a:rPr sz="1800" spc="-30" dirty="0">
                          <a:latin typeface="Times New Roman"/>
                          <a:cs typeface="Times New Roman"/>
                        </a:rPr>
                        <a:t>Text</a:t>
                      </a:r>
                      <a:r>
                        <a:rPr sz="1800" spc="-70" dirty="0">
                          <a:latin typeface="Times New Roman"/>
                          <a:cs typeface="Times New Roman"/>
                        </a:rPr>
                        <a:t> </a:t>
                      </a:r>
                      <a:r>
                        <a:rPr sz="1800" dirty="0">
                          <a:latin typeface="Times New Roman"/>
                          <a:cs typeface="Times New Roman"/>
                        </a:rPr>
                        <a:t>released</a:t>
                      </a:r>
                      <a:r>
                        <a:rPr sz="1800" spc="-35" dirty="0">
                          <a:latin typeface="Times New Roman"/>
                          <a:cs typeface="Times New Roman"/>
                        </a:rPr>
                        <a:t> </a:t>
                      </a:r>
                      <a:r>
                        <a:rPr sz="1800" dirty="0">
                          <a:latin typeface="Times New Roman"/>
                          <a:cs typeface="Times New Roman"/>
                        </a:rPr>
                        <a:t>for</a:t>
                      </a:r>
                      <a:r>
                        <a:rPr sz="1800" spc="-30" dirty="0">
                          <a:latin typeface="Times New Roman"/>
                          <a:cs typeface="Times New Roman"/>
                        </a:rPr>
                        <a:t> </a:t>
                      </a:r>
                      <a:r>
                        <a:rPr sz="1800" dirty="0">
                          <a:latin typeface="Times New Roman"/>
                          <a:cs typeface="Times New Roman"/>
                        </a:rPr>
                        <a:t>Consultation</a:t>
                      </a:r>
                      <a:endParaRPr sz="1800">
                        <a:latin typeface="Times New Roman"/>
                        <a:cs typeface="Times New Roman"/>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EF4"/>
                    </a:solidFill>
                  </a:tcPr>
                </a:tc>
                <a:extLst>
                  <a:ext uri="{0D108BD9-81ED-4DB2-BD59-A6C34878D82A}">
                    <a16:rowId xmlns:a16="http://schemas.microsoft.com/office/drawing/2014/main" val="10002"/>
                  </a:ext>
                </a:extLst>
              </a:tr>
              <a:tr h="431800">
                <a:tc>
                  <a:txBody>
                    <a:bodyPr/>
                    <a:lstStyle/>
                    <a:p>
                      <a:pPr marL="91440">
                        <a:lnSpc>
                          <a:spcPct val="100000"/>
                        </a:lnSpc>
                        <a:spcBef>
                          <a:spcPts val="250"/>
                        </a:spcBef>
                      </a:pPr>
                      <a:r>
                        <a:rPr sz="1800" dirty="0">
                          <a:latin typeface="Times New Roman"/>
                          <a:cs typeface="Times New Roman"/>
                        </a:rPr>
                        <a:t>STEP</a:t>
                      </a:r>
                      <a:r>
                        <a:rPr sz="1800" spc="-105" dirty="0">
                          <a:latin typeface="Times New Roman"/>
                          <a:cs typeface="Times New Roman"/>
                        </a:rPr>
                        <a:t> </a:t>
                      </a:r>
                      <a:r>
                        <a:rPr sz="1800" dirty="0">
                          <a:latin typeface="Times New Roman"/>
                          <a:cs typeface="Times New Roman"/>
                        </a:rPr>
                        <a:t>3</a:t>
                      </a:r>
                      <a:endParaRPr sz="1800">
                        <a:latin typeface="Times New Roman"/>
                        <a:cs typeface="Times New Roman"/>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DFE8"/>
                    </a:solidFill>
                  </a:tcPr>
                </a:tc>
                <a:tc>
                  <a:txBody>
                    <a:bodyPr/>
                    <a:lstStyle/>
                    <a:p>
                      <a:pPr marL="91440">
                        <a:lnSpc>
                          <a:spcPct val="100000"/>
                        </a:lnSpc>
                        <a:spcBef>
                          <a:spcPts val="250"/>
                        </a:spcBef>
                      </a:pPr>
                      <a:r>
                        <a:rPr sz="1800" dirty="0">
                          <a:latin typeface="Times New Roman"/>
                          <a:cs typeface="Times New Roman"/>
                        </a:rPr>
                        <a:t>Consultation</a:t>
                      </a:r>
                      <a:r>
                        <a:rPr sz="1800" spc="-50" dirty="0">
                          <a:latin typeface="Times New Roman"/>
                          <a:cs typeface="Times New Roman"/>
                        </a:rPr>
                        <a:t> </a:t>
                      </a:r>
                      <a:r>
                        <a:rPr sz="1800" dirty="0">
                          <a:latin typeface="Times New Roman"/>
                          <a:cs typeface="Times New Roman"/>
                        </a:rPr>
                        <a:t>outside</a:t>
                      </a:r>
                      <a:r>
                        <a:rPr sz="1800" spc="-40" dirty="0">
                          <a:latin typeface="Times New Roman"/>
                          <a:cs typeface="Times New Roman"/>
                        </a:rPr>
                        <a:t> </a:t>
                      </a:r>
                      <a:r>
                        <a:rPr sz="1800" dirty="0">
                          <a:latin typeface="Times New Roman"/>
                          <a:cs typeface="Times New Roman"/>
                        </a:rPr>
                        <a:t>ICH</a:t>
                      </a:r>
                      <a:endParaRPr sz="1800">
                        <a:latin typeface="Times New Roman"/>
                        <a:cs typeface="Times New Roman"/>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DFE8"/>
                    </a:solidFill>
                  </a:tcPr>
                </a:tc>
                <a:extLst>
                  <a:ext uri="{0D108BD9-81ED-4DB2-BD59-A6C34878D82A}">
                    <a16:rowId xmlns:a16="http://schemas.microsoft.com/office/drawing/2014/main" val="10003"/>
                  </a:ext>
                </a:extLst>
              </a:tr>
              <a:tr h="431800">
                <a:tc>
                  <a:txBody>
                    <a:bodyPr/>
                    <a:lstStyle/>
                    <a:p>
                      <a:pPr marL="91440">
                        <a:lnSpc>
                          <a:spcPct val="100000"/>
                        </a:lnSpc>
                        <a:spcBef>
                          <a:spcPts val="250"/>
                        </a:spcBef>
                      </a:pPr>
                      <a:r>
                        <a:rPr sz="1800" dirty="0">
                          <a:latin typeface="Times New Roman"/>
                          <a:cs typeface="Times New Roman"/>
                        </a:rPr>
                        <a:t>STEP</a:t>
                      </a:r>
                      <a:r>
                        <a:rPr sz="1800" spc="-105" dirty="0">
                          <a:latin typeface="Times New Roman"/>
                          <a:cs typeface="Times New Roman"/>
                        </a:rPr>
                        <a:t> </a:t>
                      </a:r>
                      <a:r>
                        <a:rPr sz="1800" dirty="0">
                          <a:latin typeface="Times New Roman"/>
                          <a:cs typeface="Times New Roman"/>
                        </a:rPr>
                        <a:t>4</a:t>
                      </a:r>
                      <a:endParaRPr sz="1800">
                        <a:latin typeface="Times New Roman"/>
                        <a:cs typeface="Times New Roman"/>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EF4"/>
                    </a:solidFill>
                  </a:tcPr>
                </a:tc>
                <a:tc>
                  <a:txBody>
                    <a:bodyPr/>
                    <a:lstStyle/>
                    <a:p>
                      <a:pPr marL="91440">
                        <a:lnSpc>
                          <a:spcPct val="100000"/>
                        </a:lnSpc>
                        <a:spcBef>
                          <a:spcPts val="250"/>
                        </a:spcBef>
                      </a:pPr>
                      <a:r>
                        <a:rPr sz="1800" spc="-5" dirty="0">
                          <a:latin typeface="Times New Roman"/>
                          <a:cs typeface="Times New Roman"/>
                        </a:rPr>
                        <a:t>ICH</a:t>
                      </a:r>
                      <a:r>
                        <a:rPr sz="1800" spc="-40" dirty="0">
                          <a:latin typeface="Times New Roman"/>
                          <a:cs typeface="Times New Roman"/>
                        </a:rPr>
                        <a:t> </a:t>
                      </a:r>
                      <a:r>
                        <a:rPr sz="1800" dirty="0">
                          <a:latin typeface="Times New Roman"/>
                          <a:cs typeface="Times New Roman"/>
                        </a:rPr>
                        <a:t>Guidelines</a:t>
                      </a:r>
                      <a:r>
                        <a:rPr sz="1800" spc="-55" dirty="0">
                          <a:latin typeface="Times New Roman"/>
                          <a:cs typeface="Times New Roman"/>
                        </a:rPr>
                        <a:t> </a:t>
                      </a:r>
                      <a:r>
                        <a:rPr sz="1800" dirty="0">
                          <a:latin typeface="Times New Roman"/>
                          <a:cs typeface="Times New Roman"/>
                        </a:rPr>
                        <a:t>Finalized</a:t>
                      </a:r>
                      <a:endParaRPr sz="1800">
                        <a:latin typeface="Times New Roman"/>
                        <a:cs typeface="Times New Roman"/>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EF4"/>
                    </a:solidFill>
                  </a:tcPr>
                </a:tc>
                <a:extLst>
                  <a:ext uri="{0D108BD9-81ED-4DB2-BD59-A6C34878D82A}">
                    <a16:rowId xmlns:a16="http://schemas.microsoft.com/office/drawing/2014/main" val="10004"/>
                  </a:ext>
                </a:extLst>
              </a:tr>
              <a:tr h="431800">
                <a:tc>
                  <a:txBody>
                    <a:bodyPr/>
                    <a:lstStyle/>
                    <a:p>
                      <a:pPr marL="91440">
                        <a:lnSpc>
                          <a:spcPct val="100000"/>
                        </a:lnSpc>
                        <a:spcBef>
                          <a:spcPts val="250"/>
                        </a:spcBef>
                      </a:pPr>
                      <a:r>
                        <a:rPr sz="1800" dirty="0">
                          <a:latin typeface="Times New Roman"/>
                          <a:cs typeface="Times New Roman"/>
                        </a:rPr>
                        <a:t>STEP</a:t>
                      </a:r>
                      <a:r>
                        <a:rPr sz="1800" spc="-105" dirty="0">
                          <a:latin typeface="Times New Roman"/>
                          <a:cs typeface="Times New Roman"/>
                        </a:rPr>
                        <a:t> </a:t>
                      </a:r>
                      <a:r>
                        <a:rPr sz="1800" dirty="0">
                          <a:latin typeface="Times New Roman"/>
                          <a:cs typeface="Times New Roman"/>
                        </a:rPr>
                        <a:t>5</a:t>
                      </a:r>
                      <a:endParaRPr sz="1800">
                        <a:latin typeface="Times New Roman"/>
                        <a:cs typeface="Times New Roman"/>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DFE8"/>
                    </a:solidFill>
                  </a:tcPr>
                </a:tc>
                <a:tc>
                  <a:txBody>
                    <a:bodyPr/>
                    <a:lstStyle/>
                    <a:p>
                      <a:pPr marL="91440">
                        <a:lnSpc>
                          <a:spcPct val="100000"/>
                        </a:lnSpc>
                        <a:spcBef>
                          <a:spcPts val="250"/>
                        </a:spcBef>
                      </a:pPr>
                      <a:r>
                        <a:rPr sz="1800" spc="-5" dirty="0">
                          <a:latin typeface="Times New Roman"/>
                          <a:cs typeface="Times New Roman"/>
                        </a:rPr>
                        <a:t>Implementation</a:t>
                      </a:r>
                      <a:endParaRPr sz="1800">
                        <a:latin typeface="Times New Roman"/>
                        <a:cs typeface="Times New Roman"/>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DFE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363" y="1490598"/>
            <a:ext cx="7865745" cy="2494915"/>
          </a:xfrm>
          <a:prstGeom prst="rect">
            <a:avLst/>
          </a:prstGeom>
        </p:spPr>
        <p:txBody>
          <a:bodyPr vert="horz" wrap="square" lIns="0" tIns="12700" rIns="0" bIns="0" rtlCol="0">
            <a:spAutoFit/>
          </a:bodyPr>
          <a:lstStyle/>
          <a:p>
            <a:pPr marL="268605" marR="5080" indent="-256540">
              <a:lnSpc>
                <a:spcPct val="100000"/>
              </a:lnSpc>
              <a:spcBef>
                <a:spcPts val="100"/>
              </a:spcBef>
            </a:pPr>
            <a:r>
              <a:rPr sz="2700" spc="-80" dirty="0">
                <a:latin typeface="Times New Roman"/>
                <a:cs typeface="Times New Roman"/>
              </a:rPr>
              <a:t>Avoid </a:t>
            </a:r>
            <a:r>
              <a:rPr sz="2700" dirty="0">
                <a:latin typeface="Times New Roman"/>
                <a:cs typeface="Times New Roman"/>
              </a:rPr>
              <a:t>generating and compiling </a:t>
            </a:r>
            <a:r>
              <a:rPr sz="2700" spc="-20" dirty="0">
                <a:latin typeface="Times New Roman"/>
                <a:cs typeface="Times New Roman"/>
              </a:rPr>
              <a:t>different </a:t>
            </a:r>
            <a:r>
              <a:rPr sz="2700" dirty="0">
                <a:latin typeface="Times New Roman"/>
                <a:cs typeface="Times New Roman"/>
              </a:rPr>
              <a:t>registration </a:t>
            </a:r>
            <a:r>
              <a:rPr sz="2700" spc="5" dirty="0">
                <a:latin typeface="Times New Roman"/>
                <a:cs typeface="Times New Roman"/>
              </a:rPr>
              <a:t> </a:t>
            </a:r>
            <a:r>
              <a:rPr sz="2700" dirty="0">
                <a:latin typeface="Times New Roman"/>
                <a:cs typeface="Times New Roman"/>
              </a:rPr>
              <a:t>dossiers </a:t>
            </a:r>
            <a:r>
              <a:rPr sz="2700" spc="-5" dirty="0">
                <a:latin typeface="Times New Roman"/>
                <a:cs typeface="Times New Roman"/>
              </a:rPr>
              <a:t>Common format will </a:t>
            </a:r>
            <a:r>
              <a:rPr sz="2700" dirty="0">
                <a:latin typeface="Times New Roman"/>
                <a:cs typeface="Times New Roman"/>
              </a:rPr>
              <a:t>significantly reduce the </a:t>
            </a:r>
            <a:r>
              <a:rPr sz="2700" spc="5" dirty="0">
                <a:latin typeface="Times New Roman"/>
                <a:cs typeface="Times New Roman"/>
              </a:rPr>
              <a:t> </a:t>
            </a:r>
            <a:r>
              <a:rPr sz="2700" spc="-5" dirty="0">
                <a:latin typeface="Times New Roman"/>
                <a:cs typeface="Times New Roman"/>
              </a:rPr>
              <a:t>time</a:t>
            </a:r>
            <a:r>
              <a:rPr sz="2700" spc="-35" dirty="0">
                <a:latin typeface="Times New Roman"/>
                <a:cs typeface="Times New Roman"/>
              </a:rPr>
              <a:t> </a:t>
            </a:r>
            <a:r>
              <a:rPr sz="2700" dirty="0">
                <a:latin typeface="Times New Roman"/>
                <a:cs typeface="Times New Roman"/>
              </a:rPr>
              <a:t>and</a:t>
            </a:r>
            <a:r>
              <a:rPr sz="2700" spc="-20" dirty="0">
                <a:latin typeface="Times New Roman"/>
                <a:cs typeface="Times New Roman"/>
              </a:rPr>
              <a:t> </a:t>
            </a:r>
            <a:r>
              <a:rPr sz="2700" dirty="0">
                <a:latin typeface="Times New Roman"/>
                <a:cs typeface="Times New Roman"/>
              </a:rPr>
              <a:t>resources</a:t>
            </a:r>
            <a:r>
              <a:rPr sz="2700" spc="-10" dirty="0">
                <a:latin typeface="Times New Roman"/>
                <a:cs typeface="Times New Roman"/>
              </a:rPr>
              <a:t> </a:t>
            </a:r>
            <a:r>
              <a:rPr sz="2700" dirty="0">
                <a:latin typeface="Times New Roman"/>
                <a:cs typeface="Times New Roman"/>
              </a:rPr>
              <a:t>Facilitates</a:t>
            </a:r>
            <a:r>
              <a:rPr sz="2700" spc="-40" dirty="0">
                <a:latin typeface="Times New Roman"/>
                <a:cs typeface="Times New Roman"/>
              </a:rPr>
              <a:t> </a:t>
            </a:r>
            <a:r>
              <a:rPr sz="2700" dirty="0">
                <a:latin typeface="Times New Roman"/>
                <a:cs typeface="Times New Roman"/>
              </a:rPr>
              <a:t>simultaneous</a:t>
            </a:r>
            <a:r>
              <a:rPr sz="2700" spc="-75" dirty="0">
                <a:latin typeface="Times New Roman"/>
                <a:cs typeface="Times New Roman"/>
              </a:rPr>
              <a:t> </a:t>
            </a:r>
            <a:r>
              <a:rPr sz="2700" dirty="0">
                <a:latin typeface="Times New Roman"/>
                <a:cs typeface="Times New Roman"/>
              </a:rPr>
              <a:t>submission </a:t>
            </a:r>
            <a:r>
              <a:rPr sz="2700" spc="-660" dirty="0">
                <a:latin typeface="Times New Roman"/>
                <a:cs typeface="Times New Roman"/>
              </a:rPr>
              <a:t> </a:t>
            </a:r>
            <a:r>
              <a:rPr sz="2700" dirty="0">
                <a:latin typeface="Times New Roman"/>
                <a:cs typeface="Times New Roman"/>
              </a:rPr>
              <a:t>in three regions Facilitates exchange of </a:t>
            </a:r>
            <a:r>
              <a:rPr sz="2700" spc="-5" dirty="0">
                <a:latin typeface="Times New Roman"/>
                <a:cs typeface="Times New Roman"/>
              </a:rPr>
              <a:t>information </a:t>
            </a:r>
            <a:r>
              <a:rPr sz="2700" dirty="0">
                <a:latin typeface="Times New Roman"/>
                <a:cs typeface="Times New Roman"/>
              </a:rPr>
              <a:t> </a:t>
            </a:r>
            <a:r>
              <a:rPr sz="2700" spc="-5" dirty="0">
                <a:latin typeface="Times New Roman"/>
                <a:cs typeface="Times New Roman"/>
              </a:rPr>
              <a:t>among </a:t>
            </a:r>
            <a:r>
              <a:rPr sz="2700" dirty="0">
                <a:latin typeface="Times New Roman"/>
                <a:cs typeface="Times New Roman"/>
              </a:rPr>
              <a:t>regulatory authorities Faster availability of new </a:t>
            </a:r>
            <a:r>
              <a:rPr sz="2700" spc="-660" dirty="0">
                <a:latin typeface="Times New Roman"/>
                <a:cs typeface="Times New Roman"/>
              </a:rPr>
              <a:t> </a:t>
            </a:r>
            <a:r>
              <a:rPr sz="2700" dirty="0">
                <a:latin typeface="Times New Roman"/>
                <a:cs typeface="Times New Roman"/>
              </a:rPr>
              <a:t>medicines.</a:t>
            </a:r>
            <a:endParaRPr sz="2700">
              <a:latin typeface="Times New Roman"/>
              <a:cs typeface="Times New Roman"/>
            </a:endParaRPr>
          </a:p>
        </p:txBody>
      </p:sp>
      <p:pic>
        <p:nvPicPr>
          <p:cNvPr id="3" name="object 3"/>
          <p:cNvPicPr/>
          <p:nvPr/>
        </p:nvPicPr>
        <p:blipFill>
          <a:blip r:embed="rId2" cstate="print"/>
          <a:stretch>
            <a:fillRect/>
          </a:stretch>
        </p:blipFill>
        <p:spPr>
          <a:xfrm>
            <a:off x="534923" y="583691"/>
            <a:ext cx="5948172" cy="51358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971</Words>
  <Application>Microsoft Office PowerPoint</Application>
  <PresentationFormat>On-screen Show (4:3)</PresentationFormat>
  <Paragraphs>125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 MT</vt:lpstr>
      <vt:lpstr>Calibri</vt:lpstr>
      <vt:lpstr>Cambria Math</vt:lpstr>
      <vt:lpstr>Lucida Sans Unicode</vt:lpstr>
      <vt:lpstr>Times New Roman</vt:lpstr>
      <vt:lpstr>Wingdings</vt:lpstr>
      <vt:lpstr>Office Theme</vt:lpstr>
      <vt:lpstr>PowerPoint Presentation</vt:lpstr>
      <vt:lpstr>PowerPoint Presentation</vt:lpstr>
      <vt:lpstr>CTD WAS OFFICIALLY SIGNED OFF IN  NOVEMBER 2000, AT 5TH ICH CONFERENCE,  SAN DIEGO,CALIFORNIA.</vt:lpstr>
      <vt:lpstr>The objective is to increase international  harmonization of technical requirements to ensure  that safe, effective, and high quality medicines are  developed and registered in the most efficient and  cost‐effective manner. Activities have been undertaken to promote public  health, prevent unnecessary duplication.</vt:lpstr>
      <vt:lpstr>What is ICH ?</vt:lpstr>
      <vt:lpstr>PowerPoint Presentation</vt:lpstr>
      <vt:lpstr>PowerPoint Presentation</vt:lpstr>
      <vt:lpstr>These different steps are called STATUS of that  Guideline-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eCTD Changes</vt:lpstr>
      <vt:lpstr>eCTD Specification v 3.2</vt:lpstr>
      <vt:lpstr>PowerPoint Presentation</vt:lpstr>
      <vt:lpstr>eCTD SUBMISSION CHECKLIST-</vt:lpstr>
      <vt:lpstr>eCTD Implementation-</vt:lpstr>
      <vt:lpstr>Benefits of eCTD</vt:lpstr>
      <vt:lpstr>SFDA Plan for Submission-</vt:lpstr>
      <vt:lpstr>SFDA Prospective for Submission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dell</cp:lastModifiedBy>
  <cp:revision>1</cp:revision>
  <dcterms:created xsi:type="dcterms:W3CDTF">2021-03-08T17:01:38Z</dcterms:created>
  <dcterms:modified xsi:type="dcterms:W3CDTF">2021-03-08T17:09:28Z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2019-09-14T00:00:00Z</vt:filetime>
  </property>
  <property fmtid="{D5CDD505-2E9C-101B-9397-08002B2CF9AE}" pid="3" name="Creator">
    <vt:lpwstr>Microsoft® PowerPoint® 2013</vt:lpwstr>
  </property>
  <property fmtid="{D5CDD505-2E9C-101B-9397-08002B2CF9AE}" pid="4" name="LastSaved">
    <vt:filetime>2021-03-08T00:00:00Z</vt:filetime>
  </property>
</Properties>
</file>